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notesMasterIdLst>
    <p:notesMasterId r:id="rId25"/>
  </p:notesMasterIdLst>
  <p:handoutMasterIdLst>
    <p:handoutMasterId r:id="rId26"/>
  </p:handoutMasterIdLst>
  <p:sldIdLst>
    <p:sldId id="258" r:id="rId3"/>
    <p:sldId id="298" r:id="rId4"/>
    <p:sldId id="303" r:id="rId5"/>
    <p:sldId id="268" r:id="rId6"/>
    <p:sldId id="265" r:id="rId7"/>
    <p:sldId id="267" r:id="rId8"/>
    <p:sldId id="269" r:id="rId9"/>
    <p:sldId id="304" r:id="rId10"/>
    <p:sldId id="271" r:id="rId11"/>
    <p:sldId id="272" r:id="rId12"/>
    <p:sldId id="266" r:id="rId13"/>
    <p:sldId id="274" r:id="rId14"/>
    <p:sldId id="305" r:id="rId15"/>
    <p:sldId id="273" r:id="rId16"/>
    <p:sldId id="275" r:id="rId17"/>
    <p:sldId id="278" r:id="rId18"/>
    <p:sldId id="279" r:id="rId19"/>
    <p:sldId id="306" r:id="rId20"/>
    <p:sldId id="280" r:id="rId21"/>
    <p:sldId id="281" r:id="rId22"/>
    <p:sldId id="283" r:id="rId23"/>
    <p:sldId id="307"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5632"/>
    <a:srgbClr val="346933"/>
    <a:srgbClr val="E1C9B3"/>
    <a:srgbClr val="B7E1ED"/>
    <a:srgbClr val="193553"/>
    <a:srgbClr val="E2C68E"/>
    <a:srgbClr val="CE8C23"/>
    <a:srgbClr val="81B9DF"/>
    <a:srgbClr val="B6D9E4"/>
    <a:srgbClr val="825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585" autoAdjust="0"/>
  </p:normalViewPr>
  <p:slideViewPr>
    <p:cSldViewPr snapToGrid="0" snapToObjects="1">
      <p:cViewPr>
        <p:scale>
          <a:sx n="75" d="100"/>
          <a:sy n="75" d="100"/>
        </p:scale>
        <p:origin x="-1974" y="-80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系列 1</c:v>
                </c:pt>
              </c:strCache>
            </c:strRef>
          </c:tx>
          <c:spPr>
            <a:solidFill>
              <a:srgbClr val="E1C9B3"/>
            </a:solidFill>
            <a:ln>
              <a:noFill/>
            </a:ln>
            <a:effectLst>
              <a:outerShdw blurRad="50800" dist="38100" dir="16200000"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4"/>
                <c:pt idx="0">
                  <c:v>类别 1</c:v>
                </c:pt>
                <c:pt idx="1">
                  <c:v>类别 2</c:v>
                </c:pt>
                <c:pt idx="2">
                  <c:v>类别 3</c:v>
                </c:pt>
                <c:pt idx="3">
                  <c:v>类别 4</c:v>
                </c:pt>
              </c:strCache>
            </c:strRef>
          </c:cat>
          <c:val>
            <c:numRef>
              <c:f>工作表1!$B$2:$B$5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708-47E5-8920-15FDFACBEC7D}"/>
            </c:ext>
          </c:extLst>
        </c:ser>
        <c:ser>
          <c:idx val="1"/>
          <c:order val="1"/>
          <c:tx>
            <c:strRef>
              <c:f>工作表1!$C$1</c:f>
              <c:strCache>
                <c:ptCount val="1"/>
                <c:pt idx="0">
                  <c:v>系列 2</c:v>
                </c:pt>
              </c:strCache>
            </c:strRef>
          </c:tx>
          <c:spPr>
            <a:solidFill>
              <a:srgbClr val="346933"/>
            </a:solidFill>
            <a:ln>
              <a:noFill/>
            </a:ln>
            <a:effectLst>
              <a:outerShdw blurRad="50800" dist="38100" dir="16200000"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4"/>
                <c:pt idx="0">
                  <c:v>类别 1</c:v>
                </c:pt>
                <c:pt idx="1">
                  <c:v>类别 2</c:v>
                </c:pt>
                <c:pt idx="2">
                  <c:v>类别 3</c:v>
                </c:pt>
                <c:pt idx="3">
                  <c:v>类别 4</c:v>
                </c:pt>
              </c:strCache>
            </c:strRef>
          </c:cat>
          <c:val>
            <c:numRef>
              <c:f>工作表1!$C$2:$C$5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708-47E5-8920-15FDFACBEC7D}"/>
            </c:ext>
          </c:extLst>
        </c:ser>
        <c:ser>
          <c:idx val="2"/>
          <c:order val="2"/>
          <c:tx>
            <c:strRef>
              <c:f>工作表1!$D$1</c:f>
              <c:strCache>
                <c:ptCount val="1"/>
                <c:pt idx="0">
                  <c:v>系列 3</c:v>
                </c:pt>
              </c:strCache>
            </c:strRef>
          </c:tx>
          <c:spPr>
            <a:solidFill>
              <a:srgbClr val="7E5632"/>
            </a:solidFill>
            <a:ln>
              <a:noFill/>
            </a:ln>
            <a:effectLst>
              <a:outerShdw blurRad="50800" dist="38100" dir="16200000"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4"/>
                <c:pt idx="0">
                  <c:v>类别 1</c:v>
                </c:pt>
                <c:pt idx="1">
                  <c:v>类别 2</c:v>
                </c:pt>
                <c:pt idx="2">
                  <c:v>类别 3</c:v>
                </c:pt>
                <c:pt idx="3">
                  <c:v>类别 4</c:v>
                </c:pt>
              </c:strCache>
            </c:strRef>
          </c:cat>
          <c:val>
            <c:numRef>
              <c:f>工作表1!$D$2:$D$5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708-47E5-8920-15FDFACBEC7D}"/>
            </c:ext>
          </c:extLst>
        </c:ser>
        <c:dLbls>
          <c:showLegendKey val="0"/>
          <c:showVal val="1"/>
          <c:showCatName val="0"/>
          <c:showSerName val="0"/>
          <c:showPercent val="0"/>
          <c:showBubbleSize val="0"/>
        </c:dLbls>
        <c:gapWidth val="219"/>
        <c:overlap val="-27"/>
        <c:axId val="144533376"/>
        <c:axId val="144534912"/>
      </c:barChart>
      <c:catAx>
        <c:axId val="144533376"/>
        <c:scaling>
          <c:orientation val="minMax"/>
        </c:scaling>
        <c:delete val="1"/>
        <c:axPos val="b"/>
        <c:numFmt formatCode="General" sourceLinked="1"/>
        <c:majorTickMark val="none"/>
        <c:minorTickMark val="none"/>
        <c:tickLblPos val="nextTo"/>
        <c:crossAx val="144534912"/>
        <c:crosses val="autoZero"/>
        <c:auto val="1"/>
        <c:lblAlgn val="ctr"/>
        <c:lblOffset val="100"/>
        <c:noMultiLvlLbl val="0"/>
      </c:catAx>
      <c:valAx>
        <c:axId val="144534912"/>
        <c:scaling>
          <c:orientation val="minMax"/>
        </c:scaling>
        <c:delete val="1"/>
        <c:axPos val="l"/>
        <c:numFmt formatCode="General" sourceLinked="1"/>
        <c:majorTickMark val="none"/>
        <c:minorTickMark val="none"/>
        <c:tickLblPos val="nextTo"/>
        <c:crossAx val="14453337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409D2-65B1-459E-AFC6-1B2F70C0B7A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356B9-585B-48D9-B21E-E79D5310FF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0356B9-585B-48D9-B21E-E79D5310FF7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356B9-585B-48D9-B21E-E79D5310FF7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27783" y="66489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4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5_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6_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226646" y="304800"/>
            <a:ext cx="11637108" cy="631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4678639" y="374438"/>
            <a:ext cx="2548020" cy="489056"/>
            <a:chOff x="4678639" y="301935"/>
            <a:chExt cx="2548020" cy="489056"/>
          </a:xfrm>
        </p:grpSpPr>
        <p:sp>
          <p:nvSpPr>
            <p:cNvPr id="3" name="文本框 2"/>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4" name="组合 3"/>
            <p:cNvGrpSpPr/>
            <p:nvPr/>
          </p:nvGrpSpPr>
          <p:grpSpPr>
            <a:xfrm>
              <a:off x="4818040" y="745272"/>
              <a:ext cx="2269218" cy="45719"/>
              <a:chOff x="6542563" y="3681293"/>
              <a:chExt cx="2803935" cy="0"/>
            </a:xfrm>
          </p:grpSpPr>
          <p:cxnSp>
            <p:nvCxnSpPr>
              <p:cNvPr id="5" name="直接连接符 4"/>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68870" y="4541825"/>
            <a:ext cx="5400732" cy="1512481"/>
            <a:chOff x="1314104" y="4070771"/>
            <a:chExt cx="5400732" cy="1512481"/>
          </a:xfrm>
        </p:grpSpPr>
        <p:sp>
          <p:nvSpPr>
            <p:cNvPr id="4" name="矩形 3"/>
            <p:cNvSpPr/>
            <p:nvPr/>
          </p:nvSpPr>
          <p:spPr>
            <a:xfrm>
              <a:off x="1314104" y="4070771"/>
              <a:ext cx="5400732" cy="1061829"/>
            </a:xfrm>
            <a:prstGeom prst="rect">
              <a:avLst/>
            </a:prstGeom>
          </p:spPr>
          <p:txBody>
            <a:bodyPr wrap="square">
              <a:spAutoFit/>
            </a:bodyPr>
            <a:lstStyle/>
            <a:p>
              <a:pPr algn="ctr">
                <a:lnSpc>
                  <a:spcPct val="150000"/>
                </a:lnSpc>
              </a:pPr>
              <a:r>
                <a:rPr lang="zh-CN" altLang="en-US" sz="1400" dirty="0">
                  <a:solidFill>
                    <a:schemeClr val="bg1"/>
                  </a:solidFill>
                  <a:effectLst>
                    <a:outerShdw blurRad="38100" dist="38100" dir="2700000" algn="tl">
                      <a:srgbClr val="000000">
                        <a:alpha val="43137"/>
                      </a:srgbClr>
                    </a:outerShdw>
                  </a:effectLst>
                  <a:cs typeface="+mn-ea"/>
                  <a:sym typeface="+mn-lt"/>
                </a:rPr>
                <a:t>植树节是为了保护倡导人民种植树木，鼓励人民爱护树木，提醒人民重视树木。树木对于人类的生存，对于地球的生态环境，都是起着非常重要的作用。</a:t>
              </a:r>
            </a:p>
          </p:txBody>
        </p:sp>
        <p:sp>
          <p:nvSpPr>
            <p:cNvPr id="40" name="矩形: 圆角 68"/>
            <p:cNvSpPr/>
            <p:nvPr/>
          </p:nvSpPr>
          <p:spPr>
            <a:xfrm>
              <a:off x="3107989" y="5183142"/>
              <a:ext cx="1699538" cy="400110"/>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587828" y="816878"/>
            <a:ext cx="11016343" cy="5297715"/>
            <a:chOff x="587828" y="816878"/>
            <a:chExt cx="11016343" cy="5297715"/>
          </a:xfrm>
        </p:grpSpPr>
        <p:sp>
          <p:nvSpPr>
            <p:cNvPr id="15" name="矩形 14"/>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4630241" y="959099"/>
              <a:ext cx="2548020" cy="489056"/>
              <a:chOff x="4678639" y="301935"/>
              <a:chExt cx="2548020" cy="489056"/>
            </a:xfrm>
          </p:grpSpPr>
          <p:sp>
            <p:nvSpPr>
              <p:cNvPr id="17" name="文本框 16"/>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18" name="组合 17"/>
              <p:cNvGrpSpPr/>
              <p:nvPr/>
            </p:nvGrpSpPr>
            <p:grpSpPr>
              <a:xfrm>
                <a:off x="4818040" y="745272"/>
                <a:ext cx="2269218" cy="45719"/>
                <a:chOff x="6542563" y="3681293"/>
                <a:chExt cx="2803935" cy="0"/>
              </a:xfrm>
            </p:grpSpPr>
            <p:cxnSp>
              <p:nvCxnSpPr>
                <p:cNvPr id="19" name="直接连接符 18"/>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pSp>
        <p:nvGrpSpPr>
          <p:cNvPr id="4" name="组 3"/>
          <p:cNvGrpSpPr/>
          <p:nvPr/>
        </p:nvGrpSpPr>
        <p:grpSpPr>
          <a:xfrm>
            <a:off x="1793997" y="1893484"/>
            <a:ext cx="4200456" cy="1259301"/>
            <a:chOff x="5058220" y="4765141"/>
            <a:chExt cx="4200456" cy="1259301"/>
          </a:xfrm>
        </p:grpSpPr>
        <p:sp>
          <p:nvSpPr>
            <p:cNvPr id="5" name="矩形 4"/>
            <p:cNvSpPr/>
            <p:nvPr/>
          </p:nvSpPr>
          <p:spPr>
            <a:xfrm>
              <a:off x="5058220" y="5323866"/>
              <a:ext cx="4200456"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a:t>
              </a:r>
            </a:p>
          </p:txBody>
        </p:sp>
        <p:sp>
          <p:nvSpPr>
            <p:cNvPr id="6" name="矩形 5"/>
            <p:cNvSpPr/>
            <p:nvPr/>
          </p:nvSpPr>
          <p:spPr>
            <a:xfrm>
              <a:off x="5445316" y="4765141"/>
              <a:ext cx="1826141" cy="381258"/>
            </a:xfrm>
            <a:prstGeom prst="rect">
              <a:avLst/>
            </a:prstGeom>
          </p:spPr>
          <p:txBody>
            <a:bodyPr wrap="none">
              <a:spAutoFit/>
            </a:bodyPr>
            <a:lstStyle/>
            <a:p>
              <a:pP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grpSp>
          <p:nvGrpSpPr>
            <p:cNvPr id="7" name="组 6"/>
            <p:cNvGrpSpPr/>
            <p:nvPr/>
          </p:nvGrpSpPr>
          <p:grpSpPr>
            <a:xfrm>
              <a:off x="5058220" y="4765141"/>
              <a:ext cx="387096" cy="387096"/>
              <a:chOff x="4851401" y="4754880"/>
              <a:chExt cx="459258" cy="459258"/>
            </a:xfrm>
          </p:grpSpPr>
          <p:sp>
            <p:nvSpPr>
              <p:cNvPr id="8" name="椭圆 7"/>
              <p:cNvSpPr/>
              <p:nvPr/>
            </p:nvSpPr>
            <p:spPr>
              <a:xfrm>
                <a:off x="4851401" y="4754880"/>
                <a:ext cx="459258" cy="459258"/>
              </a:xfrm>
              <a:prstGeom prst="ellipse">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L 形 8"/>
              <p:cNvSpPr/>
              <p:nvPr/>
            </p:nvSpPr>
            <p:spPr>
              <a:xfrm rot="18900000">
                <a:off x="4946022" y="4869972"/>
                <a:ext cx="270017" cy="155922"/>
              </a:xfrm>
              <a:prstGeom prst="corner">
                <a:avLst>
                  <a:gd name="adj1" fmla="val 15365"/>
                  <a:gd name="adj2" fmla="val 1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sp>
        <p:nvSpPr>
          <p:cNvPr id="10" name="矩形 9"/>
          <p:cNvSpPr/>
          <p:nvPr/>
        </p:nvSpPr>
        <p:spPr>
          <a:xfrm>
            <a:off x="1793997" y="4454649"/>
            <a:ext cx="4546399"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a:t>
            </a:r>
          </a:p>
        </p:txBody>
      </p:sp>
      <p:sp>
        <p:nvSpPr>
          <p:cNvPr id="12" name="矩形 11"/>
          <p:cNvSpPr/>
          <p:nvPr/>
        </p:nvSpPr>
        <p:spPr>
          <a:xfrm>
            <a:off x="2181093" y="3892972"/>
            <a:ext cx="1826141" cy="381258"/>
          </a:xfrm>
          <a:prstGeom prst="rect">
            <a:avLst/>
          </a:prstGeom>
        </p:spPr>
        <p:txBody>
          <a:bodyPr wrap="none">
            <a:spAutoFit/>
          </a:bodyPr>
          <a:lstStyle/>
          <a:p>
            <a:pP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sp>
        <p:nvSpPr>
          <p:cNvPr id="13" name="椭圆 12"/>
          <p:cNvSpPr/>
          <p:nvPr/>
        </p:nvSpPr>
        <p:spPr>
          <a:xfrm>
            <a:off x="1793997" y="3892972"/>
            <a:ext cx="387096" cy="387096"/>
          </a:xfrm>
          <a:prstGeom prst="ellipse">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 name="椭圆 1"/>
          <p:cNvSpPr/>
          <p:nvPr/>
        </p:nvSpPr>
        <p:spPr>
          <a:xfrm>
            <a:off x="6889526" y="887069"/>
            <a:ext cx="6604000" cy="6604000"/>
          </a:xfrm>
          <a:prstGeom prst="ellipse">
            <a:avLst/>
          </a:prstGeom>
          <a:blipFill>
            <a:blip r:embed="rId3" cstate="screen"/>
            <a:stretch>
              <a:fillRect/>
            </a:stretch>
          </a:blipFill>
          <a:ln w="63500">
            <a:solidFill>
              <a:srgbClr val="34693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Scale>
                                      <p:cBhvr>
                                        <p:cTn id="1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0"/>
                                        </p:tgtEl>
                                        <p:attrNameLst>
                                          <p:attrName>ppt_x</p:attrName>
                                          <p:attrName>ppt_y</p:attrName>
                                        </p:attrNameLst>
                                      </p:cBhvr>
                                    </p:animMotion>
                                    <p:animEffect transition="in" filter="fade">
                                      <p:cBhvr>
                                        <p:cTn id="18" dur="1000"/>
                                        <p:tgtEl>
                                          <p:spTgt spid="10"/>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
                                        </p:tgtEl>
                                        <p:attrNameLst>
                                          <p:attrName>ppt_x</p:attrName>
                                          <p:attrName>ppt_y</p:attrName>
                                        </p:attrNameLst>
                                      </p:cBhvr>
                                    </p:animMotion>
                                    <p:animEffect transition="in" filter="fade">
                                      <p:cBhvr>
                                        <p:cTn id="23" dur="1000"/>
                                        <p:tgtEl>
                                          <p:spTgt spid="12"/>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Scale>
                                      <p:cBhvr>
                                        <p:cTn id="2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3"/>
                                        </p:tgtEl>
                                        <p:attrNameLst>
                                          <p:attrName>ppt_x</p:attrName>
                                          <p:attrName>ppt_y</p:attrName>
                                        </p:attrNameLst>
                                      </p:cBhvr>
                                    </p:animMotion>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组合 40"/>
          <p:cNvGrpSpPr/>
          <p:nvPr/>
        </p:nvGrpSpPr>
        <p:grpSpPr>
          <a:xfrm>
            <a:off x="587828" y="816878"/>
            <a:ext cx="11016343" cy="5297715"/>
            <a:chOff x="587828" y="816878"/>
            <a:chExt cx="11016343" cy="5297715"/>
          </a:xfrm>
        </p:grpSpPr>
        <p:sp>
          <p:nvSpPr>
            <p:cNvPr id="42" name="矩形 41"/>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4630241" y="959099"/>
              <a:ext cx="2548020" cy="489056"/>
              <a:chOff x="4678639" y="301935"/>
              <a:chExt cx="2548020" cy="489056"/>
            </a:xfrm>
          </p:grpSpPr>
          <p:sp>
            <p:nvSpPr>
              <p:cNvPr id="44" name="文本框 43"/>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45" name="组合 44"/>
              <p:cNvGrpSpPr/>
              <p:nvPr/>
            </p:nvGrpSpPr>
            <p:grpSpPr>
              <a:xfrm>
                <a:off x="4818040" y="745272"/>
                <a:ext cx="2269218" cy="45719"/>
                <a:chOff x="6542563" y="3681293"/>
                <a:chExt cx="2803935" cy="0"/>
              </a:xfrm>
            </p:grpSpPr>
            <p:cxnSp>
              <p:nvCxnSpPr>
                <p:cNvPr id="46" name="直接连接符 45"/>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pSp>
        <p:nvGrpSpPr>
          <p:cNvPr id="2" name="组合 1"/>
          <p:cNvGrpSpPr/>
          <p:nvPr/>
        </p:nvGrpSpPr>
        <p:grpSpPr>
          <a:xfrm>
            <a:off x="1149133" y="1774956"/>
            <a:ext cx="2411332" cy="2014958"/>
            <a:chOff x="1" y="1190130"/>
            <a:chExt cx="2411332" cy="2014958"/>
          </a:xfrm>
          <a:effectLst>
            <a:outerShdw blurRad="50800" dist="38100" dir="5400000" algn="t" rotWithShape="0">
              <a:prstClr val="black">
                <a:alpha val="40000"/>
              </a:prstClr>
            </a:outerShdw>
          </a:effectLst>
        </p:grpSpPr>
        <p:grpSp>
          <p:nvGrpSpPr>
            <p:cNvPr id="49" name="组 48"/>
            <p:cNvGrpSpPr/>
            <p:nvPr/>
          </p:nvGrpSpPr>
          <p:grpSpPr>
            <a:xfrm>
              <a:off x="1" y="1799808"/>
              <a:ext cx="2411332" cy="1405280"/>
              <a:chOff x="1" y="2714211"/>
              <a:chExt cx="2411332" cy="1405280"/>
            </a:xfrm>
          </p:grpSpPr>
          <p:sp>
            <p:nvSpPr>
              <p:cNvPr id="4" name="矩形 3"/>
              <p:cNvSpPr/>
              <p:nvPr/>
            </p:nvSpPr>
            <p:spPr>
              <a:xfrm>
                <a:off x="1" y="2714211"/>
                <a:ext cx="2411332" cy="1405280"/>
              </a:xfrm>
              <a:prstGeom prst="rect">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矩形 5"/>
              <p:cNvSpPr/>
              <p:nvPr/>
            </p:nvSpPr>
            <p:spPr>
              <a:xfrm>
                <a:off x="290705" y="3416851"/>
                <a:ext cx="1829924" cy="613694"/>
              </a:xfrm>
              <a:prstGeom prst="rect">
                <a:avLst/>
              </a:prstGeom>
            </p:spPr>
            <p:txBody>
              <a:bodyPr wrap="square" numCol="1" spcCol="360000">
                <a:spAutoFit/>
              </a:bodyPr>
              <a:lstStyle/>
              <a:p>
                <a:pPr>
                  <a:lnSpc>
                    <a:spcPct val="150000"/>
                  </a:lnSpc>
                </a:pPr>
                <a:r>
                  <a:rPr kumimoji="1" lang="zh-CN" altLang="en-US" sz="1200" spc="300" dirty="0">
                    <a:solidFill>
                      <a:schemeClr val="bg1"/>
                    </a:solidFill>
                    <a:cs typeface="+mn-ea"/>
                    <a:sym typeface="+mn-lt"/>
                  </a:rPr>
                  <a:t>双击在此添加你的文本信息内容</a:t>
                </a:r>
              </a:p>
            </p:txBody>
          </p:sp>
          <p:sp>
            <p:nvSpPr>
              <p:cNvPr id="7" name="矩形 6"/>
              <p:cNvSpPr/>
              <p:nvPr/>
            </p:nvSpPr>
            <p:spPr>
              <a:xfrm>
                <a:off x="323462" y="3019969"/>
                <a:ext cx="1826141" cy="381258"/>
              </a:xfrm>
              <a:prstGeom prst="rect">
                <a:avLst/>
              </a:prstGeom>
            </p:spPr>
            <p:txBody>
              <a:bodyPr wrap="none">
                <a:spAutoFit/>
              </a:bodyPr>
              <a:lstStyle/>
              <a:p>
                <a:pPr defTabSz="1219200">
                  <a:lnSpc>
                    <a:spcPct val="130000"/>
                  </a:lnSpc>
                  <a:defRPr/>
                </a:pPr>
                <a:r>
                  <a:rPr lang="zh-CN" altLang="en-US" sz="1600" kern="0" dirty="0">
                    <a:solidFill>
                      <a:schemeClr val="bg1"/>
                    </a:solidFill>
                    <a:cs typeface="+mn-ea"/>
                    <a:sym typeface="+mn-lt"/>
                  </a:rPr>
                  <a:t>点击此处添加标题</a:t>
                </a:r>
                <a:endParaRPr lang="en-US" altLang="zh-CN" sz="1600" kern="0" dirty="0">
                  <a:solidFill>
                    <a:schemeClr val="bg1"/>
                  </a:solidFill>
                  <a:cs typeface="+mn-ea"/>
                  <a:sym typeface="+mn-lt"/>
                </a:endParaRPr>
              </a:p>
            </p:txBody>
          </p:sp>
        </p:grpSp>
        <p:grpSp>
          <p:nvGrpSpPr>
            <p:cNvPr id="12" name="组 11"/>
            <p:cNvGrpSpPr/>
            <p:nvPr/>
          </p:nvGrpSpPr>
          <p:grpSpPr>
            <a:xfrm>
              <a:off x="763921" y="1190130"/>
              <a:ext cx="883488" cy="883487"/>
              <a:chOff x="1903443" y="3661626"/>
              <a:chExt cx="914400" cy="914400"/>
            </a:xfrm>
          </p:grpSpPr>
          <p:sp>
            <p:nvSpPr>
              <p:cNvPr id="10" name="椭圆 9"/>
              <p:cNvSpPr/>
              <p:nvPr/>
            </p:nvSpPr>
            <p:spPr>
              <a:xfrm>
                <a:off x="1903443" y="3661626"/>
                <a:ext cx="914400" cy="914400"/>
              </a:xfrm>
              <a:prstGeom prst="ellipse">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cs typeface="+mn-ea"/>
                  <a:sym typeface="+mn-lt"/>
                </a:endParaRPr>
              </a:p>
            </p:txBody>
          </p:sp>
          <p:sp>
            <p:nvSpPr>
              <p:cNvPr id="11" name="椭圆 10"/>
              <p:cNvSpPr/>
              <p:nvPr/>
            </p:nvSpPr>
            <p:spPr>
              <a:xfrm>
                <a:off x="2026638" y="3789649"/>
                <a:ext cx="668010" cy="66801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rgbClr val="1C0B1D"/>
                    </a:solidFill>
                    <a:cs typeface="+mn-ea"/>
                    <a:sym typeface="+mn-lt"/>
                  </a:rPr>
                  <a:t>01</a:t>
                </a:r>
                <a:endParaRPr kumimoji="1" lang="zh-CN" altLang="en-US" b="1" dirty="0">
                  <a:solidFill>
                    <a:srgbClr val="1C0B1D"/>
                  </a:solidFill>
                  <a:cs typeface="+mn-ea"/>
                  <a:sym typeface="+mn-lt"/>
                </a:endParaRPr>
              </a:p>
            </p:txBody>
          </p:sp>
        </p:grpSp>
      </p:grpSp>
      <p:grpSp>
        <p:nvGrpSpPr>
          <p:cNvPr id="3" name="组合 2"/>
          <p:cNvGrpSpPr/>
          <p:nvPr/>
        </p:nvGrpSpPr>
        <p:grpSpPr>
          <a:xfrm>
            <a:off x="3598432" y="2380892"/>
            <a:ext cx="2411332" cy="2014958"/>
            <a:chOff x="2449300" y="1796066"/>
            <a:chExt cx="2411332" cy="2014958"/>
          </a:xfrm>
          <a:effectLst>
            <a:outerShdw blurRad="50800" dist="38100" dir="5400000" algn="t" rotWithShape="0">
              <a:prstClr val="black">
                <a:alpha val="40000"/>
              </a:prstClr>
            </a:outerShdw>
          </a:effectLst>
        </p:grpSpPr>
        <p:grpSp>
          <p:nvGrpSpPr>
            <p:cNvPr id="50" name="组 49"/>
            <p:cNvGrpSpPr/>
            <p:nvPr/>
          </p:nvGrpSpPr>
          <p:grpSpPr>
            <a:xfrm>
              <a:off x="2449300" y="1796066"/>
              <a:ext cx="2411332" cy="1405280"/>
              <a:chOff x="2449300" y="2710469"/>
              <a:chExt cx="2411332" cy="1405280"/>
            </a:xfrm>
          </p:grpSpPr>
          <p:sp>
            <p:nvSpPr>
              <p:cNvPr id="20" name="矩形 19"/>
              <p:cNvSpPr/>
              <p:nvPr/>
            </p:nvSpPr>
            <p:spPr>
              <a:xfrm flipV="1">
                <a:off x="2449300" y="2710469"/>
                <a:ext cx="2411332" cy="1405280"/>
              </a:xfrm>
              <a:prstGeom prst="rect">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p:cNvSpPr/>
              <p:nvPr/>
            </p:nvSpPr>
            <p:spPr>
              <a:xfrm rot="10800000" flipV="1">
                <a:off x="2740002" y="3226588"/>
                <a:ext cx="1829926" cy="613694"/>
              </a:xfrm>
              <a:prstGeom prst="rect">
                <a:avLst/>
              </a:prstGeom>
            </p:spPr>
            <p:txBody>
              <a:bodyPr wrap="square" numCol="1" spcCol="360000">
                <a:spAutoFit/>
              </a:bodyPr>
              <a:lstStyle/>
              <a:p>
                <a:pPr>
                  <a:lnSpc>
                    <a:spcPct val="150000"/>
                  </a:lnSpc>
                </a:pPr>
                <a:r>
                  <a:rPr kumimoji="1" lang="zh-CN" altLang="en-US" sz="1200" spc="300" dirty="0">
                    <a:solidFill>
                      <a:schemeClr val="bg1"/>
                    </a:solidFill>
                    <a:cs typeface="+mn-ea"/>
                    <a:sym typeface="+mn-lt"/>
                  </a:rPr>
                  <a:t>双击在此添加你的文本信息内容</a:t>
                </a:r>
              </a:p>
            </p:txBody>
          </p:sp>
          <p:sp>
            <p:nvSpPr>
              <p:cNvPr id="22" name="矩形 21"/>
              <p:cNvSpPr/>
              <p:nvPr/>
            </p:nvSpPr>
            <p:spPr>
              <a:xfrm rot="10800000" flipV="1">
                <a:off x="2741897" y="2868608"/>
                <a:ext cx="1826141" cy="381258"/>
              </a:xfrm>
              <a:prstGeom prst="rect">
                <a:avLst/>
              </a:prstGeom>
            </p:spPr>
            <p:txBody>
              <a:bodyPr wrap="none">
                <a:spAutoFit/>
              </a:bodyPr>
              <a:lstStyle/>
              <a:p>
                <a:pPr defTabSz="1219200">
                  <a:lnSpc>
                    <a:spcPct val="130000"/>
                  </a:lnSpc>
                  <a:defRPr/>
                </a:pPr>
                <a:r>
                  <a:rPr lang="zh-CN" altLang="en-US" sz="1600" kern="0" dirty="0">
                    <a:solidFill>
                      <a:schemeClr val="bg1"/>
                    </a:solidFill>
                    <a:cs typeface="+mn-ea"/>
                    <a:sym typeface="+mn-lt"/>
                  </a:rPr>
                  <a:t>点击此处添加标题</a:t>
                </a:r>
                <a:endParaRPr lang="en-US" altLang="zh-CN" sz="1600" kern="0" dirty="0">
                  <a:solidFill>
                    <a:schemeClr val="bg1"/>
                  </a:solidFill>
                  <a:cs typeface="+mn-ea"/>
                  <a:sym typeface="+mn-lt"/>
                </a:endParaRPr>
              </a:p>
            </p:txBody>
          </p:sp>
        </p:grpSp>
        <p:grpSp>
          <p:nvGrpSpPr>
            <p:cNvPr id="17" name="组 16"/>
            <p:cNvGrpSpPr/>
            <p:nvPr/>
          </p:nvGrpSpPr>
          <p:grpSpPr>
            <a:xfrm rot="10800000" flipV="1">
              <a:off x="3213220" y="2927537"/>
              <a:ext cx="883488" cy="883487"/>
              <a:chOff x="1903443" y="3661626"/>
              <a:chExt cx="914400" cy="914400"/>
            </a:xfrm>
          </p:grpSpPr>
          <p:sp>
            <p:nvSpPr>
              <p:cNvPr id="18" name="椭圆 17"/>
              <p:cNvSpPr/>
              <p:nvPr/>
            </p:nvSpPr>
            <p:spPr>
              <a:xfrm>
                <a:off x="1903443" y="3661626"/>
                <a:ext cx="914400" cy="914400"/>
              </a:xfrm>
              <a:prstGeom prst="ellipse">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cs typeface="+mn-ea"/>
                  <a:sym typeface="+mn-lt"/>
                </a:endParaRPr>
              </a:p>
            </p:txBody>
          </p:sp>
          <p:sp>
            <p:nvSpPr>
              <p:cNvPr id="19" name="椭圆 18"/>
              <p:cNvSpPr/>
              <p:nvPr/>
            </p:nvSpPr>
            <p:spPr>
              <a:xfrm>
                <a:off x="2026638" y="3789649"/>
                <a:ext cx="668010" cy="66801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rgbClr val="7E5632"/>
                    </a:solidFill>
                    <a:cs typeface="+mn-ea"/>
                    <a:sym typeface="+mn-lt"/>
                  </a:rPr>
                  <a:t>02</a:t>
                </a:r>
                <a:endParaRPr kumimoji="1" lang="zh-CN" altLang="en-US" b="1" dirty="0">
                  <a:solidFill>
                    <a:srgbClr val="7E5632"/>
                  </a:solidFill>
                  <a:cs typeface="+mn-ea"/>
                  <a:sym typeface="+mn-lt"/>
                </a:endParaRPr>
              </a:p>
            </p:txBody>
          </p:sp>
        </p:grpSp>
      </p:grpSp>
      <p:grpSp>
        <p:nvGrpSpPr>
          <p:cNvPr id="5" name="组合 4"/>
          <p:cNvGrpSpPr/>
          <p:nvPr/>
        </p:nvGrpSpPr>
        <p:grpSpPr>
          <a:xfrm>
            <a:off x="6047727" y="1774956"/>
            <a:ext cx="2411332" cy="2014958"/>
            <a:chOff x="4898595" y="1190130"/>
            <a:chExt cx="2411332" cy="2014958"/>
          </a:xfrm>
          <a:effectLst>
            <a:outerShdw blurRad="50800" dist="38100" dir="5400000" algn="t" rotWithShape="0">
              <a:prstClr val="black">
                <a:alpha val="40000"/>
              </a:prstClr>
            </a:outerShdw>
          </a:effectLst>
        </p:grpSpPr>
        <p:grpSp>
          <p:nvGrpSpPr>
            <p:cNvPr id="51" name="组 50"/>
            <p:cNvGrpSpPr/>
            <p:nvPr/>
          </p:nvGrpSpPr>
          <p:grpSpPr>
            <a:xfrm>
              <a:off x="4898595" y="1799808"/>
              <a:ext cx="2411332" cy="1405280"/>
              <a:chOff x="4898595" y="2714211"/>
              <a:chExt cx="2411332" cy="1405280"/>
            </a:xfrm>
          </p:grpSpPr>
          <p:sp>
            <p:nvSpPr>
              <p:cNvPr id="27" name="矩形 26"/>
              <p:cNvSpPr/>
              <p:nvPr/>
            </p:nvSpPr>
            <p:spPr>
              <a:xfrm>
                <a:off x="4898595" y="2714211"/>
                <a:ext cx="2411332" cy="1405280"/>
              </a:xfrm>
              <a:prstGeom prst="rect">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8" name="矩形 27"/>
              <p:cNvSpPr/>
              <p:nvPr/>
            </p:nvSpPr>
            <p:spPr>
              <a:xfrm>
                <a:off x="5189299" y="3416851"/>
                <a:ext cx="1829924" cy="613694"/>
              </a:xfrm>
              <a:prstGeom prst="rect">
                <a:avLst/>
              </a:prstGeom>
            </p:spPr>
            <p:txBody>
              <a:bodyPr wrap="square" numCol="1" spcCol="360000">
                <a:spAutoFit/>
              </a:bodyPr>
              <a:lstStyle/>
              <a:p>
                <a:pPr>
                  <a:lnSpc>
                    <a:spcPct val="150000"/>
                  </a:lnSpc>
                </a:pPr>
                <a:r>
                  <a:rPr kumimoji="1" lang="zh-CN" altLang="en-US" sz="1200" spc="300" dirty="0">
                    <a:solidFill>
                      <a:schemeClr val="bg1"/>
                    </a:solidFill>
                    <a:cs typeface="+mn-ea"/>
                    <a:sym typeface="+mn-lt"/>
                  </a:rPr>
                  <a:t>双击在此添加你的文本信息内容</a:t>
                </a:r>
              </a:p>
            </p:txBody>
          </p:sp>
          <p:sp>
            <p:nvSpPr>
              <p:cNvPr id="29" name="矩形 28"/>
              <p:cNvSpPr/>
              <p:nvPr/>
            </p:nvSpPr>
            <p:spPr>
              <a:xfrm>
                <a:off x="5222056" y="3019969"/>
                <a:ext cx="1826141" cy="381258"/>
              </a:xfrm>
              <a:prstGeom prst="rect">
                <a:avLst/>
              </a:prstGeom>
            </p:spPr>
            <p:txBody>
              <a:bodyPr wrap="none">
                <a:spAutoFit/>
              </a:bodyPr>
              <a:lstStyle/>
              <a:p>
                <a:pPr defTabSz="1219200">
                  <a:lnSpc>
                    <a:spcPct val="130000"/>
                  </a:lnSpc>
                  <a:defRPr/>
                </a:pPr>
                <a:r>
                  <a:rPr lang="zh-CN" altLang="en-US" sz="1600" kern="0" dirty="0">
                    <a:solidFill>
                      <a:schemeClr val="bg1"/>
                    </a:solidFill>
                    <a:cs typeface="+mn-ea"/>
                    <a:sym typeface="+mn-lt"/>
                  </a:rPr>
                  <a:t>点击此处添加标题</a:t>
                </a:r>
                <a:endParaRPr lang="en-US" altLang="zh-CN" sz="1600" kern="0" dirty="0">
                  <a:solidFill>
                    <a:schemeClr val="bg1"/>
                  </a:solidFill>
                  <a:cs typeface="+mn-ea"/>
                  <a:sym typeface="+mn-lt"/>
                </a:endParaRPr>
              </a:p>
            </p:txBody>
          </p:sp>
        </p:grpSp>
        <p:grpSp>
          <p:nvGrpSpPr>
            <p:cNvPr id="30" name="组 29"/>
            <p:cNvGrpSpPr/>
            <p:nvPr/>
          </p:nvGrpSpPr>
          <p:grpSpPr>
            <a:xfrm>
              <a:off x="5662515" y="1190130"/>
              <a:ext cx="883488" cy="883487"/>
              <a:chOff x="1903443" y="3661626"/>
              <a:chExt cx="914400" cy="914400"/>
            </a:xfrm>
          </p:grpSpPr>
          <p:sp>
            <p:nvSpPr>
              <p:cNvPr id="31" name="椭圆 30"/>
              <p:cNvSpPr/>
              <p:nvPr/>
            </p:nvSpPr>
            <p:spPr>
              <a:xfrm>
                <a:off x="1903443" y="3661626"/>
                <a:ext cx="914400" cy="914400"/>
              </a:xfrm>
              <a:prstGeom prst="ellipse">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cs typeface="+mn-ea"/>
                  <a:sym typeface="+mn-lt"/>
                </a:endParaRPr>
              </a:p>
            </p:txBody>
          </p:sp>
          <p:sp>
            <p:nvSpPr>
              <p:cNvPr id="32" name="椭圆 31"/>
              <p:cNvSpPr/>
              <p:nvPr/>
            </p:nvSpPr>
            <p:spPr>
              <a:xfrm>
                <a:off x="2026638" y="3789649"/>
                <a:ext cx="668010" cy="66801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rgbClr val="1C0B1D"/>
                    </a:solidFill>
                    <a:cs typeface="+mn-ea"/>
                    <a:sym typeface="+mn-lt"/>
                  </a:rPr>
                  <a:t>03</a:t>
                </a:r>
                <a:endParaRPr kumimoji="1" lang="zh-CN" altLang="en-US" b="1" dirty="0">
                  <a:solidFill>
                    <a:srgbClr val="1C0B1D"/>
                  </a:solidFill>
                  <a:cs typeface="+mn-ea"/>
                  <a:sym typeface="+mn-lt"/>
                </a:endParaRPr>
              </a:p>
            </p:txBody>
          </p:sp>
        </p:grpSp>
      </p:grpSp>
      <p:grpSp>
        <p:nvGrpSpPr>
          <p:cNvPr id="8" name="组合 7"/>
          <p:cNvGrpSpPr/>
          <p:nvPr/>
        </p:nvGrpSpPr>
        <p:grpSpPr>
          <a:xfrm>
            <a:off x="8497026" y="2380892"/>
            <a:ext cx="2411332" cy="2014958"/>
            <a:chOff x="7347894" y="1796066"/>
            <a:chExt cx="2411332" cy="2014958"/>
          </a:xfrm>
          <a:effectLst>
            <a:outerShdw blurRad="50800" dist="38100" dir="5400000" algn="t" rotWithShape="0">
              <a:prstClr val="black">
                <a:alpha val="40000"/>
              </a:prstClr>
            </a:outerShdw>
          </a:effectLst>
        </p:grpSpPr>
        <p:grpSp>
          <p:nvGrpSpPr>
            <p:cNvPr id="52" name="组 51"/>
            <p:cNvGrpSpPr/>
            <p:nvPr/>
          </p:nvGrpSpPr>
          <p:grpSpPr>
            <a:xfrm>
              <a:off x="7347894" y="1796066"/>
              <a:ext cx="2411332" cy="1405280"/>
              <a:chOff x="7347894" y="2710469"/>
              <a:chExt cx="2411332" cy="1405280"/>
            </a:xfrm>
          </p:grpSpPr>
          <p:sp>
            <p:nvSpPr>
              <p:cNvPr id="34" name="矩形 33"/>
              <p:cNvSpPr/>
              <p:nvPr/>
            </p:nvSpPr>
            <p:spPr>
              <a:xfrm flipV="1">
                <a:off x="7347894" y="2710469"/>
                <a:ext cx="2411332" cy="1405280"/>
              </a:xfrm>
              <a:prstGeom prst="rect">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6" name="矩形 35"/>
              <p:cNvSpPr/>
              <p:nvPr/>
            </p:nvSpPr>
            <p:spPr>
              <a:xfrm rot="10800000" flipV="1">
                <a:off x="7638596" y="3226588"/>
                <a:ext cx="1829926" cy="613694"/>
              </a:xfrm>
              <a:prstGeom prst="rect">
                <a:avLst/>
              </a:prstGeom>
            </p:spPr>
            <p:txBody>
              <a:bodyPr wrap="square" numCol="1" spcCol="360000">
                <a:spAutoFit/>
              </a:bodyPr>
              <a:lstStyle/>
              <a:p>
                <a:pPr>
                  <a:lnSpc>
                    <a:spcPct val="150000"/>
                  </a:lnSpc>
                </a:pPr>
                <a:r>
                  <a:rPr kumimoji="1" lang="zh-CN" altLang="en-US" sz="1200" spc="300" dirty="0">
                    <a:solidFill>
                      <a:schemeClr val="bg1"/>
                    </a:solidFill>
                    <a:cs typeface="+mn-ea"/>
                    <a:sym typeface="+mn-lt"/>
                  </a:rPr>
                  <a:t>双击在此添加你的文本信息内容</a:t>
                </a:r>
              </a:p>
            </p:txBody>
          </p:sp>
          <p:sp>
            <p:nvSpPr>
              <p:cNvPr id="37" name="矩形 36"/>
              <p:cNvSpPr/>
              <p:nvPr/>
            </p:nvSpPr>
            <p:spPr>
              <a:xfrm rot="10800000" flipV="1">
                <a:off x="7640491" y="2868609"/>
                <a:ext cx="1826141" cy="381258"/>
              </a:xfrm>
              <a:prstGeom prst="rect">
                <a:avLst/>
              </a:prstGeom>
            </p:spPr>
            <p:txBody>
              <a:bodyPr wrap="none">
                <a:spAutoFit/>
              </a:bodyPr>
              <a:lstStyle/>
              <a:p>
                <a:pPr algn="ctr" defTabSz="1219200">
                  <a:lnSpc>
                    <a:spcPct val="130000"/>
                  </a:lnSpc>
                  <a:defRPr/>
                </a:pPr>
                <a:r>
                  <a:rPr lang="zh-CN" altLang="en-US" sz="1600" kern="0" dirty="0">
                    <a:solidFill>
                      <a:schemeClr val="bg1"/>
                    </a:solidFill>
                    <a:cs typeface="+mn-ea"/>
                    <a:sym typeface="+mn-lt"/>
                  </a:rPr>
                  <a:t>点击此处添加标题</a:t>
                </a:r>
                <a:endParaRPr lang="en-US" altLang="zh-CN" sz="1600" kern="0" dirty="0">
                  <a:solidFill>
                    <a:schemeClr val="bg1"/>
                  </a:solidFill>
                  <a:cs typeface="+mn-ea"/>
                  <a:sym typeface="+mn-lt"/>
                </a:endParaRPr>
              </a:p>
            </p:txBody>
          </p:sp>
        </p:grpSp>
        <p:grpSp>
          <p:nvGrpSpPr>
            <p:cNvPr id="38" name="组 37"/>
            <p:cNvGrpSpPr/>
            <p:nvPr/>
          </p:nvGrpSpPr>
          <p:grpSpPr>
            <a:xfrm rot="10800000" flipV="1">
              <a:off x="8111814" y="2927537"/>
              <a:ext cx="883488" cy="883487"/>
              <a:chOff x="1903443" y="3661626"/>
              <a:chExt cx="914400" cy="914400"/>
            </a:xfrm>
          </p:grpSpPr>
          <p:sp>
            <p:nvSpPr>
              <p:cNvPr id="39" name="椭圆 38"/>
              <p:cNvSpPr/>
              <p:nvPr/>
            </p:nvSpPr>
            <p:spPr>
              <a:xfrm>
                <a:off x="1903443" y="3661626"/>
                <a:ext cx="914400" cy="914400"/>
              </a:xfrm>
              <a:prstGeom prst="ellipse">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cs typeface="+mn-ea"/>
                  <a:sym typeface="+mn-lt"/>
                </a:endParaRPr>
              </a:p>
            </p:txBody>
          </p:sp>
          <p:sp>
            <p:nvSpPr>
              <p:cNvPr id="40" name="椭圆 39"/>
              <p:cNvSpPr/>
              <p:nvPr/>
            </p:nvSpPr>
            <p:spPr>
              <a:xfrm>
                <a:off x="2026639" y="3789649"/>
                <a:ext cx="668009" cy="66801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rgbClr val="825D15"/>
                    </a:solidFill>
                    <a:cs typeface="+mn-ea"/>
                    <a:sym typeface="+mn-lt"/>
                  </a:rPr>
                  <a:t>04</a:t>
                </a:r>
                <a:endParaRPr kumimoji="1" lang="zh-CN" altLang="en-US" b="1" dirty="0">
                  <a:solidFill>
                    <a:srgbClr val="825D15"/>
                  </a:solidFill>
                  <a:cs typeface="+mn-ea"/>
                  <a:sym typeface="+mn-lt"/>
                </a:endParaRPr>
              </a:p>
            </p:txBody>
          </p:sp>
        </p:grpSp>
      </p:grpSp>
      <p:grpSp>
        <p:nvGrpSpPr>
          <p:cNvPr id="13" name="组合 12"/>
          <p:cNvGrpSpPr/>
          <p:nvPr/>
        </p:nvGrpSpPr>
        <p:grpSpPr>
          <a:xfrm>
            <a:off x="963745" y="4128612"/>
            <a:ext cx="10464332" cy="1278107"/>
            <a:chOff x="963745" y="4128612"/>
            <a:chExt cx="10464332" cy="1278107"/>
          </a:xfrm>
        </p:grpSpPr>
        <p:sp>
          <p:nvSpPr>
            <p:cNvPr id="54" name="矩形 53"/>
            <p:cNvSpPr/>
            <p:nvPr/>
          </p:nvSpPr>
          <p:spPr>
            <a:xfrm>
              <a:off x="963745" y="4706143"/>
              <a:ext cx="10464332"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双击在此添加你的文本信息内容双击在此添加你的文本信息内容双击在此添双击在此添加你的文本信息内容双击在此添加你的文本信息内容</a:t>
              </a:r>
            </a:p>
          </p:txBody>
        </p:sp>
        <p:grpSp>
          <p:nvGrpSpPr>
            <p:cNvPr id="63" name="组 62"/>
            <p:cNvGrpSpPr/>
            <p:nvPr/>
          </p:nvGrpSpPr>
          <p:grpSpPr>
            <a:xfrm>
              <a:off x="1073226" y="4128612"/>
              <a:ext cx="2391335" cy="412291"/>
              <a:chOff x="1073226" y="4083655"/>
              <a:chExt cx="2391335" cy="412291"/>
            </a:xfrm>
          </p:grpSpPr>
          <p:sp>
            <p:nvSpPr>
              <p:cNvPr id="55" name="矩形 54"/>
              <p:cNvSpPr/>
              <p:nvPr/>
            </p:nvSpPr>
            <p:spPr>
              <a:xfrm>
                <a:off x="1638420" y="4086349"/>
                <a:ext cx="1826141" cy="381258"/>
              </a:xfrm>
              <a:prstGeom prst="rect">
                <a:avLst/>
              </a:prstGeom>
            </p:spPr>
            <p:txBody>
              <a:bodyPr wrap="none">
                <a:spAutoFit/>
              </a:bodyPr>
              <a:lstStyle/>
              <a:p>
                <a:pPr algn="ct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grpSp>
            <p:nvGrpSpPr>
              <p:cNvPr id="58" name="组合 46"/>
              <p:cNvGrpSpPr/>
              <p:nvPr/>
            </p:nvGrpSpPr>
            <p:grpSpPr>
              <a:xfrm>
                <a:off x="1073226" y="4083655"/>
                <a:ext cx="535187" cy="412291"/>
                <a:chOff x="2486025" y="3619500"/>
                <a:chExt cx="1500188" cy="1155700"/>
              </a:xfrm>
              <a:solidFill>
                <a:schemeClr val="tx1">
                  <a:lumMod val="75000"/>
                  <a:lumOff val="25000"/>
                </a:schemeClr>
              </a:solidFill>
            </p:grpSpPr>
            <p:sp>
              <p:nvSpPr>
                <p:cNvPr id="61"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solidFill>
                  <a:srgbClr val="193553"/>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62"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solidFill>
                  <a:srgbClr val="193553"/>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18" presetClass="entr" presetSubtype="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Righ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组合 88"/>
          <p:cNvGrpSpPr/>
          <p:nvPr/>
        </p:nvGrpSpPr>
        <p:grpSpPr>
          <a:xfrm>
            <a:off x="587828" y="816878"/>
            <a:ext cx="11016343" cy="5297715"/>
            <a:chOff x="587828" y="816878"/>
            <a:chExt cx="11016343" cy="5297715"/>
          </a:xfrm>
        </p:grpSpPr>
        <p:sp>
          <p:nvSpPr>
            <p:cNvPr id="90" name="矩形 89"/>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1" name="组合 90"/>
            <p:cNvGrpSpPr/>
            <p:nvPr/>
          </p:nvGrpSpPr>
          <p:grpSpPr>
            <a:xfrm>
              <a:off x="4630241" y="959099"/>
              <a:ext cx="2548020" cy="489056"/>
              <a:chOff x="4678639" y="301935"/>
              <a:chExt cx="2548020" cy="489056"/>
            </a:xfrm>
          </p:grpSpPr>
          <p:sp>
            <p:nvSpPr>
              <p:cNvPr id="92" name="文本框 91"/>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93" name="组合 92"/>
              <p:cNvGrpSpPr/>
              <p:nvPr/>
            </p:nvGrpSpPr>
            <p:grpSpPr>
              <a:xfrm>
                <a:off x="4818040" y="745272"/>
                <a:ext cx="2269218" cy="45719"/>
                <a:chOff x="6542563" y="3681293"/>
                <a:chExt cx="2803935" cy="0"/>
              </a:xfrm>
            </p:grpSpPr>
            <p:cxnSp>
              <p:nvCxnSpPr>
                <p:cNvPr id="94" name="直接连接符 93"/>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97" name="矩形 96"/>
          <p:cNvSpPr>
            <a:spLocks noChangeArrowheads="1"/>
          </p:cNvSpPr>
          <p:nvPr/>
        </p:nvSpPr>
        <p:spPr bwMode="auto">
          <a:xfrm>
            <a:off x="2170221" y="3972234"/>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tx1">
                    <a:lumMod val="75000"/>
                    <a:lumOff val="25000"/>
                  </a:schemeClr>
                </a:solidFill>
                <a:latin typeface="+mn-lt"/>
                <a:ea typeface="+mn-ea"/>
                <a:cs typeface="+mn-ea"/>
                <a:sym typeface="+mn-lt"/>
              </a:rPr>
              <a:t>添加标题</a:t>
            </a:r>
            <a:endParaRPr lang="en-US" sz="1955" b="1" dirty="0">
              <a:solidFill>
                <a:schemeClr val="tx1">
                  <a:lumMod val="75000"/>
                  <a:lumOff val="25000"/>
                </a:schemeClr>
              </a:solidFill>
              <a:latin typeface="+mn-lt"/>
              <a:ea typeface="+mn-ea"/>
              <a:cs typeface="+mn-ea"/>
              <a:sym typeface="+mn-lt"/>
            </a:endParaRPr>
          </a:p>
        </p:txBody>
      </p:sp>
      <p:sp>
        <p:nvSpPr>
          <p:cNvPr id="98" name="矩形 47"/>
          <p:cNvSpPr>
            <a:spLocks noChangeArrowheads="1"/>
          </p:cNvSpPr>
          <p:nvPr/>
        </p:nvSpPr>
        <p:spPr bwMode="auto">
          <a:xfrm>
            <a:off x="1832634" y="4440432"/>
            <a:ext cx="1863496"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690" dirty="0">
              <a:solidFill>
                <a:schemeClr val="tx1">
                  <a:lumMod val="75000"/>
                  <a:lumOff val="25000"/>
                </a:schemeClr>
              </a:solidFill>
              <a:latin typeface="+mn-lt"/>
              <a:ea typeface="+mn-ea"/>
              <a:cs typeface="+mn-ea"/>
              <a:sym typeface="+mn-lt"/>
            </a:endParaRPr>
          </a:p>
        </p:txBody>
      </p:sp>
      <p:sp>
        <p:nvSpPr>
          <p:cNvPr id="99" name="矩形 98"/>
          <p:cNvSpPr>
            <a:spLocks noChangeArrowheads="1"/>
          </p:cNvSpPr>
          <p:nvPr/>
        </p:nvSpPr>
        <p:spPr bwMode="auto">
          <a:xfrm>
            <a:off x="4357735" y="3972234"/>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tx1">
                    <a:lumMod val="75000"/>
                    <a:lumOff val="25000"/>
                  </a:schemeClr>
                </a:solidFill>
                <a:latin typeface="+mn-lt"/>
                <a:ea typeface="+mn-ea"/>
                <a:cs typeface="+mn-ea"/>
                <a:sym typeface="+mn-lt"/>
              </a:rPr>
              <a:t>添加标题</a:t>
            </a:r>
            <a:endParaRPr lang="en-US" sz="1955" b="1" dirty="0">
              <a:solidFill>
                <a:schemeClr val="tx1">
                  <a:lumMod val="75000"/>
                  <a:lumOff val="25000"/>
                </a:schemeClr>
              </a:solidFill>
              <a:latin typeface="+mn-lt"/>
              <a:ea typeface="+mn-ea"/>
              <a:cs typeface="+mn-ea"/>
              <a:sym typeface="+mn-lt"/>
            </a:endParaRPr>
          </a:p>
        </p:txBody>
      </p:sp>
      <p:sp>
        <p:nvSpPr>
          <p:cNvPr id="100" name="矩形 47"/>
          <p:cNvSpPr>
            <a:spLocks noChangeArrowheads="1"/>
          </p:cNvSpPr>
          <p:nvPr/>
        </p:nvSpPr>
        <p:spPr bwMode="auto">
          <a:xfrm>
            <a:off x="4060458" y="4440432"/>
            <a:ext cx="1830940"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690" dirty="0">
              <a:solidFill>
                <a:schemeClr val="tx1">
                  <a:lumMod val="75000"/>
                  <a:lumOff val="25000"/>
                </a:schemeClr>
              </a:solidFill>
              <a:latin typeface="+mn-lt"/>
              <a:ea typeface="+mn-ea"/>
              <a:cs typeface="+mn-ea"/>
              <a:sym typeface="+mn-lt"/>
            </a:endParaRPr>
          </a:p>
        </p:txBody>
      </p:sp>
      <p:sp>
        <p:nvSpPr>
          <p:cNvPr id="101" name="矩形 100"/>
          <p:cNvSpPr>
            <a:spLocks noChangeArrowheads="1"/>
          </p:cNvSpPr>
          <p:nvPr/>
        </p:nvSpPr>
        <p:spPr bwMode="auto">
          <a:xfrm>
            <a:off x="6542151" y="3972234"/>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tx1">
                    <a:lumMod val="75000"/>
                    <a:lumOff val="25000"/>
                  </a:schemeClr>
                </a:solidFill>
                <a:latin typeface="+mn-lt"/>
                <a:ea typeface="+mn-ea"/>
                <a:cs typeface="+mn-ea"/>
                <a:sym typeface="+mn-lt"/>
              </a:rPr>
              <a:t>添加标题</a:t>
            </a:r>
            <a:endParaRPr lang="en-US" sz="1955" b="1" dirty="0">
              <a:solidFill>
                <a:schemeClr val="tx1">
                  <a:lumMod val="75000"/>
                  <a:lumOff val="25000"/>
                </a:schemeClr>
              </a:solidFill>
              <a:latin typeface="+mn-lt"/>
              <a:ea typeface="+mn-ea"/>
              <a:cs typeface="+mn-ea"/>
              <a:sym typeface="+mn-lt"/>
            </a:endParaRPr>
          </a:p>
        </p:txBody>
      </p:sp>
      <p:sp>
        <p:nvSpPr>
          <p:cNvPr id="102" name="矩形 47"/>
          <p:cNvSpPr>
            <a:spLocks noChangeArrowheads="1"/>
          </p:cNvSpPr>
          <p:nvPr/>
        </p:nvSpPr>
        <p:spPr bwMode="auto">
          <a:xfrm>
            <a:off x="6255724" y="4440432"/>
            <a:ext cx="1847993"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690" dirty="0">
              <a:solidFill>
                <a:schemeClr val="tx1">
                  <a:lumMod val="75000"/>
                  <a:lumOff val="25000"/>
                </a:schemeClr>
              </a:solidFill>
              <a:latin typeface="+mn-lt"/>
              <a:ea typeface="+mn-ea"/>
              <a:cs typeface="+mn-ea"/>
              <a:sym typeface="+mn-lt"/>
            </a:endParaRPr>
          </a:p>
        </p:txBody>
      </p:sp>
      <p:sp>
        <p:nvSpPr>
          <p:cNvPr id="103" name="矩形 102"/>
          <p:cNvSpPr>
            <a:spLocks noChangeArrowheads="1"/>
          </p:cNvSpPr>
          <p:nvPr/>
        </p:nvSpPr>
        <p:spPr bwMode="auto">
          <a:xfrm>
            <a:off x="8728889" y="3972234"/>
            <a:ext cx="1180570" cy="39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1955" b="1" dirty="0">
                <a:solidFill>
                  <a:schemeClr val="tx1">
                    <a:lumMod val="75000"/>
                    <a:lumOff val="25000"/>
                  </a:schemeClr>
                </a:solidFill>
                <a:latin typeface="+mn-lt"/>
                <a:ea typeface="+mn-ea"/>
                <a:cs typeface="+mn-ea"/>
                <a:sym typeface="+mn-lt"/>
              </a:rPr>
              <a:t>添加标题</a:t>
            </a:r>
            <a:endParaRPr lang="en-US" sz="1955" b="1" dirty="0">
              <a:solidFill>
                <a:schemeClr val="tx1">
                  <a:lumMod val="75000"/>
                  <a:lumOff val="25000"/>
                </a:schemeClr>
              </a:solidFill>
              <a:latin typeface="+mn-lt"/>
              <a:ea typeface="+mn-ea"/>
              <a:cs typeface="+mn-ea"/>
              <a:sym typeface="+mn-lt"/>
            </a:endParaRPr>
          </a:p>
        </p:txBody>
      </p:sp>
      <p:sp>
        <p:nvSpPr>
          <p:cNvPr id="104" name="矩形 47"/>
          <p:cNvSpPr>
            <a:spLocks noChangeArrowheads="1"/>
          </p:cNvSpPr>
          <p:nvPr/>
        </p:nvSpPr>
        <p:spPr bwMode="auto">
          <a:xfrm>
            <a:off x="8468044" y="4440432"/>
            <a:ext cx="1830939" cy="81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9276" tIns="44637" rIns="89276" bIns="4463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300" dirty="0">
                <a:solidFill>
                  <a:schemeClr val="tx1">
                    <a:lumMod val="75000"/>
                    <a:lumOff val="25000"/>
                  </a:schemeClr>
                </a:solidFill>
                <a:latin typeface="+mn-lt"/>
                <a:ea typeface="+mn-ea"/>
                <a:cs typeface="+mn-ea"/>
                <a:sym typeface="+mn-lt"/>
              </a:rPr>
              <a:t>在此录入上述图表的描述说明，在此录入上述图表的描述说明</a:t>
            </a:r>
            <a:endParaRPr lang="zh-CN" altLang="en-US" sz="1690" dirty="0">
              <a:solidFill>
                <a:schemeClr val="tx1">
                  <a:lumMod val="75000"/>
                  <a:lumOff val="25000"/>
                </a:schemeClr>
              </a:solidFill>
              <a:latin typeface="+mn-lt"/>
              <a:ea typeface="+mn-ea"/>
              <a:cs typeface="+mn-ea"/>
              <a:sym typeface="+mn-lt"/>
            </a:endParaRPr>
          </a:p>
        </p:txBody>
      </p:sp>
      <p:grpSp>
        <p:nvGrpSpPr>
          <p:cNvPr id="105" name="组合 104"/>
          <p:cNvGrpSpPr/>
          <p:nvPr/>
        </p:nvGrpSpPr>
        <p:grpSpPr>
          <a:xfrm>
            <a:off x="1381607" y="2129116"/>
            <a:ext cx="9401199" cy="1702364"/>
            <a:chOff x="828193" y="2475108"/>
            <a:chExt cx="10535615" cy="1907783"/>
          </a:xfrm>
        </p:grpSpPr>
        <p:sp>
          <p:nvSpPr>
            <p:cNvPr id="106" name="Freeform 36"/>
            <p:cNvSpPr/>
            <p:nvPr/>
          </p:nvSpPr>
          <p:spPr>
            <a:xfrm>
              <a:off x="828193" y="2922792"/>
              <a:ext cx="10535615" cy="746982"/>
            </a:xfrm>
            <a:custGeom>
              <a:avLst/>
              <a:gdLst>
                <a:gd name="connsiteX0" fmla="*/ 0 w 2683934"/>
                <a:gd name="connsiteY0" fmla="*/ 702733 h 799629"/>
                <a:gd name="connsiteX1" fmla="*/ 431800 w 2683934"/>
                <a:gd name="connsiteY1" fmla="*/ 533400 h 799629"/>
                <a:gd name="connsiteX2" fmla="*/ 897467 w 2683934"/>
                <a:gd name="connsiteY2" fmla="*/ 719667 h 799629"/>
                <a:gd name="connsiteX3" fmla="*/ 1151467 w 2683934"/>
                <a:gd name="connsiteY3" fmla="*/ 778933 h 799629"/>
                <a:gd name="connsiteX4" fmla="*/ 1456267 w 2683934"/>
                <a:gd name="connsiteY4" fmla="*/ 787400 h 799629"/>
                <a:gd name="connsiteX5" fmla="*/ 1769534 w 2683934"/>
                <a:gd name="connsiteY5" fmla="*/ 618067 h 799629"/>
                <a:gd name="connsiteX6" fmla="*/ 1981200 w 2683934"/>
                <a:gd name="connsiteY6" fmla="*/ 313267 h 799629"/>
                <a:gd name="connsiteX7" fmla="*/ 2218267 w 2683934"/>
                <a:gd name="connsiteY7" fmla="*/ 118533 h 799629"/>
                <a:gd name="connsiteX8" fmla="*/ 2463800 w 2683934"/>
                <a:gd name="connsiteY8" fmla="*/ 16933 h 799629"/>
                <a:gd name="connsiteX9" fmla="*/ 2683934 w 2683934"/>
                <a:gd name="connsiteY9" fmla="*/ 0 h 799629"/>
                <a:gd name="connsiteX0-1" fmla="*/ 0 w 2779669"/>
                <a:gd name="connsiteY0-2" fmla="*/ 686196 h 783092"/>
                <a:gd name="connsiteX1-3" fmla="*/ 431800 w 2779669"/>
                <a:gd name="connsiteY1-4" fmla="*/ 516863 h 783092"/>
                <a:gd name="connsiteX2-5" fmla="*/ 897467 w 2779669"/>
                <a:gd name="connsiteY2-6" fmla="*/ 703130 h 783092"/>
                <a:gd name="connsiteX3-7" fmla="*/ 1151467 w 2779669"/>
                <a:gd name="connsiteY3-8" fmla="*/ 762396 h 783092"/>
                <a:gd name="connsiteX4-9" fmla="*/ 1456267 w 2779669"/>
                <a:gd name="connsiteY4-10" fmla="*/ 770863 h 783092"/>
                <a:gd name="connsiteX5-11" fmla="*/ 1769534 w 2779669"/>
                <a:gd name="connsiteY5-12" fmla="*/ 601530 h 783092"/>
                <a:gd name="connsiteX6-13" fmla="*/ 1981200 w 2779669"/>
                <a:gd name="connsiteY6-14" fmla="*/ 296730 h 783092"/>
                <a:gd name="connsiteX7-15" fmla="*/ 2218267 w 2779669"/>
                <a:gd name="connsiteY7-16" fmla="*/ 101996 h 783092"/>
                <a:gd name="connsiteX8-17" fmla="*/ 2463800 w 2779669"/>
                <a:gd name="connsiteY8-18" fmla="*/ 396 h 783092"/>
                <a:gd name="connsiteX9-19" fmla="*/ 2779669 w 2779669"/>
                <a:gd name="connsiteY9-20" fmla="*/ 690837 h 783092"/>
                <a:gd name="connsiteX0-21" fmla="*/ 0 w 2779669"/>
                <a:gd name="connsiteY0-22" fmla="*/ 686190 h 783086"/>
                <a:gd name="connsiteX1-23" fmla="*/ 431800 w 2779669"/>
                <a:gd name="connsiteY1-24" fmla="*/ 516857 h 783086"/>
                <a:gd name="connsiteX2-25" fmla="*/ 897467 w 2779669"/>
                <a:gd name="connsiteY2-26" fmla="*/ 703124 h 783086"/>
                <a:gd name="connsiteX3-27" fmla="*/ 1151467 w 2779669"/>
                <a:gd name="connsiteY3-28" fmla="*/ 762390 h 783086"/>
                <a:gd name="connsiteX4-29" fmla="*/ 1456267 w 2779669"/>
                <a:gd name="connsiteY4-30" fmla="*/ 770857 h 783086"/>
                <a:gd name="connsiteX5-31" fmla="*/ 1769534 w 2779669"/>
                <a:gd name="connsiteY5-32" fmla="*/ 601524 h 783086"/>
                <a:gd name="connsiteX6-33" fmla="*/ 1981200 w 2779669"/>
                <a:gd name="connsiteY6-34" fmla="*/ 296724 h 783086"/>
                <a:gd name="connsiteX7-35" fmla="*/ 2218267 w 2779669"/>
                <a:gd name="connsiteY7-36" fmla="*/ 101990 h 783086"/>
                <a:gd name="connsiteX8-37" fmla="*/ 2463800 w 2779669"/>
                <a:gd name="connsiteY8-38" fmla="*/ 390 h 783086"/>
                <a:gd name="connsiteX9-39" fmla="*/ 2779669 w 2779669"/>
                <a:gd name="connsiteY9-40" fmla="*/ 690831 h 783086"/>
                <a:gd name="connsiteX0-41" fmla="*/ 0 w 2779669"/>
                <a:gd name="connsiteY0-42" fmla="*/ 588891 h 685787"/>
                <a:gd name="connsiteX1-43" fmla="*/ 431800 w 2779669"/>
                <a:gd name="connsiteY1-44" fmla="*/ 419558 h 685787"/>
                <a:gd name="connsiteX2-45" fmla="*/ 897467 w 2779669"/>
                <a:gd name="connsiteY2-46" fmla="*/ 605825 h 685787"/>
                <a:gd name="connsiteX3-47" fmla="*/ 1151467 w 2779669"/>
                <a:gd name="connsiteY3-48" fmla="*/ 665091 h 685787"/>
                <a:gd name="connsiteX4-49" fmla="*/ 1456267 w 2779669"/>
                <a:gd name="connsiteY4-50" fmla="*/ 673558 h 685787"/>
                <a:gd name="connsiteX5-51" fmla="*/ 1769534 w 2779669"/>
                <a:gd name="connsiteY5-52" fmla="*/ 504225 h 685787"/>
                <a:gd name="connsiteX6-53" fmla="*/ 1981200 w 2779669"/>
                <a:gd name="connsiteY6-54" fmla="*/ 199425 h 685787"/>
                <a:gd name="connsiteX7-55" fmla="*/ 2218267 w 2779669"/>
                <a:gd name="connsiteY7-56" fmla="*/ 4691 h 685787"/>
                <a:gd name="connsiteX8-57" fmla="*/ 2440824 w 2779669"/>
                <a:gd name="connsiteY8-58" fmla="*/ 46776 h 685787"/>
                <a:gd name="connsiteX9-59" fmla="*/ 2779669 w 2779669"/>
                <a:gd name="connsiteY9-60" fmla="*/ 593532 h 685787"/>
                <a:gd name="connsiteX0-61" fmla="*/ 0 w 2779669"/>
                <a:gd name="connsiteY0-62" fmla="*/ 598502 h 695398"/>
                <a:gd name="connsiteX1-63" fmla="*/ 431800 w 2779669"/>
                <a:gd name="connsiteY1-64" fmla="*/ 429169 h 695398"/>
                <a:gd name="connsiteX2-65" fmla="*/ 897467 w 2779669"/>
                <a:gd name="connsiteY2-66" fmla="*/ 615436 h 695398"/>
                <a:gd name="connsiteX3-67" fmla="*/ 1151467 w 2779669"/>
                <a:gd name="connsiteY3-68" fmla="*/ 674702 h 695398"/>
                <a:gd name="connsiteX4-69" fmla="*/ 1456267 w 2779669"/>
                <a:gd name="connsiteY4-70" fmla="*/ 683169 h 695398"/>
                <a:gd name="connsiteX5-71" fmla="*/ 1769534 w 2779669"/>
                <a:gd name="connsiteY5-72" fmla="*/ 513836 h 695398"/>
                <a:gd name="connsiteX6-73" fmla="*/ 1981200 w 2779669"/>
                <a:gd name="connsiteY6-74" fmla="*/ 209036 h 695398"/>
                <a:gd name="connsiteX7-75" fmla="*/ 2218267 w 2779669"/>
                <a:gd name="connsiteY7-76" fmla="*/ 14302 h 695398"/>
                <a:gd name="connsiteX8-77" fmla="*/ 2779669 w 2779669"/>
                <a:gd name="connsiteY8-78" fmla="*/ 603143 h 695398"/>
                <a:gd name="connsiteX0-79" fmla="*/ 0 w 2779669"/>
                <a:gd name="connsiteY0-80" fmla="*/ 584881 h 681777"/>
                <a:gd name="connsiteX1-81" fmla="*/ 431800 w 2779669"/>
                <a:gd name="connsiteY1-82" fmla="*/ 415548 h 681777"/>
                <a:gd name="connsiteX2-83" fmla="*/ 897467 w 2779669"/>
                <a:gd name="connsiteY2-84" fmla="*/ 601815 h 681777"/>
                <a:gd name="connsiteX3-85" fmla="*/ 1151467 w 2779669"/>
                <a:gd name="connsiteY3-86" fmla="*/ 661081 h 681777"/>
                <a:gd name="connsiteX4-87" fmla="*/ 1456267 w 2779669"/>
                <a:gd name="connsiteY4-88" fmla="*/ 669548 h 681777"/>
                <a:gd name="connsiteX5-89" fmla="*/ 1769534 w 2779669"/>
                <a:gd name="connsiteY5-90" fmla="*/ 500215 h 681777"/>
                <a:gd name="connsiteX6-91" fmla="*/ 1981200 w 2779669"/>
                <a:gd name="connsiteY6-92" fmla="*/ 195415 h 681777"/>
                <a:gd name="connsiteX7-93" fmla="*/ 2218267 w 2779669"/>
                <a:gd name="connsiteY7-94" fmla="*/ 681 h 681777"/>
                <a:gd name="connsiteX8-95" fmla="*/ 2779669 w 2779669"/>
                <a:gd name="connsiteY8-96" fmla="*/ 589522 h 681777"/>
                <a:gd name="connsiteX0-97" fmla="*/ 0 w 2779669"/>
                <a:gd name="connsiteY0-98" fmla="*/ 469032 h 565928"/>
                <a:gd name="connsiteX1-99" fmla="*/ 431800 w 2779669"/>
                <a:gd name="connsiteY1-100" fmla="*/ 299699 h 565928"/>
                <a:gd name="connsiteX2-101" fmla="*/ 897467 w 2779669"/>
                <a:gd name="connsiteY2-102" fmla="*/ 485966 h 565928"/>
                <a:gd name="connsiteX3-103" fmla="*/ 1151467 w 2779669"/>
                <a:gd name="connsiteY3-104" fmla="*/ 545232 h 565928"/>
                <a:gd name="connsiteX4-105" fmla="*/ 1456267 w 2779669"/>
                <a:gd name="connsiteY4-106" fmla="*/ 553699 h 565928"/>
                <a:gd name="connsiteX5-107" fmla="*/ 1769534 w 2779669"/>
                <a:gd name="connsiteY5-108" fmla="*/ 384366 h 565928"/>
                <a:gd name="connsiteX6-109" fmla="*/ 1981200 w 2779669"/>
                <a:gd name="connsiteY6-110" fmla="*/ 79566 h 565928"/>
                <a:gd name="connsiteX7-111" fmla="*/ 2224968 w 2779669"/>
                <a:gd name="connsiteY7-112" fmla="*/ 885 h 565928"/>
                <a:gd name="connsiteX8-113" fmla="*/ 2779669 w 2779669"/>
                <a:gd name="connsiteY8-114" fmla="*/ 473673 h 565928"/>
                <a:gd name="connsiteX0-115" fmla="*/ 0 w 2779669"/>
                <a:gd name="connsiteY0-116" fmla="*/ 471936 h 568832"/>
                <a:gd name="connsiteX1-117" fmla="*/ 431800 w 2779669"/>
                <a:gd name="connsiteY1-118" fmla="*/ 302603 h 568832"/>
                <a:gd name="connsiteX2-119" fmla="*/ 897467 w 2779669"/>
                <a:gd name="connsiteY2-120" fmla="*/ 488870 h 568832"/>
                <a:gd name="connsiteX3-121" fmla="*/ 1151467 w 2779669"/>
                <a:gd name="connsiteY3-122" fmla="*/ 548136 h 568832"/>
                <a:gd name="connsiteX4-123" fmla="*/ 1456267 w 2779669"/>
                <a:gd name="connsiteY4-124" fmla="*/ 556603 h 568832"/>
                <a:gd name="connsiteX5-125" fmla="*/ 1769534 w 2779669"/>
                <a:gd name="connsiteY5-126" fmla="*/ 387270 h 568832"/>
                <a:gd name="connsiteX6-127" fmla="*/ 1981200 w 2779669"/>
                <a:gd name="connsiteY6-128" fmla="*/ 82470 h 568832"/>
                <a:gd name="connsiteX7-129" fmla="*/ 2224968 w 2779669"/>
                <a:gd name="connsiteY7-130" fmla="*/ 3789 h 568832"/>
                <a:gd name="connsiteX8-131" fmla="*/ 2779669 w 2779669"/>
                <a:gd name="connsiteY8-132" fmla="*/ 476577 h 568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779669" h="568832">
                  <a:moveTo>
                    <a:pt x="0" y="471936"/>
                  </a:moveTo>
                  <a:cubicBezTo>
                    <a:pt x="141111" y="385858"/>
                    <a:pt x="282222" y="299781"/>
                    <a:pt x="431800" y="302603"/>
                  </a:cubicBezTo>
                  <a:cubicBezTo>
                    <a:pt x="581378" y="305425"/>
                    <a:pt x="777523" y="447948"/>
                    <a:pt x="897467" y="488870"/>
                  </a:cubicBezTo>
                  <a:cubicBezTo>
                    <a:pt x="1017411" y="529792"/>
                    <a:pt x="1058334" y="536847"/>
                    <a:pt x="1151467" y="548136"/>
                  </a:cubicBezTo>
                  <a:cubicBezTo>
                    <a:pt x="1244600" y="559425"/>
                    <a:pt x="1353256" y="583414"/>
                    <a:pt x="1456267" y="556603"/>
                  </a:cubicBezTo>
                  <a:cubicBezTo>
                    <a:pt x="1559278" y="529792"/>
                    <a:pt x="1682045" y="466292"/>
                    <a:pt x="1769534" y="387270"/>
                  </a:cubicBezTo>
                  <a:cubicBezTo>
                    <a:pt x="1857023" y="308248"/>
                    <a:pt x="1905294" y="146384"/>
                    <a:pt x="1981200" y="82470"/>
                  </a:cubicBezTo>
                  <a:cubicBezTo>
                    <a:pt x="2057106" y="18557"/>
                    <a:pt x="2093566" y="-11121"/>
                    <a:pt x="2224968" y="3789"/>
                  </a:cubicBezTo>
                  <a:cubicBezTo>
                    <a:pt x="2356370" y="18699"/>
                    <a:pt x="2662710" y="353902"/>
                    <a:pt x="2779669" y="476577"/>
                  </a:cubicBezTo>
                </a:path>
              </a:pathLst>
            </a:custGeom>
            <a:noFill/>
            <a:ln w="28575">
              <a:solidFill>
                <a:srgbClr val="0C5E0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bg-BG" dirty="0">
                <a:cs typeface="+mn-ea"/>
                <a:sym typeface="+mn-lt"/>
              </a:endParaRPr>
            </a:p>
          </p:txBody>
        </p:sp>
        <p:grpSp>
          <p:nvGrpSpPr>
            <p:cNvPr id="107" name="Group 15"/>
            <p:cNvGrpSpPr/>
            <p:nvPr/>
          </p:nvGrpSpPr>
          <p:grpSpPr>
            <a:xfrm>
              <a:off x="1614184" y="2475108"/>
              <a:ext cx="1430653" cy="1891891"/>
              <a:chOff x="2455123" y="2131468"/>
              <a:chExt cx="1430653" cy="1891891"/>
            </a:xfrm>
          </p:grpSpPr>
          <p:sp>
            <p:nvSpPr>
              <p:cNvPr id="117" name="Chevron 16"/>
              <p:cNvSpPr/>
              <p:nvPr/>
            </p:nvSpPr>
            <p:spPr>
              <a:xfrm>
                <a:off x="2455123" y="2131468"/>
                <a:ext cx="1091476" cy="1891891"/>
              </a:xfrm>
              <a:prstGeom prst="chevron">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cs typeface="+mn-ea"/>
                  <a:sym typeface="+mn-lt"/>
                </a:endParaRPr>
              </a:p>
            </p:txBody>
          </p:sp>
          <p:sp>
            <p:nvSpPr>
              <p:cNvPr id="118" name="Oval 17"/>
              <p:cNvSpPr>
                <a:spLocks noChangeAspect="1"/>
              </p:cNvSpPr>
              <p:nvPr/>
            </p:nvSpPr>
            <p:spPr>
              <a:xfrm>
                <a:off x="3228083" y="2732678"/>
                <a:ext cx="657693" cy="657689"/>
              </a:xfrm>
              <a:prstGeom prst="ellipse">
                <a:avLst/>
              </a:prstGeom>
              <a:solidFill>
                <a:schemeClr val="bg1"/>
              </a:solidFill>
              <a:ln w="38100">
                <a:solidFill>
                  <a:srgbClr val="34693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1400" b="1" dirty="0">
                    <a:solidFill>
                      <a:srgbClr val="346933"/>
                    </a:solidFill>
                    <a:cs typeface="+mn-ea"/>
                    <a:sym typeface="+mn-lt"/>
                  </a:rPr>
                  <a:t>I</a:t>
                </a:r>
                <a:endParaRPr lang="en-US" sz="1400" b="1" dirty="0">
                  <a:solidFill>
                    <a:srgbClr val="346933"/>
                  </a:solidFill>
                  <a:cs typeface="+mn-ea"/>
                  <a:sym typeface="+mn-lt"/>
                </a:endParaRPr>
              </a:p>
            </p:txBody>
          </p:sp>
        </p:grpSp>
        <p:grpSp>
          <p:nvGrpSpPr>
            <p:cNvPr id="108" name="Group 18"/>
            <p:cNvGrpSpPr/>
            <p:nvPr/>
          </p:nvGrpSpPr>
          <p:grpSpPr>
            <a:xfrm>
              <a:off x="4292176" y="2491000"/>
              <a:ext cx="1437288" cy="1891891"/>
              <a:chOff x="5043531" y="2131468"/>
              <a:chExt cx="1437288" cy="1891891"/>
            </a:xfrm>
          </p:grpSpPr>
          <p:sp>
            <p:nvSpPr>
              <p:cNvPr id="115" name="Chevron 19"/>
              <p:cNvSpPr/>
              <p:nvPr/>
            </p:nvSpPr>
            <p:spPr>
              <a:xfrm>
                <a:off x="5043531" y="2131468"/>
                <a:ext cx="1091476" cy="1891891"/>
              </a:xfrm>
              <a:prstGeom prst="chevron">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cs typeface="+mn-ea"/>
                  <a:sym typeface="+mn-lt"/>
                </a:endParaRPr>
              </a:p>
            </p:txBody>
          </p:sp>
          <p:sp>
            <p:nvSpPr>
              <p:cNvPr id="116" name="Oval 20"/>
              <p:cNvSpPr>
                <a:spLocks noChangeAspect="1"/>
              </p:cNvSpPr>
              <p:nvPr/>
            </p:nvSpPr>
            <p:spPr>
              <a:xfrm>
                <a:off x="5823126" y="2732678"/>
                <a:ext cx="657693" cy="657689"/>
              </a:xfrm>
              <a:prstGeom prst="ellipse">
                <a:avLst/>
              </a:prstGeom>
              <a:solidFill>
                <a:schemeClr val="bg1"/>
              </a:solidFill>
              <a:ln w="38100">
                <a:solidFill>
                  <a:srgbClr val="7E563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1400" b="1" dirty="0">
                    <a:solidFill>
                      <a:srgbClr val="7E5632"/>
                    </a:solidFill>
                    <a:cs typeface="+mn-ea"/>
                    <a:sym typeface="+mn-lt"/>
                  </a:rPr>
                  <a:t>II</a:t>
                </a:r>
                <a:endParaRPr lang="en-US" sz="1400" dirty="0">
                  <a:solidFill>
                    <a:srgbClr val="7E5632"/>
                  </a:solidFill>
                  <a:cs typeface="+mn-ea"/>
                  <a:sym typeface="+mn-lt"/>
                </a:endParaRPr>
              </a:p>
            </p:txBody>
          </p:sp>
        </p:grpSp>
        <p:grpSp>
          <p:nvGrpSpPr>
            <p:cNvPr id="109" name="Group 21"/>
            <p:cNvGrpSpPr/>
            <p:nvPr/>
          </p:nvGrpSpPr>
          <p:grpSpPr>
            <a:xfrm>
              <a:off x="6976803" y="2491000"/>
              <a:ext cx="1434634" cy="1891891"/>
              <a:chOff x="7553925" y="2131468"/>
              <a:chExt cx="1434634" cy="1891891"/>
            </a:xfrm>
          </p:grpSpPr>
          <p:sp>
            <p:nvSpPr>
              <p:cNvPr id="113" name="Chevron 22"/>
              <p:cNvSpPr/>
              <p:nvPr/>
            </p:nvSpPr>
            <p:spPr>
              <a:xfrm>
                <a:off x="7553925" y="2131468"/>
                <a:ext cx="1091476" cy="1891891"/>
              </a:xfrm>
              <a:prstGeom prst="chevron">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cs typeface="+mn-ea"/>
                  <a:sym typeface="+mn-lt"/>
                </a:endParaRPr>
              </a:p>
            </p:txBody>
          </p:sp>
          <p:sp>
            <p:nvSpPr>
              <p:cNvPr id="114" name="Oval 23"/>
              <p:cNvSpPr>
                <a:spLocks noChangeAspect="1"/>
              </p:cNvSpPr>
              <p:nvPr/>
            </p:nvSpPr>
            <p:spPr>
              <a:xfrm>
                <a:off x="8330866" y="2732678"/>
                <a:ext cx="657693" cy="657689"/>
              </a:xfrm>
              <a:prstGeom prst="ellipse">
                <a:avLst/>
              </a:prstGeom>
              <a:solidFill>
                <a:schemeClr val="bg1"/>
              </a:solidFill>
              <a:ln w="38100">
                <a:solidFill>
                  <a:srgbClr val="34693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1400" b="1" dirty="0">
                    <a:solidFill>
                      <a:srgbClr val="346933"/>
                    </a:solidFill>
                    <a:cs typeface="+mn-ea"/>
                    <a:sym typeface="+mn-lt"/>
                  </a:rPr>
                  <a:t>III</a:t>
                </a:r>
                <a:endParaRPr lang="en-US" sz="1400" dirty="0">
                  <a:solidFill>
                    <a:srgbClr val="346933"/>
                  </a:solidFill>
                  <a:cs typeface="+mn-ea"/>
                  <a:sym typeface="+mn-lt"/>
                </a:endParaRPr>
              </a:p>
            </p:txBody>
          </p:sp>
        </p:grpSp>
        <p:grpSp>
          <p:nvGrpSpPr>
            <p:cNvPr id="110" name="Group 24"/>
            <p:cNvGrpSpPr/>
            <p:nvPr/>
          </p:nvGrpSpPr>
          <p:grpSpPr>
            <a:xfrm>
              <a:off x="9658776" y="2491000"/>
              <a:ext cx="1470081" cy="1891891"/>
              <a:chOff x="10064319" y="2131468"/>
              <a:chExt cx="1470081" cy="1891891"/>
            </a:xfrm>
          </p:grpSpPr>
          <p:sp>
            <p:nvSpPr>
              <p:cNvPr id="111" name="Chevron 25"/>
              <p:cNvSpPr/>
              <p:nvPr/>
            </p:nvSpPr>
            <p:spPr>
              <a:xfrm>
                <a:off x="10064319" y="2131468"/>
                <a:ext cx="1091476" cy="1891891"/>
              </a:xfrm>
              <a:prstGeom prst="chevron">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C000"/>
                  </a:solidFill>
                  <a:cs typeface="+mn-ea"/>
                  <a:sym typeface="+mn-lt"/>
                </a:endParaRPr>
              </a:p>
            </p:txBody>
          </p:sp>
          <p:sp>
            <p:nvSpPr>
              <p:cNvPr id="112" name="Oval 26"/>
              <p:cNvSpPr>
                <a:spLocks noChangeAspect="1"/>
              </p:cNvSpPr>
              <p:nvPr/>
            </p:nvSpPr>
            <p:spPr>
              <a:xfrm>
                <a:off x="10876707" y="2732678"/>
                <a:ext cx="657693" cy="657689"/>
              </a:xfrm>
              <a:prstGeom prst="ellipse">
                <a:avLst/>
              </a:prstGeom>
              <a:solidFill>
                <a:schemeClr val="bg1"/>
              </a:solidFill>
              <a:ln w="38100">
                <a:solidFill>
                  <a:srgbClr val="7E563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1400" b="1" dirty="0">
                    <a:solidFill>
                      <a:srgbClr val="7E5632"/>
                    </a:solidFill>
                    <a:cs typeface="+mn-ea"/>
                    <a:sym typeface="+mn-lt"/>
                  </a:rPr>
                  <a:t>IV</a:t>
                </a:r>
                <a:endParaRPr lang="en-US" sz="1400" dirty="0">
                  <a:solidFill>
                    <a:srgbClr val="7E5632"/>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randombar(horizont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left)">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fill="hold"/>
                                        <p:tgtEl>
                                          <p:spTgt spid="97"/>
                                        </p:tgtEl>
                                        <p:attrNameLst>
                                          <p:attrName>ppt_x</p:attrName>
                                        </p:attrNameLst>
                                      </p:cBhvr>
                                      <p:tavLst>
                                        <p:tav tm="0">
                                          <p:val>
                                            <p:strVal val="#ppt_x"/>
                                          </p:val>
                                        </p:tav>
                                        <p:tav tm="100000">
                                          <p:val>
                                            <p:strVal val="#ppt_x"/>
                                          </p:val>
                                        </p:tav>
                                      </p:tavLst>
                                    </p:anim>
                                    <p:anim calcmode="lin" valueType="num">
                                      <p:cBhvr additive="base">
                                        <p:cTn id="18" dur="500" fill="hold"/>
                                        <p:tgtEl>
                                          <p:spTgt spid="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additive="base">
                                        <p:cTn id="27" dur="500" fill="hold"/>
                                        <p:tgtEl>
                                          <p:spTgt spid="99"/>
                                        </p:tgtEl>
                                        <p:attrNameLst>
                                          <p:attrName>ppt_x</p:attrName>
                                        </p:attrNameLst>
                                      </p:cBhvr>
                                      <p:tavLst>
                                        <p:tav tm="0">
                                          <p:val>
                                            <p:strVal val="#ppt_x"/>
                                          </p:val>
                                        </p:tav>
                                        <p:tav tm="100000">
                                          <p:val>
                                            <p:strVal val="#ppt_x"/>
                                          </p:val>
                                        </p:tav>
                                      </p:tavLst>
                                    </p:anim>
                                    <p:anim calcmode="lin" valueType="num">
                                      <p:cBhvr additive="base">
                                        <p:cTn id="28" dur="500" fill="hold"/>
                                        <p:tgtEl>
                                          <p:spTgt spid="9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500" fill="hold"/>
                                        <p:tgtEl>
                                          <p:spTgt spid="100"/>
                                        </p:tgtEl>
                                        <p:attrNameLst>
                                          <p:attrName>ppt_x</p:attrName>
                                        </p:attrNameLst>
                                      </p:cBhvr>
                                      <p:tavLst>
                                        <p:tav tm="0">
                                          <p:val>
                                            <p:strVal val="#ppt_x"/>
                                          </p:val>
                                        </p:tav>
                                        <p:tav tm="100000">
                                          <p:val>
                                            <p:strVal val="#ppt_x"/>
                                          </p:val>
                                        </p:tav>
                                      </p:tavLst>
                                    </p:anim>
                                    <p:anim calcmode="lin" valueType="num">
                                      <p:cBhvr additive="base">
                                        <p:cTn id="3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500" fill="hold"/>
                                        <p:tgtEl>
                                          <p:spTgt spid="101"/>
                                        </p:tgtEl>
                                        <p:attrNameLst>
                                          <p:attrName>ppt_x</p:attrName>
                                        </p:attrNameLst>
                                      </p:cBhvr>
                                      <p:tavLst>
                                        <p:tav tm="0">
                                          <p:val>
                                            <p:strVal val="#ppt_x"/>
                                          </p:val>
                                        </p:tav>
                                        <p:tav tm="100000">
                                          <p:val>
                                            <p:strVal val="#ppt_x"/>
                                          </p:val>
                                        </p:tav>
                                      </p:tavLst>
                                    </p:anim>
                                    <p:anim calcmode="lin" valueType="num">
                                      <p:cBhvr additive="base">
                                        <p:cTn id="38" dur="500" fill="hold"/>
                                        <p:tgtEl>
                                          <p:spTgt spid="10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ppt_x"/>
                                          </p:val>
                                        </p:tav>
                                        <p:tav tm="100000">
                                          <p:val>
                                            <p:strVal val="#ppt_x"/>
                                          </p:val>
                                        </p:tav>
                                      </p:tavLst>
                                    </p:anim>
                                    <p:anim calcmode="lin" valueType="num">
                                      <p:cBhvr additive="base">
                                        <p:cTn id="4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500" fill="hold"/>
                                        <p:tgtEl>
                                          <p:spTgt spid="103"/>
                                        </p:tgtEl>
                                        <p:attrNameLst>
                                          <p:attrName>ppt_x</p:attrName>
                                        </p:attrNameLst>
                                      </p:cBhvr>
                                      <p:tavLst>
                                        <p:tav tm="0">
                                          <p:val>
                                            <p:strVal val="#ppt_x"/>
                                          </p:val>
                                        </p:tav>
                                        <p:tav tm="100000">
                                          <p:val>
                                            <p:strVal val="#ppt_x"/>
                                          </p:val>
                                        </p:tav>
                                      </p:tavLst>
                                    </p:anim>
                                    <p:anim calcmode="lin" valueType="num">
                                      <p:cBhvr additive="base">
                                        <p:cTn id="48" dur="50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additive="base">
                                        <p:cTn id="51" dur="500" fill="hold"/>
                                        <p:tgtEl>
                                          <p:spTgt spid="104"/>
                                        </p:tgtEl>
                                        <p:attrNameLst>
                                          <p:attrName>ppt_x</p:attrName>
                                        </p:attrNameLst>
                                      </p:cBhvr>
                                      <p:tavLst>
                                        <p:tav tm="0">
                                          <p:val>
                                            <p:strVal val="#ppt_x"/>
                                          </p:val>
                                        </p:tav>
                                        <p:tav tm="100000">
                                          <p:val>
                                            <p:strVal val="#ppt_x"/>
                                          </p:val>
                                        </p:tav>
                                      </p:tavLst>
                                    </p:anim>
                                    <p:anim calcmode="lin" valueType="num">
                                      <p:cBhvr additive="base">
                                        <p:cTn id="5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P spid="103" grpId="0"/>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768891" y="4411032"/>
            <a:ext cx="5361940" cy="1200329"/>
          </a:xfrm>
          <a:prstGeom prst="rect">
            <a:avLst/>
          </a:prstGeom>
        </p:spPr>
        <p:txBody>
          <a:bodyPr wrap="square">
            <a:spAutoFit/>
          </a:bodyPr>
          <a:lstStyle/>
          <a:p>
            <a:pPr algn="ctr">
              <a:lnSpc>
                <a:spcPct val="150000"/>
              </a:lnSpc>
            </a:pPr>
            <a:r>
              <a:rPr lang="zh-CN" altLang="en-US" sz="1600" dirty="0">
                <a:solidFill>
                  <a:schemeClr val="bg1"/>
                </a:solidFill>
                <a:cs typeface="+mn-ea"/>
                <a:sym typeface="+mn-lt"/>
              </a:rPr>
              <a:t>植树节是为了保护倡导人民种植树木，鼓励人民爱护树木，提醒人民重视树木。树木对于人类的生存，对于地球的生态环境，都是起着非常重要的作用。</a:t>
            </a:r>
          </a:p>
        </p:txBody>
      </p:sp>
      <p:grpSp>
        <p:nvGrpSpPr>
          <p:cNvPr id="7" name="组合 6"/>
          <p:cNvGrpSpPr/>
          <p:nvPr/>
        </p:nvGrpSpPr>
        <p:grpSpPr>
          <a:xfrm>
            <a:off x="803727" y="852545"/>
            <a:ext cx="5292271" cy="3299730"/>
            <a:chOff x="4088371" y="267436"/>
            <a:chExt cx="4607473" cy="3299730"/>
          </a:xfrm>
        </p:grpSpPr>
        <p:sp>
          <p:nvSpPr>
            <p:cNvPr id="8" name="文本框 7"/>
            <p:cNvSpPr txBox="1"/>
            <p:nvPr/>
          </p:nvSpPr>
          <p:spPr>
            <a:xfrm>
              <a:off x="4088371" y="2120616"/>
              <a:ext cx="4607473" cy="1446550"/>
            </a:xfrm>
            <a:prstGeom prst="rect">
              <a:avLst/>
            </a:prstGeom>
            <a:noFill/>
          </p:spPr>
          <p:txBody>
            <a:bodyPr wrap="square" rtlCol="0">
              <a:spAutoFit/>
            </a:bodyPr>
            <a:lstStyle/>
            <a:p>
              <a:pPr algn="dist"/>
              <a:r>
                <a:rPr kumimoji="1" lang="zh-CN" altLang="en-US" sz="8800" b="1" dirty="0">
                  <a:solidFill>
                    <a:srgbClr val="346933"/>
                  </a:solidFill>
                  <a:cs typeface="+mn-ea"/>
                  <a:sym typeface="+mn-lt"/>
                </a:rPr>
                <a:t>添加标题</a:t>
              </a:r>
            </a:p>
          </p:txBody>
        </p:sp>
        <p:sp>
          <p:nvSpPr>
            <p:cNvPr id="9" name="文本框 8"/>
            <p:cNvSpPr txBox="1"/>
            <p:nvPr/>
          </p:nvSpPr>
          <p:spPr>
            <a:xfrm>
              <a:off x="5500620" y="267436"/>
              <a:ext cx="1782974" cy="1862048"/>
            </a:xfrm>
            <a:prstGeom prst="rect">
              <a:avLst/>
            </a:prstGeom>
            <a:noFill/>
          </p:spPr>
          <p:txBody>
            <a:bodyPr wrap="square" rtlCol="0">
              <a:spAutoFit/>
            </a:bodyPr>
            <a:lstStyle>
              <a:defPPr>
                <a:defRPr lang="zh-CN"/>
              </a:defPPr>
              <a:lvl1pPr algn="dist">
                <a:defRPr kumimoji="1" sz="11500" b="1">
                  <a:solidFill>
                    <a:srgbClr val="346933"/>
                  </a:solidFill>
                  <a:cs typeface="+mn-ea"/>
                </a:defRPr>
              </a:lvl1pPr>
            </a:lstStyle>
            <a:p>
              <a:r>
                <a:rPr lang="en-US" altLang="zh-CN" dirty="0">
                  <a:sym typeface="+mn-lt"/>
                </a:rPr>
                <a:t>03</a:t>
              </a:r>
              <a:endParaRPr lang="zh-CN" altLang="en-US" dirty="0">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组合 29"/>
          <p:cNvGrpSpPr/>
          <p:nvPr/>
        </p:nvGrpSpPr>
        <p:grpSpPr>
          <a:xfrm>
            <a:off x="587828" y="816878"/>
            <a:ext cx="11016343" cy="5297715"/>
            <a:chOff x="587828" y="816878"/>
            <a:chExt cx="11016343" cy="5297715"/>
          </a:xfrm>
        </p:grpSpPr>
        <p:sp>
          <p:nvSpPr>
            <p:cNvPr id="31" name="矩形 30"/>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4630241" y="959099"/>
              <a:ext cx="2548020" cy="489056"/>
              <a:chOff x="4678639" y="301935"/>
              <a:chExt cx="2548020" cy="489056"/>
            </a:xfrm>
          </p:grpSpPr>
          <p:sp>
            <p:nvSpPr>
              <p:cNvPr id="33" name="文本框 32"/>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34" name="组合 33"/>
              <p:cNvGrpSpPr/>
              <p:nvPr/>
            </p:nvGrpSpPr>
            <p:grpSpPr>
              <a:xfrm>
                <a:off x="4818040" y="745272"/>
                <a:ext cx="2269218" cy="45719"/>
                <a:chOff x="6542563" y="3681293"/>
                <a:chExt cx="2803935" cy="0"/>
              </a:xfrm>
            </p:grpSpPr>
            <p:cxnSp>
              <p:nvCxnSpPr>
                <p:cNvPr id="35" name="直接连接符 34"/>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67" name="矩形 66"/>
          <p:cNvSpPr/>
          <p:nvPr/>
        </p:nvSpPr>
        <p:spPr>
          <a:xfrm>
            <a:off x="6096000" y="2957896"/>
            <a:ext cx="4941434" cy="932563"/>
          </a:xfrm>
          <a:prstGeom prst="rect">
            <a:avLst/>
          </a:prstGeom>
        </p:spPr>
        <p:txBody>
          <a:bodyPr wrap="square" numCol="1" spcCol="360000">
            <a:spAutoFit/>
          </a:bodyPr>
          <a:lstStyle/>
          <a:p>
            <a:pPr defTabSz="609600">
              <a:lnSpc>
                <a:spcPct val="13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双击在此添加你的文本信息内容双击在此添加你的文本信息内容双击在此添加你的文本信息内容双击</a:t>
            </a:r>
          </a:p>
          <a:p>
            <a:pPr defTabSz="609600">
              <a:lnSpc>
                <a:spcPct val="130000"/>
              </a:lnSpc>
            </a:pPr>
            <a:endParaRPr kumimoji="1" lang="zh-CN" altLang="en-US" sz="1400" spc="300" dirty="0">
              <a:solidFill>
                <a:schemeClr val="tx1">
                  <a:lumMod val="75000"/>
                  <a:lumOff val="25000"/>
                </a:schemeClr>
              </a:solidFill>
              <a:cs typeface="+mn-ea"/>
              <a:sym typeface="+mn-lt"/>
            </a:endParaRPr>
          </a:p>
        </p:txBody>
      </p:sp>
      <p:grpSp>
        <p:nvGrpSpPr>
          <p:cNvPr id="9" name="组 8"/>
          <p:cNvGrpSpPr/>
          <p:nvPr/>
        </p:nvGrpSpPr>
        <p:grpSpPr>
          <a:xfrm>
            <a:off x="5507955" y="2491956"/>
            <a:ext cx="2390361" cy="564218"/>
            <a:chOff x="4961856" y="968687"/>
            <a:chExt cx="2390361" cy="564218"/>
          </a:xfrm>
        </p:grpSpPr>
        <p:sp>
          <p:nvSpPr>
            <p:cNvPr id="69" name="矩形 68"/>
            <p:cNvSpPr/>
            <p:nvPr/>
          </p:nvSpPr>
          <p:spPr>
            <a:xfrm>
              <a:off x="5526076" y="1019963"/>
              <a:ext cx="1826141" cy="381258"/>
            </a:xfrm>
            <a:prstGeom prst="rect">
              <a:avLst/>
            </a:prstGeom>
          </p:spPr>
          <p:txBody>
            <a:bodyPr wrap="none">
              <a:spAutoFit/>
            </a:bodyPr>
            <a:lstStyle/>
            <a:p>
              <a:pPr algn="ct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sp>
          <p:nvSpPr>
            <p:cNvPr id="73" name="椭圆 72"/>
            <p:cNvSpPr/>
            <p:nvPr/>
          </p:nvSpPr>
          <p:spPr>
            <a:xfrm>
              <a:off x="4961856" y="968687"/>
              <a:ext cx="564220" cy="564218"/>
            </a:xfrm>
            <a:prstGeom prst="ellipse">
              <a:avLst/>
            </a:prstGeom>
            <a:solidFill>
              <a:srgbClr val="7E56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bg1"/>
                  </a:solidFill>
                  <a:cs typeface="+mn-ea"/>
                  <a:sym typeface="+mn-lt"/>
                </a:rPr>
                <a:t>01</a:t>
              </a:r>
              <a:endParaRPr kumimoji="1" lang="zh-CN" altLang="en-US" sz="1400" b="1" dirty="0">
                <a:solidFill>
                  <a:schemeClr val="bg1"/>
                </a:solidFill>
                <a:cs typeface="+mn-ea"/>
                <a:sym typeface="+mn-lt"/>
              </a:endParaRPr>
            </a:p>
          </p:txBody>
        </p:sp>
      </p:grpSp>
      <p:sp>
        <p:nvSpPr>
          <p:cNvPr id="75" name="矩形 74"/>
          <p:cNvSpPr/>
          <p:nvPr/>
        </p:nvSpPr>
        <p:spPr>
          <a:xfrm>
            <a:off x="6096000" y="4287781"/>
            <a:ext cx="4941434" cy="625171"/>
          </a:xfrm>
          <a:prstGeom prst="rect">
            <a:avLst/>
          </a:prstGeom>
        </p:spPr>
        <p:txBody>
          <a:bodyPr wrap="square" numCol="1" spcCol="360000">
            <a:spAutoFit/>
          </a:bodyPr>
          <a:lstStyle/>
          <a:p>
            <a:pPr defTabSz="609600">
              <a:lnSpc>
                <a:spcPct val="13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双击在此添加你的文本信息内容双击在此添加你的文本信息内容双击在此添加你的文本信息内容双击</a:t>
            </a:r>
          </a:p>
        </p:txBody>
      </p:sp>
      <p:grpSp>
        <p:nvGrpSpPr>
          <p:cNvPr id="76" name="组 75"/>
          <p:cNvGrpSpPr/>
          <p:nvPr/>
        </p:nvGrpSpPr>
        <p:grpSpPr>
          <a:xfrm>
            <a:off x="5507955" y="3821841"/>
            <a:ext cx="2390361" cy="564218"/>
            <a:chOff x="4961856" y="968687"/>
            <a:chExt cx="2390361" cy="564218"/>
          </a:xfrm>
        </p:grpSpPr>
        <p:sp>
          <p:nvSpPr>
            <p:cNvPr id="77" name="矩形 76"/>
            <p:cNvSpPr/>
            <p:nvPr/>
          </p:nvSpPr>
          <p:spPr>
            <a:xfrm>
              <a:off x="5526076" y="1019963"/>
              <a:ext cx="1826141" cy="381258"/>
            </a:xfrm>
            <a:prstGeom prst="rect">
              <a:avLst/>
            </a:prstGeom>
          </p:spPr>
          <p:txBody>
            <a:bodyPr wrap="none">
              <a:spAutoFit/>
            </a:bodyPr>
            <a:lstStyle/>
            <a:p>
              <a:pPr algn="ct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sp>
          <p:nvSpPr>
            <p:cNvPr id="78" name="椭圆 77"/>
            <p:cNvSpPr/>
            <p:nvPr/>
          </p:nvSpPr>
          <p:spPr>
            <a:xfrm>
              <a:off x="4961856" y="968687"/>
              <a:ext cx="564220" cy="564218"/>
            </a:xfrm>
            <a:prstGeom prst="ellipse">
              <a:avLst/>
            </a:prstGeom>
            <a:solidFill>
              <a:srgbClr val="3469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cs typeface="+mn-ea"/>
                  <a:sym typeface="+mn-lt"/>
                </a:rPr>
                <a:t>02</a:t>
              </a:r>
              <a:endParaRPr kumimoji="1" lang="zh-CN" altLang="en-US" sz="1400" b="1" dirty="0">
                <a:cs typeface="+mn-ea"/>
                <a:sym typeface="+mn-lt"/>
              </a:endParaRPr>
            </a:p>
          </p:txBody>
        </p:sp>
      </p:grpSp>
      <p:grpSp>
        <p:nvGrpSpPr>
          <p:cNvPr id="38" name="组合 37"/>
          <p:cNvGrpSpPr/>
          <p:nvPr/>
        </p:nvGrpSpPr>
        <p:grpSpPr>
          <a:xfrm>
            <a:off x="1314397" y="1566657"/>
            <a:ext cx="3758611" cy="4469369"/>
            <a:chOff x="3688592" y="566349"/>
            <a:chExt cx="4814815" cy="5725303"/>
          </a:xfrm>
        </p:grpSpPr>
        <p:grpSp>
          <p:nvGrpSpPr>
            <p:cNvPr id="39" name="Group 28"/>
            <p:cNvGrpSpPr/>
            <p:nvPr/>
          </p:nvGrpSpPr>
          <p:grpSpPr>
            <a:xfrm>
              <a:off x="6106250" y="774772"/>
              <a:ext cx="225941" cy="5516880"/>
              <a:chOff x="6017571" y="1819122"/>
              <a:chExt cx="225941" cy="4253265"/>
            </a:xfrm>
            <a:solidFill>
              <a:schemeClr val="bg1">
                <a:lumMod val="65000"/>
              </a:schemeClr>
            </a:solidFill>
          </p:grpSpPr>
          <p:sp>
            <p:nvSpPr>
              <p:cNvPr id="48" name="Rectangle 29"/>
              <p:cNvSpPr/>
              <p:nvPr/>
            </p:nvSpPr>
            <p:spPr>
              <a:xfrm>
                <a:off x="6061444" y="1913637"/>
                <a:ext cx="138196" cy="4158750"/>
              </a:xfrm>
              <a:prstGeom prst="rect">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cs typeface="+mn-ea"/>
                  <a:sym typeface="+mn-lt"/>
                </a:endParaRPr>
              </a:p>
            </p:txBody>
          </p:sp>
          <p:sp>
            <p:nvSpPr>
              <p:cNvPr id="49" name="Rectangle 30"/>
              <p:cNvSpPr/>
              <p:nvPr/>
            </p:nvSpPr>
            <p:spPr>
              <a:xfrm>
                <a:off x="6017571" y="1819122"/>
                <a:ext cx="225941" cy="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cs typeface="+mn-ea"/>
                  <a:sym typeface="+mn-lt"/>
                </a:endParaRPr>
              </a:p>
            </p:txBody>
          </p:sp>
        </p:grpSp>
        <p:sp>
          <p:nvSpPr>
            <p:cNvPr id="40" name="Notched Right Arrow 9"/>
            <p:cNvSpPr/>
            <p:nvPr/>
          </p:nvSpPr>
          <p:spPr>
            <a:xfrm rot="21267793">
              <a:off x="5790551" y="1036978"/>
              <a:ext cx="2712856" cy="752162"/>
            </a:xfrm>
            <a:prstGeom prst="notchedRightArrow">
              <a:avLst>
                <a:gd name="adj1" fmla="val 100000"/>
                <a:gd name="adj2" fmla="val 32381"/>
              </a:avLst>
            </a:prstGeom>
            <a:solidFill>
              <a:srgbClr val="7E563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400" dirty="0">
                  <a:solidFill>
                    <a:schemeClr val="bg1"/>
                  </a:solidFill>
                  <a:cs typeface="+mn-ea"/>
                  <a:sym typeface="+mn-lt"/>
                </a:rPr>
                <a:t>Inspiration</a:t>
              </a:r>
              <a:endParaRPr lang="en-GB" sz="2400" dirty="0">
                <a:solidFill>
                  <a:schemeClr val="bg1"/>
                </a:solidFill>
                <a:cs typeface="+mn-ea"/>
                <a:sym typeface="+mn-lt"/>
              </a:endParaRPr>
            </a:p>
          </p:txBody>
        </p:sp>
        <p:sp>
          <p:nvSpPr>
            <p:cNvPr id="41" name="Notched Right Arrow 11"/>
            <p:cNvSpPr/>
            <p:nvPr/>
          </p:nvSpPr>
          <p:spPr>
            <a:xfrm rot="21126505" flipH="1">
              <a:off x="3789843" y="2277221"/>
              <a:ext cx="2864979" cy="752162"/>
            </a:xfrm>
            <a:prstGeom prst="notchedRightArrow">
              <a:avLst>
                <a:gd name="adj1" fmla="val 100000"/>
                <a:gd name="adj2" fmla="val 32381"/>
              </a:avLst>
            </a:prstGeom>
            <a:solidFill>
              <a:srgbClr val="34693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400" dirty="0">
                  <a:solidFill>
                    <a:schemeClr val="bg1"/>
                  </a:solidFill>
                  <a:cs typeface="+mn-ea"/>
                  <a:sym typeface="+mn-lt"/>
                </a:rPr>
                <a:t>Role model</a:t>
              </a:r>
              <a:endParaRPr lang="en-GB" sz="2400" dirty="0">
                <a:solidFill>
                  <a:schemeClr val="bg1"/>
                </a:solidFill>
                <a:cs typeface="+mn-ea"/>
                <a:sym typeface="+mn-lt"/>
              </a:endParaRPr>
            </a:p>
          </p:txBody>
        </p:sp>
        <p:sp>
          <p:nvSpPr>
            <p:cNvPr id="42" name="Notched Right Arrow 12"/>
            <p:cNvSpPr/>
            <p:nvPr/>
          </p:nvSpPr>
          <p:spPr>
            <a:xfrm rot="696421">
              <a:off x="5772581" y="3389646"/>
              <a:ext cx="2712856" cy="752162"/>
            </a:xfrm>
            <a:prstGeom prst="notchedRightArrow">
              <a:avLst>
                <a:gd name="adj1" fmla="val 100000"/>
                <a:gd name="adj2" fmla="val 32381"/>
              </a:avLst>
            </a:prstGeom>
            <a:solidFill>
              <a:srgbClr val="7E5632"/>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400" dirty="0">
                  <a:solidFill>
                    <a:schemeClr val="bg1"/>
                  </a:solidFill>
                  <a:cs typeface="+mn-ea"/>
                  <a:sym typeface="+mn-lt"/>
                </a:rPr>
                <a:t>Sample</a:t>
              </a:r>
              <a:endParaRPr lang="en-GB" sz="2400" dirty="0">
                <a:solidFill>
                  <a:schemeClr val="bg1"/>
                </a:solidFill>
                <a:cs typeface="+mn-ea"/>
                <a:sym typeface="+mn-lt"/>
              </a:endParaRPr>
            </a:p>
          </p:txBody>
        </p:sp>
        <p:sp>
          <p:nvSpPr>
            <p:cNvPr id="43" name="Notched Right Arrow 13"/>
            <p:cNvSpPr/>
            <p:nvPr/>
          </p:nvSpPr>
          <p:spPr>
            <a:xfrm rot="350264" flipH="1">
              <a:off x="3688592" y="4429642"/>
              <a:ext cx="2973758" cy="752162"/>
            </a:xfrm>
            <a:prstGeom prst="notchedRightArrow">
              <a:avLst>
                <a:gd name="adj1" fmla="val 100000"/>
                <a:gd name="adj2" fmla="val 32381"/>
              </a:avLst>
            </a:prstGeom>
            <a:solidFill>
              <a:srgbClr val="34693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solidFill>
                    <a:schemeClr val="bg1"/>
                  </a:solidFill>
                  <a:cs typeface="+mn-ea"/>
                  <a:sym typeface="+mn-lt"/>
                </a:rPr>
                <a:t>Action</a:t>
              </a:r>
            </a:p>
          </p:txBody>
        </p:sp>
        <p:sp>
          <p:nvSpPr>
            <p:cNvPr id="44" name="Oval 24"/>
            <p:cNvSpPr/>
            <p:nvPr/>
          </p:nvSpPr>
          <p:spPr>
            <a:xfrm>
              <a:off x="6866451" y="566349"/>
              <a:ext cx="624981" cy="62498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2000" dirty="0">
                  <a:cs typeface="+mn-ea"/>
                  <a:sym typeface="+mn-lt"/>
                </a:rPr>
                <a:t>A</a:t>
              </a:r>
              <a:endParaRPr lang="en-US" sz="2000" dirty="0">
                <a:cs typeface="+mn-ea"/>
                <a:sym typeface="+mn-lt"/>
              </a:endParaRPr>
            </a:p>
          </p:txBody>
        </p:sp>
        <p:sp>
          <p:nvSpPr>
            <p:cNvPr id="45" name="Oval 25"/>
            <p:cNvSpPr/>
            <p:nvPr/>
          </p:nvSpPr>
          <p:spPr>
            <a:xfrm>
              <a:off x="7131982" y="2919345"/>
              <a:ext cx="624981" cy="62498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2000" dirty="0">
                  <a:cs typeface="+mn-ea"/>
                  <a:sym typeface="+mn-lt"/>
                </a:rPr>
                <a:t>C</a:t>
              </a:r>
              <a:endParaRPr lang="en-US" sz="2000" dirty="0">
                <a:cs typeface="+mn-ea"/>
                <a:sym typeface="+mn-lt"/>
              </a:endParaRPr>
            </a:p>
          </p:txBody>
        </p:sp>
        <p:sp>
          <p:nvSpPr>
            <p:cNvPr id="46" name="Oval 26"/>
            <p:cNvSpPr/>
            <p:nvPr/>
          </p:nvSpPr>
          <p:spPr>
            <a:xfrm>
              <a:off x="4681479" y="3966795"/>
              <a:ext cx="624981" cy="62498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2000" dirty="0">
                  <a:cs typeface="+mn-ea"/>
                  <a:sym typeface="+mn-lt"/>
                </a:rPr>
                <a:t>D</a:t>
              </a:r>
              <a:endParaRPr lang="en-US" sz="2000" dirty="0">
                <a:cs typeface="+mn-ea"/>
                <a:sym typeface="+mn-lt"/>
              </a:endParaRPr>
            </a:p>
          </p:txBody>
        </p:sp>
        <p:sp>
          <p:nvSpPr>
            <p:cNvPr id="47" name="Oval 27"/>
            <p:cNvSpPr/>
            <p:nvPr/>
          </p:nvSpPr>
          <p:spPr>
            <a:xfrm>
              <a:off x="4597388" y="1846417"/>
              <a:ext cx="624981" cy="62498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d-ID" sz="2000" dirty="0">
                  <a:cs typeface="+mn-ea"/>
                  <a:sym typeface="+mn-lt"/>
                </a:rPr>
                <a:t>B</a:t>
              </a:r>
              <a:endParaRPr lang="en-US" sz="20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800" decel="100000"/>
                                        <p:tgtEl>
                                          <p:spTgt spid="67"/>
                                        </p:tgtEl>
                                      </p:cBhvr>
                                    </p:animEffect>
                                    <p:anim calcmode="lin" valueType="num">
                                      <p:cBhvr>
                                        <p:cTn id="17" dur="800" decel="100000" fill="hold"/>
                                        <p:tgtEl>
                                          <p:spTgt spid="67"/>
                                        </p:tgtEl>
                                        <p:attrNameLst>
                                          <p:attrName>style.rotation</p:attrName>
                                        </p:attrNameLst>
                                      </p:cBhvr>
                                      <p:tavLst>
                                        <p:tav tm="0">
                                          <p:val>
                                            <p:fltVal val="-90"/>
                                          </p:val>
                                        </p:tav>
                                        <p:tav tm="100000">
                                          <p:val>
                                            <p:fltVal val="0"/>
                                          </p:val>
                                        </p:tav>
                                      </p:tavLst>
                                    </p:anim>
                                    <p:anim calcmode="lin" valueType="num">
                                      <p:cBhvr>
                                        <p:cTn id="18" dur="800" decel="100000" fill="hold"/>
                                        <p:tgtEl>
                                          <p:spTgt spid="67"/>
                                        </p:tgtEl>
                                        <p:attrNameLst>
                                          <p:attrName>ppt_x</p:attrName>
                                        </p:attrNameLst>
                                      </p:cBhvr>
                                      <p:tavLst>
                                        <p:tav tm="0">
                                          <p:val>
                                            <p:strVal val="#ppt_x+0.4"/>
                                          </p:val>
                                        </p:tav>
                                        <p:tav tm="100000">
                                          <p:val>
                                            <p:strVal val="#ppt_x-0.05"/>
                                          </p:val>
                                        </p:tav>
                                      </p:tavLst>
                                    </p:anim>
                                    <p:anim calcmode="lin" valueType="num">
                                      <p:cBhvr>
                                        <p:cTn id="19" dur="800" decel="100000" fill="hold"/>
                                        <p:tgtEl>
                                          <p:spTgt spid="6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800" decel="100000"/>
                                        <p:tgtEl>
                                          <p:spTgt spid="75"/>
                                        </p:tgtEl>
                                      </p:cBhvr>
                                    </p:animEffect>
                                    <p:anim calcmode="lin" valueType="num">
                                      <p:cBhvr>
                                        <p:cTn id="33" dur="800" decel="100000" fill="hold"/>
                                        <p:tgtEl>
                                          <p:spTgt spid="75"/>
                                        </p:tgtEl>
                                        <p:attrNameLst>
                                          <p:attrName>style.rotation</p:attrName>
                                        </p:attrNameLst>
                                      </p:cBhvr>
                                      <p:tavLst>
                                        <p:tav tm="0">
                                          <p:val>
                                            <p:fltVal val="-90"/>
                                          </p:val>
                                        </p:tav>
                                        <p:tav tm="100000">
                                          <p:val>
                                            <p:fltVal val="0"/>
                                          </p:val>
                                        </p:tav>
                                      </p:tavLst>
                                    </p:anim>
                                    <p:anim calcmode="lin" valueType="num">
                                      <p:cBhvr>
                                        <p:cTn id="34" dur="800" decel="100000" fill="hold"/>
                                        <p:tgtEl>
                                          <p:spTgt spid="75"/>
                                        </p:tgtEl>
                                        <p:attrNameLst>
                                          <p:attrName>ppt_x</p:attrName>
                                        </p:attrNameLst>
                                      </p:cBhvr>
                                      <p:tavLst>
                                        <p:tav tm="0">
                                          <p:val>
                                            <p:strVal val="#ppt_x+0.4"/>
                                          </p:val>
                                        </p:tav>
                                        <p:tav tm="100000">
                                          <p:val>
                                            <p:strVal val="#ppt_x-0.05"/>
                                          </p:val>
                                        </p:tav>
                                      </p:tavLst>
                                    </p:anim>
                                    <p:anim calcmode="lin" valueType="num">
                                      <p:cBhvr>
                                        <p:cTn id="35" dur="800" decel="100000" fill="hold"/>
                                        <p:tgtEl>
                                          <p:spTgt spid="7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5"/>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800" decel="100000"/>
                                        <p:tgtEl>
                                          <p:spTgt spid="76"/>
                                        </p:tgtEl>
                                      </p:cBhvr>
                                    </p:animEffect>
                                    <p:anim calcmode="lin" valueType="num">
                                      <p:cBhvr>
                                        <p:cTn id="41" dur="800" decel="100000" fill="hold"/>
                                        <p:tgtEl>
                                          <p:spTgt spid="76"/>
                                        </p:tgtEl>
                                        <p:attrNameLst>
                                          <p:attrName>style.rotation</p:attrName>
                                        </p:attrNameLst>
                                      </p:cBhvr>
                                      <p:tavLst>
                                        <p:tav tm="0">
                                          <p:val>
                                            <p:fltVal val="-90"/>
                                          </p:val>
                                        </p:tav>
                                        <p:tav tm="100000">
                                          <p:val>
                                            <p:fltVal val="0"/>
                                          </p:val>
                                        </p:tav>
                                      </p:tavLst>
                                    </p:anim>
                                    <p:anim calcmode="lin" valueType="num">
                                      <p:cBhvr>
                                        <p:cTn id="42" dur="800" decel="100000" fill="hold"/>
                                        <p:tgtEl>
                                          <p:spTgt spid="76"/>
                                        </p:tgtEl>
                                        <p:attrNameLst>
                                          <p:attrName>ppt_x</p:attrName>
                                        </p:attrNameLst>
                                      </p:cBhvr>
                                      <p:tavLst>
                                        <p:tav tm="0">
                                          <p:val>
                                            <p:strVal val="#ppt_x+0.4"/>
                                          </p:val>
                                        </p:tav>
                                        <p:tav tm="100000">
                                          <p:val>
                                            <p:strVal val="#ppt_x-0.05"/>
                                          </p:val>
                                        </p:tav>
                                      </p:tavLst>
                                    </p:anim>
                                    <p:anim calcmode="lin" valueType="num">
                                      <p:cBhvr>
                                        <p:cTn id="43" dur="800" decel="100000" fill="hold"/>
                                        <p:tgtEl>
                                          <p:spTgt spid="76"/>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组合 21"/>
          <p:cNvGrpSpPr/>
          <p:nvPr/>
        </p:nvGrpSpPr>
        <p:grpSpPr>
          <a:xfrm>
            <a:off x="587828" y="816878"/>
            <a:ext cx="11016343" cy="5297715"/>
            <a:chOff x="587828" y="816878"/>
            <a:chExt cx="11016343" cy="5297715"/>
          </a:xfrm>
        </p:grpSpPr>
        <p:sp>
          <p:nvSpPr>
            <p:cNvPr id="23" name="矩形 22"/>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4630241" y="959099"/>
              <a:ext cx="2548020" cy="489056"/>
              <a:chOff x="4678639" y="301935"/>
              <a:chExt cx="2548020" cy="489056"/>
            </a:xfrm>
          </p:grpSpPr>
          <p:sp>
            <p:nvSpPr>
              <p:cNvPr id="25" name="文本框 24"/>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26" name="组合 25"/>
              <p:cNvGrpSpPr/>
              <p:nvPr/>
            </p:nvGrpSpPr>
            <p:grpSpPr>
              <a:xfrm>
                <a:off x="4818040" y="745272"/>
                <a:ext cx="2269218" cy="45719"/>
                <a:chOff x="6542563" y="3681293"/>
                <a:chExt cx="2803935" cy="0"/>
              </a:xfrm>
            </p:grpSpPr>
            <p:cxnSp>
              <p:nvCxnSpPr>
                <p:cNvPr id="27" name="直接连接符 26"/>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pic>
        <p:nvPicPr>
          <p:cNvPr id="3" name="图片 2"/>
          <p:cNvPicPr>
            <a:picLocks noChangeAspect="1"/>
          </p:cNvPicPr>
          <p:nvPr/>
        </p:nvPicPr>
        <p:blipFill>
          <a:blip r:embed="rId3" cstate="screen"/>
          <a:srcRect/>
          <a:stretch>
            <a:fillRect/>
          </a:stretch>
        </p:blipFill>
        <p:spPr>
          <a:xfrm>
            <a:off x="2275635" y="1796939"/>
            <a:ext cx="2822949" cy="1882126"/>
          </a:xfrm>
          <a:prstGeom prst="rect">
            <a:avLst/>
          </a:prstGeom>
          <a:effectLst>
            <a:outerShdw blurRad="63500" sx="102000" sy="102000" algn="ctr" rotWithShape="0">
              <a:prstClr val="black">
                <a:alpha val="40000"/>
              </a:prstClr>
            </a:outerShdw>
          </a:effectLst>
        </p:spPr>
      </p:pic>
      <p:grpSp>
        <p:nvGrpSpPr>
          <p:cNvPr id="12" name="组 11"/>
          <p:cNvGrpSpPr/>
          <p:nvPr/>
        </p:nvGrpSpPr>
        <p:grpSpPr>
          <a:xfrm>
            <a:off x="2275373" y="3930480"/>
            <a:ext cx="2823474" cy="1932698"/>
            <a:chOff x="830157" y="3725838"/>
            <a:chExt cx="3509087" cy="2402006"/>
          </a:xfrm>
          <a:effectLst>
            <a:outerShdw blurRad="63500" sx="102000" sy="102000" algn="ctr" rotWithShape="0">
              <a:prstClr val="black">
                <a:alpha val="40000"/>
              </a:prstClr>
            </a:outerShdw>
          </a:effectLst>
        </p:grpSpPr>
        <p:grpSp>
          <p:nvGrpSpPr>
            <p:cNvPr id="9" name="组 8"/>
            <p:cNvGrpSpPr/>
            <p:nvPr/>
          </p:nvGrpSpPr>
          <p:grpSpPr>
            <a:xfrm>
              <a:off x="830157" y="3725838"/>
              <a:ext cx="3509087" cy="2402006"/>
              <a:chOff x="830157" y="3725838"/>
              <a:chExt cx="3509087" cy="2402006"/>
            </a:xfrm>
          </p:grpSpPr>
          <p:sp>
            <p:nvSpPr>
              <p:cNvPr id="4" name="矩形 3"/>
              <p:cNvSpPr/>
              <p:nvPr/>
            </p:nvSpPr>
            <p:spPr>
              <a:xfrm>
                <a:off x="830157" y="3725838"/>
                <a:ext cx="3509087" cy="2402006"/>
              </a:xfrm>
              <a:prstGeom prst="rect">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nvGrpSpPr>
              <p:cNvPr id="8" name="组 7"/>
              <p:cNvGrpSpPr/>
              <p:nvPr/>
            </p:nvGrpSpPr>
            <p:grpSpPr>
              <a:xfrm>
                <a:off x="830157" y="3725838"/>
                <a:ext cx="3509087" cy="341194"/>
                <a:chOff x="830157" y="3725838"/>
                <a:chExt cx="3509087" cy="341194"/>
              </a:xfrm>
            </p:grpSpPr>
            <p:sp>
              <p:nvSpPr>
                <p:cNvPr id="6" name="矩形 5"/>
                <p:cNvSpPr/>
                <p:nvPr/>
              </p:nvSpPr>
              <p:spPr>
                <a:xfrm>
                  <a:off x="830157" y="3725838"/>
                  <a:ext cx="3509087" cy="158708"/>
                </a:xfrm>
                <a:prstGeom prst="rect">
                  <a:avLst/>
                </a:prstGeom>
                <a:solidFill>
                  <a:srgbClr val="E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7" name="三角形 6"/>
                <p:cNvSpPr/>
                <p:nvPr/>
              </p:nvSpPr>
              <p:spPr>
                <a:xfrm flipV="1">
                  <a:off x="1172963" y="3884545"/>
                  <a:ext cx="373181" cy="182487"/>
                </a:xfrm>
                <a:prstGeom prst="triangle">
                  <a:avLst/>
                </a:prstGeom>
                <a:solidFill>
                  <a:srgbClr val="E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grpSp>
        <p:sp>
          <p:nvSpPr>
            <p:cNvPr id="10" name="矩形 9"/>
            <p:cNvSpPr/>
            <p:nvPr/>
          </p:nvSpPr>
          <p:spPr>
            <a:xfrm>
              <a:off x="1062602" y="4566074"/>
              <a:ext cx="3071490" cy="1491799"/>
            </a:xfrm>
            <a:prstGeom prst="rect">
              <a:avLst/>
            </a:prstGeom>
          </p:spPr>
          <p:txBody>
            <a:bodyPr wrap="square" numCol="1" spcCol="360000">
              <a:spAutoFit/>
            </a:bodyPr>
            <a:lstStyle/>
            <a:p>
              <a:pPr>
                <a:lnSpc>
                  <a:spcPct val="150000"/>
                </a:lnSpc>
              </a:pPr>
              <a:r>
                <a:rPr kumimoji="1" lang="zh-CN" altLang="en-US" sz="1200" spc="300" dirty="0">
                  <a:solidFill>
                    <a:schemeClr val="bg1"/>
                  </a:solidFill>
                  <a:cs typeface="+mn-ea"/>
                  <a:sym typeface="+mn-lt"/>
                </a:rPr>
                <a:t>双击在此添加你的文本信息内容双击在此添加你的文本信息内容双击在此添加你的文本</a:t>
              </a:r>
            </a:p>
          </p:txBody>
        </p:sp>
        <p:sp>
          <p:nvSpPr>
            <p:cNvPr id="11" name="矩形 10"/>
            <p:cNvSpPr/>
            <p:nvPr/>
          </p:nvSpPr>
          <p:spPr>
            <a:xfrm>
              <a:off x="1062602" y="4153653"/>
              <a:ext cx="2014568" cy="428892"/>
            </a:xfrm>
            <a:prstGeom prst="rect">
              <a:avLst/>
            </a:prstGeom>
            <a:noFill/>
          </p:spPr>
          <p:txBody>
            <a:bodyPr wrap="none">
              <a:spAutoFit/>
            </a:bodyPr>
            <a:lstStyle/>
            <a:p>
              <a:pPr defTabSz="1219200">
                <a:lnSpc>
                  <a:spcPct val="130000"/>
                </a:lnSpc>
                <a:defRPr/>
              </a:pPr>
              <a:r>
                <a:rPr lang="zh-CN" altLang="en-US" sz="1400" kern="0" dirty="0">
                  <a:solidFill>
                    <a:schemeClr val="bg1"/>
                  </a:solidFill>
                  <a:cs typeface="+mn-ea"/>
                  <a:sym typeface="+mn-lt"/>
                </a:rPr>
                <a:t>点击此处添加标题</a:t>
              </a:r>
              <a:endParaRPr lang="en-US" altLang="zh-CN" sz="1400" kern="0" dirty="0">
                <a:solidFill>
                  <a:schemeClr val="bg1"/>
                </a:solidFill>
                <a:cs typeface="+mn-ea"/>
                <a:sym typeface="+mn-lt"/>
              </a:endParaRPr>
            </a:p>
          </p:txBody>
        </p:sp>
      </p:grpSp>
      <p:grpSp>
        <p:nvGrpSpPr>
          <p:cNvPr id="14" name="组 13"/>
          <p:cNvGrpSpPr/>
          <p:nvPr/>
        </p:nvGrpSpPr>
        <p:grpSpPr>
          <a:xfrm>
            <a:off x="6742849" y="3930480"/>
            <a:ext cx="2823474" cy="1932698"/>
            <a:chOff x="830157" y="3725838"/>
            <a:chExt cx="3509087" cy="2402006"/>
          </a:xfrm>
          <a:effectLst>
            <a:outerShdw blurRad="63500" sx="102000" sy="102000" algn="ctr" rotWithShape="0">
              <a:prstClr val="black">
                <a:alpha val="40000"/>
              </a:prstClr>
            </a:outerShdw>
          </a:effectLst>
        </p:grpSpPr>
        <p:grpSp>
          <p:nvGrpSpPr>
            <p:cNvPr id="15" name="组 14"/>
            <p:cNvGrpSpPr/>
            <p:nvPr/>
          </p:nvGrpSpPr>
          <p:grpSpPr>
            <a:xfrm>
              <a:off x="830157" y="3725838"/>
              <a:ext cx="3509087" cy="2402006"/>
              <a:chOff x="830157" y="3725838"/>
              <a:chExt cx="3509087" cy="2402006"/>
            </a:xfrm>
          </p:grpSpPr>
          <p:sp>
            <p:nvSpPr>
              <p:cNvPr id="18" name="矩形 17"/>
              <p:cNvSpPr/>
              <p:nvPr/>
            </p:nvSpPr>
            <p:spPr>
              <a:xfrm>
                <a:off x="830157" y="3725838"/>
                <a:ext cx="3509087" cy="2402006"/>
              </a:xfrm>
              <a:prstGeom prst="rect">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nvGrpSpPr>
              <p:cNvPr id="19" name="组 18"/>
              <p:cNvGrpSpPr/>
              <p:nvPr/>
            </p:nvGrpSpPr>
            <p:grpSpPr>
              <a:xfrm>
                <a:off x="830157" y="3725838"/>
                <a:ext cx="3509087" cy="341194"/>
                <a:chOff x="830157" y="3725838"/>
                <a:chExt cx="3509087" cy="341194"/>
              </a:xfrm>
            </p:grpSpPr>
            <p:sp>
              <p:nvSpPr>
                <p:cNvPr id="20" name="矩形 19"/>
                <p:cNvSpPr/>
                <p:nvPr/>
              </p:nvSpPr>
              <p:spPr>
                <a:xfrm>
                  <a:off x="830157" y="3725838"/>
                  <a:ext cx="3509087" cy="158708"/>
                </a:xfrm>
                <a:prstGeom prst="rect">
                  <a:avLst/>
                </a:prstGeom>
                <a:solidFill>
                  <a:srgbClr val="E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sp>
              <p:nvSpPr>
                <p:cNvPr id="21" name="三角形 20"/>
                <p:cNvSpPr/>
                <p:nvPr/>
              </p:nvSpPr>
              <p:spPr>
                <a:xfrm flipV="1">
                  <a:off x="1172963" y="3884545"/>
                  <a:ext cx="373181" cy="182487"/>
                </a:xfrm>
                <a:prstGeom prst="triangle">
                  <a:avLst/>
                </a:prstGeom>
                <a:solidFill>
                  <a:srgbClr val="E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grpSp>
        <p:sp>
          <p:nvSpPr>
            <p:cNvPr id="16" name="矩形 15"/>
            <p:cNvSpPr/>
            <p:nvPr/>
          </p:nvSpPr>
          <p:spPr>
            <a:xfrm>
              <a:off x="1062602" y="4566074"/>
              <a:ext cx="3071490" cy="1491799"/>
            </a:xfrm>
            <a:prstGeom prst="rect">
              <a:avLst/>
            </a:prstGeom>
          </p:spPr>
          <p:txBody>
            <a:bodyPr wrap="square" numCol="1" spcCol="360000">
              <a:spAutoFit/>
            </a:bodyPr>
            <a:lstStyle/>
            <a:p>
              <a:pPr>
                <a:lnSpc>
                  <a:spcPct val="150000"/>
                </a:lnSpc>
              </a:pPr>
              <a:r>
                <a:rPr kumimoji="1" lang="zh-CN" altLang="en-US" sz="1200" spc="300" dirty="0">
                  <a:solidFill>
                    <a:schemeClr val="bg1"/>
                  </a:solidFill>
                  <a:cs typeface="+mn-ea"/>
                  <a:sym typeface="+mn-lt"/>
                </a:rPr>
                <a:t>双击在此添加你的文本信息内容双击在此添加你的文本信息内容双击在此添加你的文本</a:t>
              </a:r>
            </a:p>
          </p:txBody>
        </p:sp>
        <p:sp>
          <p:nvSpPr>
            <p:cNvPr id="17" name="矩形 16"/>
            <p:cNvSpPr/>
            <p:nvPr/>
          </p:nvSpPr>
          <p:spPr>
            <a:xfrm>
              <a:off x="1062602" y="4153653"/>
              <a:ext cx="2014568" cy="428892"/>
            </a:xfrm>
            <a:prstGeom prst="rect">
              <a:avLst/>
            </a:prstGeom>
            <a:noFill/>
          </p:spPr>
          <p:txBody>
            <a:bodyPr wrap="none">
              <a:spAutoFit/>
            </a:bodyPr>
            <a:lstStyle/>
            <a:p>
              <a:pPr defTabSz="1219200">
                <a:lnSpc>
                  <a:spcPct val="130000"/>
                </a:lnSpc>
                <a:defRPr/>
              </a:pPr>
              <a:r>
                <a:rPr lang="zh-CN" altLang="en-US" sz="1400" kern="0" dirty="0">
                  <a:solidFill>
                    <a:schemeClr val="bg1"/>
                  </a:solidFill>
                  <a:cs typeface="+mn-ea"/>
                  <a:sym typeface="+mn-lt"/>
                </a:rPr>
                <a:t>点击此处添加标题</a:t>
              </a:r>
              <a:endParaRPr lang="en-US" altLang="zh-CN" sz="1400" kern="0" dirty="0">
                <a:solidFill>
                  <a:schemeClr val="bg1"/>
                </a:solidFill>
                <a:cs typeface="+mn-ea"/>
                <a:sym typeface="+mn-lt"/>
              </a:endParaRPr>
            </a:p>
          </p:txBody>
        </p:sp>
      </p:grpSp>
      <p:pic>
        <p:nvPicPr>
          <p:cNvPr id="13" name="图片 12"/>
          <p:cNvPicPr>
            <a:picLocks noChangeAspect="1"/>
          </p:cNvPicPr>
          <p:nvPr/>
        </p:nvPicPr>
        <p:blipFill>
          <a:blip r:embed="rId4" cstate="screen"/>
          <a:srcRect/>
          <a:stretch>
            <a:fillRect/>
          </a:stretch>
        </p:blipFill>
        <p:spPr>
          <a:xfrm>
            <a:off x="6742848" y="1796845"/>
            <a:ext cx="2823474" cy="1882316"/>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par>
                                <p:cTn id="12" presetID="18" presetClass="entr" presetSubtype="12"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587828" y="816878"/>
            <a:ext cx="11016343" cy="5297715"/>
            <a:chOff x="587828" y="816878"/>
            <a:chExt cx="11016343" cy="5297715"/>
          </a:xfrm>
        </p:grpSpPr>
        <p:sp>
          <p:nvSpPr>
            <p:cNvPr id="9" name="矩形 8"/>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4630241" y="959099"/>
              <a:ext cx="2548020" cy="489056"/>
              <a:chOff x="4678639" y="301935"/>
              <a:chExt cx="2548020" cy="489056"/>
            </a:xfrm>
          </p:grpSpPr>
          <p:sp>
            <p:nvSpPr>
              <p:cNvPr id="11" name="文本框 10"/>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12" name="组合 11"/>
              <p:cNvGrpSpPr/>
              <p:nvPr/>
            </p:nvGrpSpPr>
            <p:grpSpPr>
              <a:xfrm>
                <a:off x="4818040" y="745272"/>
                <a:ext cx="2269218" cy="45719"/>
                <a:chOff x="6542563" y="3681293"/>
                <a:chExt cx="2803935" cy="0"/>
              </a:xfrm>
            </p:grpSpPr>
            <p:cxnSp>
              <p:nvCxnSpPr>
                <p:cNvPr id="13" name="直接连接符 12"/>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4" name="椭圆 3"/>
          <p:cNvSpPr/>
          <p:nvPr/>
        </p:nvSpPr>
        <p:spPr>
          <a:xfrm>
            <a:off x="6520869" y="1231767"/>
            <a:ext cx="4701312" cy="4701312"/>
          </a:xfrm>
          <a:prstGeom prst="ellipse">
            <a:avLst/>
          </a:prstGeom>
          <a:blipFill>
            <a:blip r:embed="rId3" cstate="screen"/>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nvSpPr>
        <p:spPr>
          <a:xfrm>
            <a:off x="1779264" y="4245831"/>
            <a:ext cx="3665704"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a:t>
            </a:r>
          </a:p>
        </p:txBody>
      </p:sp>
      <p:sp>
        <p:nvSpPr>
          <p:cNvPr id="7" name="矩形 6"/>
          <p:cNvSpPr/>
          <p:nvPr/>
        </p:nvSpPr>
        <p:spPr>
          <a:xfrm>
            <a:off x="1779264" y="3724875"/>
            <a:ext cx="1826141" cy="381258"/>
          </a:xfrm>
          <a:prstGeom prst="rect">
            <a:avLst/>
          </a:prstGeom>
        </p:spPr>
        <p:txBody>
          <a:bodyPr wrap="none">
            <a:spAutoFit/>
          </a:bodyPr>
          <a:lstStyle/>
          <a:p>
            <a:pP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sp>
        <p:nvSpPr>
          <p:cNvPr id="17" name="矩形 16"/>
          <p:cNvSpPr/>
          <p:nvPr/>
        </p:nvSpPr>
        <p:spPr>
          <a:xfrm>
            <a:off x="1779264" y="2654297"/>
            <a:ext cx="3665704"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85000"/>
                    <a:lumOff val="15000"/>
                  </a:schemeClr>
                </a:solidFill>
                <a:cs typeface="+mn-ea"/>
                <a:sym typeface="+mn-lt"/>
              </a:rPr>
              <a:t>双击在此添加你的文本信息内容双击在此添加你的文本信息内容双击在此</a:t>
            </a:r>
          </a:p>
        </p:txBody>
      </p:sp>
      <p:sp>
        <p:nvSpPr>
          <p:cNvPr id="18" name="矩形 17"/>
          <p:cNvSpPr/>
          <p:nvPr/>
        </p:nvSpPr>
        <p:spPr>
          <a:xfrm>
            <a:off x="1779264" y="2133341"/>
            <a:ext cx="1826141" cy="381258"/>
          </a:xfrm>
          <a:prstGeom prst="rect">
            <a:avLst/>
          </a:prstGeom>
        </p:spPr>
        <p:txBody>
          <a:bodyPr wrap="none">
            <a:spAutoFit/>
          </a:bodyPr>
          <a:lstStyle/>
          <a:p>
            <a:pPr defTabSz="1219200">
              <a:lnSpc>
                <a:spcPct val="130000"/>
              </a:lnSpc>
              <a:defRPr/>
            </a:pPr>
            <a:r>
              <a:rPr lang="zh-CN" altLang="en-US" sz="1600" kern="0" dirty="0">
                <a:solidFill>
                  <a:schemeClr val="tx1">
                    <a:lumMod val="85000"/>
                    <a:lumOff val="15000"/>
                  </a:schemeClr>
                </a:solidFill>
                <a:cs typeface="+mn-ea"/>
                <a:sym typeface="+mn-lt"/>
              </a:rPr>
              <a:t>点击此处添加标题</a:t>
            </a:r>
            <a:endParaRPr lang="en-US" altLang="zh-CN" sz="1600" kern="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587828" y="816878"/>
            <a:ext cx="11016343" cy="5297715"/>
            <a:chOff x="587828" y="816878"/>
            <a:chExt cx="11016343" cy="5297715"/>
          </a:xfrm>
        </p:grpSpPr>
        <p:sp>
          <p:nvSpPr>
            <p:cNvPr id="13" name="矩形 12"/>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4630241" y="959099"/>
              <a:ext cx="2548020" cy="489056"/>
              <a:chOff x="4678639" y="301935"/>
              <a:chExt cx="2548020" cy="489056"/>
            </a:xfrm>
          </p:grpSpPr>
          <p:sp>
            <p:nvSpPr>
              <p:cNvPr id="15" name="文本框 14"/>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16" name="组合 15"/>
              <p:cNvGrpSpPr/>
              <p:nvPr/>
            </p:nvGrpSpPr>
            <p:grpSpPr>
              <a:xfrm>
                <a:off x="4818040" y="745272"/>
                <a:ext cx="2269218" cy="45719"/>
                <a:chOff x="6542563" y="3681293"/>
                <a:chExt cx="2803935" cy="0"/>
              </a:xfrm>
            </p:grpSpPr>
            <p:cxnSp>
              <p:nvCxnSpPr>
                <p:cNvPr id="22" name="直接连接符 21"/>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pic>
        <p:nvPicPr>
          <p:cNvPr id="5" name="图片 4"/>
          <p:cNvPicPr>
            <a:picLocks noChangeAspect="1"/>
          </p:cNvPicPr>
          <p:nvPr/>
        </p:nvPicPr>
        <p:blipFill>
          <a:blip r:embed="rId3" cstate="screen"/>
          <a:srcRect/>
          <a:stretch>
            <a:fillRect/>
          </a:stretch>
        </p:blipFill>
        <p:spPr>
          <a:xfrm>
            <a:off x="3022600" y="1741858"/>
            <a:ext cx="5688148" cy="2870683"/>
          </a:xfrm>
          <a:prstGeom prst="rect">
            <a:avLst/>
          </a:prstGeom>
          <a:effectLst>
            <a:outerShdw blurRad="50800" dist="38100" dir="5400000" algn="t" rotWithShape="0">
              <a:prstClr val="black">
                <a:alpha val="40000"/>
              </a:prstClr>
            </a:outerShdw>
          </a:effectLst>
        </p:spPr>
      </p:pic>
      <p:sp>
        <p:nvSpPr>
          <p:cNvPr id="4" name="任意形状 3"/>
          <p:cNvSpPr/>
          <p:nvPr/>
        </p:nvSpPr>
        <p:spPr>
          <a:xfrm flipH="1" flipV="1">
            <a:off x="3022600" y="4139801"/>
            <a:ext cx="4675053" cy="506881"/>
          </a:xfrm>
          <a:custGeom>
            <a:avLst/>
            <a:gdLst>
              <a:gd name="connsiteX0" fmla="*/ 298448 w 8369299"/>
              <a:gd name="connsiteY0" fmla="*/ 0 h 596900"/>
              <a:gd name="connsiteX1" fmla="*/ 298450 w 8369299"/>
              <a:gd name="connsiteY1" fmla="*/ 0 h 596900"/>
              <a:gd name="connsiteX2" fmla="*/ 8369299 w 8369299"/>
              <a:gd name="connsiteY2" fmla="*/ 0 h 596900"/>
              <a:gd name="connsiteX3" fmla="*/ 8369299 w 8369299"/>
              <a:gd name="connsiteY3" fmla="*/ 596899 h 596900"/>
              <a:gd name="connsiteX4" fmla="*/ 298460 w 8369299"/>
              <a:gd name="connsiteY4" fmla="*/ 596899 h 596900"/>
              <a:gd name="connsiteX5" fmla="*/ 298450 w 8369299"/>
              <a:gd name="connsiteY5" fmla="*/ 596900 h 596900"/>
              <a:gd name="connsiteX6" fmla="*/ 0 w 8369299"/>
              <a:gd name="connsiteY6" fmla="*/ 298450 h 596900"/>
              <a:gd name="connsiteX7" fmla="*/ 238302 w 8369299"/>
              <a:gd name="connsiteY7" fmla="*/ 6064 h 596900"/>
              <a:gd name="connsiteX8" fmla="*/ 298448 w 8369299"/>
              <a:gd name="connsiteY8"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9299" h="596900">
                <a:moveTo>
                  <a:pt x="298448" y="0"/>
                </a:moveTo>
                <a:lnTo>
                  <a:pt x="298450" y="0"/>
                </a:lnTo>
                <a:lnTo>
                  <a:pt x="8369299" y="0"/>
                </a:lnTo>
                <a:lnTo>
                  <a:pt x="8369299" y="596899"/>
                </a:lnTo>
                <a:lnTo>
                  <a:pt x="298460" y="596899"/>
                </a:lnTo>
                <a:lnTo>
                  <a:pt x="298450" y="596900"/>
                </a:lnTo>
                <a:cubicBezTo>
                  <a:pt x="133621" y="596900"/>
                  <a:pt x="0" y="463279"/>
                  <a:pt x="0" y="298450"/>
                </a:cubicBezTo>
                <a:cubicBezTo>
                  <a:pt x="0" y="154225"/>
                  <a:pt x="102304" y="33893"/>
                  <a:pt x="238302" y="6064"/>
                </a:cubicBezTo>
                <a:lnTo>
                  <a:pt x="298448" y="0"/>
                </a:lnTo>
                <a:close/>
              </a:path>
            </a:pathLst>
          </a:custGeom>
          <a:solidFill>
            <a:srgbClr val="7E56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lumMod val="75000"/>
                  <a:lumOff val="25000"/>
                </a:schemeClr>
              </a:solidFill>
              <a:cs typeface="+mn-ea"/>
              <a:sym typeface="+mn-lt"/>
            </a:endParaRPr>
          </a:p>
        </p:txBody>
      </p:sp>
      <p:grpSp>
        <p:nvGrpSpPr>
          <p:cNvPr id="2" name="组合 1"/>
          <p:cNvGrpSpPr/>
          <p:nvPr/>
        </p:nvGrpSpPr>
        <p:grpSpPr>
          <a:xfrm>
            <a:off x="1419800" y="4691184"/>
            <a:ext cx="8968902" cy="1278667"/>
            <a:chOff x="1679642" y="3927256"/>
            <a:chExt cx="8968902" cy="1278667"/>
          </a:xfrm>
        </p:grpSpPr>
        <p:sp>
          <p:nvSpPr>
            <p:cNvPr id="3" name="矩形 2"/>
            <p:cNvSpPr/>
            <p:nvPr/>
          </p:nvSpPr>
          <p:spPr>
            <a:xfrm>
              <a:off x="2827505" y="3927256"/>
              <a:ext cx="1826141" cy="381258"/>
            </a:xfrm>
            <a:prstGeom prst="rect">
              <a:avLst/>
            </a:prstGeom>
          </p:spPr>
          <p:txBody>
            <a:bodyPr wrap="none">
              <a:spAutoFit/>
            </a:bodyPr>
            <a:lstStyle/>
            <a:p>
              <a:pPr defTabSz="1219200">
                <a:lnSpc>
                  <a:spcPct val="130000"/>
                </a:lnSpc>
                <a:defRPr/>
              </a:pPr>
              <a:r>
                <a:rPr lang="zh-CN" altLang="en-US" sz="1600" kern="0" dirty="0">
                  <a:cs typeface="+mn-ea"/>
                  <a:sym typeface="+mn-lt"/>
                </a:rPr>
                <a:t>点击此处添加标题</a:t>
              </a:r>
              <a:endParaRPr lang="en-US" altLang="zh-CN" sz="1600" kern="0" dirty="0">
                <a:cs typeface="+mn-ea"/>
                <a:sym typeface="+mn-lt"/>
              </a:endParaRPr>
            </a:p>
          </p:txBody>
        </p:sp>
        <p:sp>
          <p:nvSpPr>
            <p:cNvPr id="6" name="矩形 5"/>
            <p:cNvSpPr/>
            <p:nvPr/>
          </p:nvSpPr>
          <p:spPr>
            <a:xfrm>
              <a:off x="2827505" y="4393393"/>
              <a:ext cx="7821039" cy="625171"/>
            </a:xfrm>
            <a:prstGeom prst="rect">
              <a:avLst/>
            </a:prstGeom>
          </p:spPr>
          <p:txBody>
            <a:bodyPr wrap="square" numCol="1" spcCol="360000">
              <a:spAutoFit/>
            </a:bodyPr>
            <a:lstStyle/>
            <a:p>
              <a:pPr defTabSz="609600">
                <a:lnSpc>
                  <a:spcPct val="13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双击在此添加你的文本信息内容双击在此添加你的文本信息内容双击在此添加你的文本信息内容双击在此添加你的文本信息内容双击在此添加你的文本信息内容</a:t>
              </a:r>
            </a:p>
          </p:txBody>
        </p:sp>
        <p:grpSp>
          <p:nvGrpSpPr>
            <p:cNvPr id="21" name="组 20"/>
            <p:cNvGrpSpPr/>
            <p:nvPr/>
          </p:nvGrpSpPr>
          <p:grpSpPr>
            <a:xfrm>
              <a:off x="1679642" y="4307873"/>
              <a:ext cx="898050" cy="898050"/>
              <a:chOff x="2341122" y="3966729"/>
              <a:chExt cx="1094759" cy="1094759"/>
            </a:xfrm>
          </p:grpSpPr>
          <p:sp>
            <p:nvSpPr>
              <p:cNvPr id="20" name="椭圆 19"/>
              <p:cNvSpPr/>
              <p:nvPr/>
            </p:nvSpPr>
            <p:spPr>
              <a:xfrm>
                <a:off x="2341122" y="3966729"/>
                <a:ext cx="1094759" cy="1094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grpSp>
            <p:nvGrpSpPr>
              <p:cNvPr id="17" name="组合 46"/>
              <p:cNvGrpSpPr/>
              <p:nvPr/>
            </p:nvGrpSpPr>
            <p:grpSpPr>
              <a:xfrm>
                <a:off x="2785366" y="3982988"/>
                <a:ext cx="535187" cy="412291"/>
                <a:chOff x="2947023" y="2785418"/>
                <a:chExt cx="1500188" cy="1155700"/>
              </a:xfrm>
              <a:solidFill>
                <a:schemeClr val="tx1">
                  <a:lumMod val="75000"/>
                  <a:lumOff val="25000"/>
                </a:schemeClr>
              </a:solidFill>
            </p:grpSpPr>
            <p:sp>
              <p:nvSpPr>
                <p:cNvPr id="18" name="Freeform 26"/>
                <p:cNvSpPr>
                  <a:spLocks noEditPoints="1"/>
                </p:cNvSpPr>
                <p:nvPr/>
              </p:nvSpPr>
              <p:spPr bwMode="auto">
                <a:xfrm>
                  <a:off x="2947023" y="2785418"/>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solidFill>
                  <a:srgbClr val="346933"/>
                </a:soli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9" name="Freeform 27"/>
                <p:cNvSpPr/>
                <p:nvPr/>
              </p:nvSpPr>
              <p:spPr bwMode="auto">
                <a:xfrm>
                  <a:off x="3416923" y="3153718"/>
                  <a:ext cx="560388" cy="565149"/>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solidFill>
                  <a:srgbClr val="346933"/>
                </a:solid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768891" y="4411032"/>
            <a:ext cx="5361940" cy="1200329"/>
          </a:xfrm>
          <a:prstGeom prst="rect">
            <a:avLst/>
          </a:prstGeom>
        </p:spPr>
        <p:txBody>
          <a:bodyPr wrap="square">
            <a:spAutoFit/>
          </a:bodyPr>
          <a:lstStyle/>
          <a:p>
            <a:pPr algn="ctr">
              <a:lnSpc>
                <a:spcPct val="150000"/>
              </a:lnSpc>
            </a:pPr>
            <a:r>
              <a:rPr lang="zh-CN" altLang="en-US" sz="1600" dirty="0">
                <a:solidFill>
                  <a:schemeClr val="bg1"/>
                </a:solidFill>
                <a:cs typeface="+mn-ea"/>
                <a:sym typeface="+mn-lt"/>
              </a:rPr>
              <a:t>植树节是为了保护倡导人民种植树木，鼓励人民爱护树木，提醒人民重视树木。树木对于人类的生存，对于地球的生态环境，都是起着非常重要的作用。</a:t>
            </a:r>
          </a:p>
        </p:txBody>
      </p:sp>
      <p:grpSp>
        <p:nvGrpSpPr>
          <p:cNvPr id="7" name="组合 6"/>
          <p:cNvGrpSpPr/>
          <p:nvPr/>
        </p:nvGrpSpPr>
        <p:grpSpPr>
          <a:xfrm>
            <a:off x="803727" y="852545"/>
            <a:ext cx="5292271" cy="3299730"/>
            <a:chOff x="4088371" y="267436"/>
            <a:chExt cx="4607473" cy="3299730"/>
          </a:xfrm>
        </p:grpSpPr>
        <p:sp>
          <p:nvSpPr>
            <p:cNvPr id="8" name="文本框 7"/>
            <p:cNvSpPr txBox="1"/>
            <p:nvPr/>
          </p:nvSpPr>
          <p:spPr>
            <a:xfrm>
              <a:off x="4088371" y="2120616"/>
              <a:ext cx="4607473" cy="1446550"/>
            </a:xfrm>
            <a:prstGeom prst="rect">
              <a:avLst/>
            </a:prstGeom>
            <a:noFill/>
          </p:spPr>
          <p:txBody>
            <a:bodyPr wrap="square" rtlCol="0">
              <a:spAutoFit/>
            </a:bodyPr>
            <a:lstStyle/>
            <a:p>
              <a:pPr algn="dist"/>
              <a:r>
                <a:rPr kumimoji="1" lang="zh-CN" altLang="en-US" sz="8800" b="1" dirty="0">
                  <a:solidFill>
                    <a:srgbClr val="346933"/>
                  </a:solidFill>
                  <a:cs typeface="+mn-ea"/>
                  <a:sym typeface="+mn-lt"/>
                </a:rPr>
                <a:t>添加标题</a:t>
              </a:r>
            </a:p>
          </p:txBody>
        </p:sp>
        <p:sp>
          <p:nvSpPr>
            <p:cNvPr id="9" name="文本框 8"/>
            <p:cNvSpPr txBox="1"/>
            <p:nvPr/>
          </p:nvSpPr>
          <p:spPr>
            <a:xfrm>
              <a:off x="5500620" y="267436"/>
              <a:ext cx="1782974" cy="1862048"/>
            </a:xfrm>
            <a:prstGeom prst="rect">
              <a:avLst/>
            </a:prstGeom>
            <a:noFill/>
          </p:spPr>
          <p:txBody>
            <a:bodyPr wrap="square" rtlCol="0">
              <a:spAutoFit/>
            </a:bodyPr>
            <a:lstStyle>
              <a:defPPr>
                <a:defRPr lang="zh-CN"/>
              </a:defPPr>
              <a:lvl1pPr algn="dist">
                <a:defRPr kumimoji="1" sz="11500" b="1">
                  <a:solidFill>
                    <a:srgbClr val="346933"/>
                  </a:solidFill>
                  <a:cs typeface="+mn-ea"/>
                </a:defRPr>
              </a:lvl1pPr>
            </a:lstStyle>
            <a:p>
              <a:r>
                <a:rPr lang="en-US" altLang="zh-CN" dirty="0">
                  <a:sym typeface="+mn-lt"/>
                </a:rPr>
                <a:t>04</a:t>
              </a:r>
              <a:endParaRPr lang="zh-CN" altLang="en-US" dirty="0">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组合 25"/>
          <p:cNvGrpSpPr/>
          <p:nvPr/>
        </p:nvGrpSpPr>
        <p:grpSpPr>
          <a:xfrm>
            <a:off x="587828" y="816878"/>
            <a:ext cx="11016343" cy="5297715"/>
            <a:chOff x="587828" y="816878"/>
            <a:chExt cx="11016343" cy="5297715"/>
          </a:xfrm>
        </p:grpSpPr>
        <p:sp>
          <p:nvSpPr>
            <p:cNvPr id="27" name="矩形 26"/>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4630241" y="959099"/>
              <a:ext cx="2548020" cy="489056"/>
              <a:chOff x="4678639" y="301935"/>
              <a:chExt cx="2548020" cy="489056"/>
            </a:xfrm>
          </p:grpSpPr>
          <p:sp>
            <p:nvSpPr>
              <p:cNvPr id="29" name="文本框 28"/>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30" name="组合 29"/>
              <p:cNvGrpSpPr/>
              <p:nvPr/>
            </p:nvGrpSpPr>
            <p:grpSpPr>
              <a:xfrm>
                <a:off x="4818040" y="745272"/>
                <a:ext cx="2269218" cy="45719"/>
                <a:chOff x="6542563" y="3681293"/>
                <a:chExt cx="2803935" cy="0"/>
              </a:xfrm>
            </p:grpSpPr>
            <p:cxnSp>
              <p:nvCxnSpPr>
                <p:cNvPr id="31" name="直接连接符 30"/>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aphicFrame>
        <p:nvGraphicFramePr>
          <p:cNvPr id="3" name="图表 2"/>
          <p:cNvGraphicFramePr/>
          <p:nvPr/>
        </p:nvGraphicFramePr>
        <p:xfrm>
          <a:off x="712134" y="3953884"/>
          <a:ext cx="10384233" cy="1806193"/>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 4"/>
          <p:cNvGrpSpPr/>
          <p:nvPr/>
        </p:nvGrpSpPr>
        <p:grpSpPr>
          <a:xfrm>
            <a:off x="1562910" y="3470531"/>
            <a:ext cx="898050" cy="898050"/>
            <a:chOff x="2341122" y="3966729"/>
            <a:chExt cx="1094759" cy="1094759"/>
          </a:xfrm>
        </p:grpSpPr>
        <p:sp>
          <p:nvSpPr>
            <p:cNvPr id="6" name="椭圆 5"/>
            <p:cNvSpPr/>
            <p:nvPr/>
          </p:nvSpPr>
          <p:spPr>
            <a:xfrm>
              <a:off x="2341122" y="3966729"/>
              <a:ext cx="1094759" cy="1094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grpSp>
          <p:nvGrpSpPr>
            <p:cNvPr id="7" name="组合 46"/>
            <p:cNvGrpSpPr/>
            <p:nvPr/>
          </p:nvGrpSpPr>
          <p:grpSpPr>
            <a:xfrm>
              <a:off x="2620907" y="4280543"/>
              <a:ext cx="535187" cy="412291"/>
              <a:chOff x="2486025" y="3619500"/>
              <a:chExt cx="1500188" cy="1155700"/>
            </a:xfrm>
            <a:solidFill>
              <a:schemeClr val="tx1">
                <a:lumMod val="75000"/>
                <a:lumOff val="25000"/>
              </a:schemeClr>
            </a:solidFill>
          </p:grpSpPr>
          <p:sp>
            <p:nvSpPr>
              <p:cNvPr id="8"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9"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grpSp>
        <p:nvGrpSpPr>
          <p:cNvPr id="10" name="组 9"/>
          <p:cNvGrpSpPr/>
          <p:nvPr/>
        </p:nvGrpSpPr>
        <p:grpSpPr>
          <a:xfrm>
            <a:off x="2093932" y="2246358"/>
            <a:ext cx="1994623" cy="945943"/>
            <a:chOff x="441968" y="1803588"/>
            <a:chExt cx="1994623" cy="945943"/>
          </a:xfrm>
        </p:grpSpPr>
        <p:grpSp>
          <p:nvGrpSpPr>
            <p:cNvPr id="11" name="组 10"/>
            <p:cNvGrpSpPr/>
            <p:nvPr/>
          </p:nvGrpSpPr>
          <p:grpSpPr>
            <a:xfrm>
              <a:off x="606667" y="1803588"/>
              <a:ext cx="1829924" cy="945943"/>
              <a:chOff x="592671" y="1820353"/>
              <a:chExt cx="1829924" cy="945943"/>
            </a:xfrm>
          </p:grpSpPr>
          <p:sp>
            <p:nvSpPr>
              <p:cNvPr id="13" name="矩形 12"/>
              <p:cNvSpPr/>
              <p:nvPr/>
            </p:nvSpPr>
            <p:spPr>
              <a:xfrm>
                <a:off x="592671" y="2217235"/>
                <a:ext cx="1829924" cy="549061"/>
              </a:xfrm>
              <a:prstGeom prst="rect">
                <a:avLst/>
              </a:prstGeom>
            </p:spPr>
            <p:txBody>
              <a:bodyPr wrap="square" numCol="1" spcCol="360000">
                <a:spAutoFit/>
              </a:bodyPr>
              <a:lstStyle/>
              <a:p>
                <a:pPr defTabSz="609600">
                  <a:lnSpc>
                    <a:spcPct val="130000"/>
                  </a:lnSpc>
                </a:pPr>
                <a:r>
                  <a:rPr kumimoji="1" lang="zh-CN" altLang="en-US" sz="1200" spc="300" dirty="0">
                    <a:solidFill>
                      <a:schemeClr val="tx1">
                        <a:lumMod val="75000"/>
                        <a:lumOff val="25000"/>
                      </a:schemeClr>
                    </a:solidFill>
                    <a:cs typeface="+mn-ea"/>
                    <a:sym typeface="+mn-lt"/>
                  </a:rPr>
                  <a:t>双击在此添加你的文本信息内容</a:t>
                </a:r>
                <a:endParaRPr lang="zh-CN" altLang="en-US" sz="1200" dirty="0">
                  <a:solidFill>
                    <a:schemeClr val="tx1">
                      <a:lumMod val="75000"/>
                      <a:lumOff val="25000"/>
                    </a:schemeClr>
                  </a:solidFill>
                  <a:cs typeface="+mn-ea"/>
                  <a:sym typeface="+mn-lt"/>
                </a:endParaRPr>
              </a:p>
            </p:txBody>
          </p:sp>
          <p:sp>
            <p:nvSpPr>
              <p:cNvPr id="14" name="矩形 13"/>
              <p:cNvSpPr/>
              <p:nvPr/>
            </p:nvSpPr>
            <p:spPr>
              <a:xfrm>
                <a:off x="594561" y="1820353"/>
                <a:ext cx="1826141" cy="381258"/>
              </a:xfrm>
              <a:prstGeom prst="rect">
                <a:avLst/>
              </a:prstGeom>
            </p:spPr>
            <p:txBody>
              <a:bodyPr wrap="none">
                <a:spAutoFit/>
              </a:bodyPr>
              <a:lstStyle/>
              <a:p>
                <a:pPr defTabSz="1219200">
                  <a:lnSpc>
                    <a:spcPct val="130000"/>
                  </a:lnSpc>
                  <a:defRPr/>
                </a:pPr>
                <a:r>
                  <a:rPr lang="zh-CN" altLang="en-US" sz="1600" kern="0" dirty="0">
                    <a:cs typeface="+mn-ea"/>
                    <a:sym typeface="+mn-lt"/>
                  </a:rPr>
                  <a:t>点击此处添加标题</a:t>
                </a:r>
                <a:endParaRPr lang="en-US" altLang="zh-CN" sz="1600" kern="0" dirty="0">
                  <a:cs typeface="+mn-ea"/>
                  <a:sym typeface="+mn-lt"/>
                </a:endParaRPr>
              </a:p>
            </p:txBody>
          </p:sp>
        </p:grpSp>
        <p:sp>
          <p:nvSpPr>
            <p:cNvPr id="12" name="矩形 11"/>
            <p:cNvSpPr/>
            <p:nvPr/>
          </p:nvSpPr>
          <p:spPr>
            <a:xfrm>
              <a:off x="441968" y="1851883"/>
              <a:ext cx="164699" cy="792736"/>
            </a:xfrm>
            <a:prstGeom prst="rect">
              <a:avLst/>
            </a:prstGeom>
            <a:solidFill>
              <a:srgbClr val="E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grpSp>
      <p:grpSp>
        <p:nvGrpSpPr>
          <p:cNvPr id="15" name="组 14"/>
          <p:cNvGrpSpPr/>
          <p:nvPr/>
        </p:nvGrpSpPr>
        <p:grpSpPr>
          <a:xfrm>
            <a:off x="5015748" y="2246358"/>
            <a:ext cx="1994623" cy="945943"/>
            <a:chOff x="441968" y="1803588"/>
            <a:chExt cx="1994623" cy="945943"/>
          </a:xfrm>
        </p:grpSpPr>
        <p:grpSp>
          <p:nvGrpSpPr>
            <p:cNvPr id="16" name="组 15"/>
            <p:cNvGrpSpPr/>
            <p:nvPr/>
          </p:nvGrpSpPr>
          <p:grpSpPr>
            <a:xfrm>
              <a:off x="606667" y="1803588"/>
              <a:ext cx="1829924" cy="945943"/>
              <a:chOff x="592671" y="1820353"/>
              <a:chExt cx="1829924" cy="945943"/>
            </a:xfrm>
          </p:grpSpPr>
          <p:sp>
            <p:nvSpPr>
              <p:cNvPr id="18" name="矩形 17"/>
              <p:cNvSpPr/>
              <p:nvPr/>
            </p:nvSpPr>
            <p:spPr>
              <a:xfrm>
                <a:off x="592671" y="2217235"/>
                <a:ext cx="1829924" cy="549061"/>
              </a:xfrm>
              <a:prstGeom prst="rect">
                <a:avLst/>
              </a:prstGeom>
            </p:spPr>
            <p:txBody>
              <a:bodyPr wrap="square" numCol="1" spcCol="360000">
                <a:spAutoFit/>
              </a:bodyPr>
              <a:lstStyle/>
              <a:p>
                <a:pPr defTabSz="609600">
                  <a:lnSpc>
                    <a:spcPct val="130000"/>
                  </a:lnSpc>
                </a:pPr>
                <a:r>
                  <a:rPr kumimoji="1" lang="zh-CN" altLang="en-US" sz="1200" spc="300" dirty="0">
                    <a:solidFill>
                      <a:schemeClr val="tx1">
                        <a:lumMod val="75000"/>
                        <a:lumOff val="25000"/>
                      </a:schemeClr>
                    </a:solidFill>
                    <a:cs typeface="+mn-ea"/>
                    <a:sym typeface="+mn-lt"/>
                  </a:rPr>
                  <a:t>双击在此添加你的文本信息内容</a:t>
                </a:r>
              </a:p>
            </p:txBody>
          </p:sp>
          <p:sp>
            <p:nvSpPr>
              <p:cNvPr id="19" name="矩形 18"/>
              <p:cNvSpPr/>
              <p:nvPr/>
            </p:nvSpPr>
            <p:spPr>
              <a:xfrm>
                <a:off x="594561" y="1820353"/>
                <a:ext cx="1826141" cy="381258"/>
              </a:xfrm>
              <a:prstGeom prst="rect">
                <a:avLst/>
              </a:prstGeom>
            </p:spPr>
            <p:txBody>
              <a:bodyPr wrap="none">
                <a:spAutoFit/>
              </a:bodyPr>
              <a:lstStyle/>
              <a:p>
                <a:pPr defTabSz="1219200">
                  <a:lnSpc>
                    <a:spcPct val="130000"/>
                  </a:lnSpc>
                  <a:defRPr/>
                </a:pPr>
                <a:r>
                  <a:rPr lang="zh-CN" altLang="en-US" sz="1600" kern="0" dirty="0">
                    <a:cs typeface="+mn-ea"/>
                    <a:sym typeface="+mn-lt"/>
                  </a:rPr>
                  <a:t>点击此处添加标题</a:t>
                </a:r>
                <a:endParaRPr lang="en-US" altLang="zh-CN" sz="1600" kern="0" dirty="0">
                  <a:cs typeface="+mn-ea"/>
                  <a:sym typeface="+mn-lt"/>
                </a:endParaRPr>
              </a:p>
            </p:txBody>
          </p:sp>
        </p:grpSp>
        <p:sp>
          <p:nvSpPr>
            <p:cNvPr id="17" name="矩形 16"/>
            <p:cNvSpPr/>
            <p:nvPr/>
          </p:nvSpPr>
          <p:spPr>
            <a:xfrm>
              <a:off x="441968" y="1851883"/>
              <a:ext cx="164699" cy="792736"/>
            </a:xfrm>
            <a:prstGeom prst="rect">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grpSp>
      <p:grpSp>
        <p:nvGrpSpPr>
          <p:cNvPr id="20" name="组 19"/>
          <p:cNvGrpSpPr/>
          <p:nvPr/>
        </p:nvGrpSpPr>
        <p:grpSpPr>
          <a:xfrm>
            <a:off x="7937565" y="2246358"/>
            <a:ext cx="1994623" cy="945943"/>
            <a:chOff x="441968" y="1803588"/>
            <a:chExt cx="1994623" cy="945943"/>
          </a:xfrm>
        </p:grpSpPr>
        <p:grpSp>
          <p:nvGrpSpPr>
            <p:cNvPr id="21" name="组 20"/>
            <p:cNvGrpSpPr/>
            <p:nvPr/>
          </p:nvGrpSpPr>
          <p:grpSpPr>
            <a:xfrm>
              <a:off x="606667" y="1803588"/>
              <a:ext cx="1829924" cy="945943"/>
              <a:chOff x="592671" y="1820353"/>
              <a:chExt cx="1829924" cy="945943"/>
            </a:xfrm>
          </p:grpSpPr>
          <p:sp>
            <p:nvSpPr>
              <p:cNvPr id="23" name="矩形 22"/>
              <p:cNvSpPr/>
              <p:nvPr/>
            </p:nvSpPr>
            <p:spPr>
              <a:xfrm>
                <a:off x="592671" y="2217235"/>
                <a:ext cx="1829924" cy="549061"/>
              </a:xfrm>
              <a:prstGeom prst="rect">
                <a:avLst/>
              </a:prstGeom>
            </p:spPr>
            <p:txBody>
              <a:bodyPr wrap="square" numCol="1" spcCol="360000">
                <a:spAutoFit/>
              </a:bodyPr>
              <a:lstStyle/>
              <a:p>
                <a:pPr defTabSz="609600">
                  <a:lnSpc>
                    <a:spcPct val="130000"/>
                  </a:lnSpc>
                </a:pPr>
                <a:r>
                  <a:rPr kumimoji="1" lang="zh-CN" altLang="en-US" sz="1200" spc="300" dirty="0">
                    <a:solidFill>
                      <a:schemeClr val="tx1">
                        <a:lumMod val="75000"/>
                        <a:lumOff val="25000"/>
                      </a:schemeClr>
                    </a:solidFill>
                    <a:cs typeface="+mn-ea"/>
                    <a:sym typeface="+mn-lt"/>
                  </a:rPr>
                  <a:t>双击在此添加你的文本信息内容</a:t>
                </a:r>
              </a:p>
            </p:txBody>
          </p:sp>
          <p:sp>
            <p:nvSpPr>
              <p:cNvPr id="24" name="矩形 23"/>
              <p:cNvSpPr/>
              <p:nvPr/>
            </p:nvSpPr>
            <p:spPr>
              <a:xfrm>
                <a:off x="594561" y="1820353"/>
                <a:ext cx="1826141" cy="381258"/>
              </a:xfrm>
              <a:prstGeom prst="rect">
                <a:avLst/>
              </a:prstGeom>
            </p:spPr>
            <p:txBody>
              <a:bodyPr wrap="none">
                <a:spAutoFit/>
              </a:bodyPr>
              <a:lstStyle/>
              <a:p>
                <a:pPr defTabSz="1219200">
                  <a:lnSpc>
                    <a:spcPct val="130000"/>
                  </a:lnSpc>
                  <a:defRPr/>
                </a:pPr>
                <a:r>
                  <a:rPr lang="zh-CN" altLang="en-US" sz="1600" kern="0" dirty="0">
                    <a:cs typeface="+mn-ea"/>
                    <a:sym typeface="+mn-lt"/>
                  </a:rPr>
                  <a:t>点击此处添加标题</a:t>
                </a:r>
                <a:endParaRPr lang="en-US" altLang="zh-CN" sz="1600" kern="0" dirty="0">
                  <a:cs typeface="+mn-ea"/>
                  <a:sym typeface="+mn-lt"/>
                </a:endParaRPr>
              </a:p>
            </p:txBody>
          </p:sp>
        </p:grpSp>
        <p:sp>
          <p:nvSpPr>
            <p:cNvPr id="22" name="矩形 21"/>
            <p:cNvSpPr/>
            <p:nvPr/>
          </p:nvSpPr>
          <p:spPr>
            <a:xfrm>
              <a:off x="441968" y="1851883"/>
              <a:ext cx="164699" cy="792736"/>
            </a:xfrm>
            <a:prstGeom prst="rect">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grpSp>
      <p:sp>
        <p:nvSpPr>
          <p:cNvPr id="25" name="矩形 24"/>
          <p:cNvSpPr/>
          <p:nvPr/>
        </p:nvSpPr>
        <p:spPr>
          <a:xfrm>
            <a:off x="2690473" y="3484233"/>
            <a:ext cx="7821039" cy="625171"/>
          </a:xfrm>
          <a:prstGeom prst="rect">
            <a:avLst/>
          </a:prstGeom>
        </p:spPr>
        <p:txBody>
          <a:bodyPr wrap="square" numCol="1" spcCol="360000">
            <a:spAutoFit/>
          </a:bodyPr>
          <a:lstStyle/>
          <a:p>
            <a:pPr defTabSz="609600">
              <a:lnSpc>
                <a:spcPct val="13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双击在此添加你的文本信息内容双击在此添加你的文本信息内容双击在此添加你的文本信息内容双击在此添加你的文本信息内容双击在此添加你的文本信息内容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par>
                                <p:cTn id="19" presetID="1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childTnLst>
                          </p:cTn>
                        </p:par>
                        <p:par>
                          <p:cTn id="23" fill="hold">
                            <p:stCondLst>
                              <p:cond delay="1500"/>
                            </p:stCondLst>
                            <p:childTnLst>
                              <p:par>
                                <p:cTn id="24" presetID="14" presetClass="entr" presetSubtype="1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p:cNvSpPr/>
          <p:nvPr/>
        </p:nvSpPr>
        <p:spPr>
          <a:xfrm rot="16200000">
            <a:off x="1703192" y="2341253"/>
            <a:ext cx="1101217" cy="949325"/>
          </a:xfrm>
          <a:prstGeom prst="hexagon">
            <a:avLst/>
          </a:prstGeom>
          <a:solidFill>
            <a:srgbClr val="346933"/>
          </a:solidFill>
          <a:ln w="38100">
            <a:gradFill>
              <a:gsLst>
                <a:gs pos="0">
                  <a:schemeClr val="accent1">
                    <a:lumMod val="5000"/>
                    <a:lumOff val="95000"/>
                  </a:schemeClr>
                </a:gs>
                <a:gs pos="30000">
                  <a:schemeClr val="bg1">
                    <a:lumMod val="85000"/>
                  </a:schemeClr>
                </a:gs>
                <a:gs pos="100000">
                  <a:srgbClr val="B6D9E4"/>
                </a:gs>
                <a:gs pos="71000">
                  <a:schemeClr val="bg1"/>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1913059" y="2264365"/>
            <a:ext cx="3497149" cy="1002947"/>
            <a:chOff x="693901" y="1640585"/>
            <a:chExt cx="3497149" cy="1002947"/>
          </a:xfrm>
        </p:grpSpPr>
        <p:grpSp>
          <p:nvGrpSpPr>
            <p:cNvPr id="34" name="组合 33"/>
            <p:cNvGrpSpPr/>
            <p:nvPr/>
          </p:nvGrpSpPr>
          <p:grpSpPr>
            <a:xfrm>
              <a:off x="1696637" y="1640585"/>
              <a:ext cx="2494413" cy="1002947"/>
              <a:chOff x="1696637" y="1716855"/>
              <a:chExt cx="2494413" cy="1002947"/>
            </a:xfrm>
          </p:grpSpPr>
          <p:sp>
            <p:nvSpPr>
              <p:cNvPr id="36" name="文本框 35"/>
              <p:cNvSpPr txBox="1"/>
              <p:nvPr/>
            </p:nvSpPr>
            <p:spPr>
              <a:xfrm>
                <a:off x="1696637" y="1716855"/>
                <a:ext cx="2494412" cy="646331"/>
              </a:xfrm>
              <a:prstGeom prst="rect">
                <a:avLst/>
              </a:prstGeom>
              <a:noFill/>
            </p:spPr>
            <p:txBody>
              <a:bodyPr wrap="square" rtlCol="0">
                <a:spAutoFit/>
              </a:bodyPr>
              <a:lstStyle/>
              <a:p>
                <a:pPr algn="dist"/>
                <a:r>
                  <a:rPr kumimoji="1" lang="zh-CN" altLang="en-US" sz="3600" dirty="0">
                    <a:solidFill>
                      <a:srgbClr val="46434A"/>
                    </a:solidFill>
                    <a:cs typeface="+mn-ea"/>
                    <a:sym typeface="+mn-lt"/>
                  </a:rPr>
                  <a:t>添加标题</a:t>
                </a:r>
              </a:p>
            </p:txBody>
          </p:sp>
          <p:sp>
            <p:nvSpPr>
              <p:cNvPr id="37" name="文本框 36"/>
              <p:cNvSpPr txBox="1"/>
              <p:nvPr/>
            </p:nvSpPr>
            <p:spPr>
              <a:xfrm>
                <a:off x="1696638" y="2381248"/>
                <a:ext cx="2494412" cy="338554"/>
              </a:xfrm>
              <a:prstGeom prst="rect">
                <a:avLst/>
              </a:prstGeom>
              <a:noFill/>
            </p:spPr>
            <p:txBody>
              <a:bodyPr wrap="square" rtlCol="0">
                <a:spAutoFit/>
              </a:bodyPr>
              <a:lstStyle/>
              <a:p>
                <a:pPr algn="dist"/>
                <a:r>
                  <a:rPr kumimoji="1" lang="zh-CN" altLang="en-US" sz="1600" dirty="0">
                    <a:solidFill>
                      <a:srgbClr val="46434A"/>
                    </a:solidFill>
                    <a:cs typeface="+mn-ea"/>
                    <a:sym typeface="+mn-lt"/>
                  </a:rPr>
                  <a:t>双击在此添加你的文本</a:t>
                </a:r>
              </a:p>
            </p:txBody>
          </p:sp>
        </p:grpSp>
        <p:sp>
          <p:nvSpPr>
            <p:cNvPr id="35" name="文本框 34"/>
            <p:cNvSpPr txBox="1"/>
            <p:nvPr/>
          </p:nvSpPr>
          <p:spPr>
            <a:xfrm>
              <a:off x="693901" y="1899747"/>
              <a:ext cx="761993" cy="584775"/>
            </a:xfrm>
            <a:prstGeom prst="rect">
              <a:avLst/>
            </a:prstGeom>
            <a:noFill/>
          </p:spPr>
          <p:txBody>
            <a:bodyPr wrap="square" rtlCol="0">
              <a:spAutoFit/>
            </a:bodyPr>
            <a:lstStyle/>
            <a:p>
              <a:r>
                <a:rPr kumimoji="1" lang="en-US" altLang="zh-CN" sz="3200" dirty="0">
                  <a:solidFill>
                    <a:schemeClr val="bg1"/>
                  </a:solidFill>
                  <a:cs typeface="+mn-ea"/>
                  <a:sym typeface="+mn-lt"/>
                </a:rPr>
                <a:t>01</a:t>
              </a:r>
              <a:endParaRPr kumimoji="1" lang="zh-CN" altLang="en-US" sz="3200" dirty="0">
                <a:solidFill>
                  <a:schemeClr val="bg1"/>
                </a:solidFill>
                <a:cs typeface="+mn-ea"/>
                <a:sym typeface="+mn-lt"/>
              </a:endParaRPr>
            </a:p>
          </p:txBody>
        </p:sp>
      </p:grpSp>
      <p:sp>
        <p:nvSpPr>
          <p:cNvPr id="40" name="六边形 39"/>
          <p:cNvSpPr/>
          <p:nvPr/>
        </p:nvSpPr>
        <p:spPr>
          <a:xfrm rot="16200000">
            <a:off x="6691230" y="2341253"/>
            <a:ext cx="1101217" cy="949325"/>
          </a:xfrm>
          <a:prstGeom prst="hexagon">
            <a:avLst/>
          </a:prstGeom>
          <a:solidFill>
            <a:srgbClr val="346933"/>
          </a:solidFill>
          <a:ln w="38100">
            <a:gradFill>
              <a:gsLst>
                <a:gs pos="0">
                  <a:schemeClr val="accent1">
                    <a:lumMod val="5000"/>
                    <a:lumOff val="95000"/>
                  </a:schemeClr>
                </a:gs>
                <a:gs pos="30000">
                  <a:schemeClr val="bg1">
                    <a:lumMod val="85000"/>
                  </a:schemeClr>
                </a:gs>
                <a:gs pos="100000">
                  <a:srgbClr val="B6D9E4"/>
                </a:gs>
                <a:gs pos="71000">
                  <a:schemeClr val="bg1"/>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1" name="组合 40"/>
          <p:cNvGrpSpPr/>
          <p:nvPr/>
        </p:nvGrpSpPr>
        <p:grpSpPr>
          <a:xfrm>
            <a:off x="6910999" y="2264365"/>
            <a:ext cx="3487247" cy="1002947"/>
            <a:chOff x="703803" y="1640585"/>
            <a:chExt cx="3487247" cy="1002947"/>
          </a:xfrm>
        </p:grpSpPr>
        <p:grpSp>
          <p:nvGrpSpPr>
            <p:cNvPr id="45" name="组合 44"/>
            <p:cNvGrpSpPr/>
            <p:nvPr/>
          </p:nvGrpSpPr>
          <p:grpSpPr>
            <a:xfrm>
              <a:off x="1696637" y="1640585"/>
              <a:ext cx="2494413" cy="1002947"/>
              <a:chOff x="1696637" y="1716855"/>
              <a:chExt cx="2494413" cy="1002947"/>
            </a:xfrm>
          </p:grpSpPr>
          <p:sp>
            <p:nvSpPr>
              <p:cNvPr id="49" name="文本框 48"/>
              <p:cNvSpPr txBox="1"/>
              <p:nvPr/>
            </p:nvSpPr>
            <p:spPr>
              <a:xfrm>
                <a:off x="1696637" y="1716855"/>
                <a:ext cx="2494412" cy="646331"/>
              </a:xfrm>
              <a:prstGeom prst="rect">
                <a:avLst/>
              </a:prstGeom>
              <a:noFill/>
            </p:spPr>
            <p:txBody>
              <a:bodyPr wrap="square" rtlCol="0">
                <a:spAutoFit/>
              </a:bodyPr>
              <a:lstStyle/>
              <a:p>
                <a:pPr algn="dist"/>
                <a:r>
                  <a:rPr kumimoji="1" lang="zh-CN" altLang="en-US" sz="3600" dirty="0">
                    <a:solidFill>
                      <a:srgbClr val="46434A"/>
                    </a:solidFill>
                    <a:cs typeface="+mn-ea"/>
                    <a:sym typeface="+mn-lt"/>
                  </a:rPr>
                  <a:t>添加标题</a:t>
                </a:r>
              </a:p>
            </p:txBody>
          </p:sp>
          <p:sp>
            <p:nvSpPr>
              <p:cNvPr id="50" name="文本框 49"/>
              <p:cNvSpPr txBox="1"/>
              <p:nvPr/>
            </p:nvSpPr>
            <p:spPr>
              <a:xfrm>
                <a:off x="1696638" y="2381248"/>
                <a:ext cx="2494412" cy="338554"/>
              </a:xfrm>
              <a:prstGeom prst="rect">
                <a:avLst/>
              </a:prstGeom>
              <a:noFill/>
            </p:spPr>
            <p:txBody>
              <a:bodyPr wrap="square" rtlCol="0">
                <a:spAutoFit/>
              </a:bodyPr>
              <a:lstStyle/>
              <a:p>
                <a:pPr algn="dist"/>
                <a:r>
                  <a:rPr kumimoji="1" lang="zh-CN" altLang="en-US" sz="1600" dirty="0">
                    <a:solidFill>
                      <a:srgbClr val="46434A"/>
                    </a:solidFill>
                    <a:cs typeface="+mn-ea"/>
                    <a:sym typeface="+mn-lt"/>
                  </a:rPr>
                  <a:t>双击在此添加你的文本</a:t>
                </a:r>
              </a:p>
            </p:txBody>
          </p:sp>
        </p:grpSp>
        <p:sp>
          <p:nvSpPr>
            <p:cNvPr id="48" name="文本框 47"/>
            <p:cNvSpPr txBox="1"/>
            <p:nvPr/>
          </p:nvSpPr>
          <p:spPr>
            <a:xfrm>
              <a:off x="703803" y="1889480"/>
              <a:ext cx="684543" cy="584775"/>
            </a:xfrm>
            <a:prstGeom prst="rect">
              <a:avLst/>
            </a:prstGeom>
            <a:noFill/>
          </p:spPr>
          <p:txBody>
            <a:bodyPr wrap="square" rtlCol="0">
              <a:spAutoFit/>
            </a:bodyPr>
            <a:lstStyle/>
            <a:p>
              <a:pPr algn="dist"/>
              <a:r>
                <a:rPr kumimoji="1" lang="en-US" altLang="zh-CN" sz="3200" dirty="0">
                  <a:solidFill>
                    <a:schemeClr val="bg1"/>
                  </a:solidFill>
                  <a:cs typeface="+mn-ea"/>
                  <a:sym typeface="+mn-lt"/>
                </a:rPr>
                <a:t>02</a:t>
              </a:r>
              <a:endParaRPr kumimoji="1" lang="zh-CN" altLang="en-US" sz="3200" dirty="0">
                <a:solidFill>
                  <a:schemeClr val="bg1"/>
                </a:solidFill>
                <a:cs typeface="+mn-ea"/>
                <a:sym typeface="+mn-lt"/>
              </a:endParaRPr>
            </a:p>
          </p:txBody>
        </p:sp>
      </p:grpSp>
      <p:sp>
        <p:nvSpPr>
          <p:cNvPr id="68" name="六边形 67"/>
          <p:cNvSpPr/>
          <p:nvPr/>
        </p:nvSpPr>
        <p:spPr>
          <a:xfrm rot="16200000">
            <a:off x="1703192" y="4225173"/>
            <a:ext cx="1101217" cy="949325"/>
          </a:xfrm>
          <a:prstGeom prst="hexagon">
            <a:avLst/>
          </a:prstGeom>
          <a:solidFill>
            <a:srgbClr val="346933"/>
          </a:solidFill>
          <a:ln w="38100">
            <a:gradFill>
              <a:gsLst>
                <a:gs pos="0">
                  <a:schemeClr val="accent1">
                    <a:lumMod val="5000"/>
                    <a:lumOff val="95000"/>
                  </a:schemeClr>
                </a:gs>
                <a:gs pos="30000">
                  <a:schemeClr val="bg1">
                    <a:lumMod val="85000"/>
                  </a:schemeClr>
                </a:gs>
                <a:gs pos="100000">
                  <a:srgbClr val="B6D9E4"/>
                </a:gs>
                <a:gs pos="71000">
                  <a:schemeClr val="bg1"/>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9" name="组合 68"/>
          <p:cNvGrpSpPr/>
          <p:nvPr/>
        </p:nvGrpSpPr>
        <p:grpSpPr>
          <a:xfrm>
            <a:off x="1913059" y="4148285"/>
            <a:ext cx="3497149" cy="1002947"/>
            <a:chOff x="693901" y="1640585"/>
            <a:chExt cx="3497149" cy="1002947"/>
          </a:xfrm>
        </p:grpSpPr>
        <p:grpSp>
          <p:nvGrpSpPr>
            <p:cNvPr id="70" name="组合 69"/>
            <p:cNvGrpSpPr/>
            <p:nvPr/>
          </p:nvGrpSpPr>
          <p:grpSpPr>
            <a:xfrm>
              <a:off x="1696637" y="1640585"/>
              <a:ext cx="2494413" cy="1002947"/>
              <a:chOff x="1696637" y="1716855"/>
              <a:chExt cx="2494413" cy="1002947"/>
            </a:xfrm>
          </p:grpSpPr>
          <p:sp>
            <p:nvSpPr>
              <p:cNvPr id="72" name="文本框 71"/>
              <p:cNvSpPr txBox="1"/>
              <p:nvPr/>
            </p:nvSpPr>
            <p:spPr>
              <a:xfrm>
                <a:off x="1696637" y="1716855"/>
                <a:ext cx="2494412" cy="646331"/>
              </a:xfrm>
              <a:prstGeom prst="rect">
                <a:avLst/>
              </a:prstGeom>
              <a:noFill/>
            </p:spPr>
            <p:txBody>
              <a:bodyPr wrap="square" rtlCol="0">
                <a:spAutoFit/>
              </a:bodyPr>
              <a:lstStyle/>
              <a:p>
                <a:pPr algn="dist"/>
                <a:r>
                  <a:rPr kumimoji="1" lang="zh-CN" altLang="en-US" sz="3600" dirty="0">
                    <a:solidFill>
                      <a:srgbClr val="46434A"/>
                    </a:solidFill>
                    <a:cs typeface="+mn-ea"/>
                    <a:sym typeface="+mn-lt"/>
                  </a:rPr>
                  <a:t>添加标题</a:t>
                </a:r>
              </a:p>
            </p:txBody>
          </p:sp>
          <p:sp>
            <p:nvSpPr>
              <p:cNvPr id="73" name="文本框 72"/>
              <p:cNvSpPr txBox="1"/>
              <p:nvPr/>
            </p:nvSpPr>
            <p:spPr>
              <a:xfrm>
                <a:off x="1696638" y="2381248"/>
                <a:ext cx="2494412" cy="338554"/>
              </a:xfrm>
              <a:prstGeom prst="rect">
                <a:avLst/>
              </a:prstGeom>
              <a:noFill/>
            </p:spPr>
            <p:txBody>
              <a:bodyPr wrap="square" rtlCol="0">
                <a:spAutoFit/>
              </a:bodyPr>
              <a:lstStyle/>
              <a:p>
                <a:pPr algn="dist"/>
                <a:r>
                  <a:rPr kumimoji="1" lang="zh-CN" altLang="en-US" sz="1600" dirty="0">
                    <a:solidFill>
                      <a:srgbClr val="46434A"/>
                    </a:solidFill>
                    <a:cs typeface="+mn-ea"/>
                    <a:sym typeface="+mn-lt"/>
                  </a:rPr>
                  <a:t>双击在此添加你的文本</a:t>
                </a:r>
              </a:p>
            </p:txBody>
          </p:sp>
        </p:grpSp>
        <p:sp>
          <p:nvSpPr>
            <p:cNvPr id="71" name="文本框 70"/>
            <p:cNvSpPr txBox="1"/>
            <p:nvPr/>
          </p:nvSpPr>
          <p:spPr>
            <a:xfrm>
              <a:off x="693901" y="1889480"/>
              <a:ext cx="681481" cy="584775"/>
            </a:xfrm>
            <a:prstGeom prst="rect">
              <a:avLst/>
            </a:prstGeom>
            <a:noFill/>
          </p:spPr>
          <p:txBody>
            <a:bodyPr wrap="square" rtlCol="0">
              <a:spAutoFit/>
            </a:bodyPr>
            <a:lstStyle/>
            <a:p>
              <a:pPr algn="dist"/>
              <a:r>
                <a:rPr kumimoji="1" lang="en-US" altLang="zh-CN" sz="3200" dirty="0">
                  <a:solidFill>
                    <a:schemeClr val="bg1"/>
                  </a:solidFill>
                  <a:cs typeface="+mn-ea"/>
                  <a:sym typeface="+mn-lt"/>
                </a:rPr>
                <a:t>03</a:t>
              </a:r>
              <a:endParaRPr kumimoji="1" lang="zh-CN" altLang="en-US" sz="3200" dirty="0">
                <a:solidFill>
                  <a:schemeClr val="bg1"/>
                </a:solidFill>
                <a:cs typeface="+mn-ea"/>
                <a:sym typeface="+mn-lt"/>
              </a:endParaRPr>
            </a:p>
          </p:txBody>
        </p:sp>
      </p:grpSp>
      <p:sp>
        <p:nvSpPr>
          <p:cNvPr id="74" name="六边形 73"/>
          <p:cNvSpPr/>
          <p:nvPr/>
        </p:nvSpPr>
        <p:spPr>
          <a:xfrm rot="16200000">
            <a:off x="6691230" y="4225173"/>
            <a:ext cx="1101217" cy="949325"/>
          </a:xfrm>
          <a:prstGeom prst="hexagon">
            <a:avLst/>
          </a:prstGeom>
          <a:solidFill>
            <a:srgbClr val="346933"/>
          </a:solidFill>
          <a:ln w="38100">
            <a:gradFill>
              <a:gsLst>
                <a:gs pos="0">
                  <a:schemeClr val="accent1">
                    <a:lumMod val="5000"/>
                    <a:lumOff val="95000"/>
                  </a:schemeClr>
                </a:gs>
                <a:gs pos="30000">
                  <a:schemeClr val="bg1">
                    <a:lumMod val="85000"/>
                  </a:schemeClr>
                </a:gs>
                <a:gs pos="100000">
                  <a:srgbClr val="B6D9E4"/>
                </a:gs>
                <a:gs pos="71000">
                  <a:schemeClr val="bg1"/>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a:off x="6833548" y="4148285"/>
            <a:ext cx="3564698" cy="1002947"/>
            <a:chOff x="626352" y="1640585"/>
            <a:chExt cx="3564698" cy="1002947"/>
          </a:xfrm>
        </p:grpSpPr>
        <p:grpSp>
          <p:nvGrpSpPr>
            <p:cNvPr id="76" name="组合 75"/>
            <p:cNvGrpSpPr/>
            <p:nvPr/>
          </p:nvGrpSpPr>
          <p:grpSpPr>
            <a:xfrm>
              <a:off x="1696637" y="1640585"/>
              <a:ext cx="2494413" cy="1002947"/>
              <a:chOff x="1696637" y="1716855"/>
              <a:chExt cx="2494413" cy="1002947"/>
            </a:xfrm>
          </p:grpSpPr>
          <p:sp>
            <p:nvSpPr>
              <p:cNvPr id="78" name="文本框 77"/>
              <p:cNvSpPr txBox="1"/>
              <p:nvPr/>
            </p:nvSpPr>
            <p:spPr>
              <a:xfrm>
                <a:off x="1696637" y="1716855"/>
                <a:ext cx="2494412" cy="646331"/>
              </a:xfrm>
              <a:prstGeom prst="rect">
                <a:avLst/>
              </a:prstGeom>
              <a:noFill/>
            </p:spPr>
            <p:txBody>
              <a:bodyPr wrap="square" rtlCol="0">
                <a:spAutoFit/>
              </a:bodyPr>
              <a:lstStyle/>
              <a:p>
                <a:pPr algn="dist"/>
                <a:r>
                  <a:rPr kumimoji="1" lang="zh-CN" altLang="en-US" sz="3600" dirty="0">
                    <a:solidFill>
                      <a:srgbClr val="46434A"/>
                    </a:solidFill>
                    <a:cs typeface="+mn-ea"/>
                    <a:sym typeface="+mn-lt"/>
                  </a:rPr>
                  <a:t>添加标题</a:t>
                </a:r>
              </a:p>
            </p:txBody>
          </p:sp>
          <p:sp>
            <p:nvSpPr>
              <p:cNvPr id="79" name="文本框 78"/>
              <p:cNvSpPr txBox="1"/>
              <p:nvPr/>
            </p:nvSpPr>
            <p:spPr>
              <a:xfrm>
                <a:off x="1696638" y="2381248"/>
                <a:ext cx="2494412" cy="338554"/>
              </a:xfrm>
              <a:prstGeom prst="rect">
                <a:avLst/>
              </a:prstGeom>
              <a:noFill/>
            </p:spPr>
            <p:txBody>
              <a:bodyPr wrap="square" rtlCol="0">
                <a:spAutoFit/>
              </a:bodyPr>
              <a:lstStyle/>
              <a:p>
                <a:pPr algn="dist"/>
                <a:r>
                  <a:rPr kumimoji="1" lang="zh-CN" altLang="en-US" sz="1600" dirty="0">
                    <a:solidFill>
                      <a:srgbClr val="46434A"/>
                    </a:solidFill>
                    <a:cs typeface="+mn-ea"/>
                    <a:sym typeface="+mn-lt"/>
                  </a:rPr>
                  <a:t>双击在此添加你的文本</a:t>
                </a:r>
              </a:p>
            </p:txBody>
          </p:sp>
        </p:grpSp>
        <p:sp>
          <p:nvSpPr>
            <p:cNvPr id="77" name="文本框 76"/>
            <p:cNvSpPr txBox="1"/>
            <p:nvPr/>
          </p:nvSpPr>
          <p:spPr>
            <a:xfrm>
              <a:off x="626352" y="1889480"/>
              <a:ext cx="761994" cy="584775"/>
            </a:xfrm>
            <a:prstGeom prst="rect">
              <a:avLst/>
            </a:prstGeom>
            <a:noFill/>
          </p:spPr>
          <p:txBody>
            <a:bodyPr wrap="square" rtlCol="0">
              <a:spAutoFit/>
            </a:bodyPr>
            <a:lstStyle/>
            <a:p>
              <a:pPr algn="dist"/>
              <a:r>
                <a:rPr kumimoji="1" lang="en-US" altLang="zh-CN" sz="3200" dirty="0">
                  <a:solidFill>
                    <a:schemeClr val="bg1"/>
                  </a:solidFill>
                  <a:cs typeface="+mn-ea"/>
                  <a:sym typeface="+mn-lt"/>
                </a:rPr>
                <a:t>04</a:t>
              </a:r>
              <a:endParaRPr kumimoji="1" lang="zh-CN" altLang="en-US" sz="3200" dirty="0">
                <a:solidFill>
                  <a:schemeClr val="bg1"/>
                </a:solidFill>
                <a:cs typeface="+mn-ea"/>
                <a:sym typeface="+mn-lt"/>
              </a:endParaRPr>
            </a:p>
          </p:txBody>
        </p:sp>
      </p:grpSp>
      <p:sp>
        <p:nvSpPr>
          <p:cNvPr id="38" name="文本框 37"/>
          <p:cNvSpPr txBox="1"/>
          <p:nvPr/>
        </p:nvSpPr>
        <p:spPr>
          <a:xfrm>
            <a:off x="5336148" y="1001914"/>
            <a:ext cx="1519701" cy="769441"/>
          </a:xfrm>
          <a:prstGeom prst="rect">
            <a:avLst/>
          </a:prstGeom>
          <a:noFill/>
        </p:spPr>
        <p:txBody>
          <a:bodyPr wrap="square" rtlCol="0">
            <a:spAutoFit/>
          </a:bodyPr>
          <a:lstStyle/>
          <a:p>
            <a:pPr algn="dist"/>
            <a:r>
              <a:rPr kumimoji="1" lang="zh-CN" altLang="en-US" sz="4400" b="1" dirty="0">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 presetClass="entr" presetSubtype="2" fill="hold" nodeType="afterEffect" p14:presetBounceEnd="50000">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14:bounceEnd="50000">
                                          <p:cBhvr additive="base">
                                            <p:cTn id="13" dur="10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14" dur="10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2000"/>
                                </p:stCondLst>
                                <p:childTnLst>
                                  <p:par>
                                    <p:cTn id="22" presetID="2" presetClass="entr" presetSubtype="2" fill="hold" nodeType="afterEffect" p14:presetBounceEnd="50000">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14:bounceEnd="50000">
                                          <p:cBhvr additive="base">
                                            <p:cTn id="24" dur="10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childTnLst>
                              </p:cTn>
                            </p:par>
                            <p:par>
                              <p:cTn id="32" fill="hold">
                                <p:stCondLst>
                                  <p:cond delay="3500"/>
                                </p:stCondLst>
                                <p:childTnLst>
                                  <p:par>
                                    <p:cTn id="33" presetID="2" presetClass="entr" presetSubtype="2" fill="hold" nodeType="afterEffect" p14:presetBounceEnd="50000">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14:bounceEnd="50000">
                                          <p:cBhvr additive="base">
                                            <p:cTn id="35" dur="1000" fill="hold"/>
                                            <p:tgtEl>
                                              <p:spTgt spid="69"/>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69"/>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p:cTn id="40" dur="500" fill="hold"/>
                                            <p:tgtEl>
                                              <p:spTgt spid="74"/>
                                            </p:tgtEl>
                                            <p:attrNameLst>
                                              <p:attrName>ppt_w</p:attrName>
                                            </p:attrNameLst>
                                          </p:cBhvr>
                                          <p:tavLst>
                                            <p:tav tm="0">
                                              <p:val>
                                                <p:fltVal val="0"/>
                                              </p:val>
                                            </p:tav>
                                            <p:tav tm="100000">
                                              <p:val>
                                                <p:strVal val="#ppt_w"/>
                                              </p:val>
                                            </p:tav>
                                          </p:tavLst>
                                        </p:anim>
                                        <p:anim calcmode="lin" valueType="num">
                                          <p:cBhvr>
                                            <p:cTn id="41" dur="500" fill="hold"/>
                                            <p:tgtEl>
                                              <p:spTgt spid="74"/>
                                            </p:tgtEl>
                                            <p:attrNameLst>
                                              <p:attrName>ppt_h</p:attrName>
                                            </p:attrNameLst>
                                          </p:cBhvr>
                                          <p:tavLst>
                                            <p:tav tm="0">
                                              <p:val>
                                                <p:fltVal val="0"/>
                                              </p:val>
                                            </p:tav>
                                            <p:tav tm="100000">
                                              <p:val>
                                                <p:strVal val="#ppt_h"/>
                                              </p:val>
                                            </p:tav>
                                          </p:tavLst>
                                        </p:anim>
                                        <p:animEffect transition="in" filter="fade">
                                          <p:cBhvr>
                                            <p:cTn id="42" dur="500"/>
                                            <p:tgtEl>
                                              <p:spTgt spid="74"/>
                                            </p:tgtEl>
                                          </p:cBhvr>
                                        </p:animEffect>
                                      </p:childTnLst>
                                    </p:cTn>
                                  </p:par>
                                </p:childTnLst>
                              </p:cTn>
                            </p:par>
                            <p:par>
                              <p:cTn id="43" fill="hold">
                                <p:stCondLst>
                                  <p:cond delay="5000"/>
                                </p:stCondLst>
                                <p:childTnLst>
                                  <p:par>
                                    <p:cTn id="44" presetID="2" presetClass="entr" presetSubtype="2" fill="hold" nodeType="afterEffect" p14:presetBounceEnd="50000">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14:bounceEnd="50000">
                                          <p:cBhvr additive="base">
                                            <p:cTn id="46" dur="1000" fill="hold"/>
                                            <p:tgtEl>
                                              <p:spTgt spid="75"/>
                                            </p:tgtEl>
                                            <p:attrNameLst>
                                              <p:attrName>ppt_x</p:attrName>
                                            </p:attrNameLst>
                                          </p:cBhvr>
                                          <p:tavLst>
                                            <p:tav tm="0">
                                              <p:val>
                                                <p:strVal val="1+#ppt_w/2"/>
                                              </p:val>
                                            </p:tav>
                                            <p:tav tm="100000">
                                              <p:val>
                                                <p:strVal val="#ppt_x"/>
                                              </p:val>
                                            </p:tav>
                                          </p:tavLst>
                                        </p:anim>
                                        <p:anim calcmode="lin" valueType="num" p14:bounceEnd="50000">
                                          <p:cBhvr additive="base">
                                            <p:cTn id="47" dur="10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P spid="68" grpId="0"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1+#ppt_w/2"/>
                                              </p:val>
                                            </p:tav>
                                            <p:tav tm="100000">
                                              <p:val>
                                                <p:strVal val="#ppt_x"/>
                                              </p:val>
                                            </p:tav>
                                          </p:tavLst>
                                        </p:anim>
                                        <p:anim calcmode="lin" valueType="num">
                                          <p:cBhvr additive="base">
                                            <p:cTn id="14" dur="10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000" fill="hold"/>
                                            <p:tgtEl>
                                              <p:spTgt spid="41"/>
                                            </p:tgtEl>
                                            <p:attrNameLst>
                                              <p:attrName>ppt_x</p:attrName>
                                            </p:attrNameLst>
                                          </p:cBhvr>
                                          <p:tavLst>
                                            <p:tav tm="0">
                                              <p:val>
                                                <p:strVal val="1+#ppt_w/2"/>
                                              </p:val>
                                            </p:tav>
                                            <p:tav tm="100000">
                                              <p:val>
                                                <p:strVal val="#ppt_x"/>
                                              </p:val>
                                            </p:tav>
                                          </p:tavLst>
                                        </p:anim>
                                        <p:anim calcmode="lin" valueType="num">
                                          <p:cBhvr additive="base">
                                            <p:cTn id="25" dur="10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1000" fill="hold"/>
                                            <p:tgtEl>
                                              <p:spTgt spid="69"/>
                                            </p:tgtEl>
                                            <p:attrNameLst>
                                              <p:attrName>ppt_x</p:attrName>
                                            </p:attrNameLst>
                                          </p:cBhvr>
                                          <p:tavLst>
                                            <p:tav tm="0">
                                              <p:val>
                                                <p:strVal val="1+#ppt_w/2"/>
                                              </p:val>
                                            </p:tav>
                                            <p:tav tm="100000">
                                              <p:val>
                                                <p:strVal val="#ppt_x"/>
                                              </p:val>
                                            </p:tav>
                                          </p:tavLst>
                                        </p:anim>
                                        <p:anim calcmode="lin" valueType="num">
                                          <p:cBhvr additive="base">
                                            <p:cTn id="36" dur="1000" fill="hold"/>
                                            <p:tgtEl>
                                              <p:spTgt spid="69"/>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p:cTn id="40" dur="500" fill="hold"/>
                                            <p:tgtEl>
                                              <p:spTgt spid="74"/>
                                            </p:tgtEl>
                                            <p:attrNameLst>
                                              <p:attrName>ppt_w</p:attrName>
                                            </p:attrNameLst>
                                          </p:cBhvr>
                                          <p:tavLst>
                                            <p:tav tm="0">
                                              <p:val>
                                                <p:fltVal val="0"/>
                                              </p:val>
                                            </p:tav>
                                            <p:tav tm="100000">
                                              <p:val>
                                                <p:strVal val="#ppt_w"/>
                                              </p:val>
                                            </p:tav>
                                          </p:tavLst>
                                        </p:anim>
                                        <p:anim calcmode="lin" valueType="num">
                                          <p:cBhvr>
                                            <p:cTn id="41" dur="500" fill="hold"/>
                                            <p:tgtEl>
                                              <p:spTgt spid="74"/>
                                            </p:tgtEl>
                                            <p:attrNameLst>
                                              <p:attrName>ppt_h</p:attrName>
                                            </p:attrNameLst>
                                          </p:cBhvr>
                                          <p:tavLst>
                                            <p:tav tm="0">
                                              <p:val>
                                                <p:fltVal val="0"/>
                                              </p:val>
                                            </p:tav>
                                            <p:tav tm="100000">
                                              <p:val>
                                                <p:strVal val="#ppt_h"/>
                                              </p:val>
                                            </p:tav>
                                          </p:tavLst>
                                        </p:anim>
                                        <p:animEffect transition="in" filter="fade">
                                          <p:cBhvr>
                                            <p:cTn id="42" dur="500"/>
                                            <p:tgtEl>
                                              <p:spTgt spid="74"/>
                                            </p:tgtEl>
                                          </p:cBhvr>
                                        </p:animEffect>
                                      </p:childTnLst>
                                    </p:cTn>
                                  </p:par>
                                </p:childTnLst>
                              </p:cTn>
                            </p:par>
                            <p:par>
                              <p:cTn id="43" fill="hold">
                                <p:stCondLst>
                                  <p:cond delay="5000"/>
                                </p:stCondLst>
                                <p:childTnLst>
                                  <p:par>
                                    <p:cTn id="44" presetID="2" presetClass="entr" presetSubtype="2" fill="hold"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1000" fill="hold"/>
                                            <p:tgtEl>
                                              <p:spTgt spid="75"/>
                                            </p:tgtEl>
                                            <p:attrNameLst>
                                              <p:attrName>ppt_x</p:attrName>
                                            </p:attrNameLst>
                                          </p:cBhvr>
                                          <p:tavLst>
                                            <p:tav tm="0">
                                              <p:val>
                                                <p:strVal val="1+#ppt_w/2"/>
                                              </p:val>
                                            </p:tav>
                                            <p:tav tm="100000">
                                              <p:val>
                                                <p:strVal val="#ppt_x"/>
                                              </p:val>
                                            </p:tav>
                                          </p:tavLst>
                                        </p:anim>
                                        <p:anim calcmode="lin" valueType="num">
                                          <p:cBhvr additive="base">
                                            <p:cTn id="47" dur="10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P spid="68" grpId="0" animBg="1"/>
          <p:bldP spid="7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组合 29"/>
          <p:cNvGrpSpPr/>
          <p:nvPr/>
        </p:nvGrpSpPr>
        <p:grpSpPr>
          <a:xfrm>
            <a:off x="587828" y="816878"/>
            <a:ext cx="11016343" cy="5297715"/>
            <a:chOff x="587828" y="816878"/>
            <a:chExt cx="11016343" cy="5297715"/>
          </a:xfrm>
        </p:grpSpPr>
        <p:sp>
          <p:nvSpPr>
            <p:cNvPr id="31" name="矩形 30"/>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4630241" y="959099"/>
              <a:ext cx="2548020" cy="489056"/>
              <a:chOff x="4678639" y="301935"/>
              <a:chExt cx="2548020" cy="489056"/>
            </a:xfrm>
          </p:grpSpPr>
          <p:sp>
            <p:nvSpPr>
              <p:cNvPr id="33" name="文本框 32"/>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34" name="组合 33"/>
              <p:cNvGrpSpPr/>
              <p:nvPr/>
            </p:nvGrpSpPr>
            <p:grpSpPr>
              <a:xfrm>
                <a:off x="4818040" y="745272"/>
                <a:ext cx="2269218" cy="45719"/>
                <a:chOff x="6542563" y="3681293"/>
                <a:chExt cx="2803935" cy="0"/>
              </a:xfrm>
            </p:grpSpPr>
            <p:cxnSp>
              <p:nvCxnSpPr>
                <p:cNvPr id="35" name="直接连接符 34"/>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pSp>
        <p:nvGrpSpPr>
          <p:cNvPr id="29" name="组 28"/>
          <p:cNvGrpSpPr/>
          <p:nvPr/>
        </p:nvGrpSpPr>
        <p:grpSpPr>
          <a:xfrm>
            <a:off x="1435100" y="1677802"/>
            <a:ext cx="2573549" cy="4322243"/>
            <a:chOff x="622570" y="1089498"/>
            <a:chExt cx="3035029" cy="5097293"/>
          </a:xfrm>
          <a:effectLst>
            <a:outerShdw blurRad="50800" dist="38100" dir="5400000" algn="t" rotWithShape="0">
              <a:prstClr val="black">
                <a:alpha val="40000"/>
              </a:prstClr>
            </a:outerShdw>
          </a:effectLst>
        </p:grpSpPr>
        <p:grpSp>
          <p:nvGrpSpPr>
            <p:cNvPr id="12" name="组 11"/>
            <p:cNvGrpSpPr/>
            <p:nvPr/>
          </p:nvGrpSpPr>
          <p:grpSpPr>
            <a:xfrm>
              <a:off x="622570" y="1089498"/>
              <a:ext cx="3035029" cy="5097293"/>
              <a:chOff x="622570" y="1089498"/>
              <a:chExt cx="3035029" cy="5097293"/>
            </a:xfrm>
          </p:grpSpPr>
          <p:sp>
            <p:nvSpPr>
              <p:cNvPr id="3" name="矩形 2"/>
              <p:cNvSpPr/>
              <p:nvPr/>
            </p:nvSpPr>
            <p:spPr>
              <a:xfrm>
                <a:off x="622570" y="1089498"/>
                <a:ext cx="3035029" cy="5097293"/>
              </a:xfrm>
              <a:prstGeom prst="rect">
                <a:avLst/>
              </a:prstGeom>
              <a:gradFill flip="none" rotWithShape="1">
                <a:gsLst>
                  <a:gs pos="0">
                    <a:schemeClr val="bg1"/>
                  </a:gs>
                  <a:gs pos="23000">
                    <a:schemeClr val="bg1"/>
                  </a:gs>
                  <a:gs pos="69000">
                    <a:schemeClr val="bg1">
                      <a:lumMod val="95000"/>
                    </a:schemeClr>
                  </a:gs>
                  <a:gs pos="97000">
                    <a:schemeClr val="bg1">
                      <a:lumMod val="95000"/>
                    </a:schemeClr>
                  </a:gs>
                </a:gsLst>
                <a:path path="circle">
                  <a:fillToRect l="50000" t="50000" r="50000" b="50000"/>
                </a:path>
                <a:tileRect/>
              </a:gradFill>
              <a:ln>
                <a:noFill/>
              </a:ln>
              <a:effectLst>
                <a:outerShdw blurRad="215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nvGrpSpPr>
              <p:cNvPr id="11" name="组 10"/>
              <p:cNvGrpSpPr/>
              <p:nvPr/>
            </p:nvGrpSpPr>
            <p:grpSpPr>
              <a:xfrm>
                <a:off x="732816" y="3492799"/>
                <a:ext cx="2815453" cy="2558016"/>
                <a:chOff x="732816" y="3492799"/>
                <a:chExt cx="2815453" cy="2558016"/>
              </a:xfrm>
            </p:grpSpPr>
            <p:sp>
              <p:nvSpPr>
                <p:cNvPr id="9" name="矩形 8"/>
                <p:cNvSpPr/>
                <p:nvPr/>
              </p:nvSpPr>
              <p:spPr>
                <a:xfrm>
                  <a:off x="732816" y="3960131"/>
                  <a:ext cx="2815453" cy="2090684"/>
                </a:xfrm>
                <a:prstGeom prst="rect">
                  <a:avLst/>
                </a:prstGeom>
              </p:spPr>
              <p:txBody>
                <a:bodyPr wrap="square" numCol="1" spcCol="360000">
                  <a:spAutoFit/>
                </a:bodyPr>
                <a:lstStyle/>
                <a:p>
                  <a:pPr defTabSz="609600">
                    <a:lnSpc>
                      <a:spcPct val="130000"/>
                    </a:lnSpc>
                  </a:pPr>
                  <a:r>
                    <a:rPr kumimoji="1" lang="zh-CN" altLang="en-US" sz="1200" spc="300" dirty="0">
                      <a:solidFill>
                        <a:schemeClr val="tx1">
                          <a:lumMod val="75000"/>
                          <a:lumOff val="25000"/>
                        </a:schemeClr>
                      </a:solidFill>
                      <a:cs typeface="+mn-ea"/>
                      <a:sym typeface="+mn-lt"/>
                    </a:rPr>
                    <a:t>双击在此添加你的文本信息内容双击在此添加你的文本</a:t>
                  </a:r>
                  <a:endParaRPr kumimoji="1" lang="en-US" altLang="zh-CN" sz="1200" spc="300" dirty="0">
                    <a:solidFill>
                      <a:schemeClr val="tx1">
                        <a:lumMod val="75000"/>
                        <a:lumOff val="25000"/>
                      </a:schemeClr>
                    </a:solidFill>
                    <a:cs typeface="+mn-ea"/>
                    <a:sym typeface="+mn-lt"/>
                  </a:endParaRPr>
                </a:p>
                <a:p>
                  <a:pPr defTabSz="609600">
                    <a:lnSpc>
                      <a:spcPct val="130000"/>
                    </a:lnSpc>
                  </a:pPr>
                  <a:endParaRPr kumimoji="1" lang="en-US" altLang="zh-CN" sz="1200" spc="300" dirty="0">
                    <a:solidFill>
                      <a:schemeClr val="tx1">
                        <a:lumMod val="75000"/>
                        <a:lumOff val="25000"/>
                      </a:schemeClr>
                    </a:solidFill>
                    <a:cs typeface="+mn-ea"/>
                    <a:sym typeface="+mn-lt"/>
                  </a:endParaRPr>
                </a:p>
                <a:p>
                  <a:pPr defTabSz="609600">
                    <a:lnSpc>
                      <a:spcPct val="130000"/>
                    </a:lnSpc>
                  </a:pPr>
                  <a:r>
                    <a:rPr kumimoji="1" lang="zh-CN" altLang="en-US" sz="1200" spc="300" dirty="0">
                      <a:solidFill>
                        <a:schemeClr val="tx1">
                          <a:lumMod val="75000"/>
                          <a:lumOff val="25000"/>
                        </a:schemeClr>
                      </a:solidFill>
                      <a:cs typeface="+mn-ea"/>
                      <a:sym typeface="+mn-lt"/>
                    </a:rPr>
                    <a:t>信息内容双击在此添加你的文本信息内容双击在此添加</a:t>
                  </a:r>
                  <a:endParaRPr lang="zh-CN" altLang="en-US" sz="1200" dirty="0">
                    <a:solidFill>
                      <a:schemeClr val="tx1">
                        <a:lumMod val="75000"/>
                        <a:lumOff val="25000"/>
                      </a:schemeClr>
                    </a:solidFill>
                    <a:cs typeface="+mn-ea"/>
                    <a:sym typeface="+mn-lt"/>
                  </a:endParaRPr>
                </a:p>
              </p:txBody>
            </p:sp>
            <p:sp>
              <p:nvSpPr>
                <p:cNvPr id="10" name="矩形 9"/>
                <p:cNvSpPr/>
                <p:nvPr/>
              </p:nvSpPr>
              <p:spPr>
                <a:xfrm>
                  <a:off x="732816" y="3492799"/>
                  <a:ext cx="1911621" cy="406975"/>
                </a:xfrm>
                <a:prstGeom prst="rect">
                  <a:avLst/>
                </a:prstGeom>
              </p:spPr>
              <p:txBody>
                <a:bodyPr wrap="none">
                  <a:spAutoFit/>
                </a:bodyPr>
                <a:lstStyle/>
                <a:p>
                  <a:pPr defTabSz="1219200">
                    <a:lnSpc>
                      <a:spcPct val="130000"/>
                    </a:lnSpc>
                    <a:defRPr/>
                  </a:pPr>
                  <a:r>
                    <a:rPr lang="zh-CN" altLang="en-US" sz="1400" kern="0" dirty="0">
                      <a:cs typeface="+mn-ea"/>
                      <a:sym typeface="+mn-lt"/>
                    </a:rPr>
                    <a:t>点击此处添加标题</a:t>
                  </a:r>
                  <a:endParaRPr lang="en-US" altLang="zh-CN" sz="1400" kern="0" dirty="0">
                    <a:cs typeface="+mn-ea"/>
                    <a:sym typeface="+mn-lt"/>
                  </a:endParaRPr>
                </a:p>
              </p:txBody>
            </p:sp>
          </p:grpSp>
        </p:grpSp>
        <p:pic>
          <p:nvPicPr>
            <p:cNvPr id="8" name="图片 7"/>
            <p:cNvPicPr>
              <a:picLocks noChangeAspect="1"/>
            </p:cNvPicPr>
            <p:nvPr/>
          </p:nvPicPr>
          <p:blipFill>
            <a:blip r:embed="rId3" cstate="screen"/>
            <a:srcRect/>
            <a:stretch>
              <a:fillRect/>
            </a:stretch>
          </p:blipFill>
          <p:spPr>
            <a:xfrm>
              <a:off x="836577" y="1407858"/>
              <a:ext cx="2641999" cy="1729664"/>
            </a:xfrm>
            <a:prstGeom prst="rect">
              <a:avLst/>
            </a:prstGeom>
            <a:effectLst/>
          </p:spPr>
        </p:pic>
        <p:sp>
          <p:nvSpPr>
            <p:cNvPr id="6" name="任意形状 5"/>
            <p:cNvSpPr/>
            <p:nvPr/>
          </p:nvSpPr>
          <p:spPr>
            <a:xfrm>
              <a:off x="836578" y="1089498"/>
              <a:ext cx="479898" cy="719847"/>
            </a:xfrm>
            <a:custGeom>
              <a:avLst/>
              <a:gdLst>
                <a:gd name="connsiteX0" fmla="*/ 0 w 758758"/>
                <a:gd name="connsiteY0" fmla="*/ 0 h 1138136"/>
                <a:gd name="connsiteX1" fmla="*/ 758757 w 758758"/>
                <a:gd name="connsiteY1" fmla="*/ 0 h 1138136"/>
                <a:gd name="connsiteX2" fmla="*/ 758757 w 758758"/>
                <a:gd name="connsiteY2" fmla="*/ 661476 h 1138136"/>
                <a:gd name="connsiteX3" fmla="*/ 758758 w 758758"/>
                <a:gd name="connsiteY3" fmla="*/ 661477 h 1138136"/>
                <a:gd name="connsiteX4" fmla="*/ 758758 w 758758"/>
                <a:gd name="connsiteY4" fmla="*/ 1138136 h 1138136"/>
                <a:gd name="connsiteX5" fmla="*/ 379380 w 758758"/>
                <a:gd name="connsiteY5" fmla="*/ 856038 h 1138136"/>
                <a:gd name="connsiteX6" fmla="*/ 1 w 758758"/>
                <a:gd name="connsiteY6" fmla="*/ 1138136 h 1138136"/>
                <a:gd name="connsiteX7" fmla="*/ 1 w 758758"/>
                <a:gd name="connsiteY7" fmla="*/ 749030 h 1138136"/>
                <a:gd name="connsiteX8" fmla="*/ 0 w 758758"/>
                <a:gd name="connsiteY8" fmla="*/ 749030 h 11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758" h="1138136">
                  <a:moveTo>
                    <a:pt x="0" y="0"/>
                  </a:moveTo>
                  <a:lnTo>
                    <a:pt x="758757" y="0"/>
                  </a:lnTo>
                  <a:lnTo>
                    <a:pt x="758757" y="661476"/>
                  </a:lnTo>
                  <a:lnTo>
                    <a:pt x="758758" y="661477"/>
                  </a:lnTo>
                  <a:lnTo>
                    <a:pt x="758758" y="1138136"/>
                  </a:lnTo>
                  <a:lnTo>
                    <a:pt x="379380" y="856038"/>
                  </a:lnTo>
                  <a:lnTo>
                    <a:pt x="1" y="1138136"/>
                  </a:lnTo>
                  <a:lnTo>
                    <a:pt x="1" y="749030"/>
                  </a:lnTo>
                  <a:lnTo>
                    <a:pt x="0" y="749030"/>
                  </a:lnTo>
                  <a:close/>
                </a:path>
              </a:pathLst>
            </a:custGeom>
            <a:solidFill>
              <a:srgbClr val="346933"/>
            </a:solidFill>
            <a:ln>
              <a:noFill/>
            </a:ln>
            <a:effectLst>
              <a:outerShdw blurRad="50800" dist="762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grpSp>
        <p:nvGrpSpPr>
          <p:cNvPr id="28" name="组 27"/>
          <p:cNvGrpSpPr/>
          <p:nvPr/>
        </p:nvGrpSpPr>
        <p:grpSpPr>
          <a:xfrm>
            <a:off x="4671666" y="1677802"/>
            <a:ext cx="2573549" cy="4322243"/>
            <a:chOff x="3846665" y="1089498"/>
            <a:chExt cx="3035029" cy="5097293"/>
          </a:xfrm>
          <a:effectLst>
            <a:outerShdw blurRad="50800" dist="38100" dir="5400000" algn="t" rotWithShape="0">
              <a:prstClr val="black">
                <a:alpha val="40000"/>
              </a:prstClr>
            </a:outerShdw>
          </a:effectLst>
        </p:grpSpPr>
        <p:grpSp>
          <p:nvGrpSpPr>
            <p:cNvPr id="13" name="组 12"/>
            <p:cNvGrpSpPr/>
            <p:nvPr/>
          </p:nvGrpSpPr>
          <p:grpSpPr>
            <a:xfrm>
              <a:off x="3846665" y="1089498"/>
              <a:ext cx="3035029" cy="5097293"/>
              <a:chOff x="622570" y="1089498"/>
              <a:chExt cx="3035029" cy="5097293"/>
            </a:xfrm>
          </p:grpSpPr>
          <p:sp>
            <p:nvSpPr>
              <p:cNvPr id="14" name="矩形 13"/>
              <p:cNvSpPr/>
              <p:nvPr/>
            </p:nvSpPr>
            <p:spPr>
              <a:xfrm>
                <a:off x="622570" y="1089498"/>
                <a:ext cx="3035029" cy="5097293"/>
              </a:xfrm>
              <a:prstGeom prst="rect">
                <a:avLst/>
              </a:prstGeom>
              <a:gradFill flip="none" rotWithShape="1">
                <a:gsLst>
                  <a:gs pos="0">
                    <a:schemeClr val="bg1"/>
                  </a:gs>
                  <a:gs pos="23000">
                    <a:schemeClr val="bg1"/>
                  </a:gs>
                  <a:gs pos="69000">
                    <a:schemeClr val="bg1">
                      <a:lumMod val="95000"/>
                    </a:schemeClr>
                  </a:gs>
                  <a:gs pos="97000">
                    <a:schemeClr val="bg1">
                      <a:lumMod val="95000"/>
                    </a:schemeClr>
                  </a:gs>
                </a:gsLst>
                <a:path path="circle">
                  <a:fillToRect l="50000" t="50000" r="50000" b="50000"/>
                </a:path>
                <a:tileRect/>
              </a:gradFill>
              <a:ln>
                <a:noFill/>
              </a:ln>
              <a:effectLst>
                <a:outerShdw blurRad="215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cs typeface="+mn-ea"/>
                  <a:sym typeface="+mn-lt"/>
                </a:endParaRPr>
              </a:p>
            </p:txBody>
          </p:sp>
          <p:grpSp>
            <p:nvGrpSpPr>
              <p:cNvPr id="15" name="组 14"/>
              <p:cNvGrpSpPr/>
              <p:nvPr/>
            </p:nvGrpSpPr>
            <p:grpSpPr>
              <a:xfrm>
                <a:off x="732816" y="3492799"/>
                <a:ext cx="2815453" cy="2558016"/>
                <a:chOff x="732816" y="3492799"/>
                <a:chExt cx="2815453" cy="2558016"/>
              </a:xfrm>
            </p:grpSpPr>
            <p:sp>
              <p:nvSpPr>
                <p:cNvPr id="16" name="矩形 15"/>
                <p:cNvSpPr/>
                <p:nvPr/>
              </p:nvSpPr>
              <p:spPr>
                <a:xfrm>
                  <a:off x="732816" y="3960131"/>
                  <a:ext cx="2815453" cy="2090684"/>
                </a:xfrm>
                <a:prstGeom prst="rect">
                  <a:avLst/>
                </a:prstGeom>
              </p:spPr>
              <p:txBody>
                <a:bodyPr wrap="square" numCol="1" spcCol="360000">
                  <a:spAutoFit/>
                </a:bodyPr>
                <a:lstStyle/>
                <a:p>
                  <a:pPr defTabSz="609600">
                    <a:lnSpc>
                      <a:spcPct val="130000"/>
                    </a:lnSpc>
                  </a:pPr>
                  <a:r>
                    <a:rPr kumimoji="1" lang="zh-CN" altLang="en-US" sz="1200" spc="300" dirty="0">
                      <a:solidFill>
                        <a:schemeClr val="tx1">
                          <a:lumMod val="75000"/>
                          <a:lumOff val="25000"/>
                        </a:schemeClr>
                      </a:solidFill>
                      <a:cs typeface="+mn-ea"/>
                      <a:sym typeface="+mn-lt"/>
                    </a:rPr>
                    <a:t>双击在此添加你的文本信息内容双击在此添加你的文本</a:t>
                  </a:r>
                  <a:endParaRPr kumimoji="1" lang="en-US" altLang="zh-CN" sz="1200" spc="300" dirty="0">
                    <a:solidFill>
                      <a:schemeClr val="tx1">
                        <a:lumMod val="75000"/>
                        <a:lumOff val="25000"/>
                      </a:schemeClr>
                    </a:solidFill>
                    <a:cs typeface="+mn-ea"/>
                    <a:sym typeface="+mn-lt"/>
                  </a:endParaRPr>
                </a:p>
                <a:p>
                  <a:pPr defTabSz="609600">
                    <a:lnSpc>
                      <a:spcPct val="130000"/>
                    </a:lnSpc>
                  </a:pPr>
                  <a:endParaRPr kumimoji="1" lang="en-US" altLang="zh-CN" sz="1200" spc="300" dirty="0">
                    <a:solidFill>
                      <a:schemeClr val="tx1">
                        <a:lumMod val="75000"/>
                        <a:lumOff val="25000"/>
                      </a:schemeClr>
                    </a:solidFill>
                    <a:cs typeface="+mn-ea"/>
                    <a:sym typeface="+mn-lt"/>
                  </a:endParaRPr>
                </a:p>
                <a:p>
                  <a:pPr defTabSz="609600">
                    <a:lnSpc>
                      <a:spcPct val="130000"/>
                    </a:lnSpc>
                  </a:pPr>
                  <a:r>
                    <a:rPr kumimoji="1" lang="zh-CN" altLang="en-US" sz="1200" spc="300" dirty="0">
                      <a:solidFill>
                        <a:schemeClr val="tx1">
                          <a:lumMod val="75000"/>
                          <a:lumOff val="25000"/>
                        </a:schemeClr>
                      </a:solidFill>
                      <a:cs typeface="+mn-ea"/>
                      <a:sym typeface="+mn-lt"/>
                    </a:rPr>
                    <a:t>信息内容双击在此添加你的文本信息内容双击在此添加</a:t>
                  </a:r>
                  <a:endParaRPr lang="zh-CN" altLang="en-US" sz="1200" dirty="0">
                    <a:solidFill>
                      <a:schemeClr val="tx1">
                        <a:lumMod val="75000"/>
                        <a:lumOff val="25000"/>
                      </a:schemeClr>
                    </a:solidFill>
                    <a:cs typeface="+mn-ea"/>
                    <a:sym typeface="+mn-lt"/>
                  </a:endParaRPr>
                </a:p>
              </p:txBody>
            </p:sp>
            <p:sp>
              <p:nvSpPr>
                <p:cNvPr id="17" name="矩形 16"/>
                <p:cNvSpPr/>
                <p:nvPr/>
              </p:nvSpPr>
              <p:spPr>
                <a:xfrm>
                  <a:off x="732816" y="3492799"/>
                  <a:ext cx="1911621" cy="406975"/>
                </a:xfrm>
                <a:prstGeom prst="rect">
                  <a:avLst/>
                </a:prstGeom>
              </p:spPr>
              <p:txBody>
                <a:bodyPr wrap="none">
                  <a:spAutoFit/>
                </a:bodyPr>
                <a:lstStyle/>
                <a:p>
                  <a:pPr defTabSz="1219200">
                    <a:lnSpc>
                      <a:spcPct val="130000"/>
                    </a:lnSpc>
                    <a:defRPr/>
                  </a:pPr>
                  <a:r>
                    <a:rPr lang="zh-CN" altLang="en-US" sz="1400" kern="0" dirty="0">
                      <a:cs typeface="+mn-ea"/>
                      <a:sym typeface="+mn-lt"/>
                    </a:rPr>
                    <a:t>点击此处添加标题</a:t>
                  </a:r>
                  <a:endParaRPr lang="en-US" altLang="zh-CN" sz="1400" kern="0" dirty="0">
                    <a:cs typeface="+mn-ea"/>
                    <a:sym typeface="+mn-lt"/>
                  </a:endParaRPr>
                </a:p>
              </p:txBody>
            </p:sp>
          </p:grpSp>
        </p:grpSp>
        <p:pic>
          <p:nvPicPr>
            <p:cNvPr id="18" name="图片 17"/>
            <p:cNvPicPr>
              <a:picLocks noChangeAspect="1"/>
            </p:cNvPicPr>
            <p:nvPr/>
          </p:nvPicPr>
          <p:blipFill>
            <a:blip r:embed="rId4" cstate="screen"/>
            <a:srcRect/>
            <a:stretch>
              <a:fillRect/>
            </a:stretch>
          </p:blipFill>
          <p:spPr>
            <a:xfrm>
              <a:off x="4060673" y="1409620"/>
              <a:ext cx="2589208" cy="1726139"/>
            </a:xfrm>
            <a:prstGeom prst="rect">
              <a:avLst/>
            </a:prstGeom>
            <a:effectLst/>
          </p:spPr>
        </p:pic>
        <p:sp>
          <p:nvSpPr>
            <p:cNvPr id="19" name="任意形状 18"/>
            <p:cNvSpPr/>
            <p:nvPr/>
          </p:nvSpPr>
          <p:spPr>
            <a:xfrm>
              <a:off x="4060673" y="1089498"/>
              <a:ext cx="479898" cy="719847"/>
            </a:xfrm>
            <a:custGeom>
              <a:avLst/>
              <a:gdLst>
                <a:gd name="connsiteX0" fmla="*/ 0 w 758758"/>
                <a:gd name="connsiteY0" fmla="*/ 0 h 1138136"/>
                <a:gd name="connsiteX1" fmla="*/ 758757 w 758758"/>
                <a:gd name="connsiteY1" fmla="*/ 0 h 1138136"/>
                <a:gd name="connsiteX2" fmla="*/ 758757 w 758758"/>
                <a:gd name="connsiteY2" fmla="*/ 661476 h 1138136"/>
                <a:gd name="connsiteX3" fmla="*/ 758758 w 758758"/>
                <a:gd name="connsiteY3" fmla="*/ 661477 h 1138136"/>
                <a:gd name="connsiteX4" fmla="*/ 758758 w 758758"/>
                <a:gd name="connsiteY4" fmla="*/ 1138136 h 1138136"/>
                <a:gd name="connsiteX5" fmla="*/ 379380 w 758758"/>
                <a:gd name="connsiteY5" fmla="*/ 856038 h 1138136"/>
                <a:gd name="connsiteX6" fmla="*/ 1 w 758758"/>
                <a:gd name="connsiteY6" fmla="*/ 1138136 h 1138136"/>
                <a:gd name="connsiteX7" fmla="*/ 1 w 758758"/>
                <a:gd name="connsiteY7" fmla="*/ 749030 h 1138136"/>
                <a:gd name="connsiteX8" fmla="*/ 0 w 758758"/>
                <a:gd name="connsiteY8" fmla="*/ 749030 h 11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758" h="1138136">
                  <a:moveTo>
                    <a:pt x="0" y="0"/>
                  </a:moveTo>
                  <a:lnTo>
                    <a:pt x="758757" y="0"/>
                  </a:lnTo>
                  <a:lnTo>
                    <a:pt x="758757" y="661476"/>
                  </a:lnTo>
                  <a:lnTo>
                    <a:pt x="758758" y="661477"/>
                  </a:lnTo>
                  <a:lnTo>
                    <a:pt x="758758" y="1138136"/>
                  </a:lnTo>
                  <a:lnTo>
                    <a:pt x="379380" y="856038"/>
                  </a:lnTo>
                  <a:lnTo>
                    <a:pt x="1" y="1138136"/>
                  </a:lnTo>
                  <a:lnTo>
                    <a:pt x="1" y="749030"/>
                  </a:lnTo>
                  <a:lnTo>
                    <a:pt x="0" y="749030"/>
                  </a:lnTo>
                  <a:close/>
                </a:path>
              </a:pathLst>
            </a:custGeom>
            <a:solidFill>
              <a:srgbClr val="7E5632"/>
            </a:solidFill>
            <a:ln>
              <a:noFill/>
            </a:ln>
            <a:effectLst>
              <a:outerShdw blurRad="50800" dist="762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grpSp>
        <p:nvGrpSpPr>
          <p:cNvPr id="27" name="组 26"/>
          <p:cNvGrpSpPr/>
          <p:nvPr/>
        </p:nvGrpSpPr>
        <p:grpSpPr>
          <a:xfrm>
            <a:off x="7908232" y="1677802"/>
            <a:ext cx="2573549" cy="4322243"/>
            <a:chOff x="7095702" y="1089498"/>
            <a:chExt cx="3035029" cy="5097293"/>
          </a:xfrm>
          <a:effectLst>
            <a:outerShdw blurRad="50800" dist="38100" dir="5400000" algn="t" rotWithShape="0">
              <a:prstClr val="black">
                <a:alpha val="40000"/>
              </a:prstClr>
            </a:outerShdw>
          </a:effectLst>
        </p:grpSpPr>
        <p:grpSp>
          <p:nvGrpSpPr>
            <p:cNvPr id="20" name="组 19"/>
            <p:cNvGrpSpPr/>
            <p:nvPr/>
          </p:nvGrpSpPr>
          <p:grpSpPr>
            <a:xfrm>
              <a:off x="7095702" y="1089498"/>
              <a:ext cx="3035029" cy="5097293"/>
              <a:chOff x="622570" y="1089498"/>
              <a:chExt cx="3035029" cy="5097293"/>
            </a:xfrm>
          </p:grpSpPr>
          <p:sp>
            <p:nvSpPr>
              <p:cNvPr id="21" name="矩形 20"/>
              <p:cNvSpPr/>
              <p:nvPr/>
            </p:nvSpPr>
            <p:spPr>
              <a:xfrm>
                <a:off x="622570" y="1089498"/>
                <a:ext cx="3035029" cy="5097293"/>
              </a:xfrm>
              <a:prstGeom prst="rect">
                <a:avLst/>
              </a:prstGeom>
              <a:gradFill flip="none" rotWithShape="1">
                <a:gsLst>
                  <a:gs pos="0">
                    <a:schemeClr val="bg1"/>
                  </a:gs>
                  <a:gs pos="23000">
                    <a:schemeClr val="bg1"/>
                  </a:gs>
                  <a:gs pos="69000">
                    <a:schemeClr val="bg1">
                      <a:lumMod val="95000"/>
                    </a:schemeClr>
                  </a:gs>
                  <a:gs pos="97000">
                    <a:schemeClr val="bg1">
                      <a:lumMod val="95000"/>
                    </a:schemeClr>
                  </a:gs>
                </a:gsLst>
                <a:path path="circle">
                  <a:fillToRect l="50000" t="50000" r="50000" b="50000"/>
                </a:path>
                <a:tileRect/>
              </a:gradFill>
              <a:ln>
                <a:noFill/>
              </a:ln>
              <a:effectLst>
                <a:outerShdw blurRad="215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nvGrpSpPr>
              <p:cNvPr id="22" name="组 21"/>
              <p:cNvGrpSpPr/>
              <p:nvPr/>
            </p:nvGrpSpPr>
            <p:grpSpPr>
              <a:xfrm>
                <a:off x="732816" y="3492799"/>
                <a:ext cx="2815453" cy="2558016"/>
                <a:chOff x="732816" y="3492799"/>
                <a:chExt cx="2815453" cy="2558016"/>
              </a:xfrm>
            </p:grpSpPr>
            <p:sp>
              <p:nvSpPr>
                <p:cNvPr id="23" name="矩形 22"/>
                <p:cNvSpPr/>
                <p:nvPr/>
              </p:nvSpPr>
              <p:spPr>
                <a:xfrm>
                  <a:off x="732816" y="3960131"/>
                  <a:ext cx="2815453" cy="2090684"/>
                </a:xfrm>
                <a:prstGeom prst="rect">
                  <a:avLst/>
                </a:prstGeom>
              </p:spPr>
              <p:txBody>
                <a:bodyPr wrap="square" numCol="1" spcCol="360000">
                  <a:spAutoFit/>
                </a:bodyPr>
                <a:lstStyle/>
                <a:p>
                  <a:pPr defTabSz="609600">
                    <a:lnSpc>
                      <a:spcPct val="130000"/>
                    </a:lnSpc>
                  </a:pPr>
                  <a:r>
                    <a:rPr kumimoji="1" lang="zh-CN" altLang="en-US" sz="1200" spc="300" dirty="0">
                      <a:solidFill>
                        <a:schemeClr val="tx1">
                          <a:lumMod val="75000"/>
                          <a:lumOff val="25000"/>
                        </a:schemeClr>
                      </a:solidFill>
                      <a:cs typeface="+mn-ea"/>
                      <a:sym typeface="+mn-lt"/>
                    </a:rPr>
                    <a:t>双击在此添加你的文本信息内容双击在此添加你的文本</a:t>
                  </a:r>
                  <a:endParaRPr kumimoji="1" lang="en-US" altLang="zh-CN" sz="1200" spc="300" dirty="0">
                    <a:solidFill>
                      <a:schemeClr val="tx1">
                        <a:lumMod val="75000"/>
                        <a:lumOff val="25000"/>
                      </a:schemeClr>
                    </a:solidFill>
                    <a:cs typeface="+mn-ea"/>
                    <a:sym typeface="+mn-lt"/>
                  </a:endParaRPr>
                </a:p>
                <a:p>
                  <a:pPr defTabSz="609600">
                    <a:lnSpc>
                      <a:spcPct val="130000"/>
                    </a:lnSpc>
                  </a:pPr>
                  <a:endParaRPr kumimoji="1" lang="en-US" altLang="zh-CN" sz="1200" spc="300" dirty="0">
                    <a:solidFill>
                      <a:schemeClr val="tx1">
                        <a:lumMod val="75000"/>
                        <a:lumOff val="25000"/>
                      </a:schemeClr>
                    </a:solidFill>
                    <a:cs typeface="+mn-ea"/>
                    <a:sym typeface="+mn-lt"/>
                  </a:endParaRPr>
                </a:p>
                <a:p>
                  <a:pPr defTabSz="609600">
                    <a:lnSpc>
                      <a:spcPct val="130000"/>
                    </a:lnSpc>
                  </a:pPr>
                  <a:r>
                    <a:rPr kumimoji="1" lang="zh-CN" altLang="en-US" sz="1200" spc="300" dirty="0">
                      <a:solidFill>
                        <a:schemeClr val="tx1">
                          <a:lumMod val="75000"/>
                          <a:lumOff val="25000"/>
                        </a:schemeClr>
                      </a:solidFill>
                      <a:cs typeface="+mn-ea"/>
                      <a:sym typeface="+mn-lt"/>
                    </a:rPr>
                    <a:t>信息内容双击在此添加你的文本息内容双击在此添加你</a:t>
                  </a:r>
                  <a:endParaRPr lang="zh-CN" altLang="en-US" sz="1200" dirty="0">
                    <a:solidFill>
                      <a:schemeClr val="tx1">
                        <a:lumMod val="75000"/>
                        <a:lumOff val="25000"/>
                      </a:schemeClr>
                    </a:solidFill>
                    <a:cs typeface="+mn-ea"/>
                    <a:sym typeface="+mn-lt"/>
                  </a:endParaRPr>
                </a:p>
              </p:txBody>
            </p:sp>
            <p:sp>
              <p:nvSpPr>
                <p:cNvPr id="24" name="矩形 23"/>
                <p:cNvSpPr/>
                <p:nvPr/>
              </p:nvSpPr>
              <p:spPr>
                <a:xfrm>
                  <a:off x="732816" y="3492799"/>
                  <a:ext cx="1911621" cy="406975"/>
                </a:xfrm>
                <a:prstGeom prst="rect">
                  <a:avLst/>
                </a:prstGeom>
              </p:spPr>
              <p:txBody>
                <a:bodyPr wrap="none">
                  <a:spAutoFit/>
                </a:bodyPr>
                <a:lstStyle/>
                <a:p>
                  <a:pPr defTabSz="1219200">
                    <a:lnSpc>
                      <a:spcPct val="130000"/>
                    </a:lnSpc>
                    <a:defRPr/>
                  </a:pPr>
                  <a:r>
                    <a:rPr lang="zh-CN" altLang="en-US" sz="1400" kern="0" dirty="0">
                      <a:cs typeface="+mn-ea"/>
                      <a:sym typeface="+mn-lt"/>
                    </a:rPr>
                    <a:t>点击此处添加标题</a:t>
                  </a:r>
                  <a:endParaRPr lang="en-US" altLang="zh-CN" sz="1400" kern="0" dirty="0">
                    <a:cs typeface="+mn-ea"/>
                    <a:sym typeface="+mn-lt"/>
                  </a:endParaRPr>
                </a:p>
              </p:txBody>
            </p:sp>
          </p:grpSp>
        </p:grpSp>
        <p:pic>
          <p:nvPicPr>
            <p:cNvPr id="25" name="图片 24"/>
            <p:cNvPicPr>
              <a:picLocks noChangeAspect="1"/>
            </p:cNvPicPr>
            <p:nvPr/>
          </p:nvPicPr>
          <p:blipFill>
            <a:blip r:embed="rId5" cstate="screen"/>
            <a:srcRect/>
            <a:stretch>
              <a:fillRect/>
            </a:stretch>
          </p:blipFill>
          <p:spPr>
            <a:xfrm>
              <a:off x="7309820" y="1407857"/>
              <a:ext cx="2594496" cy="1729664"/>
            </a:xfrm>
            <a:prstGeom prst="rect">
              <a:avLst/>
            </a:prstGeom>
            <a:effectLst/>
          </p:spPr>
        </p:pic>
        <p:sp>
          <p:nvSpPr>
            <p:cNvPr id="26" name="任意形状 25"/>
            <p:cNvSpPr/>
            <p:nvPr/>
          </p:nvSpPr>
          <p:spPr>
            <a:xfrm>
              <a:off x="7309710" y="1089498"/>
              <a:ext cx="479898" cy="719847"/>
            </a:xfrm>
            <a:custGeom>
              <a:avLst/>
              <a:gdLst>
                <a:gd name="connsiteX0" fmla="*/ 0 w 758758"/>
                <a:gd name="connsiteY0" fmla="*/ 0 h 1138136"/>
                <a:gd name="connsiteX1" fmla="*/ 758757 w 758758"/>
                <a:gd name="connsiteY1" fmla="*/ 0 h 1138136"/>
                <a:gd name="connsiteX2" fmla="*/ 758757 w 758758"/>
                <a:gd name="connsiteY2" fmla="*/ 661476 h 1138136"/>
                <a:gd name="connsiteX3" fmla="*/ 758758 w 758758"/>
                <a:gd name="connsiteY3" fmla="*/ 661477 h 1138136"/>
                <a:gd name="connsiteX4" fmla="*/ 758758 w 758758"/>
                <a:gd name="connsiteY4" fmla="*/ 1138136 h 1138136"/>
                <a:gd name="connsiteX5" fmla="*/ 379380 w 758758"/>
                <a:gd name="connsiteY5" fmla="*/ 856038 h 1138136"/>
                <a:gd name="connsiteX6" fmla="*/ 1 w 758758"/>
                <a:gd name="connsiteY6" fmla="*/ 1138136 h 1138136"/>
                <a:gd name="connsiteX7" fmla="*/ 1 w 758758"/>
                <a:gd name="connsiteY7" fmla="*/ 749030 h 1138136"/>
                <a:gd name="connsiteX8" fmla="*/ 0 w 758758"/>
                <a:gd name="connsiteY8" fmla="*/ 749030 h 11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758" h="1138136">
                  <a:moveTo>
                    <a:pt x="0" y="0"/>
                  </a:moveTo>
                  <a:lnTo>
                    <a:pt x="758757" y="0"/>
                  </a:lnTo>
                  <a:lnTo>
                    <a:pt x="758757" y="661476"/>
                  </a:lnTo>
                  <a:lnTo>
                    <a:pt x="758758" y="661477"/>
                  </a:lnTo>
                  <a:lnTo>
                    <a:pt x="758758" y="1138136"/>
                  </a:lnTo>
                  <a:lnTo>
                    <a:pt x="379380" y="856038"/>
                  </a:lnTo>
                  <a:lnTo>
                    <a:pt x="1" y="1138136"/>
                  </a:lnTo>
                  <a:lnTo>
                    <a:pt x="1" y="749030"/>
                  </a:lnTo>
                  <a:lnTo>
                    <a:pt x="0" y="749030"/>
                  </a:lnTo>
                  <a:close/>
                </a:path>
              </a:pathLst>
            </a:custGeom>
            <a:solidFill>
              <a:srgbClr val="346933"/>
            </a:solidFill>
            <a:ln>
              <a:noFill/>
            </a:ln>
            <a:effectLst>
              <a:outerShdw blurRad="50800" dist="762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800" decel="100000"/>
                                        <p:tgtEl>
                                          <p:spTgt spid="28"/>
                                        </p:tgtEl>
                                      </p:cBhvr>
                                    </p:animEffect>
                                    <p:anim calcmode="lin" valueType="num">
                                      <p:cBhvr>
                                        <p:cTn id="16" dur="800" decel="100000" fill="hold"/>
                                        <p:tgtEl>
                                          <p:spTgt spid="28"/>
                                        </p:tgtEl>
                                        <p:attrNameLst>
                                          <p:attrName>style.rotation</p:attrName>
                                        </p:attrNameLst>
                                      </p:cBhvr>
                                      <p:tavLst>
                                        <p:tav tm="0">
                                          <p:val>
                                            <p:fltVal val="-90"/>
                                          </p:val>
                                        </p:tav>
                                        <p:tav tm="100000">
                                          <p:val>
                                            <p:fltVal val="0"/>
                                          </p:val>
                                        </p:tav>
                                      </p:tavLst>
                                    </p:anim>
                                    <p:anim calcmode="lin" valueType="num">
                                      <p:cBhvr>
                                        <p:cTn id="17" dur="800" decel="100000" fill="hold"/>
                                        <p:tgtEl>
                                          <p:spTgt spid="28"/>
                                        </p:tgtEl>
                                        <p:attrNameLst>
                                          <p:attrName>ppt_x</p:attrName>
                                        </p:attrNameLst>
                                      </p:cBhvr>
                                      <p:tavLst>
                                        <p:tav tm="0">
                                          <p:val>
                                            <p:strVal val="#ppt_x+0.4"/>
                                          </p:val>
                                        </p:tav>
                                        <p:tav tm="100000">
                                          <p:val>
                                            <p:strVal val="#ppt_x-0.05"/>
                                          </p:val>
                                        </p:tav>
                                      </p:tavLst>
                                    </p:anim>
                                    <p:anim calcmode="lin" valueType="num">
                                      <p:cBhvr>
                                        <p:cTn id="18" dur="800" decel="100000" fill="hold"/>
                                        <p:tgtEl>
                                          <p:spTgt spid="2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800" decel="100000"/>
                                        <p:tgtEl>
                                          <p:spTgt spid="27"/>
                                        </p:tgtEl>
                                      </p:cBhvr>
                                    </p:animEffect>
                                    <p:anim calcmode="lin" valueType="num">
                                      <p:cBhvr>
                                        <p:cTn id="24" dur="800" decel="100000" fill="hold"/>
                                        <p:tgtEl>
                                          <p:spTgt spid="27"/>
                                        </p:tgtEl>
                                        <p:attrNameLst>
                                          <p:attrName>style.rotation</p:attrName>
                                        </p:attrNameLst>
                                      </p:cBhvr>
                                      <p:tavLst>
                                        <p:tav tm="0">
                                          <p:val>
                                            <p:fltVal val="-90"/>
                                          </p:val>
                                        </p:tav>
                                        <p:tav tm="100000">
                                          <p:val>
                                            <p:fltVal val="0"/>
                                          </p:val>
                                        </p:tav>
                                      </p:tavLst>
                                    </p:anim>
                                    <p:anim calcmode="lin" valueType="num">
                                      <p:cBhvr>
                                        <p:cTn id="25" dur="800" decel="100000" fill="hold"/>
                                        <p:tgtEl>
                                          <p:spTgt spid="27"/>
                                        </p:tgtEl>
                                        <p:attrNameLst>
                                          <p:attrName>ppt_x</p:attrName>
                                        </p:attrNameLst>
                                      </p:cBhvr>
                                      <p:tavLst>
                                        <p:tav tm="0">
                                          <p:val>
                                            <p:strVal val="#ppt_x+0.4"/>
                                          </p:val>
                                        </p:tav>
                                        <p:tav tm="100000">
                                          <p:val>
                                            <p:strVal val="#ppt_x-0.05"/>
                                          </p:val>
                                        </p:tav>
                                      </p:tavLst>
                                    </p:anim>
                                    <p:anim calcmode="lin" valueType="num">
                                      <p:cBhvr>
                                        <p:cTn id="26" dur="800" decel="100000" fill="hold"/>
                                        <p:tgtEl>
                                          <p:spTgt spid="2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组合 22"/>
          <p:cNvGrpSpPr/>
          <p:nvPr/>
        </p:nvGrpSpPr>
        <p:grpSpPr>
          <a:xfrm>
            <a:off x="587828" y="816878"/>
            <a:ext cx="11016343" cy="5297715"/>
            <a:chOff x="587828" y="816878"/>
            <a:chExt cx="11016343" cy="5297715"/>
          </a:xfrm>
        </p:grpSpPr>
        <p:sp>
          <p:nvSpPr>
            <p:cNvPr id="24" name="矩形 23"/>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4630241" y="959099"/>
              <a:ext cx="2548020" cy="489056"/>
              <a:chOff x="4678639" y="301935"/>
              <a:chExt cx="2548020" cy="489056"/>
            </a:xfrm>
          </p:grpSpPr>
          <p:sp>
            <p:nvSpPr>
              <p:cNvPr id="26" name="文本框 25"/>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27" name="组合 26"/>
              <p:cNvGrpSpPr/>
              <p:nvPr/>
            </p:nvGrpSpPr>
            <p:grpSpPr>
              <a:xfrm>
                <a:off x="4818040" y="745272"/>
                <a:ext cx="2269218" cy="45719"/>
                <a:chOff x="6542563" y="3681293"/>
                <a:chExt cx="2803935" cy="0"/>
              </a:xfrm>
            </p:grpSpPr>
            <p:cxnSp>
              <p:nvCxnSpPr>
                <p:cNvPr id="28" name="直接连接符 27"/>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3" name="矩形 2"/>
          <p:cNvSpPr/>
          <p:nvPr/>
        </p:nvSpPr>
        <p:spPr>
          <a:xfrm>
            <a:off x="307821" y="1555324"/>
            <a:ext cx="2728605" cy="2728605"/>
          </a:xfrm>
          <a:prstGeom prst="rect">
            <a:avLst/>
          </a:prstGeom>
          <a:solidFill>
            <a:srgbClr val="7E56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p:cNvSpPr/>
          <p:nvPr/>
        </p:nvSpPr>
        <p:spPr>
          <a:xfrm>
            <a:off x="504499" y="3251474"/>
            <a:ext cx="2376465" cy="700576"/>
          </a:xfrm>
          <a:prstGeom prst="rect">
            <a:avLst/>
          </a:prstGeom>
        </p:spPr>
        <p:txBody>
          <a:bodyPr wrap="square" numCol="1" spcCol="360000">
            <a:spAutoFit/>
          </a:bodyPr>
          <a:lstStyle/>
          <a:p>
            <a:pPr algn="ctr">
              <a:lnSpc>
                <a:spcPct val="150000"/>
              </a:lnSpc>
            </a:pPr>
            <a:r>
              <a:rPr kumimoji="1" lang="zh-CN" altLang="en-US" sz="1400" spc="300" dirty="0">
                <a:solidFill>
                  <a:schemeClr val="bg1"/>
                </a:solidFill>
                <a:cs typeface="+mn-ea"/>
                <a:sym typeface="+mn-lt"/>
              </a:rPr>
              <a:t>双击在此添加你的文本信息内容双击在此添加</a:t>
            </a:r>
          </a:p>
        </p:txBody>
      </p:sp>
      <p:sp>
        <p:nvSpPr>
          <p:cNvPr id="10" name="矩形 9"/>
          <p:cNvSpPr/>
          <p:nvPr/>
        </p:nvSpPr>
        <p:spPr>
          <a:xfrm>
            <a:off x="899323" y="2849025"/>
            <a:ext cx="1669563" cy="338554"/>
          </a:xfrm>
          <a:prstGeom prst="rect">
            <a:avLst/>
          </a:prstGeom>
        </p:spPr>
        <p:txBody>
          <a:bodyPr wrap="square">
            <a:spAutoFit/>
          </a:bodyPr>
          <a:lstStyle/>
          <a:p>
            <a:pPr algn="ctr" defTabSz="1219200">
              <a:defRPr/>
            </a:pPr>
            <a:r>
              <a:rPr lang="zh-CN" altLang="en-US" sz="1600" kern="0" dirty="0">
                <a:solidFill>
                  <a:schemeClr val="bg1"/>
                </a:solidFill>
                <a:cs typeface="+mn-ea"/>
                <a:sym typeface="+mn-lt"/>
              </a:rPr>
              <a:t>添加标题</a:t>
            </a:r>
            <a:endParaRPr lang="en-US" altLang="zh-CN" sz="1600" kern="0" dirty="0">
              <a:solidFill>
                <a:schemeClr val="bg1"/>
              </a:solidFill>
              <a:cs typeface="+mn-ea"/>
              <a:sym typeface="+mn-lt"/>
            </a:endParaRPr>
          </a:p>
        </p:txBody>
      </p:sp>
      <p:grpSp>
        <p:nvGrpSpPr>
          <p:cNvPr id="4" name="组 3"/>
          <p:cNvGrpSpPr/>
          <p:nvPr/>
        </p:nvGrpSpPr>
        <p:grpSpPr>
          <a:xfrm>
            <a:off x="1373242" y="1888666"/>
            <a:ext cx="821050" cy="821050"/>
            <a:chOff x="2341122" y="3966729"/>
            <a:chExt cx="1094759" cy="1094759"/>
          </a:xfrm>
        </p:grpSpPr>
        <p:sp>
          <p:nvSpPr>
            <p:cNvPr id="5" name="椭圆 4"/>
            <p:cNvSpPr/>
            <p:nvPr/>
          </p:nvSpPr>
          <p:spPr>
            <a:xfrm>
              <a:off x="2341122" y="3966729"/>
              <a:ext cx="1094759" cy="1094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6" name="组合 46"/>
            <p:cNvGrpSpPr/>
            <p:nvPr/>
          </p:nvGrpSpPr>
          <p:grpSpPr>
            <a:xfrm>
              <a:off x="2620907" y="4280543"/>
              <a:ext cx="535187" cy="412291"/>
              <a:chOff x="2486025" y="3619500"/>
              <a:chExt cx="1500188" cy="1155700"/>
            </a:xfrm>
            <a:solidFill>
              <a:schemeClr val="tx1">
                <a:lumMod val="75000"/>
                <a:lumOff val="25000"/>
              </a:schemeClr>
            </a:solidFill>
          </p:grpSpPr>
          <p:sp>
            <p:nvSpPr>
              <p:cNvPr id="7"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solidFill>
                <a:srgbClr val="46434A"/>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8"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solidFill>
                <a:srgbClr val="46434A"/>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pic>
        <p:nvPicPr>
          <p:cNvPr id="36" name="图片 35"/>
          <p:cNvPicPr>
            <a:picLocks noChangeAspect="1"/>
          </p:cNvPicPr>
          <p:nvPr/>
        </p:nvPicPr>
        <p:blipFill>
          <a:blip r:embed="rId3" cstate="screen"/>
          <a:srcRect/>
          <a:stretch>
            <a:fillRect/>
          </a:stretch>
        </p:blipFill>
        <p:spPr>
          <a:xfrm>
            <a:off x="3046640" y="1662496"/>
            <a:ext cx="4060015" cy="2537509"/>
          </a:xfrm>
          <a:prstGeom prst="rect">
            <a:avLst/>
          </a:prstGeom>
          <a:effectLst>
            <a:outerShdw blurRad="50800" dist="38100" dir="5400000" algn="t" rotWithShape="0">
              <a:prstClr val="black">
                <a:alpha val="40000"/>
              </a:prstClr>
            </a:outerShdw>
          </a:effectLst>
        </p:spPr>
      </p:pic>
      <p:sp>
        <p:nvSpPr>
          <p:cNvPr id="39" name="矩形 38"/>
          <p:cNvSpPr/>
          <p:nvPr/>
        </p:nvSpPr>
        <p:spPr>
          <a:xfrm>
            <a:off x="6403821" y="1555324"/>
            <a:ext cx="2813827" cy="2728605"/>
          </a:xfrm>
          <a:prstGeom prst="rect">
            <a:avLst/>
          </a:prstGeom>
          <a:solidFill>
            <a:srgbClr val="3469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0" name="矩形 39"/>
          <p:cNvSpPr/>
          <p:nvPr/>
        </p:nvSpPr>
        <p:spPr>
          <a:xfrm>
            <a:off x="6600499" y="3251474"/>
            <a:ext cx="2376465" cy="700576"/>
          </a:xfrm>
          <a:prstGeom prst="rect">
            <a:avLst/>
          </a:prstGeom>
        </p:spPr>
        <p:txBody>
          <a:bodyPr wrap="square" numCol="1" spcCol="360000">
            <a:spAutoFit/>
          </a:bodyPr>
          <a:lstStyle/>
          <a:p>
            <a:pPr algn="ctr">
              <a:lnSpc>
                <a:spcPct val="150000"/>
              </a:lnSpc>
            </a:pPr>
            <a:r>
              <a:rPr kumimoji="1" lang="zh-CN" altLang="en-US" sz="1400" spc="300" dirty="0">
                <a:solidFill>
                  <a:schemeClr val="bg1"/>
                </a:solidFill>
                <a:cs typeface="+mn-ea"/>
                <a:sym typeface="+mn-lt"/>
              </a:rPr>
              <a:t>双击在此添加你的文本信息内容双击在此添加</a:t>
            </a:r>
          </a:p>
        </p:txBody>
      </p:sp>
      <p:sp>
        <p:nvSpPr>
          <p:cNvPr id="41" name="矩形 40"/>
          <p:cNvSpPr/>
          <p:nvPr/>
        </p:nvSpPr>
        <p:spPr>
          <a:xfrm>
            <a:off x="6995323" y="2849025"/>
            <a:ext cx="1669563" cy="338554"/>
          </a:xfrm>
          <a:prstGeom prst="rect">
            <a:avLst/>
          </a:prstGeom>
        </p:spPr>
        <p:txBody>
          <a:bodyPr wrap="square">
            <a:spAutoFit/>
          </a:bodyPr>
          <a:lstStyle/>
          <a:p>
            <a:pPr algn="ctr" defTabSz="1219200">
              <a:defRPr/>
            </a:pPr>
            <a:r>
              <a:rPr lang="zh-CN" altLang="en-US" sz="1600" kern="0" dirty="0">
                <a:solidFill>
                  <a:schemeClr val="bg1"/>
                </a:solidFill>
                <a:cs typeface="+mn-ea"/>
                <a:sym typeface="+mn-lt"/>
              </a:rPr>
              <a:t>添加标题</a:t>
            </a:r>
            <a:endParaRPr lang="en-US" altLang="zh-CN" sz="1600" kern="0" dirty="0">
              <a:solidFill>
                <a:schemeClr val="bg1"/>
              </a:solidFill>
              <a:cs typeface="+mn-ea"/>
              <a:sym typeface="+mn-lt"/>
            </a:endParaRPr>
          </a:p>
        </p:txBody>
      </p:sp>
      <p:grpSp>
        <p:nvGrpSpPr>
          <p:cNvPr id="42" name="组 41"/>
          <p:cNvGrpSpPr/>
          <p:nvPr/>
        </p:nvGrpSpPr>
        <p:grpSpPr>
          <a:xfrm>
            <a:off x="7469242" y="1888666"/>
            <a:ext cx="821050" cy="821050"/>
            <a:chOff x="2341122" y="3966729"/>
            <a:chExt cx="1094759" cy="1094759"/>
          </a:xfrm>
        </p:grpSpPr>
        <p:sp>
          <p:nvSpPr>
            <p:cNvPr id="43" name="椭圆 42"/>
            <p:cNvSpPr/>
            <p:nvPr/>
          </p:nvSpPr>
          <p:spPr>
            <a:xfrm>
              <a:off x="2341122" y="3966729"/>
              <a:ext cx="1094759" cy="1094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44" name="组合 46"/>
            <p:cNvGrpSpPr/>
            <p:nvPr/>
          </p:nvGrpSpPr>
          <p:grpSpPr>
            <a:xfrm>
              <a:off x="2620907" y="4280543"/>
              <a:ext cx="535187" cy="412291"/>
              <a:chOff x="2486025" y="3619500"/>
              <a:chExt cx="1500188" cy="1155700"/>
            </a:xfrm>
            <a:solidFill>
              <a:schemeClr val="tx1">
                <a:lumMod val="75000"/>
                <a:lumOff val="25000"/>
              </a:schemeClr>
            </a:solidFill>
          </p:grpSpPr>
          <p:sp>
            <p:nvSpPr>
              <p:cNvPr id="45"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solidFill>
                <a:srgbClr val="346933"/>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6"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solidFill>
                <a:srgbClr val="346933"/>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grpSp>
      <p:pic>
        <p:nvPicPr>
          <p:cNvPr id="47" name="图片 46"/>
          <p:cNvPicPr>
            <a:picLocks noChangeAspect="1"/>
          </p:cNvPicPr>
          <p:nvPr/>
        </p:nvPicPr>
        <p:blipFill>
          <a:blip r:embed="rId4" cstate="screen"/>
          <a:srcRect/>
          <a:stretch>
            <a:fillRect/>
          </a:stretch>
        </p:blipFill>
        <p:spPr>
          <a:xfrm>
            <a:off x="9228476" y="1578575"/>
            <a:ext cx="2706947" cy="2705354"/>
          </a:xfrm>
          <a:prstGeom prst="rect">
            <a:avLst/>
          </a:prstGeom>
          <a:effectLst>
            <a:outerShdw blurRad="50800" dist="38100" dir="5400000" algn="t" rotWithShape="0">
              <a:prstClr val="black">
                <a:alpha val="40000"/>
              </a:prstClr>
            </a:outerShdw>
          </a:effectLst>
        </p:spPr>
      </p:pic>
      <p:grpSp>
        <p:nvGrpSpPr>
          <p:cNvPr id="2" name="组合 1"/>
          <p:cNvGrpSpPr/>
          <p:nvPr/>
        </p:nvGrpSpPr>
        <p:grpSpPr>
          <a:xfrm>
            <a:off x="2071870" y="4839135"/>
            <a:ext cx="8048260" cy="812530"/>
            <a:chOff x="2071870" y="4839135"/>
            <a:chExt cx="8048260" cy="812530"/>
          </a:xfrm>
        </p:grpSpPr>
        <p:sp>
          <p:nvSpPr>
            <p:cNvPr id="49" name="矩形 48"/>
            <p:cNvSpPr/>
            <p:nvPr/>
          </p:nvSpPr>
          <p:spPr>
            <a:xfrm>
              <a:off x="2299091" y="4839135"/>
              <a:ext cx="7821039" cy="625171"/>
            </a:xfrm>
            <a:prstGeom prst="rect">
              <a:avLst/>
            </a:prstGeom>
          </p:spPr>
          <p:txBody>
            <a:bodyPr wrap="square" numCol="1" spcCol="360000">
              <a:spAutoFit/>
            </a:bodyPr>
            <a:lstStyle/>
            <a:p>
              <a:pPr defTabSz="609600">
                <a:lnSpc>
                  <a:spcPct val="13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双击在此添加你的文本信息内容双击在此添加你的文本信息内容双击在此添加你的文本信息内容双击在此添加你的文本信息内容双击在此添加你的文本信息内容</a:t>
              </a:r>
            </a:p>
          </p:txBody>
        </p:sp>
        <p:sp>
          <p:nvSpPr>
            <p:cNvPr id="50" name="矩形 49"/>
            <p:cNvSpPr/>
            <p:nvPr/>
          </p:nvSpPr>
          <p:spPr>
            <a:xfrm>
              <a:off x="2071870" y="4858929"/>
              <a:ext cx="164699" cy="792736"/>
            </a:xfrm>
            <a:prstGeom prst="rect">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par>
                                <p:cTn id="17" presetID="18" presetClass="entr" presetSubtype="12"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strips(downLeft)">
                                      <p:cBhvr>
                                        <p:cTn id="22" dur="500"/>
                                        <p:tgtEl>
                                          <p:spTgt spid="3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strips(downLeft)">
                                      <p:cBhvr>
                                        <p:cTn id="25" dur="500"/>
                                        <p:tgtEl>
                                          <p:spTgt spid="4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strips(downLeft)">
                                      <p:cBhvr>
                                        <p:cTn id="28" dur="500"/>
                                        <p:tgtEl>
                                          <p:spTgt spid="41"/>
                                        </p:tgtEl>
                                      </p:cBhvr>
                                    </p:animEffect>
                                  </p:childTnLst>
                                </p:cTn>
                              </p:par>
                              <p:par>
                                <p:cTn id="29" presetID="18" presetClass="entr" presetSubtype="1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trips(downLeft)">
                                      <p:cBhvr>
                                        <p:cTn id="31" dur="500"/>
                                        <p:tgtEl>
                                          <p:spTgt spid="42"/>
                                        </p:tgtEl>
                                      </p:cBhvr>
                                    </p:animEffect>
                                  </p:childTnLst>
                                </p:cTn>
                              </p:par>
                              <p:par>
                                <p:cTn id="32" presetID="18" presetClass="entr" presetSubtype="12"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strips(downLeft)">
                                      <p:cBhvr>
                                        <p:cTn id="34" dur="500"/>
                                        <p:tgtEl>
                                          <p:spTgt spid="47"/>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1+#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39" grpId="0" animBg="1"/>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778395" y="4541825"/>
            <a:ext cx="5400732" cy="1512481"/>
            <a:chOff x="1314104" y="4070771"/>
            <a:chExt cx="5400732" cy="1512481"/>
          </a:xfrm>
        </p:grpSpPr>
        <p:sp>
          <p:nvSpPr>
            <p:cNvPr id="7" name="矩形 6"/>
            <p:cNvSpPr/>
            <p:nvPr/>
          </p:nvSpPr>
          <p:spPr>
            <a:xfrm>
              <a:off x="1314104" y="4070771"/>
              <a:ext cx="5400732" cy="1061829"/>
            </a:xfrm>
            <a:prstGeom prst="rect">
              <a:avLst/>
            </a:prstGeom>
          </p:spPr>
          <p:txBody>
            <a:bodyPr wrap="square">
              <a:spAutoFit/>
            </a:bodyPr>
            <a:lstStyle/>
            <a:p>
              <a:pPr algn="ctr">
                <a:lnSpc>
                  <a:spcPct val="150000"/>
                </a:lnSpc>
              </a:pPr>
              <a:r>
                <a:rPr lang="zh-CN" altLang="en-US" sz="1400" dirty="0">
                  <a:solidFill>
                    <a:schemeClr val="bg1"/>
                  </a:solidFill>
                  <a:effectLst>
                    <a:outerShdw blurRad="38100" dist="38100" dir="2700000" algn="tl">
                      <a:srgbClr val="000000">
                        <a:alpha val="43137"/>
                      </a:srgbClr>
                    </a:outerShdw>
                  </a:effectLst>
                  <a:cs typeface="+mn-ea"/>
                  <a:sym typeface="+mn-lt"/>
                </a:rPr>
                <a:t>植树节是为了保护倡导人民种植树木，鼓励人民爱护树木，提醒人民重视树木。树木对于人类的生存，对于地球的生态环境，都是起着非常重要的作用。</a:t>
              </a:r>
            </a:p>
          </p:txBody>
        </p:sp>
        <p:sp>
          <p:nvSpPr>
            <p:cNvPr id="8" name="矩形: 圆角 68"/>
            <p:cNvSpPr/>
            <p:nvPr/>
          </p:nvSpPr>
          <p:spPr>
            <a:xfrm>
              <a:off x="3107989" y="5183142"/>
              <a:ext cx="1699538" cy="400110"/>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3" name="矩形 32"/>
          <p:cNvSpPr/>
          <p:nvPr/>
        </p:nvSpPr>
        <p:spPr>
          <a:xfrm>
            <a:off x="768891" y="4411032"/>
            <a:ext cx="5361940" cy="1200329"/>
          </a:xfrm>
          <a:prstGeom prst="rect">
            <a:avLst/>
          </a:prstGeom>
        </p:spPr>
        <p:txBody>
          <a:bodyPr wrap="square">
            <a:spAutoFit/>
          </a:bodyPr>
          <a:lstStyle/>
          <a:p>
            <a:pPr algn="ctr">
              <a:lnSpc>
                <a:spcPct val="150000"/>
              </a:lnSpc>
            </a:pPr>
            <a:r>
              <a:rPr lang="zh-CN" altLang="en-US" sz="1600" dirty="0">
                <a:solidFill>
                  <a:schemeClr val="bg1"/>
                </a:solidFill>
                <a:cs typeface="+mn-ea"/>
                <a:sym typeface="+mn-lt"/>
              </a:rPr>
              <a:t>植树节是为了保护倡导人民种植树木，鼓励人民爱护树木，提醒人民重视树木。树木对于人类的生存，对于地球的生态环境，都是起着非常重要的作用。</a:t>
            </a:r>
          </a:p>
        </p:txBody>
      </p:sp>
      <p:grpSp>
        <p:nvGrpSpPr>
          <p:cNvPr id="2" name="组合 1"/>
          <p:cNvGrpSpPr/>
          <p:nvPr/>
        </p:nvGrpSpPr>
        <p:grpSpPr>
          <a:xfrm>
            <a:off x="803727" y="852545"/>
            <a:ext cx="5292271" cy="3299730"/>
            <a:chOff x="4088371" y="267436"/>
            <a:chExt cx="4607473" cy="3299730"/>
          </a:xfrm>
        </p:grpSpPr>
        <p:sp>
          <p:nvSpPr>
            <p:cNvPr id="32" name="文本框 31"/>
            <p:cNvSpPr txBox="1"/>
            <p:nvPr/>
          </p:nvSpPr>
          <p:spPr>
            <a:xfrm>
              <a:off x="4088371" y="2120616"/>
              <a:ext cx="4607473" cy="1446550"/>
            </a:xfrm>
            <a:prstGeom prst="rect">
              <a:avLst/>
            </a:prstGeom>
            <a:noFill/>
          </p:spPr>
          <p:txBody>
            <a:bodyPr wrap="square" rtlCol="0">
              <a:spAutoFit/>
            </a:bodyPr>
            <a:lstStyle/>
            <a:p>
              <a:pPr algn="dist"/>
              <a:r>
                <a:rPr kumimoji="1" lang="zh-CN" altLang="en-US" sz="8800" b="1" dirty="0">
                  <a:solidFill>
                    <a:srgbClr val="346933"/>
                  </a:solidFill>
                  <a:cs typeface="+mn-ea"/>
                  <a:sym typeface="+mn-lt"/>
                </a:rPr>
                <a:t>添加标题</a:t>
              </a:r>
            </a:p>
          </p:txBody>
        </p:sp>
        <p:sp>
          <p:nvSpPr>
            <p:cNvPr id="34" name="文本框 33"/>
            <p:cNvSpPr txBox="1"/>
            <p:nvPr/>
          </p:nvSpPr>
          <p:spPr>
            <a:xfrm>
              <a:off x="5500620" y="267436"/>
              <a:ext cx="1782974" cy="1862048"/>
            </a:xfrm>
            <a:prstGeom prst="rect">
              <a:avLst/>
            </a:prstGeom>
            <a:noFill/>
          </p:spPr>
          <p:txBody>
            <a:bodyPr wrap="square" rtlCol="0">
              <a:spAutoFit/>
            </a:bodyPr>
            <a:lstStyle/>
            <a:p>
              <a:pPr algn="dist"/>
              <a:r>
                <a:rPr kumimoji="1" lang="en-US" altLang="zh-CN" sz="11500" b="1" dirty="0">
                  <a:solidFill>
                    <a:srgbClr val="346933"/>
                  </a:solidFill>
                  <a:cs typeface="+mn-ea"/>
                  <a:sym typeface="+mn-lt"/>
                </a:rPr>
                <a:t>01</a:t>
              </a:r>
              <a:endParaRPr kumimoji="1" lang="zh-CN" altLang="en-US" sz="11500" b="1" dirty="0">
                <a:solidFill>
                  <a:srgbClr val="346933"/>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 name="组合 91"/>
          <p:cNvGrpSpPr/>
          <p:nvPr/>
        </p:nvGrpSpPr>
        <p:grpSpPr>
          <a:xfrm>
            <a:off x="587828" y="816878"/>
            <a:ext cx="11016343" cy="5297715"/>
            <a:chOff x="587828" y="816878"/>
            <a:chExt cx="11016343" cy="5297715"/>
          </a:xfrm>
        </p:grpSpPr>
        <p:sp>
          <p:nvSpPr>
            <p:cNvPr id="42" name="矩形 41"/>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4630241" y="959099"/>
              <a:ext cx="2548020" cy="489056"/>
              <a:chOff x="4678639" y="301935"/>
              <a:chExt cx="2548020" cy="489056"/>
            </a:xfrm>
          </p:grpSpPr>
          <p:sp>
            <p:nvSpPr>
              <p:cNvPr id="44" name="文本框 43"/>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45" name="组合 44"/>
              <p:cNvGrpSpPr/>
              <p:nvPr/>
            </p:nvGrpSpPr>
            <p:grpSpPr>
              <a:xfrm>
                <a:off x="4818040" y="745272"/>
                <a:ext cx="2269218" cy="45719"/>
                <a:chOff x="6542563" y="3681293"/>
                <a:chExt cx="2803935" cy="0"/>
              </a:xfrm>
            </p:grpSpPr>
            <p:cxnSp>
              <p:nvCxnSpPr>
                <p:cNvPr id="46" name="直接连接符 45"/>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pSp>
        <p:nvGrpSpPr>
          <p:cNvPr id="91" name="组合 90"/>
          <p:cNvGrpSpPr/>
          <p:nvPr/>
        </p:nvGrpSpPr>
        <p:grpSpPr>
          <a:xfrm>
            <a:off x="1544750" y="1731840"/>
            <a:ext cx="9899236" cy="3826492"/>
            <a:chOff x="815174" y="1257246"/>
            <a:chExt cx="7513652" cy="2904358"/>
          </a:xfrm>
        </p:grpSpPr>
        <p:grpSp>
          <p:nvGrpSpPr>
            <p:cNvPr id="70" name="组合 69"/>
            <p:cNvGrpSpPr/>
            <p:nvPr/>
          </p:nvGrpSpPr>
          <p:grpSpPr>
            <a:xfrm>
              <a:off x="815174" y="1344833"/>
              <a:ext cx="1572865" cy="702278"/>
              <a:chOff x="465719" y="1295954"/>
              <a:chExt cx="1658494" cy="740511"/>
            </a:xfrm>
          </p:grpSpPr>
          <p:sp>
            <p:nvSpPr>
              <p:cNvPr id="71"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346933"/>
              </a:solidFill>
              <a:ln>
                <a:noFill/>
              </a:ln>
              <a:effectLst/>
            </p:spPr>
            <p:txBody>
              <a:bodyPr wrap="none" anchor="ctr"/>
              <a:lstStyle/>
              <a:p>
                <a:endParaRPr lang="en-US" sz="2800">
                  <a:solidFill>
                    <a:schemeClr val="tx1">
                      <a:lumMod val="85000"/>
                      <a:lumOff val="15000"/>
                    </a:schemeClr>
                  </a:solidFill>
                  <a:cs typeface="+mn-ea"/>
                  <a:sym typeface="+mn-lt"/>
                </a:endParaRPr>
              </a:p>
            </p:txBody>
          </p:sp>
          <p:sp>
            <p:nvSpPr>
              <p:cNvPr id="72"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2800" kern="0" dirty="0">
                  <a:solidFill>
                    <a:schemeClr val="tx1">
                      <a:lumMod val="85000"/>
                      <a:lumOff val="15000"/>
                    </a:schemeClr>
                  </a:solidFill>
                  <a:cs typeface="+mn-ea"/>
                  <a:sym typeface="+mn-lt"/>
                </a:endParaRPr>
              </a:p>
            </p:txBody>
          </p:sp>
        </p:grpSp>
        <p:sp>
          <p:nvSpPr>
            <p:cNvPr id="73" name="TextBox 6"/>
            <p:cNvSpPr txBox="1"/>
            <p:nvPr/>
          </p:nvSpPr>
          <p:spPr>
            <a:xfrm>
              <a:off x="2555811" y="1508141"/>
              <a:ext cx="5773015" cy="483940"/>
            </a:xfrm>
            <a:prstGeom prst="rect">
              <a:avLst/>
            </a:prstGeom>
            <a:noFill/>
          </p:spPr>
          <p:txBody>
            <a:bodyPr wrap="square" lIns="115104" tIns="57553" rIns="115104" bIns="57553" rtlCol="0">
              <a:spAutoFit/>
            </a:bodyPr>
            <a:lstStyle/>
            <a:p>
              <a:pPr>
                <a:lnSpc>
                  <a:spcPct val="150000"/>
                </a:lnSpc>
              </a:pPr>
              <a:r>
                <a:rPr lang="zh-CN" altLang="en-US" sz="1200" dirty="0">
                  <a:solidFill>
                    <a:schemeClr val="tx1">
                      <a:lumMod val="85000"/>
                      <a:lumOff val="15000"/>
                    </a:schemeClr>
                  </a:solidFill>
                  <a:cs typeface="+mn-ea"/>
                  <a:sym typeface="+mn-lt"/>
                </a:rPr>
                <a:t>单击此处添加文本单击此处添加文本 单击此处添加文本单击此处添加文本单击此处添加文本</a:t>
              </a:r>
              <a:endParaRPr lang="en-US" altLang="zh-CN" sz="1200" dirty="0">
                <a:solidFill>
                  <a:schemeClr val="tx1">
                    <a:lumMod val="85000"/>
                    <a:lumOff val="15000"/>
                  </a:schemeClr>
                </a:solidFill>
                <a:cs typeface="+mn-ea"/>
                <a:sym typeface="+mn-lt"/>
              </a:endParaRPr>
            </a:p>
            <a:p>
              <a:pPr>
                <a:lnSpc>
                  <a:spcPct val="150000"/>
                </a:lnSpc>
              </a:pPr>
              <a:r>
                <a:rPr lang="zh-CN" altLang="en-US" sz="1200" dirty="0">
                  <a:solidFill>
                    <a:schemeClr val="tx1">
                      <a:lumMod val="85000"/>
                      <a:lumOff val="15000"/>
                    </a:schemeClr>
                  </a:solidFill>
                  <a:cs typeface="+mn-ea"/>
                  <a:sym typeface="+mn-lt"/>
                </a:rPr>
                <a:t>单击此处添加文本单击此处添加文本单击此处添加文本 单击此处添加文本单击此处添加文本</a:t>
              </a:r>
              <a:endParaRPr lang="en-US" altLang="zh-CN" sz="1200" dirty="0">
                <a:solidFill>
                  <a:schemeClr val="tx1">
                    <a:lumMod val="85000"/>
                    <a:lumOff val="15000"/>
                  </a:schemeClr>
                </a:solidFill>
                <a:cs typeface="+mn-ea"/>
                <a:sym typeface="+mn-lt"/>
              </a:endParaRPr>
            </a:p>
          </p:txBody>
        </p:sp>
        <p:sp>
          <p:nvSpPr>
            <p:cNvPr id="74" name="TextBox 7"/>
            <p:cNvSpPr txBox="1"/>
            <p:nvPr/>
          </p:nvSpPr>
          <p:spPr>
            <a:xfrm>
              <a:off x="2444789" y="1257246"/>
              <a:ext cx="2526737" cy="268619"/>
            </a:xfrm>
            <a:prstGeom prst="rect">
              <a:avLst/>
            </a:prstGeom>
            <a:noFill/>
          </p:spPr>
          <p:txBody>
            <a:bodyPr wrap="square" lIns="76163" tIns="38081" rIns="76163" bIns="38081" rtlCol="0">
              <a:spAutoFit/>
            </a:bodyPr>
            <a:lstStyle/>
            <a:p>
              <a:r>
                <a:rPr lang="zh-CN" altLang="zh-CN" b="1" dirty="0">
                  <a:solidFill>
                    <a:schemeClr val="tx1">
                      <a:lumMod val="85000"/>
                      <a:lumOff val="15000"/>
                    </a:schemeClr>
                  </a:solidFill>
                  <a:cs typeface="+mn-ea"/>
                  <a:sym typeface="+mn-lt"/>
                </a:rPr>
                <a:t>（一）</a:t>
              </a:r>
              <a:r>
                <a:rPr lang="zh-CN" altLang="en-US" b="1" dirty="0">
                  <a:solidFill>
                    <a:schemeClr val="tx1">
                      <a:lumMod val="85000"/>
                      <a:lumOff val="15000"/>
                    </a:schemeClr>
                  </a:solidFill>
                  <a:cs typeface="+mn-ea"/>
                  <a:sym typeface="+mn-lt"/>
                </a:rPr>
                <a:t>单击填加标题</a:t>
              </a:r>
            </a:p>
          </p:txBody>
        </p:sp>
        <p:grpSp>
          <p:nvGrpSpPr>
            <p:cNvPr id="75" name="组合 74"/>
            <p:cNvGrpSpPr/>
            <p:nvPr/>
          </p:nvGrpSpPr>
          <p:grpSpPr>
            <a:xfrm>
              <a:off x="815174" y="3425737"/>
              <a:ext cx="1572865" cy="735867"/>
              <a:chOff x="465719" y="3291830"/>
              <a:chExt cx="1658494" cy="740511"/>
            </a:xfrm>
          </p:grpSpPr>
          <p:sp>
            <p:nvSpPr>
              <p:cNvPr id="76"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346933"/>
              </a:solidFill>
              <a:ln>
                <a:noFill/>
              </a:ln>
              <a:effectLst/>
            </p:spPr>
            <p:txBody>
              <a:bodyPr wrap="none" anchor="ctr"/>
              <a:lstStyle/>
              <a:p>
                <a:endParaRPr lang="en-US" sz="2800">
                  <a:solidFill>
                    <a:schemeClr val="tx1">
                      <a:lumMod val="85000"/>
                      <a:lumOff val="15000"/>
                    </a:schemeClr>
                  </a:solidFill>
                  <a:cs typeface="+mn-ea"/>
                  <a:sym typeface="+mn-lt"/>
                </a:endParaRPr>
              </a:p>
            </p:txBody>
          </p:sp>
          <p:pic>
            <p:nvPicPr>
              <p:cNvPr id="77" name="Picture 2"/>
              <p:cNvPicPr>
                <a:picLocks noChangeAspect="1" noChangeArrowheads="1"/>
              </p:cNvPicPr>
              <p:nvPr/>
            </p:nvPicPr>
            <p:blipFill>
              <a:blip r:embed="rId3" cstate="screen"/>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11"/>
            <p:cNvSpPr txBox="1"/>
            <p:nvPr/>
          </p:nvSpPr>
          <p:spPr>
            <a:xfrm>
              <a:off x="2555811" y="2585708"/>
              <a:ext cx="5773015" cy="483940"/>
            </a:xfrm>
            <a:prstGeom prst="rect">
              <a:avLst/>
            </a:prstGeom>
            <a:noFill/>
          </p:spPr>
          <p:txBody>
            <a:bodyPr wrap="square" lIns="115104" tIns="57553" rIns="115104" bIns="57553" rtlCol="0">
              <a:spAutoFit/>
            </a:bodyPr>
            <a:lstStyle/>
            <a:p>
              <a:pPr>
                <a:lnSpc>
                  <a:spcPct val="150000"/>
                </a:lnSpc>
              </a:pPr>
              <a:r>
                <a:rPr lang="zh-CN" altLang="en-US" sz="1200" dirty="0">
                  <a:solidFill>
                    <a:schemeClr val="tx1">
                      <a:lumMod val="85000"/>
                      <a:lumOff val="15000"/>
                    </a:schemeClr>
                  </a:solidFill>
                  <a:cs typeface="+mn-ea"/>
                  <a:sym typeface="+mn-lt"/>
                </a:rPr>
                <a:t>单击此处添加文本单击此处添加文本 单击此处添加文本单击此处添加文本单击此处添加文本</a:t>
              </a:r>
              <a:endParaRPr lang="en-US" altLang="zh-CN" sz="1200" dirty="0">
                <a:solidFill>
                  <a:schemeClr val="tx1">
                    <a:lumMod val="85000"/>
                    <a:lumOff val="15000"/>
                  </a:schemeClr>
                </a:solidFill>
                <a:cs typeface="+mn-ea"/>
                <a:sym typeface="+mn-lt"/>
              </a:endParaRPr>
            </a:p>
            <a:p>
              <a:pPr>
                <a:lnSpc>
                  <a:spcPct val="150000"/>
                </a:lnSpc>
              </a:pPr>
              <a:r>
                <a:rPr lang="zh-CN" altLang="en-US" sz="1200" dirty="0">
                  <a:solidFill>
                    <a:schemeClr val="tx1">
                      <a:lumMod val="85000"/>
                      <a:lumOff val="15000"/>
                    </a:schemeClr>
                  </a:solidFill>
                  <a:cs typeface="+mn-ea"/>
                  <a:sym typeface="+mn-lt"/>
                </a:rPr>
                <a:t>单击此处添加文本单击此处添加文本单击此处添加文本 单击此处添加文本单击此处添加文本</a:t>
              </a:r>
              <a:endParaRPr lang="en-US" altLang="zh-CN" sz="1200" dirty="0">
                <a:solidFill>
                  <a:schemeClr val="tx1">
                    <a:lumMod val="85000"/>
                    <a:lumOff val="15000"/>
                  </a:schemeClr>
                </a:solidFill>
                <a:cs typeface="+mn-ea"/>
                <a:sym typeface="+mn-lt"/>
              </a:endParaRPr>
            </a:p>
          </p:txBody>
        </p:sp>
        <p:sp>
          <p:nvSpPr>
            <p:cNvPr id="79" name="TextBox 12"/>
            <p:cNvSpPr txBox="1"/>
            <p:nvPr/>
          </p:nvSpPr>
          <p:spPr>
            <a:xfrm>
              <a:off x="2444789" y="2334813"/>
              <a:ext cx="2526737" cy="268619"/>
            </a:xfrm>
            <a:prstGeom prst="rect">
              <a:avLst/>
            </a:prstGeom>
            <a:noFill/>
          </p:spPr>
          <p:txBody>
            <a:bodyPr wrap="square" lIns="76163" tIns="38081" rIns="76163" bIns="38081" rtlCol="0">
              <a:spAutoFit/>
            </a:bodyPr>
            <a:lstStyle/>
            <a:p>
              <a:r>
                <a:rPr lang="zh-CN" altLang="zh-CN" b="1" dirty="0">
                  <a:solidFill>
                    <a:schemeClr val="tx1">
                      <a:lumMod val="85000"/>
                      <a:lumOff val="15000"/>
                    </a:schemeClr>
                  </a:solidFill>
                  <a:cs typeface="+mn-ea"/>
                  <a:sym typeface="+mn-lt"/>
                </a:rPr>
                <a:t>（</a:t>
              </a:r>
              <a:r>
                <a:rPr lang="zh-CN" altLang="en-US" b="1" dirty="0">
                  <a:solidFill>
                    <a:schemeClr val="tx1">
                      <a:lumMod val="85000"/>
                      <a:lumOff val="15000"/>
                    </a:schemeClr>
                  </a:solidFill>
                  <a:cs typeface="+mn-ea"/>
                  <a:sym typeface="+mn-lt"/>
                </a:rPr>
                <a:t>二</a:t>
              </a:r>
              <a:r>
                <a:rPr lang="zh-CN" altLang="zh-CN" b="1" dirty="0">
                  <a:solidFill>
                    <a:schemeClr val="tx1">
                      <a:lumMod val="85000"/>
                      <a:lumOff val="15000"/>
                    </a:schemeClr>
                  </a:solidFill>
                  <a:cs typeface="+mn-ea"/>
                  <a:sym typeface="+mn-lt"/>
                </a:rPr>
                <a:t>）</a:t>
              </a:r>
              <a:r>
                <a:rPr lang="zh-CN" altLang="en-US" b="1" dirty="0">
                  <a:solidFill>
                    <a:schemeClr val="tx1">
                      <a:lumMod val="85000"/>
                      <a:lumOff val="15000"/>
                    </a:schemeClr>
                  </a:solidFill>
                  <a:cs typeface="+mn-ea"/>
                  <a:sym typeface="+mn-lt"/>
                </a:rPr>
                <a:t>单击填加标题</a:t>
              </a:r>
            </a:p>
          </p:txBody>
        </p:sp>
        <p:sp>
          <p:nvSpPr>
            <p:cNvPr id="80" name="TextBox 13"/>
            <p:cNvSpPr txBox="1"/>
            <p:nvPr/>
          </p:nvSpPr>
          <p:spPr>
            <a:xfrm>
              <a:off x="2555811" y="3625136"/>
              <a:ext cx="5773015" cy="483940"/>
            </a:xfrm>
            <a:prstGeom prst="rect">
              <a:avLst/>
            </a:prstGeom>
            <a:noFill/>
          </p:spPr>
          <p:txBody>
            <a:bodyPr wrap="square" lIns="115104" tIns="57553" rIns="115104" bIns="57553" rtlCol="0">
              <a:spAutoFit/>
            </a:bodyPr>
            <a:lstStyle/>
            <a:p>
              <a:pPr>
                <a:lnSpc>
                  <a:spcPct val="150000"/>
                </a:lnSpc>
              </a:pPr>
              <a:r>
                <a:rPr lang="zh-CN" altLang="en-US" sz="1200" dirty="0">
                  <a:solidFill>
                    <a:schemeClr val="tx1">
                      <a:lumMod val="85000"/>
                      <a:lumOff val="15000"/>
                    </a:schemeClr>
                  </a:solidFill>
                  <a:cs typeface="+mn-ea"/>
                  <a:sym typeface="+mn-lt"/>
                </a:rPr>
                <a:t>单击此处添加文本单击此处添加文本 单击此处添加文本单击此处添加文本单击此处添加文本</a:t>
              </a:r>
              <a:endParaRPr lang="en-US" altLang="zh-CN" sz="1200" dirty="0">
                <a:solidFill>
                  <a:schemeClr val="tx1">
                    <a:lumMod val="85000"/>
                    <a:lumOff val="15000"/>
                  </a:schemeClr>
                </a:solidFill>
                <a:cs typeface="+mn-ea"/>
                <a:sym typeface="+mn-lt"/>
              </a:endParaRPr>
            </a:p>
            <a:p>
              <a:pPr>
                <a:lnSpc>
                  <a:spcPct val="150000"/>
                </a:lnSpc>
              </a:pPr>
              <a:r>
                <a:rPr lang="zh-CN" altLang="en-US" sz="1200" dirty="0">
                  <a:solidFill>
                    <a:schemeClr val="tx1">
                      <a:lumMod val="85000"/>
                      <a:lumOff val="15000"/>
                    </a:schemeClr>
                  </a:solidFill>
                  <a:cs typeface="+mn-ea"/>
                  <a:sym typeface="+mn-lt"/>
                </a:rPr>
                <a:t>单击此处添加文本单击此处添加文本单击此处添加文本 单击此处添加文本单击此处添加文本</a:t>
              </a:r>
              <a:endParaRPr lang="en-US" altLang="zh-CN" sz="1200" dirty="0">
                <a:solidFill>
                  <a:schemeClr val="tx1">
                    <a:lumMod val="85000"/>
                    <a:lumOff val="15000"/>
                  </a:schemeClr>
                </a:solidFill>
                <a:cs typeface="+mn-ea"/>
                <a:sym typeface="+mn-lt"/>
              </a:endParaRPr>
            </a:p>
          </p:txBody>
        </p:sp>
        <p:sp>
          <p:nvSpPr>
            <p:cNvPr id="81" name="TextBox 14"/>
            <p:cNvSpPr txBox="1"/>
            <p:nvPr/>
          </p:nvSpPr>
          <p:spPr>
            <a:xfrm>
              <a:off x="2444789" y="3374242"/>
              <a:ext cx="2526737" cy="268619"/>
            </a:xfrm>
            <a:prstGeom prst="rect">
              <a:avLst/>
            </a:prstGeom>
            <a:noFill/>
          </p:spPr>
          <p:txBody>
            <a:bodyPr wrap="square" lIns="76163" tIns="38081" rIns="76163" bIns="38081" rtlCol="0">
              <a:spAutoFit/>
            </a:bodyPr>
            <a:lstStyle/>
            <a:p>
              <a:r>
                <a:rPr lang="zh-CN" altLang="zh-CN" b="1" dirty="0">
                  <a:solidFill>
                    <a:schemeClr val="tx1">
                      <a:lumMod val="85000"/>
                      <a:lumOff val="15000"/>
                    </a:schemeClr>
                  </a:solidFill>
                  <a:cs typeface="+mn-ea"/>
                  <a:sym typeface="+mn-lt"/>
                </a:rPr>
                <a:t>（</a:t>
              </a:r>
              <a:r>
                <a:rPr lang="zh-CN" altLang="en-US" b="1" dirty="0">
                  <a:solidFill>
                    <a:schemeClr val="tx1">
                      <a:lumMod val="85000"/>
                      <a:lumOff val="15000"/>
                    </a:schemeClr>
                  </a:solidFill>
                  <a:cs typeface="+mn-ea"/>
                  <a:sym typeface="+mn-lt"/>
                </a:rPr>
                <a:t>三</a:t>
              </a:r>
              <a:r>
                <a:rPr lang="zh-CN" altLang="zh-CN" b="1" dirty="0">
                  <a:solidFill>
                    <a:schemeClr val="tx1">
                      <a:lumMod val="85000"/>
                      <a:lumOff val="15000"/>
                    </a:schemeClr>
                  </a:solidFill>
                  <a:cs typeface="+mn-ea"/>
                  <a:sym typeface="+mn-lt"/>
                </a:rPr>
                <a:t>）</a:t>
              </a:r>
              <a:r>
                <a:rPr lang="zh-CN" altLang="en-US" b="1" dirty="0">
                  <a:solidFill>
                    <a:schemeClr val="tx1">
                      <a:lumMod val="85000"/>
                      <a:lumOff val="15000"/>
                    </a:schemeClr>
                  </a:solidFill>
                  <a:cs typeface="+mn-ea"/>
                  <a:sym typeface="+mn-lt"/>
                </a:rPr>
                <a:t>单击填加标题</a:t>
              </a:r>
            </a:p>
          </p:txBody>
        </p:sp>
        <p:grpSp>
          <p:nvGrpSpPr>
            <p:cNvPr id="82" name="Group 4"/>
            <p:cNvGrpSpPr/>
            <p:nvPr/>
          </p:nvGrpSpPr>
          <p:grpSpPr>
            <a:xfrm>
              <a:off x="815174" y="2385931"/>
              <a:ext cx="1572865" cy="735163"/>
              <a:chOff x="1372486" y="3793072"/>
              <a:chExt cx="6146978" cy="2804667"/>
            </a:xfrm>
          </p:grpSpPr>
          <p:sp>
            <p:nvSpPr>
              <p:cNvPr id="83"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7E5632"/>
              </a:solidFill>
              <a:ln>
                <a:noFill/>
              </a:ln>
              <a:effectLst/>
            </p:spPr>
            <p:txBody>
              <a:bodyPr wrap="none" anchor="ctr"/>
              <a:lstStyle/>
              <a:p>
                <a:endParaRPr lang="en-US" sz="2800">
                  <a:solidFill>
                    <a:schemeClr val="tx1">
                      <a:lumMod val="85000"/>
                      <a:lumOff val="15000"/>
                    </a:schemeClr>
                  </a:solidFill>
                  <a:cs typeface="+mn-ea"/>
                  <a:sym typeface="+mn-lt"/>
                </a:endParaRPr>
              </a:p>
            </p:txBody>
          </p:sp>
          <p:grpSp>
            <p:nvGrpSpPr>
              <p:cNvPr id="84" name="Group 2"/>
              <p:cNvGrpSpPr/>
              <p:nvPr/>
            </p:nvGrpSpPr>
            <p:grpSpPr bwMode="auto">
              <a:xfrm>
                <a:off x="3531959" y="4060393"/>
                <a:ext cx="1906518" cy="1888205"/>
                <a:chOff x="1569458" y="688424"/>
                <a:chExt cx="334962" cy="331788"/>
              </a:xfrm>
              <a:solidFill>
                <a:schemeClr val="bg1"/>
              </a:solidFill>
            </p:grpSpPr>
            <p:sp>
              <p:nvSpPr>
                <p:cNvPr id="85"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800">
                    <a:solidFill>
                      <a:schemeClr val="tx1">
                        <a:lumMod val="85000"/>
                        <a:lumOff val="15000"/>
                      </a:schemeClr>
                    </a:solidFill>
                    <a:cs typeface="+mn-ea"/>
                    <a:sym typeface="+mn-lt"/>
                  </a:endParaRPr>
                </a:p>
              </p:txBody>
            </p:sp>
            <p:sp>
              <p:nvSpPr>
                <p:cNvPr id="86"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800">
                    <a:solidFill>
                      <a:schemeClr val="tx1">
                        <a:lumMod val="85000"/>
                        <a:lumOff val="15000"/>
                      </a:schemeClr>
                    </a:solidFill>
                    <a:cs typeface="+mn-ea"/>
                    <a:sym typeface="+mn-lt"/>
                  </a:endParaRPr>
                </a:p>
              </p:txBody>
            </p:sp>
            <p:sp>
              <p:nvSpPr>
                <p:cNvPr id="87"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800">
                    <a:solidFill>
                      <a:schemeClr val="tx1">
                        <a:lumMod val="85000"/>
                        <a:lumOff val="15000"/>
                      </a:schemeClr>
                    </a:solidFill>
                    <a:cs typeface="+mn-ea"/>
                    <a:sym typeface="+mn-lt"/>
                  </a:endParaRPr>
                </a:p>
              </p:txBody>
            </p:sp>
            <p:sp>
              <p:nvSpPr>
                <p:cNvPr id="88"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800">
                    <a:solidFill>
                      <a:schemeClr val="tx1">
                        <a:lumMod val="85000"/>
                        <a:lumOff val="15000"/>
                      </a:schemeClr>
                    </a:solidFill>
                    <a:cs typeface="+mn-ea"/>
                    <a:sym typeface="+mn-lt"/>
                  </a:endParaRPr>
                </a:p>
              </p:txBody>
            </p:sp>
            <p:sp>
              <p:nvSpPr>
                <p:cNvPr id="89"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800">
                    <a:solidFill>
                      <a:schemeClr val="tx1">
                        <a:lumMod val="85000"/>
                        <a:lumOff val="15000"/>
                      </a:schemeClr>
                    </a:solidFill>
                    <a:cs typeface="+mn-ea"/>
                    <a:sym typeface="+mn-lt"/>
                  </a:endParaRPr>
                </a:p>
              </p:txBody>
            </p:sp>
            <p:sp>
              <p:nvSpPr>
                <p:cNvPr id="90"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800">
                    <a:solidFill>
                      <a:schemeClr val="tx1">
                        <a:lumMod val="85000"/>
                        <a:lumOff val="15000"/>
                      </a:schemeClr>
                    </a:solidFill>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anim calcmode="lin" valueType="num">
                                      <p:cBhvr>
                                        <p:cTn id="13" dur="1000" fill="hold"/>
                                        <p:tgtEl>
                                          <p:spTgt spid="91"/>
                                        </p:tgtEl>
                                        <p:attrNameLst>
                                          <p:attrName>ppt_x</p:attrName>
                                        </p:attrNameLst>
                                      </p:cBhvr>
                                      <p:tavLst>
                                        <p:tav tm="0">
                                          <p:val>
                                            <p:strVal val="#ppt_x"/>
                                          </p:val>
                                        </p:tav>
                                        <p:tav tm="100000">
                                          <p:val>
                                            <p:strVal val="#ppt_x"/>
                                          </p:val>
                                        </p:tav>
                                      </p:tavLst>
                                    </p:anim>
                                    <p:anim calcmode="lin" valueType="num">
                                      <p:cBhvr>
                                        <p:cTn id="1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组合 13"/>
          <p:cNvGrpSpPr/>
          <p:nvPr/>
        </p:nvGrpSpPr>
        <p:grpSpPr>
          <a:xfrm>
            <a:off x="587828" y="816878"/>
            <a:ext cx="11016343" cy="5297715"/>
            <a:chOff x="587828" y="816878"/>
            <a:chExt cx="11016343" cy="5297715"/>
          </a:xfrm>
        </p:grpSpPr>
        <p:sp>
          <p:nvSpPr>
            <p:cNvPr id="15" name="矩形 14"/>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4630241" y="959099"/>
              <a:ext cx="2548020" cy="489056"/>
              <a:chOff x="4678639" y="301935"/>
              <a:chExt cx="2548020" cy="489056"/>
            </a:xfrm>
          </p:grpSpPr>
          <p:sp>
            <p:nvSpPr>
              <p:cNvPr id="17" name="文本框 16"/>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18" name="组合 17"/>
              <p:cNvGrpSpPr/>
              <p:nvPr/>
            </p:nvGrpSpPr>
            <p:grpSpPr>
              <a:xfrm>
                <a:off x="4818040" y="745272"/>
                <a:ext cx="2269218" cy="45719"/>
                <a:chOff x="6542563" y="3681293"/>
                <a:chExt cx="2803935" cy="0"/>
              </a:xfrm>
            </p:grpSpPr>
            <p:cxnSp>
              <p:nvCxnSpPr>
                <p:cNvPr id="20" name="直接连接符 19"/>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3" name="矩形 2"/>
          <p:cNvSpPr/>
          <p:nvPr/>
        </p:nvSpPr>
        <p:spPr>
          <a:xfrm>
            <a:off x="1784649" y="3534929"/>
            <a:ext cx="2663618" cy="1854230"/>
          </a:xfrm>
          <a:prstGeom prst="rect">
            <a:avLst/>
          </a:prstGeom>
          <a:blipFill>
            <a:blip r:embed="rId3" cstate="screen"/>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p:cNvSpPr/>
          <p:nvPr/>
        </p:nvSpPr>
        <p:spPr>
          <a:xfrm>
            <a:off x="4603319" y="3537769"/>
            <a:ext cx="2663618" cy="1854230"/>
          </a:xfrm>
          <a:prstGeom prst="rect">
            <a:avLst/>
          </a:prstGeom>
          <a:blipFill>
            <a:blip r:embed="rId4" cstate="screen"/>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矩形 25"/>
          <p:cNvSpPr/>
          <p:nvPr/>
        </p:nvSpPr>
        <p:spPr>
          <a:xfrm>
            <a:off x="7459411" y="3534929"/>
            <a:ext cx="2663618" cy="1854230"/>
          </a:xfrm>
          <a:prstGeom prst="rect">
            <a:avLst/>
          </a:prstGeom>
          <a:blipFill>
            <a:blip r:embed="rId5" cstate="screen"/>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8" name="组合 7"/>
          <p:cNvGrpSpPr/>
          <p:nvPr/>
        </p:nvGrpSpPr>
        <p:grpSpPr>
          <a:xfrm>
            <a:off x="1933225" y="1909453"/>
            <a:ext cx="2365119" cy="1143718"/>
            <a:chOff x="2018622" y="2032301"/>
            <a:chExt cx="2365119" cy="1143718"/>
          </a:xfrm>
        </p:grpSpPr>
        <p:sp>
          <p:nvSpPr>
            <p:cNvPr id="34" name="矩形 33"/>
            <p:cNvSpPr/>
            <p:nvPr/>
          </p:nvSpPr>
          <p:spPr>
            <a:xfrm>
              <a:off x="2107365" y="2032301"/>
              <a:ext cx="2031325" cy="417358"/>
            </a:xfrm>
            <a:prstGeom prst="rect">
              <a:avLst/>
            </a:prstGeom>
          </p:spPr>
          <p:txBody>
            <a:bodyPr wrap="none">
              <a:spAutoFit/>
            </a:bodyPr>
            <a:lstStyle/>
            <a:p>
              <a:pPr algn="ctr" defTabSz="1219200">
                <a:lnSpc>
                  <a:spcPct val="130000"/>
                </a:lnSpc>
                <a:defRPr/>
              </a:pPr>
              <a:r>
                <a:rPr lang="zh-CN" altLang="en-US" kern="0" dirty="0">
                  <a:solidFill>
                    <a:schemeClr val="tx1">
                      <a:lumMod val="75000"/>
                      <a:lumOff val="25000"/>
                    </a:schemeClr>
                  </a:solidFill>
                  <a:cs typeface="+mn-ea"/>
                  <a:sym typeface="+mn-lt"/>
                </a:rPr>
                <a:t>点击此处添加标题</a:t>
              </a:r>
              <a:endParaRPr lang="en-US" altLang="zh-CN" kern="0" dirty="0">
                <a:solidFill>
                  <a:schemeClr val="tx1">
                    <a:lumMod val="75000"/>
                    <a:lumOff val="25000"/>
                  </a:schemeClr>
                </a:solidFill>
                <a:cs typeface="+mn-ea"/>
                <a:sym typeface="+mn-lt"/>
              </a:endParaRPr>
            </a:p>
          </p:txBody>
        </p:sp>
        <p:sp>
          <p:nvSpPr>
            <p:cNvPr id="32" name="矩形 31"/>
            <p:cNvSpPr/>
            <p:nvPr/>
          </p:nvSpPr>
          <p:spPr>
            <a:xfrm>
              <a:off x="2018622" y="2475443"/>
              <a:ext cx="2365119"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a:t>
              </a:r>
            </a:p>
          </p:txBody>
        </p:sp>
      </p:grpSp>
      <p:grpSp>
        <p:nvGrpSpPr>
          <p:cNvPr id="35" name="组合 34"/>
          <p:cNvGrpSpPr/>
          <p:nvPr/>
        </p:nvGrpSpPr>
        <p:grpSpPr>
          <a:xfrm>
            <a:off x="4673741" y="1901810"/>
            <a:ext cx="2365119" cy="1143718"/>
            <a:chOff x="2018622" y="2032301"/>
            <a:chExt cx="2365119" cy="1143718"/>
          </a:xfrm>
        </p:grpSpPr>
        <p:sp>
          <p:nvSpPr>
            <p:cNvPr id="36" name="矩形 35"/>
            <p:cNvSpPr/>
            <p:nvPr/>
          </p:nvSpPr>
          <p:spPr>
            <a:xfrm>
              <a:off x="2107365" y="2032301"/>
              <a:ext cx="2031325" cy="417358"/>
            </a:xfrm>
            <a:prstGeom prst="rect">
              <a:avLst/>
            </a:prstGeom>
          </p:spPr>
          <p:txBody>
            <a:bodyPr wrap="none">
              <a:spAutoFit/>
            </a:bodyPr>
            <a:lstStyle/>
            <a:p>
              <a:pPr algn="ctr" defTabSz="1219200">
                <a:lnSpc>
                  <a:spcPct val="130000"/>
                </a:lnSpc>
                <a:defRPr/>
              </a:pPr>
              <a:r>
                <a:rPr lang="zh-CN" altLang="en-US" kern="0" dirty="0">
                  <a:solidFill>
                    <a:schemeClr val="tx1">
                      <a:lumMod val="75000"/>
                      <a:lumOff val="25000"/>
                    </a:schemeClr>
                  </a:solidFill>
                  <a:cs typeface="+mn-ea"/>
                  <a:sym typeface="+mn-lt"/>
                </a:rPr>
                <a:t>点击此处添加标题</a:t>
              </a:r>
              <a:endParaRPr lang="en-US" altLang="zh-CN" kern="0" dirty="0">
                <a:solidFill>
                  <a:schemeClr val="tx1">
                    <a:lumMod val="75000"/>
                    <a:lumOff val="25000"/>
                  </a:schemeClr>
                </a:solidFill>
                <a:cs typeface="+mn-ea"/>
                <a:sym typeface="+mn-lt"/>
              </a:endParaRPr>
            </a:p>
          </p:txBody>
        </p:sp>
        <p:sp>
          <p:nvSpPr>
            <p:cNvPr id="37" name="矩形 36"/>
            <p:cNvSpPr/>
            <p:nvPr/>
          </p:nvSpPr>
          <p:spPr>
            <a:xfrm>
              <a:off x="2018622" y="2475443"/>
              <a:ext cx="2365119"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a:t>
              </a:r>
            </a:p>
          </p:txBody>
        </p:sp>
      </p:grpSp>
      <p:grpSp>
        <p:nvGrpSpPr>
          <p:cNvPr id="38" name="组合 37"/>
          <p:cNvGrpSpPr/>
          <p:nvPr/>
        </p:nvGrpSpPr>
        <p:grpSpPr>
          <a:xfrm>
            <a:off x="7529833" y="1901810"/>
            <a:ext cx="2365119" cy="1143718"/>
            <a:chOff x="2018622" y="2032301"/>
            <a:chExt cx="2365119" cy="1143718"/>
          </a:xfrm>
        </p:grpSpPr>
        <p:sp>
          <p:nvSpPr>
            <p:cNvPr id="39" name="矩形 38"/>
            <p:cNvSpPr/>
            <p:nvPr/>
          </p:nvSpPr>
          <p:spPr>
            <a:xfrm>
              <a:off x="2107365" y="2032301"/>
              <a:ext cx="2031325" cy="417358"/>
            </a:xfrm>
            <a:prstGeom prst="rect">
              <a:avLst/>
            </a:prstGeom>
          </p:spPr>
          <p:txBody>
            <a:bodyPr wrap="none">
              <a:spAutoFit/>
            </a:bodyPr>
            <a:lstStyle/>
            <a:p>
              <a:pPr algn="ctr" defTabSz="1219200">
                <a:lnSpc>
                  <a:spcPct val="130000"/>
                </a:lnSpc>
                <a:defRPr/>
              </a:pPr>
              <a:r>
                <a:rPr lang="zh-CN" altLang="en-US" kern="0" dirty="0">
                  <a:solidFill>
                    <a:schemeClr val="tx1">
                      <a:lumMod val="75000"/>
                      <a:lumOff val="25000"/>
                    </a:schemeClr>
                  </a:solidFill>
                  <a:cs typeface="+mn-ea"/>
                  <a:sym typeface="+mn-lt"/>
                </a:rPr>
                <a:t>点击此处添加标题</a:t>
              </a:r>
              <a:endParaRPr lang="en-US" altLang="zh-CN" kern="0" dirty="0">
                <a:solidFill>
                  <a:schemeClr val="tx1">
                    <a:lumMod val="75000"/>
                    <a:lumOff val="25000"/>
                  </a:schemeClr>
                </a:solidFill>
                <a:cs typeface="+mn-ea"/>
                <a:sym typeface="+mn-lt"/>
              </a:endParaRPr>
            </a:p>
          </p:txBody>
        </p:sp>
        <p:sp>
          <p:nvSpPr>
            <p:cNvPr id="40" name="矩形 39"/>
            <p:cNvSpPr/>
            <p:nvPr/>
          </p:nvSpPr>
          <p:spPr>
            <a:xfrm>
              <a:off x="2018622" y="2475443"/>
              <a:ext cx="2365119"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组合 40"/>
          <p:cNvGrpSpPr/>
          <p:nvPr/>
        </p:nvGrpSpPr>
        <p:grpSpPr>
          <a:xfrm>
            <a:off x="587828" y="816878"/>
            <a:ext cx="11016343" cy="5297715"/>
            <a:chOff x="587828" y="816878"/>
            <a:chExt cx="11016343" cy="5297715"/>
          </a:xfrm>
        </p:grpSpPr>
        <p:sp>
          <p:nvSpPr>
            <p:cNvPr id="42" name="矩形 41"/>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4630241" y="959099"/>
              <a:ext cx="2548020" cy="489056"/>
              <a:chOff x="4678639" y="301935"/>
              <a:chExt cx="2548020" cy="489056"/>
            </a:xfrm>
          </p:grpSpPr>
          <p:sp>
            <p:nvSpPr>
              <p:cNvPr id="44" name="文本框 43"/>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45" name="组合 44"/>
              <p:cNvGrpSpPr/>
              <p:nvPr/>
            </p:nvGrpSpPr>
            <p:grpSpPr>
              <a:xfrm>
                <a:off x="4818040" y="745272"/>
                <a:ext cx="2269218" cy="45719"/>
                <a:chOff x="6542563" y="3681293"/>
                <a:chExt cx="2803935" cy="0"/>
              </a:xfrm>
            </p:grpSpPr>
            <p:cxnSp>
              <p:nvCxnSpPr>
                <p:cNvPr id="46" name="直接连接符 45"/>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pSp>
        <p:nvGrpSpPr>
          <p:cNvPr id="58" name="组合 57"/>
          <p:cNvGrpSpPr/>
          <p:nvPr/>
        </p:nvGrpSpPr>
        <p:grpSpPr>
          <a:xfrm>
            <a:off x="1347825" y="2055477"/>
            <a:ext cx="5516710" cy="1457459"/>
            <a:chOff x="5441908" y="2134637"/>
            <a:chExt cx="4478842" cy="1294363"/>
          </a:xfrm>
        </p:grpSpPr>
        <p:grpSp>
          <p:nvGrpSpPr>
            <p:cNvPr id="59" name="组合 58"/>
            <p:cNvGrpSpPr/>
            <p:nvPr/>
          </p:nvGrpSpPr>
          <p:grpSpPr>
            <a:xfrm>
              <a:off x="5441908" y="2224013"/>
              <a:ext cx="4478842" cy="1167387"/>
              <a:chOff x="385558" y="3765030"/>
              <a:chExt cx="4478842" cy="1167387"/>
            </a:xfrm>
          </p:grpSpPr>
          <p:sp>
            <p:nvSpPr>
              <p:cNvPr id="78" name="矩形 77"/>
              <p:cNvSpPr/>
              <p:nvPr/>
            </p:nvSpPr>
            <p:spPr>
              <a:xfrm>
                <a:off x="385558" y="3765030"/>
                <a:ext cx="2241974" cy="32219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请输入标题</a:t>
                </a:r>
                <a:endParaRPr lang="en-US" altLang="zh-CN" sz="1600" b="1" dirty="0">
                  <a:solidFill>
                    <a:schemeClr val="tx1">
                      <a:lumMod val="75000"/>
                      <a:lumOff val="25000"/>
                    </a:schemeClr>
                  </a:solidFill>
                  <a:cs typeface="+mn-ea"/>
                  <a:sym typeface="+mn-lt"/>
                </a:endParaRPr>
              </a:p>
            </p:txBody>
          </p:sp>
          <p:sp>
            <p:nvSpPr>
              <p:cNvPr id="82" name="矩形 81"/>
              <p:cNvSpPr/>
              <p:nvPr/>
            </p:nvSpPr>
            <p:spPr>
              <a:xfrm>
                <a:off x="832997" y="4161612"/>
                <a:ext cx="4031403" cy="770805"/>
              </a:xfrm>
              <a:prstGeom prst="rect">
                <a:avLst/>
              </a:prstGeom>
            </p:spPr>
            <p:txBody>
              <a:bodyPr wrap="square">
                <a:spAutoFit/>
              </a:bodyPr>
              <a:lstStyle/>
              <a:p>
                <a:pPr algn="just">
                  <a:lnSpc>
                    <a:spcPct val="120000"/>
                  </a:lnSpc>
                </a:pPr>
                <a:r>
                  <a:rPr lang="zh-CN" altLang="en-US" sz="1400" dirty="0">
                    <a:solidFill>
                      <a:schemeClr val="tx1">
                        <a:lumMod val="75000"/>
                        <a:lumOff val="25000"/>
                      </a:schemeClr>
                    </a:solidFill>
                    <a:cs typeface="+mn-ea"/>
                    <a:sym typeface="+mn-lt"/>
                  </a:rPr>
                  <a:t>用户可以在投影仪或者计算机上进行演示也可以将演示文稿打印出来制作</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用户可以在投影仪或者计算机上进行演示也可以将演示文稿打印出来制作</a:t>
                </a:r>
                <a:r>
                  <a:rPr lang="en-US" altLang="zh-CN" sz="1400" dirty="0">
                    <a:solidFill>
                      <a:schemeClr val="tx1">
                        <a:lumMod val="75000"/>
                        <a:lumOff val="25000"/>
                      </a:schemeClr>
                    </a:solidFill>
                    <a:cs typeface="+mn-ea"/>
                    <a:sym typeface="+mn-lt"/>
                  </a:rPr>
                  <a:t>.</a:t>
                </a:r>
                <a:endParaRPr lang="zh-CN" altLang="en-US" sz="1400" dirty="0">
                  <a:solidFill>
                    <a:schemeClr val="tx1">
                      <a:lumMod val="75000"/>
                      <a:lumOff val="25000"/>
                    </a:schemeClr>
                  </a:solidFill>
                  <a:cs typeface="+mn-ea"/>
                  <a:sym typeface="+mn-lt"/>
                </a:endParaRPr>
              </a:p>
            </p:txBody>
          </p:sp>
        </p:grpSp>
        <p:sp>
          <p:nvSpPr>
            <p:cNvPr id="65" name="矩形 64"/>
            <p:cNvSpPr/>
            <p:nvPr/>
          </p:nvSpPr>
          <p:spPr>
            <a:xfrm>
              <a:off x="5638235" y="2134637"/>
              <a:ext cx="172364" cy="1294363"/>
            </a:xfrm>
            <a:prstGeom prst="rect">
              <a:avLst/>
            </a:prstGeom>
            <a:solidFill>
              <a:srgbClr val="346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cs typeface="+mn-ea"/>
                <a:sym typeface="+mn-lt"/>
              </a:endParaRPr>
            </a:p>
          </p:txBody>
        </p:sp>
      </p:grpSp>
      <p:grpSp>
        <p:nvGrpSpPr>
          <p:cNvPr id="83" name="组合 82"/>
          <p:cNvGrpSpPr/>
          <p:nvPr/>
        </p:nvGrpSpPr>
        <p:grpSpPr>
          <a:xfrm>
            <a:off x="1349740" y="3663402"/>
            <a:ext cx="5516710" cy="1457459"/>
            <a:chOff x="5441908" y="2134637"/>
            <a:chExt cx="4478842" cy="1294363"/>
          </a:xfrm>
        </p:grpSpPr>
        <p:grpSp>
          <p:nvGrpSpPr>
            <p:cNvPr id="84" name="组合 83"/>
            <p:cNvGrpSpPr/>
            <p:nvPr/>
          </p:nvGrpSpPr>
          <p:grpSpPr>
            <a:xfrm>
              <a:off x="5441908" y="2190987"/>
              <a:ext cx="4478842" cy="1167387"/>
              <a:chOff x="385558" y="3732004"/>
              <a:chExt cx="4478842" cy="1167387"/>
            </a:xfrm>
          </p:grpSpPr>
          <p:sp>
            <p:nvSpPr>
              <p:cNvPr id="86" name="矩形 85"/>
              <p:cNvSpPr/>
              <p:nvPr/>
            </p:nvSpPr>
            <p:spPr>
              <a:xfrm>
                <a:off x="385558" y="3732004"/>
                <a:ext cx="2241974" cy="32219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请输入标题</a:t>
                </a:r>
                <a:endParaRPr lang="en-US" altLang="zh-CN" sz="1600" b="1" dirty="0">
                  <a:solidFill>
                    <a:schemeClr val="tx1">
                      <a:lumMod val="75000"/>
                      <a:lumOff val="25000"/>
                    </a:schemeClr>
                  </a:solidFill>
                  <a:cs typeface="+mn-ea"/>
                  <a:sym typeface="+mn-lt"/>
                </a:endParaRPr>
              </a:p>
            </p:txBody>
          </p:sp>
          <p:sp>
            <p:nvSpPr>
              <p:cNvPr id="87" name="矩形 86"/>
              <p:cNvSpPr/>
              <p:nvPr/>
            </p:nvSpPr>
            <p:spPr>
              <a:xfrm>
                <a:off x="832997" y="4128586"/>
                <a:ext cx="4031403" cy="770805"/>
              </a:xfrm>
              <a:prstGeom prst="rect">
                <a:avLst/>
              </a:prstGeom>
            </p:spPr>
            <p:txBody>
              <a:bodyPr wrap="square">
                <a:spAutoFit/>
              </a:bodyPr>
              <a:lstStyle/>
              <a:p>
                <a:pPr algn="just">
                  <a:lnSpc>
                    <a:spcPct val="120000"/>
                  </a:lnSpc>
                </a:pPr>
                <a:r>
                  <a:rPr lang="zh-CN" altLang="en-US" sz="1400" dirty="0">
                    <a:solidFill>
                      <a:schemeClr val="tx1">
                        <a:lumMod val="75000"/>
                        <a:lumOff val="25000"/>
                      </a:schemeClr>
                    </a:solidFill>
                    <a:cs typeface="+mn-ea"/>
                    <a:sym typeface="+mn-lt"/>
                  </a:rPr>
                  <a:t>用户可以在投影仪或者计算机上进行演示也可以将演示文稿打印出来制作</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用户可以在投影仪或者计算机上进行演示也可以将演示文稿打印出来制作</a:t>
                </a:r>
                <a:r>
                  <a:rPr lang="en-US" altLang="zh-CN" sz="1400" dirty="0">
                    <a:solidFill>
                      <a:schemeClr val="tx1">
                        <a:lumMod val="75000"/>
                        <a:lumOff val="25000"/>
                      </a:schemeClr>
                    </a:solidFill>
                    <a:cs typeface="+mn-ea"/>
                    <a:sym typeface="+mn-lt"/>
                  </a:rPr>
                  <a:t>.</a:t>
                </a:r>
                <a:endParaRPr lang="zh-CN" altLang="en-US" sz="1400" dirty="0">
                  <a:solidFill>
                    <a:schemeClr val="tx1">
                      <a:lumMod val="75000"/>
                      <a:lumOff val="25000"/>
                    </a:schemeClr>
                  </a:solidFill>
                  <a:cs typeface="+mn-ea"/>
                  <a:sym typeface="+mn-lt"/>
                </a:endParaRPr>
              </a:p>
            </p:txBody>
          </p:sp>
        </p:grpSp>
        <p:sp>
          <p:nvSpPr>
            <p:cNvPr id="85" name="矩形 84"/>
            <p:cNvSpPr/>
            <p:nvPr/>
          </p:nvSpPr>
          <p:spPr>
            <a:xfrm>
              <a:off x="5638235" y="2134637"/>
              <a:ext cx="172364" cy="1294363"/>
            </a:xfrm>
            <a:prstGeom prst="rect">
              <a:avLst/>
            </a:prstGeom>
            <a:solidFill>
              <a:srgbClr val="346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75000"/>
                    <a:lumOff val="25000"/>
                  </a:schemeClr>
                </a:solidFill>
                <a:cs typeface="+mn-ea"/>
                <a:sym typeface="+mn-lt"/>
              </a:endParaRPr>
            </a:p>
          </p:txBody>
        </p:sp>
      </p:grpSp>
      <p:grpSp>
        <p:nvGrpSpPr>
          <p:cNvPr id="88" name="组合 87"/>
          <p:cNvGrpSpPr/>
          <p:nvPr/>
        </p:nvGrpSpPr>
        <p:grpSpPr>
          <a:xfrm>
            <a:off x="7137238" y="1862023"/>
            <a:ext cx="3794003" cy="3602757"/>
            <a:chOff x="843984" y="2105484"/>
            <a:chExt cx="3783534" cy="3592815"/>
          </a:xfrm>
        </p:grpSpPr>
        <p:sp>
          <p:nvSpPr>
            <p:cNvPr id="89" name="Rectangle 7"/>
            <p:cNvSpPr/>
            <p:nvPr/>
          </p:nvSpPr>
          <p:spPr>
            <a:xfrm>
              <a:off x="843984" y="4396024"/>
              <a:ext cx="1019068" cy="738664"/>
            </a:xfrm>
            <a:prstGeom prst="rect">
              <a:avLst/>
            </a:prstGeom>
          </p:spPr>
          <p:txBody>
            <a:bodyPr wrap="square">
              <a:spAutoFit/>
            </a:bodyPr>
            <a:lstStyle/>
            <a:p>
              <a:pPr algn="ctr">
                <a:lnSpc>
                  <a:spcPct val="120000"/>
                </a:lnSpc>
              </a:pPr>
              <a:r>
                <a:rPr lang="en-US" sz="2400">
                  <a:solidFill>
                    <a:srgbClr val="F4F5FC"/>
                  </a:solidFill>
                  <a:cs typeface="+mn-ea"/>
                  <a:sym typeface="+mn-lt"/>
                </a:rPr>
                <a:t>23</a:t>
              </a:r>
              <a:r>
                <a:rPr lang="en-US" sz="1100">
                  <a:solidFill>
                    <a:srgbClr val="F4F5FC"/>
                  </a:solidFill>
                  <a:cs typeface="+mn-ea"/>
                  <a:sym typeface="+mn-lt"/>
                </a:rPr>
                <a:t>%</a:t>
              </a:r>
            </a:p>
            <a:p>
              <a:pPr algn="ctr">
                <a:lnSpc>
                  <a:spcPct val="120000"/>
                </a:lnSpc>
              </a:pPr>
              <a:r>
                <a:rPr lang="en-US" sz="1100">
                  <a:solidFill>
                    <a:srgbClr val="F4F5FC"/>
                  </a:solidFill>
                  <a:cs typeface="+mn-ea"/>
                  <a:sym typeface="+mn-lt"/>
                </a:rPr>
                <a:t>Assertively</a:t>
              </a:r>
            </a:p>
          </p:txBody>
        </p:sp>
        <p:sp>
          <p:nvSpPr>
            <p:cNvPr id="90" name="Rectangle 8"/>
            <p:cNvSpPr/>
            <p:nvPr/>
          </p:nvSpPr>
          <p:spPr>
            <a:xfrm>
              <a:off x="3608450" y="4066194"/>
              <a:ext cx="1019068" cy="738664"/>
            </a:xfrm>
            <a:prstGeom prst="rect">
              <a:avLst/>
            </a:prstGeom>
          </p:spPr>
          <p:txBody>
            <a:bodyPr wrap="square">
              <a:spAutoFit/>
            </a:bodyPr>
            <a:lstStyle/>
            <a:p>
              <a:pPr algn="ctr">
                <a:lnSpc>
                  <a:spcPct val="120000"/>
                </a:lnSpc>
              </a:pPr>
              <a:r>
                <a:rPr lang="en-US" sz="2400">
                  <a:solidFill>
                    <a:srgbClr val="F4F5FC"/>
                  </a:solidFill>
                  <a:cs typeface="+mn-ea"/>
                  <a:sym typeface="+mn-lt"/>
                </a:rPr>
                <a:t>59</a:t>
              </a:r>
              <a:r>
                <a:rPr lang="en-US" sz="1100">
                  <a:solidFill>
                    <a:srgbClr val="F4F5FC"/>
                  </a:solidFill>
                  <a:cs typeface="+mn-ea"/>
                  <a:sym typeface="+mn-lt"/>
                </a:rPr>
                <a:t>%</a:t>
              </a:r>
            </a:p>
            <a:p>
              <a:pPr algn="ctr">
                <a:lnSpc>
                  <a:spcPct val="120000"/>
                </a:lnSpc>
              </a:pPr>
              <a:r>
                <a:rPr lang="en-US" sz="1100">
                  <a:solidFill>
                    <a:srgbClr val="F4F5FC"/>
                  </a:solidFill>
                  <a:cs typeface="+mn-ea"/>
                  <a:sym typeface="+mn-lt"/>
                </a:rPr>
                <a:t>Corporate</a:t>
              </a:r>
            </a:p>
          </p:txBody>
        </p:sp>
        <p:sp>
          <p:nvSpPr>
            <p:cNvPr id="91" name="Rectangle 9"/>
            <p:cNvSpPr/>
            <p:nvPr/>
          </p:nvSpPr>
          <p:spPr>
            <a:xfrm>
              <a:off x="1805094" y="2105484"/>
              <a:ext cx="1019068" cy="738664"/>
            </a:xfrm>
            <a:prstGeom prst="rect">
              <a:avLst/>
            </a:prstGeom>
          </p:spPr>
          <p:txBody>
            <a:bodyPr wrap="square">
              <a:spAutoFit/>
            </a:bodyPr>
            <a:lstStyle/>
            <a:p>
              <a:pPr algn="ctr">
                <a:lnSpc>
                  <a:spcPct val="120000"/>
                </a:lnSpc>
              </a:pPr>
              <a:r>
                <a:rPr lang="en-US" sz="2400">
                  <a:solidFill>
                    <a:srgbClr val="F4F5FC"/>
                  </a:solidFill>
                  <a:cs typeface="+mn-ea"/>
                  <a:sym typeface="+mn-lt"/>
                </a:rPr>
                <a:t>9</a:t>
              </a:r>
              <a:r>
                <a:rPr lang="en-US" sz="1100">
                  <a:solidFill>
                    <a:srgbClr val="F4F5FC"/>
                  </a:solidFill>
                  <a:cs typeface="+mn-ea"/>
                  <a:sym typeface="+mn-lt"/>
                </a:rPr>
                <a:t>%</a:t>
              </a:r>
            </a:p>
            <a:p>
              <a:pPr algn="ctr">
                <a:lnSpc>
                  <a:spcPct val="120000"/>
                </a:lnSpc>
              </a:pPr>
              <a:r>
                <a:rPr lang="en-US" sz="1100">
                  <a:solidFill>
                    <a:srgbClr val="F4F5FC"/>
                  </a:solidFill>
                  <a:cs typeface="+mn-ea"/>
                  <a:sym typeface="+mn-lt"/>
                </a:rPr>
                <a:t>Team</a:t>
              </a:r>
            </a:p>
          </p:txBody>
        </p:sp>
        <p:sp>
          <p:nvSpPr>
            <p:cNvPr id="92" name="Rectangle 11"/>
            <p:cNvSpPr/>
            <p:nvPr/>
          </p:nvSpPr>
          <p:spPr>
            <a:xfrm>
              <a:off x="1086876" y="2834914"/>
              <a:ext cx="1019068" cy="738664"/>
            </a:xfrm>
            <a:prstGeom prst="rect">
              <a:avLst/>
            </a:prstGeom>
          </p:spPr>
          <p:txBody>
            <a:bodyPr wrap="square">
              <a:spAutoFit/>
            </a:bodyPr>
            <a:lstStyle/>
            <a:p>
              <a:pPr algn="ctr">
                <a:lnSpc>
                  <a:spcPct val="120000"/>
                </a:lnSpc>
              </a:pPr>
              <a:r>
                <a:rPr lang="en-US" sz="2400">
                  <a:solidFill>
                    <a:srgbClr val="F4F5FC"/>
                  </a:solidFill>
                  <a:cs typeface="+mn-ea"/>
                  <a:sym typeface="+mn-lt"/>
                </a:rPr>
                <a:t>10</a:t>
              </a:r>
              <a:r>
                <a:rPr lang="en-US" sz="1100">
                  <a:solidFill>
                    <a:srgbClr val="F4F5FC"/>
                  </a:solidFill>
                  <a:cs typeface="+mn-ea"/>
                  <a:sym typeface="+mn-lt"/>
                </a:rPr>
                <a:t>%</a:t>
              </a:r>
            </a:p>
            <a:p>
              <a:pPr algn="ctr">
                <a:lnSpc>
                  <a:spcPct val="120000"/>
                </a:lnSpc>
              </a:pPr>
              <a:r>
                <a:rPr lang="en-US" sz="1100">
                  <a:solidFill>
                    <a:srgbClr val="F4F5FC"/>
                  </a:solidFill>
                  <a:cs typeface="+mn-ea"/>
                  <a:sym typeface="+mn-lt"/>
                </a:rPr>
                <a:t>Consulting</a:t>
              </a:r>
            </a:p>
          </p:txBody>
        </p:sp>
        <p:sp>
          <p:nvSpPr>
            <p:cNvPr id="93" name="Freeform 5"/>
            <p:cNvSpPr/>
            <p:nvPr/>
          </p:nvSpPr>
          <p:spPr bwMode="auto">
            <a:xfrm>
              <a:off x="2541482" y="2151823"/>
              <a:ext cx="1905000" cy="2557463"/>
            </a:xfrm>
            <a:custGeom>
              <a:avLst/>
              <a:gdLst>
                <a:gd name="T0" fmla="*/ 506 w 506"/>
                <a:gd name="T1" fmla="*/ 472 h 680"/>
                <a:gd name="T2" fmla="*/ 488 w 506"/>
                <a:gd name="T3" fmla="*/ 600 h 680"/>
                <a:gd name="T4" fmla="*/ 488 w 506"/>
                <a:gd name="T5" fmla="*/ 600 h 680"/>
                <a:gd name="T6" fmla="*/ 314 w 506"/>
                <a:gd name="T7" fmla="*/ 680 h 680"/>
                <a:gd name="T8" fmla="*/ 259 w 506"/>
                <a:gd name="T9" fmla="*/ 562 h 680"/>
                <a:gd name="T10" fmla="*/ 276 w 506"/>
                <a:gd name="T11" fmla="*/ 472 h 680"/>
                <a:gd name="T12" fmla="*/ 54 w 506"/>
                <a:gd name="T13" fmla="*/ 230 h 680"/>
                <a:gd name="T14" fmla="*/ 142 w 506"/>
                <a:gd name="T15" fmla="*/ 141 h 680"/>
                <a:gd name="T16" fmla="*/ 0 w 506"/>
                <a:gd name="T17" fmla="*/ 1 h 680"/>
                <a:gd name="T18" fmla="*/ 34 w 506"/>
                <a:gd name="T19" fmla="*/ 0 h 680"/>
                <a:gd name="T20" fmla="*/ 506 w 506"/>
                <a:gd name="T21" fmla="*/ 4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680">
                  <a:moveTo>
                    <a:pt x="506" y="472"/>
                  </a:moveTo>
                  <a:cubicBezTo>
                    <a:pt x="506" y="516"/>
                    <a:pt x="500" y="559"/>
                    <a:pt x="488" y="600"/>
                  </a:cubicBezTo>
                  <a:cubicBezTo>
                    <a:pt x="488" y="600"/>
                    <a:pt x="488" y="600"/>
                    <a:pt x="488" y="600"/>
                  </a:cubicBezTo>
                  <a:cubicBezTo>
                    <a:pt x="314" y="680"/>
                    <a:pt x="314" y="680"/>
                    <a:pt x="314" y="680"/>
                  </a:cubicBezTo>
                  <a:cubicBezTo>
                    <a:pt x="259" y="562"/>
                    <a:pt x="259" y="562"/>
                    <a:pt x="259" y="562"/>
                  </a:cubicBezTo>
                  <a:cubicBezTo>
                    <a:pt x="270" y="534"/>
                    <a:pt x="276" y="504"/>
                    <a:pt x="276" y="472"/>
                  </a:cubicBezTo>
                  <a:cubicBezTo>
                    <a:pt x="276" y="345"/>
                    <a:pt x="179" y="240"/>
                    <a:pt x="54" y="230"/>
                  </a:cubicBezTo>
                  <a:cubicBezTo>
                    <a:pt x="142" y="141"/>
                    <a:pt x="142" y="141"/>
                    <a:pt x="142" y="141"/>
                  </a:cubicBezTo>
                  <a:cubicBezTo>
                    <a:pt x="0" y="1"/>
                    <a:pt x="0" y="1"/>
                    <a:pt x="0" y="1"/>
                  </a:cubicBezTo>
                  <a:cubicBezTo>
                    <a:pt x="11" y="0"/>
                    <a:pt x="23" y="0"/>
                    <a:pt x="34" y="0"/>
                  </a:cubicBezTo>
                  <a:cubicBezTo>
                    <a:pt x="295" y="0"/>
                    <a:pt x="506" y="211"/>
                    <a:pt x="506" y="472"/>
                  </a:cubicBezTo>
                  <a:close/>
                </a:path>
              </a:pathLst>
            </a:custGeom>
            <a:solidFill>
              <a:srgbClr val="346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4" name="Freeform 6"/>
            <p:cNvSpPr/>
            <p:nvPr/>
          </p:nvSpPr>
          <p:spPr bwMode="auto">
            <a:xfrm>
              <a:off x="1442932" y="4502911"/>
              <a:ext cx="2795588" cy="1195388"/>
            </a:xfrm>
            <a:custGeom>
              <a:avLst/>
              <a:gdLst>
                <a:gd name="T0" fmla="*/ 743 w 743"/>
                <a:gd name="T1" fmla="*/ 67 h 318"/>
                <a:gd name="T2" fmla="*/ 326 w 743"/>
                <a:gd name="T3" fmla="*/ 318 h 318"/>
                <a:gd name="T4" fmla="*/ 7 w 743"/>
                <a:gd name="T5" fmla="*/ 195 h 318"/>
                <a:gd name="T6" fmla="*/ 0 w 743"/>
                <a:gd name="T7" fmla="*/ 5 h 318"/>
                <a:gd name="T8" fmla="*/ 138 w 743"/>
                <a:gd name="T9" fmla="*/ 0 h 318"/>
                <a:gd name="T10" fmla="*/ 326 w 743"/>
                <a:gd name="T11" fmla="*/ 89 h 318"/>
                <a:gd name="T12" fmla="*/ 508 w 743"/>
                <a:gd name="T13" fmla="*/ 7 h 318"/>
                <a:gd name="T14" fmla="*/ 572 w 743"/>
                <a:gd name="T15" fmla="*/ 146 h 318"/>
                <a:gd name="T16" fmla="*/ 743 w 743"/>
                <a:gd name="T17" fmla="*/ 6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3" h="318">
                  <a:moveTo>
                    <a:pt x="743" y="67"/>
                  </a:moveTo>
                  <a:cubicBezTo>
                    <a:pt x="664" y="216"/>
                    <a:pt x="507" y="318"/>
                    <a:pt x="326" y="318"/>
                  </a:cubicBezTo>
                  <a:cubicBezTo>
                    <a:pt x="203" y="318"/>
                    <a:pt x="91" y="272"/>
                    <a:pt x="7" y="195"/>
                  </a:cubicBezTo>
                  <a:cubicBezTo>
                    <a:pt x="0" y="5"/>
                    <a:pt x="0" y="5"/>
                    <a:pt x="0" y="5"/>
                  </a:cubicBezTo>
                  <a:cubicBezTo>
                    <a:pt x="138" y="0"/>
                    <a:pt x="138" y="0"/>
                    <a:pt x="138" y="0"/>
                  </a:cubicBezTo>
                  <a:cubicBezTo>
                    <a:pt x="183" y="54"/>
                    <a:pt x="250" y="89"/>
                    <a:pt x="326" y="89"/>
                  </a:cubicBezTo>
                  <a:cubicBezTo>
                    <a:pt x="398" y="89"/>
                    <a:pt x="463" y="57"/>
                    <a:pt x="508" y="7"/>
                  </a:cubicBezTo>
                  <a:cubicBezTo>
                    <a:pt x="572" y="146"/>
                    <a:pt x="572" y="146"/>
                    <a:pt x="572" y="146"/>
                  </a:cubicBezTo>
                  <a:lnTo>
                    <a:pt x="743" y="67"/>
                  </a:lnTo>
                  <a:close/>
                </a:path>
              </a:pathLst>
            </a:custGeom>
            <a:solidFill>
              <a:srgbClr val="7E56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5" name="Freeform 7"/>
            <p:cNvSpPr/>
            <p:nvPr/>
          </p:nvSpPr>
          <p:spPr bwMode="auto">
            <a:xfrm>
              <a:off x="893657" y="2207386"/>
              <a:ext cx="1820863" cy="2716213"/>
            </a:xfrm>
            <a:custGeom>
              <a:avLst/>
              <a:gdLst>
                <a:gd name="T0" fmla="*/ 484 w 484"/>
                <a:gd name="T1" fmla="*/ 126 h 722"/>
                <a:gd name="T2" fmla="*/ 379 w 484"/>
                <a:gd name="T3" fmla="*/ 233 h 722"/>
                <a:gd name="T4" fmla="*/ 230 w 484"/>
                <a:gd name="T5" fmla="*/ 457 h 722"/>
                <a:gd name="T6" fmla="*/ 245 w 484"/>
                <a:gd name="T7" fmla="*/ 543 h 722"/>
                <a:gd name="T8" fmla="*/ 74 w 484"/>
                <a:gd name="T9" fmla="*/ 550 h 722"/>
                <a:gd name="T10" fmla="*/ 82 w 484"/>
                <a:gd name="T11" fmla="*/ 722 h 722"/>
                <a:gd name="T12" fmla="*/ 0 w 484"/>
                <a:gd name="T13" fmla="*/ 457 h 722"/>
                <a:gd name="T14" fmla="*/ 355 w 484"/>
                <a:gd name="T15" fmla="*/ 0 h 722"/>
                <a:gd name="T16" fmla="*/ 484 w 484"/>
                <a:gd name="T17" fmla="*/ 12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722">
                  <a:moveTo>
                    <a:pt x="484" y="126"/>
                  </a:moveTo>
                  <a:cubicBezTo>
                    <a:pt x="379" y="233"/>
                    <a:pt x="379" y="233"/>
                    <a:pt x="379" y="233"/>
                  </a:cubicBezTo>
                  <a:cubicBezTo>
                    <a:pt x="291" y="269"/>
                    <a:pt x="230" y="356"/>
                    <a:pt x="230" y="457"/>
                  </a:cubicBezTo>
                  <a:cubicBezTo>
                    <a:pt x="230" y="487"/>
                    <a:pt x="235" y="516"/>
                    <a:pt x="245" y="543"/>
                  </a:cubicBezTo>
                  <a:cubicBezTo>
                    <a:pt x="74" y="550"/>
                    <a:pt x="74" y="550"/>
                    <a:pt x="74" y="550"/>
                  </a:cubicBezTo>
                  <a:cubicBezTo>
                    <a:pt x="82" y="722"/>
                    <a:pt x="82" y="722"/>
                    <a:pt x="82" y="722"/>
                  </a:cubicBezTo>
                  <a:cubicBezTo>
                    <a:pt x="30" y="646"/>
                    <a:pt x="0" y="555"/>
                    <a:pt x="0" y="457"/>
                  </a:cubicBezTo>
                  <a:cubicBezTo>
                    <a:pt x="0" y="237"/>
                    <a:pt x="151" y="52"/>
                    <a:pt x="355" y="0"/>
                  </a:cubicBezTo>
                  <a:lnTo>
                    <a:pt x="484" y="126"/>
                  </a:lnTo>
                  <a:close/>
                </a:path>
              </a:pathLst>
            </a:custGeom>
            <a:solidFill>
              <a:srgbClr val="346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6" name="Freeform 27"/>
            <p:cNvSpPr>
              <a:spLocks noChangeAspect="1" noChangeArrowheads="1"/>
            </p:cNvSpPr>
            <p:nvPr/>
          </p:nvSpPr>
          <p:spPr bwMode="auto">
            <a:xfrm>
              <a:off x="1254148" y="3194538"/>
              <a:ext cx="412560" cy="364847"/>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cs typeface="+mn-ea"/>
                <a:sym typeface="+mn-lt"/>
              </a:endParaRPr>
            </a:p>
          </p:txBody>
        </p:sp>
        <p:sp>
          <p:nvSpPr>
            <p:cNvPr id="97" name="Freeform 28"/>
            <p:cNvSpPr>
              <a:spLocks noChangeAspect="1" noChangeArrowheads="1"/>
            </p:cNvSpPr>
            <p:nvPr/>
          </p:nvSpPr>
          <p:spPr bwMode="auto">
            <a:xfrm>
              <a:off x="3721323" y="3159813"/>
              <a:ext cx="344698" cy="54148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cs typeface="+mn-ea"/>
                <a:sym typeface="+mn-lt"/>
              </a:endParaRPr>
            </a:p>
          </p:txBody>
        </p:sp>
        <p:sp>
          <p:nvSpPr>
            <p:cNvPr id="98" name="AutoShape 66"/>
            <p:cNvSpPr>
              <a:spLocks noChangeAspect="1"/>
            </p:cNvSpPr>
            <p:nvPr/>
          </p:nvSpPr>
          <p:spPr bwMode="auto">
            <a:xfrm>
              <a:off x="2445391" y="5077909"/>
              <a:ext cx="418025" cy="41813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50789" tIns="50789" rIns="50789" bIns="5078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endParaRPr lang="es-ES" sz="3600" dirty="0">
                <a:solidFill>
                  <a:srgbClr val="44CEB9"/>
                </a:solidFill>
                <a:effectLst>
                  <a:outerShdw blurRad="38100" dist="38100" dir="2700000" algn="tl">
                    <a:srgbClr val="000000"/>
                  </a:outerShdw>
                </a:effectLst>
                <a:cs typeface="+mn-ea"/>
                <a:sym typeface="+mn-lt"/>
              </a:endParaRPr>
            </a:p>
          </p:txBody>
        </p:sp>
        <p:sp>
          <p:nvSpPr>
            <p:cNvPr id="99" name="AutoShape 87"/>
            <p:cNvSpPr>
              <a:spLocks noChangeAspect="1"/>
            </p:cNvSpPr>
            <p:nvPr/>
          </p:nvSpPr>
          <p:spPr bwMode="auto">
            <a:xfrm>
              <a:off x="2332783" y="3537070"/>
              <a:ext cx="681455" cy="68163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tx2"/>
            </a:solidFill>
            <a:ln>
              <a:noFill/>
            </a:ln>
            <a:effectLst/>
          </p:spPr>
          <p:txBody>
            <a:bodyPr lIns="101578" tIns="101578" rIns="101578" bIns="10157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es-ES" sz="6600" dirty="0">
                <a:solidFill>
                  <a:srgbClr val="44CEB9"/>
                </a:solidFill>
                <a:effectLst>
                  <a:outerShdw blurRad="38100" dist="38100" dir="2700000" algn="tl">
                    <a:srgbClr val="000000"/>
                  </a:out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1000"/>
                                        <p:tgtEl>
                                          <p:spTgt spid="83"/>
                                        </p:tgtEl>
                                      </p:cBhvr>
                                    </p:animEffect>
                                    <p:anim calcmode="lin" valueType="num">
                                      <p:cBhvr>
                                        <p:cTn id="20" dur="1000" fill="hold"/>
                                        <p:tgtEl>
                                          <p:spTgt spid="83"/>
                                        </p:tgtEl>
                                        <p:attrNameLst>
                                          <p:attrName>ppt_x</p:attrName>
                                        </p:attrNameLst>
                                      </p:cBhvr>
                                      <p:tavLst>
                                        <p:tav tm="0">
                                          <p:val>
                                            <p:strVal val="#ppt_x"/>
                                          </p:val>
                                        </p:tav>
                                        <p:tav tm="100000">
                                          <p:val>
                                            <p:strVal val="#ppt_x"/>
                                          </p:val>
                                        </p:tav>
                                      </p:tavLst>
                                    </p:anim>
                                    <p:anim calcmode="lin" valueType="num">
                                      <p:cBhvr>
                                        <p:cTn id="2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000"/>
                                        <p:tgtEl>
                                          <p:spTgt spid="88"/>
                                        </p:tgtEl>
                                      </p:cBhvr>
                                    </p:animEffect>
                                    <p:anim calcmode="lin" valueType="num">
                                      <p:cBhvr>
                                        <p:cTn id="27" dur="1000" fill="hold"/>
                                        <p:tgtEl>
                                          <p:spTgt spid="88"/>
                                        </p:tgtEl>
                                        <p:attrNameLst>
                                          <p:attrName>ppt_x</p:attrName>
                                        </p:attrNameLst>
                                      </p:cBhvr>
                                      <p:tavLst>
                                        <p:tav tm="0">
                                          <p:val>
                                            <p:strVal val="#ppt_x"/>
                                          </p:val>
                                        </p:tav>
                                        <p:tav tm="100000">
                                          <p:val>
                                            <p:strVal val="#ppt_x"/>
                                          </p:val>
                                        </p:tav>
                                      </p:tavLst>
                                    </p:anim>
                                    <p:anim calcmode="lin" valueType="num">
                                      <p:cBhvr>
                                        <p:cTn id="2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组合 19"/>
          <p:cNvGrpSpPr/>
          <p:nvPr/>
        </p:nvGrpSpPr>
        <p:grpSpPr>
          <a:xfrm>
            <a:off x="587828" y="816878"/>
            <a:ext cx="11016343" cy="5297715"/>
            <a:chOff x="587828" y="816878"/>
            <a:chExt cx="11016343" cy="5297715"/>
          </a:xfrm>
        </p:grpSpPr>
        <p:sp>
          <p:nvSpPr>
            <p:cNvPr id="21" name="矩形 20"/>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4630241" y="959099"/>
              <a:ext cx="2548020" cy="489056"/>
              <a:chOff x="4678639" y="301935"/>
              <a:chExt cx="2548020" cy="489056"/>
            </a:xfrm>
          </p:grpSpPr>
          <p:sp>
            <p:nvSpPr>
              <p:cNvPr id="23" name="文本框 22"/>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25" name="组合 24"/>
              <p:cNvGrpSpPr/>
              <p:nvPr/>
            </p:nvGrpSpPr>
            <p:grpSpPr>
              <a:xfrm>
                <a:off x="4818040" y="745272"/>
                <a:ext cx="2269218" cy="45719"/>
                <a:chOff x="6542563" y="3681293"/>
                <a:chExt cx="2803935" cy="0"/>
              </a:xfrm>
            </p:grpSpPr>
            <p:cxnSp>
              <p:nvCxnSpPr>
                <p:cNvPr id="26" name="直接连接符 25"/>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grpSp>
        <p:nvGrpSpPr>
          <p:cNvPr id="2" name="组合 1"/>
          <p:cNvGrpSpPr/>
          <p:nvPr/>
        </p:nvGrpSpPr>
        <p:grpSpPr>
          <a:xfrm>
            <a:off x="1390224" y="1621849"/>
            <a:ext cx="9405389" cy="2677857"/>
            <a:chOff x="1071436" y="1207007"/>
            <a:chExt cx="10148759" cy="2889505"/>
          </a:xfrm>
          <a:effectLst>
            <a:outerShdw blurRad="50800" dist="38100" dir="5400000" algn="t" rotWithShape="0">
              <a:prstClr val="black">
                <a:alpha val="40000"/>
              </a:prstClr>
            </a:outerShdw>
          </a:effectLst>
        </p:grpSpPr>
        <p:pic>
          <p:nvPicPr>
            <p:cNvPr id="3" name="图片 2"/>
            <p:cNvPicPr>
              <a:picLocks noChangeAspect="1"/>
            </p:cNvPicPr>
            <p:nvPr/>
          </p:nvPicPr>
          <p:blipFill>
            <a:blip r:embed="rId3" cstate="screen"/>
            <a:srcRect/>
            <a:stretch>
              <a:fillRect/>
            </a:stretch>
          </p:blipFill>
          <p:spPr>
            <a:xfrm>
              <a:off x="4700015" y="1207007"/>
              <a:ext cx="6520180" cy="2889505"/>
            </a:xfrm>
            <a:prstGeom prst="rect">
              <a:avLst/>
            </a:prstGeom>
          </p:spPr>
        </p:pic>
        <p:sp>
          <p:nvSpPr>
            <p:cNvPr id="5" name="矩形 4"/>
            <p:cNvSpPr/>
            <p:nvPr/>
          </p:nvSpPr>
          <p:spPr>
            <a:xfrm>
              <a:off x="1071436" y="1207008"/>
              <a:ext cx="3628579" cy="2889504"/>
            </a:xfrm>
            <a:prstGeom prst="rect">
              <a:avLst/>
            </a:prstGeom>
            <a:solidFill>
              <a:srgbClr val="7E563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8" name="文本框 47"/>
            <p:cNvSpPr txBox="1"/>
            <p:nvPr/>
          </p:nvSpPr>
          <p:spPr>
            <a:xfrm>
              <a:off x="1289040" y="1276021"/>
              <a:ext cx="3193371" cy="1428039"/>
            </a:xfrm>
            <a:prstGeom prst="rect">
              <a:avLst/>
            </a:prstGeom>
            <a:noFill/>
          </p:spPr>
          <p:txBody>
            <a:bodyPr wrap="none" rtlCol="0" anchor="ctr">
              <a:spAutoFit/>
            </a:bodyPr>
            <a:lstStyle/>
            <a:p>
              <a:pPr algn="ctr"/>
              <a:r>
                <a:rPr kumimoji="1" lang="en-US" altLang="zh-CN" sz="8000" b="1" dirty="0">
                  <a:solidFill>
                    <a:schemeClr val="bg1"/>
                  </a:solidFill>
                  <a:cs typeface="+mn-ea"/>
                  <a:sym typeface="+mn-lt"/>
                </a:rPr>
                <a:t>TITLE</a:t>
              </a:r>
              <a:endParaRPr kumimoji="1" lang="zh-CN" altLang="en-US" sz="8000" b="1" dirty="0">
                <a:solidFill>
                  <a:schemeClr val="bg1"/>
                </a:solidFill>
                <a:cs typeface="+mn-ea"/>
                <a:sym typeface="+mn-lt"/>
              </a:endParaRPr>
            </a:p>
          </p:txBody>
        </p:sp>
        <p:sp>
          <p:nvSpPr>
            <p:cNvPr id="57" name="矩形 56"/>
            <p:cNvSpPr/>
            <p:nvPr/>
          </p:nvSpPr>
          <p:spPr>
            <a:xfrm>
              <a:off x="1357913" y="2773073"/>
              <a:ext cx="3055624" cy="996307"/>
            </a:xfrm>
            <a:prstGeom prst="rect">
              <a:avLst/>
            </a:prstGeom>
          </p:spPr>
          <p:txBody>
            <a:bodyPr wrap="square" numCol="1" spcCol="360000">
              <a:spAutoFit/>
            </a:bodyPr>
            <a:lstStyle/>
            <a:p>
              <a:pPr>
                <a:lnSpc>
                  <a:spcPct val="150000"/>
                </a:lnSpc>
              </a:pPr>
              <a:r>
                <a:rPr kumimoji="1" lang="zh-CN" altLang="en-US" sz="1200" spc="300" dirty="0">
                  <a:solidFill>
                    <a:schemeClr val="bg1"/>
                  </a:solidFill>
                  <a:cs typeface="+mn-ea"/>
                  <a:sym typeface="+mn-lt"/>
                </a:rPr>
                <a:t>双击在此添加你的文本信息内容双击在此添加你的文本信息内容双击在此添</a:t>
              </a:r>
            </a:p>
          </p:txBody>
        </p:sp>
      </p:grpSp>
      <p:grpSp>
        <p:nvGrpSpPr>
          <p:cNvPr id="16" name="组 15"/>
          <p:cNvGrpSpPr/>
          <p:nvPr/>
        </p:nvGrpSpPr>
        <p:grpSpPr>
          <a:xfrm>
            <a:off x="1458532" y="4645072"/>
            <a:ext cx="4200456" cy="1112997"/>
            <a:chOff x="5058220" y="4765141"/>
            <a:chExt cx="4200456" cy="1112997"/>
          </a:xfrm>
        </p:grpSpPr>
        <p:sp>
          <p:nvSpPr>
            <p:cNvPr id="59" name="矩形 58"/>
            <p:cNvSpPr/>
            <p:nvPr/>
          </p:nvSpPr>
          <p:spPr>
            <a:xfrm>
              <a:off x="5058220" y="5177562"/>
              <a:ext cx="4200456"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a:t>
              </a:r>
            </a:p>
          </p:txBody>
        </p:sp>
        <p:sp>
          <p:nvSpPr>
            <p:cNvPr id="60" name="矩形 59"/>
            <p:cNvSpPr/>
            <p:nvPr/>
          </p:nvSpPr>
          <p:spPr>
            <a:xfrm>
              <a:off x="5445316" y="4765141"/>
              <a:ext cx="2031325" cy="417358"/>
            </a:xfrm>
            <a:prstGeom prst="rect">
              <a:avLst/>
            </a:prstGeom>
          </p:spPr>
          <p:txBody>
            <a:bodyPr wrap="none">
              <a:spAutoFit/>
            </a:bodyPr>
            <a:lstStyle/>
            <a:p>
              <a:pPr defTabSz="1219200">
                <a:lnSpc>
                  <a:spcPct val="130000"/>
                </a:lnSpc>
                <a:defRPr/>
              </a:pPr>
              <a:r>
                <a:rPr lang="zh-CN" altLang="en-US" kern="0" dirty="0">
                  <a:solidFill>
                    <a:schemeClr val="tx1">
                      <a:lumMod val="75000"/>
                      <a:lumOff val="25000"/>
                    </a:schemeClr>
                  </a:solidFill>
                  <a:cs typeface="+mn-ea"/>
                  <a:sym typeface="+mn-lt"/>
                </a:rPr>
                <a:t>点击此处添加标题</a:t>
              </a:r>
              <a:endParaRPr lang="en-US" altLang="zh-CN" kern="0" dirty="0">
                <a:solidFill>
                  <a:schemeClr val="tx1">
                    <a:lumMod val="75000"/>
                    <a:lumOff val="25000"/>
                  </a:schemeClr>
                </a:solidFill>
                <a:cs typeface="+mn-ea"/>
                <a:sym typeface="+mn-lt"/>
              </a:endParaRPr>
            </a:p>
          </p:txBody>
        </p:sp>
        <p:grpSp>
          <p:nvGrpSpPr>
            <p:cNvPr id="14" name="组 13"/>
            <p:cNvGrpSpPr/>
            <p:nvPr/>
          </p:nvGrpSpPr>
          <p:grpSpPr>
            <a:xfrm>
              <a:off x="5058220" y="4765141"/>
              <a:ext cx="387096" cy="387096"/>
              <a:chOff x="4851401" y="4754880"/>
              <a:chExt cx="459258" cy="459258"/>
            </a:xfrm>
          </p:grpSpPr>
          <p:sp>
            <p:nvSpPr>
              <p:cNvPr id="8" name="椭圆 7"/>
              <p:cNvSpPr/>
              <p:nvPr/>
            </p:nvSpPr>
            <p:spPr>
              <a:xfrm>
                <a:off x="4851401" y="4754880"/>
                <a:ext cx="459258" cy="459258"/>
              </a:xfrm>
              <a:prstGeom prst="ellipse">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cs typeface="+mn-ea"/>
                  <a:sym typeface="+mn-lt"/>
                </a:endParaRPr>
              </a:p>
            </p:txBody>
          </p:sp>
          <p:sp>
            <p:nvSpPr>
              <p:cNvPr id="13" name="L 形 12"/>
              <p:cNvSpPr/>
              <p:nvPr/>
            </p:nvSpPr>
            <p:spPr>
              <a:xfrm rot="18900000">
                <a:off x="4946022" y="4869972"/>
                <a:ext cx="270017" cy="155922"/>
              </a:xfrm>
              <a:prstGeom prst="corner">
                <a:avLst>
                  <a:gd name="adj1" fmla="val 15365"/>
                  <a:gd name="adj2" fmla="val 1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cs typeface="+mn-ea"/>
                  <a:sym typeface="+mn-lt"/>
                </a:endParaRPr>
              </a:p>
            </p:txBody>
          </p:sp>
        </p:grpSp>
      </p:grpSp>
      <p:grpSp>
        <p:nvGrpSpPr>
          <p:cNvPr id="67" name="组 66"/>
          <p:cNvGrpSpPr/>
          <p:nvPr/>
        </p:nvGrpSpPr>
        <p:grpSpPr>
          <a:xfrm>
            <a:off x="6748317" y="4645072"/>
            <a:ext cx="4200456" cy="1112997"/>
            <a:chOff x="5058220" y="4765141"/>
            <a:chExt cx="4200456" cy="1112997"/>
          </a:xfrm>
        </p:grpSpPr>
        <p:sp>
          <p:nvSpPr>
            <p:cNvPr id="68" name="矩形 67"/>
            <p:cNvSpPr/>
            <p:nvPr/>
          </p:nvSpPr>
          <p:spPr>
            <a:xfrm>
              <a:off x="5058220" y="5177562"/>
              <a:ext cx="4200456" cy="700576"/>
            </a:xfrm>
            <a:prstGeom prst="rect">
              <a:avLst/>
            </a:prstGeom>
          </p:spPr>
          <p:txBody>
            <a:bodyPr wrap="square" numCol="1" spcCol="360000">
              <a:spAutoFit/>
            </a:bodyPr>
            <a:lstStyle/>
            <a:p>
              <a:pPr>
                <a:lnSpc>
                  <a:spcPct val="150000"/>
                </a:lnSpc>
              </a:pPr>
              <a:r>
                <a:rPr kumimoji="1" lang="zh-CN" altLang="en-US" sz="1400" spc="300" dirty="0">
                  <a:solidFill>
                    <a:schemeClr val="tx1">
                      <a:lumMod val="75000"/>
                      <a:lumOff val="25000"/>
                    </a:schemeClr>
                  </a:solidFill>
                  <a:cs typeface="+mn-ea"/>
                  <a:sym typeface="+mn-lt"/>
                </a:rPr>
                <a:t>双击在此添加你的文本信息内容双击在此添加你的文本信息内容双击在此添</a:t>
              </a:r>
            </a:p>
          </p:txBody>
        </p:sp>
        <p:sp>
          <p:nvSpPr>
            <p:cNvPr id="69" name="矩形 68"/>
            <p:cNvSpPr/>
            <p:nvPr/>
          </p:nvSpPr>
          <p:spPr>
            <a:xfrm>
              <a:off x="5445316" y="4765141"/>
              <a:ext cx="2031325" cy="417358"/>
            </a:xfrm>
            <a:prstGeom prst="rect">
              <a:avLst/>
            </a:prstGeom>
          </p:spPr>
          <p:txBody>
            <a:bodyPr wrap="none">
              <a:spAutoFit/>
            </a:bodyPr>
            <a:lstStyle/>
            <a:p>
              <a:pPr defTabSz="1219200">
                <a:lnSpc>
                  <a:spcPct val="130000"/>
                </a:lnSpc>
                <a:defRPr/>
              </a:pPr>
              <a:r>
                <a:rPr lang="zh-CN" altLang="en-US" kern="0" dirty="0">
                  <a:solidFill>
                    <a:schemeClr val="tx1">
                      <a:lumMod val="75000"/>
                      <a:lumOff val="25000"/>
                    </a:schemeClr>
                  </a:solidFill>
                  <a:cs typeface="+mn-ea"/>
                  <a:sym typeface="+mn-lt"/>
                </a:rPr>
                <a:t>点击此处添加标题</a:t>
              </a:r>
              <a:endParaRPr lang="en-US" altLang="zh-CN" kern="0" dirty="0">
                <a:solidFill>
                  <a:schemeClr val="tx1">
                    <a:lumMod val="75000"/>
                    <a:lumOff val="25000"/>
                  </a:schemeClr>
                </a:solidFill>
                <a:cs typeface="+mn-ea"/>
                <a:sym typeface="+mn-lt"/>
              </a:endParaRPr>
            </a:p>
          </p:txBody>
        </p:sp>
        <p:grpSp>
          <p:nvGrpSpPr>
            <p:cNvPr id="70" name="组 69"/>
            <p:cNvGrpSpPr/>
            <p:nvPr/>
          </p:nvGrpSpPr>
          <p:grpSpPr>
            <a:xfrm>
              <a:off x="5058220" y="4765141"/>
              <a:ext cx="387096" cy="387096"/>
              <a:chOff x="4851401" y="4754880"/>
              <a:chExt cx="459258" cy="459258"/>
            </a:xfrm>
          </p:grpSpPr>
          <p:sp>
            <p:nvSpPr>
              <p:cNvPr id="71" name="椭圆 70"/>
              <p:cNvSpPr/>
              <p:nvPr/>
            </p:nvSpPr>
            <p:spPr>
              <a:xfrm>
                <a:off x="4851401" y="4754880"/>
                <a:ext cx="459258" cy="459258"/>
              </a:xfrm>
              <a:prstGeom prst="ellipse">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cs typeface="+mn-ea"/>
                  <a:sym typeface="+mn-lt"/>
                </a:endParaRPr>
              </a:p>
            </p:txBody>
          </p:sp>
          <p:sp>
            <p:nvSpPr>
              <p:cNvPr id="72" name="L 形 71"/>
              <p:cNvSpPr/>
              <p:nvPr/>
            </p:nvSpPr>
            <p:spPr>
              <a:xfrm rot="18900000">
                <a:off x="4946022" y="4869972"/>
                <a:ext cx="270017" cy="155922"/>
              </a:xfrm>
              <a:prstGeom prst="corner">
                <a:avLst>
                  <a:gd name="adj1" fmla="val 15365"/>
                  <a:gd name="adj2" fmla="val 1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cs typeface="+mn-ea"/>
                  <a:sym typeface="+mn-lt"/>
                </a:endParaRPr>
              </a:p>
            </p:txBody>
          </p:sp>
        </p:grpSp>
      </p:grpSp>
      <p:cxnSp>
        <p:nvCxnSpPr>
          <p:cNvPr id="24" name="直线连接符 23"/>
          <p:cNvCxnSpPr/>
          <p:nvPr/>
        </p:nvCxnSpPr>
        <p:spPr>
          <a:xfrm>
            <a:off x="6092919" y="4390510"/>
            <a:ext cx="0" cy="15807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p:cTn id="21" dur="1000" fill="hold"/>
                                        <p:tgtEl>
                                          <p:spTgt spid="67"/>
                                        </p:tgtEl>
                                        <p:attrNameLst>
                                          <p:attrName>ppt_w</p:attrName>
                                        </p:attrNameLst>
                                      </p:cBhvr>
                                      <p:tavLst>
                                        <p:tav tm="0">
                                          <p:val>
                                            <p:fltVal val="0"/>
                                          </p:val>
                                        </p:tav>
                                        <p:tav tm="100000">
                                          <p:val>
                                            <p:strVal val="#ppt_w"/>
                                          </p:val>
                                        </p:tav>
                                      </p:tavLst>
                                    </p:anim>
                                    <p:anim calcmode="lin" valueType="num">
                                      <p:cBhvr>
                                        <p:cTn id="22" dur="1000" fill="hold"/>
                                        <p:tgtEl>
                                          <p:spTgt spid="67"/>
                                        </p:tgtEl>
                                        <p:attrNameLst>
                                          <p:attrName>ppt_h</p:attrName>
                                        </p:attrNameLst>
                                      </p:cBhvr>
                                      <p:tavLst>
                                        <p:tav tm="0">
                                          <p:val>
                                            <p:fltVal val="0"/>
                                          </p:val>
                                        </p:tav>
                                        <p:tav tm="100000">
                                          <p:val>
                                            <p:strVal val="#ppt_h"/>
                                          </p:val>
                                        </p:tav>
                                      </p:tavLst>
                                    </p:anim>
                                    <p:anim calcmode="lin" valueType="num">
                                      <p:cBhvr>
                                        <p:cTn id="23"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768891" y="4411032"/>
            <a:ext cx="5361940" cy="1200329"/>
          </a:xfrm>
          <a:prstGeom prst="rect">
            <a:avLst/>
          </a:prstGeom>
        </p:spPr>
        <p:txBody>
          <a:bodyPr wrap="square">
            <a:spAutoFit/>
          </a:bodyPr>
          <a:lstStyle/>
          <a:p>
            <a:pPr algn="ctr">
              <a:lnSpc>
                <a:spcPct val="150000"/>
              </a:lnSpc>
            </a:pPr>
            <a:r>
              <a:rPr lang="zh-CN" altLang="en-US" sz="1600" dirty="0">
                <a:solidFill>
                  <a:schemeClr val="bg1"/>
                </a:solidFill>
                <a:cs typeface="+mn-ea"/>
                <a:sym typeface="+mn-lt"/>
              </a:rPr>
              <a:t>植树节是为了保护倡导人民种植树木，鼓励人民爱护树木，提醒人民重视树木。树木对于人类的生存，对于地球的生态环境，都是起着非常重要的作用。</a:t>
            </a:r>
          </a:p>
        </p:txBody>
      </p:sp>
      <p:grpSp>
        <p:nvGrpSpPr>
          <p:cNvPr id="7" name="组合 6"/>
          <p:cNvGrpSpPr/>
          <p:nvPr/>
        </p:nvGrpSpPr>
        <p:grpSpPr>
          <a:xfrm>
            <a:off x="803727" y="852545"/>
            <a:ext cx="5292271" cy="3299730"/>
            <a:chOff x="4088371" y="267436"/>
            <a:chExt cx="4607473" cy="3299730"/>
          </a:xfrm>
        </p:grpSpPr>
        <p:sp>
          <p:nvSpPr>
            <p:cNvPr id="8" name="文本框 7"/>
            <p:cNvSpPr txBox="1"/>
            <p:nvPr/>
          </p:nvSpPr>
          <p:spPr>
            <a:xfrm>
              <a:off x="4088371" y="2120616"/>
              <a:ext cx="4607473" cy="1446550"/>
            </a:xfrm>
            <a:prstGeom prst="rect">
              <a:avLst/>
            </a:prstGeom>
            <a:noFill/>
          </p:spPr>
          <p:txBody>
            <a:bodyPr wrap="square" rtlCol="0">
              <a:spAutoFit/>
            </a:bodyPr>
            <a:lstStyle/>
            <a:p>
              <a:pPr algn="dist"/>
              <a:r>
                <a:rPr kumimoji="1" lang="zh-CN" altLang="en-US" sz="8800" b="1" dirty="0">
                  <a:solidFill>
                    <a:srgbClr val="346933"/>
                  </a:solidFill>
                  <a:cs typeface="+mn-ea"/>
                  <a:sym typeface="+mn-lt"/>
                </a:rPr>
                <a:t>添加标题</a:t>
              </a:r>
            </a:p>
          </p:txBody>
        </p:sp>
        <p:sp>
          <p:nvSpPr>
            <p:cNvPr id="9" name="文本框 8"/>
            <p:cNvSpPr txBox="1"/>
            <p:nvPr/>
          </p:nvSpPr>
          <p:spPr>
            <a:xfrm>
              <a:off x="5500620" y="267436"/>
              <a:ext cx="1782974" cy="1862048"/>
            </a:xfrm>
            <a:prstGeom prst="rect">
              <a:avLst/>
            </a:prstGeom>
            <a:noFill/>
          </p:spPr>
          <p:txBody>
            <a:bodyPr wrap="square" rtlCol="0">
              <a:spAutoFit/>
            </a:bodyPr>
            <a:lstStyle>
              <a:defPPr>
                <a:defRPr lang="zh-CN"/>
              </a:defPPr>
              <a:lvl1pPr algn="dist">
                <a:defRPr kumimoji="1" sz="11500" b="1">
                  <a:solidFill>
                    <a:srgbClr val="346933"/>
                  </a:solidFill>
                  <a:cs typeface="+mn-ea"/>
                </a:defRPr>
              </a:lvl1pPr>
            </a:lstStyle>
            <a:p>
              <a:r>
                <a:rPr lang="en-US" altLang="zh-CN" dirty="0">
                  <a:sym typeface="+mn-lt"/>
                </a:rPr>
                <a:t>02</a:t>
              </a:r>
              <a:endParaRPr lang="zh-CN" altLang="en-US" dirty="0">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组合 25"/>
          <p:cNvGrpSpPr/>
          <p:nvPr/>
        </p:nvGrpSpPr>
        <p:grpSpPr>
          <a:xfrm>
            <a:off x="587828" y="816878"/>
            <a:ext cx="11016343" cy="5297715"/>
            <a:chOff x="587828" y="816878"/>
            <a:chExt cx="11016343" cy="5297715"/>
          </a:xfrm>
        </p:grpSpPr>
        <p:sp>
          <p:nvSpPr>
            <p:cNvPr id="27" name="矩形 26"/>
            <p:cNvSpPr/>
            <p:nvPr/>
          </p:nvSpPr>
          <p:spPr>
            <a:xfrm>
              <a:off x="587828" y="816878"/>
              <a:ext cx="11016343" cy="5297715"/>
            </a:xfrm>
            <a:prstGeom prst="rect">
              <a:avLst/>
            </a:prstGeom>
            <a:solidFill>
              <a:schemeClr val="bg1"/>
            </a:solidFill>
            <a:ln>
              <a:noFill/>
            </a:ln>
            <a:effectLst>
              <a:outerShdw blurRad="330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4630241" y="959099"/>
              <a:ext cx="2548020" cy="489056"/>
              <a:chOff x="4678639" y="301935"/>
              <a:chExt cx="2548020" cy="489056"/>
            </a:xfrm>
          </p:grpSpPr>
          <p:sp>
            <p:nvSpPr>
              <p:cNvPr id="29" name="文本框 28"/>
              <p:cNvSpPr txBox="1"/>
              <p:nvPr/>
            </p:nvSpPr>
            <p:spPr>
              <a:xfrm>
                <a:off x="4678639" y="301935"/>
                <a:ext cx="2548020" cy="400110"/>
              </a:xfrm>
              <a:prstGeom prst="rect">
                <a:avLst/>
              </a:prstGeom>
              <a:noFill/>
            </p:spPr>
            <p:txBody>
              <a:bodyPr wrap="square" rtlCol="0">
                <a:spAutoFit/>
              </a:bodyPr>
              <a:lstStyle/>
              <a:p>
                <a:pPr algn="dist"/>
                <a:r>
                  <a:rPr kumimoji="1" lang="en-US" altLang="zh-CN" sz="2000" dirty="0">
                    <a:solidFill>
                      <a:srgbClr val="46434A"/>
                    </a:solidFill>
                    <a:cs typeface="+mn-ea"/>
                    <a:sym typeface="+mn-lt"/>
                  </a:rPr>
                  <a:t>ADD A TITLE HERE</a:t>
                </a:r>
                <a:endParaRPr kumimoji="1" lang="zh-CN" altLang="en-US" sz="2000" dirty="0">
                  <a:solidFill>
                    <a:srgbClr val="46434A"/>
                  </a:solidFill>
                  <a:cs typeface="+mn-ea"/>
                  <a:sym typeface="+mn-lt"/>
                </a:endParaRPr>
              </a:p>
            </p:txBody>
          </p:sp>
          <p:grpSp>
            <p:nvGrpSpPr>
              <p:cNvPr id="30" name="组合 29"/>
              <p:cNvGrpSpPr/>
              <p:nvPr/>
            </p:nvGrpSpPr>
            <p:grpSpPr>
              <a:xfrm>
                <a:off x="4818040" y="745272"/>
                <a:ext cx="2269218" cy="45719"/>
                <a:chOff x="6542563" y="3681293"/>
                <a:chExt cx="2803935" cy="0"/>
              </a:xfrm>
            </p:grpSpPr>
            <p:cxnSp>
              <p:nvCxnSpPr>
                <p:cNvPr id="31" name="直接连接符 30"/>
                <p:cNvCxnSpPr/>
                <p:nvPr/>
              </p:nvCxnSpPr>
              <p:spPr>
                <a:xfrm>
                  <a:off x="654256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477208" y="3681293"/>
                  <a:ext cx="934645" cy="0"/>
                </a:xfrm>
                <a:prstGeom prst="line">
                  <a:avLst/>
                </a:prstGeom>
                <a:ln w="34925">
                  <a:solidFill>
                    <a:srgbClr val="B7E1E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411853" y="3681293"/>
                  <a:ext cx="934645" cy="0"/>
                </a:xfrm>
                <a:prstGeom prst="line">
                  <a:avLst/>
                </a:prstGeom>
                <a:ln w="34925">
                  <a:solidFill>
                    <a:srgbClr val="34693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2" name="矩形 1"/>
          <p:cNvSpPr/>
          <p:nvPr/>
        </p:nvSpPr>
        <p:spPr>
          <a:xfrm>
            <a:off x="6456407" y="301019"/>
            <a:ext cx="5402218" cy="6337906"/>
          </a:xfrm>
          <a:custGeom>
            <a:avLst/>
            <a:gdLst>
              <a:gd name="connsiteX0" fmla="*/ 0 w 5294009"/>
              <a:gd name="connsiteY0" fmla="*/ 0 h 6858000"/>
              <a:gd name="connsiteX1" fmla="*/ 5294009 w 5294009"/>
              <a:gd name="connsiteY1" fmla="*/ 0 h 6858000"/>
              <a:gd name="connsiteX2" fmla="*/ 5294009 w 5294009"/>
              <a:gd name="connsiteY2" fmla="*/ 6858000 h 6858000"/>
              <a:gd name="connsiteX3" fmla="*/ 0 w 5294009"/>
              <a:gd name="connsiteY3" fmla="*/ 6858000 h 6858000"/>
              <a:gd name="connsiteX4" fmla="*/ 0 w 5294009"/>
              <a:gd name="connsiteY4" fmla="*/ 0 h 6858000"/>
              <a:gd name="connsiteX0-1" fmla="*/ 1733550 w 5294009"/>
              <a:gd name="connsiteY0-2" fmla="*/ 0 h 6867525"/>
              <a:gd name="connsiteX1-3" fmla="*/ 5294009 w 5294009"/>
              <a:gd name="connsiteY1-4" fmla="*/ 9525 h 6867525"/>
              <a:gd name="connsiteX2-5" fmla="*/ 5294009 w 5294009"/>
              <a:gd name="connsiteY2-6" fmla="*/ 6867525 h 6867525"/>
              <a:gd name="connsiteX3-7" fmla="*/ 0 w 5294009"/>
              <a:gd name="connsiteY3-8" fmla="*/ 6867525 h 6867525"/>
              <a:gd name="connsiteX4-9" fmla="*/ 1733550 w 5294009"/>
              <a:gd name="connsiteY4-10" fmla="*/ 0 h 6867525"/>
              <a:gd name="connsiteX0-11" fmla="*/ 1057275 w 5294009"/>
              <a:gd name="connsiteY0-12" fmla="*/ 0 h 6858000"/>
              <a:gd name="connsiteX1-13" fmla="*/ 5294009 w 5294009"/>
              <a:gd name="connsiteY1-14" fmla="*/ 0 h 6858000"/>
              <a:gd name="connsiteX2-15" fmla="*/ 5294009 w 5294009"/>
              <a:gd name="connsiteY2-16" fmla="*/ 6858000 h 6858000"/>
              <a:gd name="connsiteX3-17" fmla="*/ 0 w 5294009"/>
              <a:gd name="connsiteY3-18" fmla="*/ 6858000 h 6858000"/>
              <a:gd name="connsiteX4-19" fmla="*/ 1057275 w 5294009"/>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94009" h="6858000">
                <a:moveTo>
                  <a:pt x="1057275" y="0"/>
                </a:moveTo>
                <a:lnTo>
                  <a:pt x="5294009" y="0"/>
                </a:lnTo>
                <a:lnTo>
                  <a:pt x="5294009" y="6858000"/>
                </a:lnTo>
                <a:lnTo>
                  <a:pt x="0" y="6858000"/>
                </a:lnTo>
                <a:lnTo>
                  <a:pt x="1057275" y="0"/>
                </a:lnTo>
                <a:close/>
              </a:path>
            </a:pathLst>
          </a:cu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 16"/>
          <p:cNvGrpSpPr/>
          <p:nvPr/>
        </p:nvGrpSpPr>
        <p:grpSpPr>
          <a:xfrm>
            <a:off x="1499545" y="1452054"/>
            <a:ext cx="4200456" cy="1241013"/>
            <a:chOff x="1162876" y="1436725"/>
            <a:chExt cx="4200456" cy="1241013"/>
          </a:xfrm>
        </p:grpSpPr>
        <p:sp>
          <p:nvSpPr>
            <p:cNvPr id="5" name="矩形 4"/>
            <p:cNvSpPr/>
            <p:nvPr/>
          </p:nvSpPr>
          <p:spPr>
            <a:xfrm>
              <a:off x="1162876" y="1977162"/>
              <a:ext cx="4200456" cy="700576"/>
            </a:xfrm>
            <a:prstGeom prst="rect">
              <a:avLst/>
            </a:prstGeom>
            <a:solidFill>
              <a:srgbClr val="346933"/>
            </a:solidFill>
            <a:effectLst>
              <a:outerShdw blurRad="50800" dist="38100" dir="5400000" algn="t" rotWithShape="0">
                <a:prstClr val="black">
                  <a:alpha val="40000"/>
                </a:prstClr>
              </a:outerShdw>
            </a:effectLst>
          </p:spPr>
          <p:txBody>
            <a:bodyPr wrap="square" numCol="1" spcCol="360000">
              <a:spAutoFit/>
            </a:bodyPr>
            <a:lstStyle/>
            <a:p>
              <a:pPr>
                <a:lnSpc>
                  <a:spcPct val="150000"/>
                </a:lnSpc>
              </a:pPr>
              <a:r>
                <a:rPr kumimoji="1" lang="zh-CN" altLang="en-US" sz="1400" spc="300" dirty="0">
                  <a:solidFill>
                    <a:schemeClr val="bg1"/>
                  </a:solidFill>
                  <a:cs typeface="+mn-ea"/>
                  <a:sym typeface="+mn-lt"/>
                </a:rPr>
                <a:t>双击在此添加你的文本信息内容双击在此添加你的文本信息内容双击在此添</a:t>
              </a:r>
            </a:p>
          </p:txBody>
        </p:sp>
        <p:grpSp>
          <p:nvGrpSpPr>
            <p:cNvPr id="10" name="组 9"/>
            <p:cNvGrpSpPr/>
            <p:nvPr/>
          </p:nvGrpSpPr>
          <p:grpSpPr>
            <a:xfrm>
              <a:off x="1162876" y="1436725"/>
              <a:ext cx="2213237" cy="387096"/>
              <a:chOff x="1162876" y="1436725"/>
              <a:chExt cx="2213237" cy="387096"/>
            </a:xfrm>
          </p:grpSpPr>
          <p:sp>
            <p:nvSpPr>
              <p:cNvPr id="6" name="矩形 5"/>
              <p:cNvSpPr/>
              <p:nvPr/>
            </p:nvSpPr>
            <p:spPr>
              <a:xfrm>
                <a:off x="1549972" y="1436725"/>
                <a:ext cx="1826141" cy="381258"/>
              </a:xfrm>
              <a:prstGeom prst="rect">
                <a:avLst/>
              </a:prstGeom>
            </p:spPr>
            <p:txBody>
              <a:bodyPr wrap="none">
                <a:spAutoFit/>
              </a:bodyPr>
              <a:lstStyle/>
              <a:p>
                <a:pP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grpSp>
            <p:nvGrpSpPr>
              <p:cNvPr id="7" name="组 6"/>
              <p:cNvGrpSpPr/>
              <p:nvPr/>
            </p:nvGrpSpPr>
            <p:grpSpPr>
              <a:xfrm>
                <a:off x="1162876" y="1436725"/>
                <a:ext cx="387096" cy="387096"/>
                <a:chOff x="4851401" y="4754880"/>
                <a:chExt cx="459258" cy="459258"/>
              </a:xfrm>
            </p:grpSpPr>
            <p:sp>
              <p:nvSpPr>
                <p:cNvPr id="8" name="椭圆 7"/>
                <p:cNvSpPr/>
                <p:nvPr/>
              </p:nvSpPr>
              <p:spPr>
                <a:xfrm>
                  <a:off x="4851401" y="4754880"/>
                  <a:ext cx="459258" cy="459258"/>
                </a:xfrm>
                <a:prstGeom prst="ellipse">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L 形 8"/>
                <p:cNvSpPr/>
                <p:nvPr/>
              </p:nvSpPr>
              <p:spPr>
                <a:xfrm rot="18900000">
                  <a:off x="4946022" y="4869972"/>
                  <a:ext cx="270017" cy="155922"/>
                </a:xfrm>
                <a:prstGeom prst="corner">
                  <a:avLst>
                    <a:gd name="adj1" fmla="val 15365"/>
                    <a:gd name="adj2" fmla="val 1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grpSp>
      <p:grpSp>
        <p:nvGrpSpPr>
          <p:cNvPr id="18" name="组 17"/>
          <p:cNvGrpSpPr/>
          <p:nvPr/>
        </p:nvGrpSpPr>
        <p:grpSpPr>
          <a:xfrm>
            <a:off x="1499545" y="2834468"/>
            <a:ext cx="4200456" cy="1241013"/>
            <a:chOff x="1162876" y="3301233"/>
            <a:chExt cx="4200456" cy="1241013"/>
          </a:xfrm>
        </p:grpSpPr>
        <p:sp>
          <p:nvSpPr>
            <p:cNvPr id="11" name="矩形 10"/>
            <p:cNvSpPr/>
            <p:nvPr/>
          </p:nvSpPr>
          <p:spPr>
            <a:xfrm>
              <a:off x="1162876" y="3841670"/>
              <a:ext cx="4200456" cy="700576"/>
            </a:xfrm>
            <a:prstGeom prst="rect">
              <a:avLst/>
            </a:prstGeom>
            <a:solidFill>
              <a:srgbClr val="7E5632"/>
            </a:solidFill>
            <a:effectLst>
              <a:outerShdw blurRad="50800" dist="38100" dir="5400000" algn="t" rotWithShape="0">
                <a:prstClr val="black">
                  <a:alpha val="40000"/>
                </a:prstClr>
              </a:outerShdw>
            </a:effectLst>
          </p:spPr>
          <p:txBody>
            <a:bodyPr wrap="square" numCol="1" spcCol="360000">
              <a:spAutoFit/>
            </a:bodyPr>
            <a:lstStyle/>
            <a:p>
              <a:pPr>
                <a:lnSpc>
                  <a:spcPct val="150000"/>
                </a:lnSpc>
              </a:pPr>
              <a:r>
                <a:rPr kumimoji="1" lang="zh-CN" altLang="en-US" sz="1400" spc="300" dirty="0">
                  <a:solidFill>
                    <a:schemeClr val="bg1"/>
                  </a:solidFill>
                  <a:cs typeface="+mn-ea"/>
                  <a:sym typeface="+mn-lt"/>
                </a:rPr>
                <a:t>双击在此添加你的文本信息内容双击在此添加你的文本信息内容双击在此添</a:t>
              </a:r>
            </a:p>
          </p:txBody>
        </p:sp>
        <p:grpSp>
          <p:nvGrpSpPr>
            <p:cNvPr id="12" name="组 11"/>
            <p:cNvGrpSpPr/>
            <p:nvPr/>
          </p:nvGrpSpPr>
          <p:grpSpPr>
            <a:xfrm>
              <a:off x="1162876" y="3301233"/>
              <a:ext cx="2213237" cy="387096"/>
              <a:chOff x="1162876" y="1436725"/>
              <a:chExt cx="2213237" cy="387096"/>
            </a:xfrm>
          </p:grpSpPr>
          <p:sp>
            <p:nvSpPr>
              <p:cNvPr id="13" name="矩形 12"/>
              <p:cNvSpPr/>
              <p:nvPr/>
            </p:nvSpPr>
            <p:spPr>
              <a:xfrm>
                <a:off x="1549972" y="1436725"/>
                <a:ext cx="1826141" cy="381258"/>
              </a:xfrm>
              <a:prstGeom prst="rect">
                <a:avLst/>
              </a:prstGeom>
            </p:spPr>
            <p:txBody>
              <a:bodyPr wrap="none">
                <a:spAutoFit/>
              </a:bodyPr>
              <a:lstStyle/>
              <a:p>
                <a:pP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grpSp>
            <p:nvGrpSpPr>
              <p:cNvPr id="14" name="组 13"/>
              <p:cNvGrpSpPr/>
              <p:nvPr/>
            </p:nvGrpSpPr>
            <p:grpSpPr>
              <a:xfrm>
                <a:off x="1162876" y="1436725"/>
                <a:ext cx="387096" cy="387096"/>
                <a:chOff x="4851401" y="4754880"/>
                <a:chExt cx="459258" cy="459258"/>
              </a:xfrm>
            </p:grpSpPr>
            <p:sp>
              <p:nvSpPr>
                <p:cNvPr id="15" name="椭圆 14"/>
                <p:cNvSpPr/>
                <p:nvPr/>
              </p:nvSpPr>
              <p:spPr>
                <a:xfrm>
                  <a:off x="4851401" y="4754880"/>
                  <a:ext cx="459258" cy="459258"/>
                </a:xfrm>
                <a:prstGeom prst="ellipse">
                  <a:avLst/>
                </a:prstGeom>
                <a:solidFill>
                  <a:srgbClr val="7E5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L 形 15"/>
                <p:cNvSpPr/>
                <p:nvPr/>
              </p:nvSpPr>
              <p:spPr>
                <a:xfrm rot="18900000">
                  <a:off x="4946022" y="4869972"/>
                  <a:ext cx="270017" cy="155922"/>
                </a:xfrm>
                <a:prstGeom prst="corner">
                  <a:avLst>
                    <a:gd name="adj1" fmla="val 15365"/>
                    <a:gd name="adj2" fmla="val 1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grpSp>
      <p:grpSp>
        <p:nvGrpSpPr>
          <p:cNvPr id="19" name="组 18"/>
          <p:cNvGrpSpPr/>
          <p:nvPr/>
        </p:nvGrpSpPr>
        <p:grpSpPr>
          <a:xfrm>
            <a:off x="1499545" y="4240593"/>
            <a:ext cx="4200456" cy="1473000"/>
            <a:chOff x="1162876" y="3301233"/>
            <a:chExt cx="4200456" cy="1473000"/>
          </a:xfrm>
        </p:grpSpPr>
        <p:sp>
          <p:nvSpPr>
            <p:cNvPr id="20" name="矩形 19"/>
            <p:cNvSpPr/>
            <p:nvPr/>
          </p:nvSpPr>
          <p:spPr>
            <a:xfrm>
              <a:off x="1162876" y="3841670"/>
              <a:ext cx="4200456" cy="932563"/>
            </a:xfrm>
            <a:prstGeom prst="rect">
              <a:avLst/>
            </a:prstGeom>
            <a:solidFill>
              <a:srgbClr val="346933"/>
            </a:solidFill>
            <a:effectLst>
              <a:outerShdw blurRad="50800" dist="38100" dir="5400000" algn="t" rotWithShape="0">
                <a:prstClr val="black">
                  <a:alpha val="40000"/>
                </a:prstClr>
              </a:outerShdw>
            </a:effectLst>
          </p:spPr>
          <p:txBody>
            <a:bodyPr wrap="square" numCol="1" spcCol="360000">
              <a:spAutoFit/>
            </a:bodyPr>
            <a:lstStyle/>
            <a:p>
              <a:pPr defTabSz="609600">
                <a:lnSpc>
                  <a:spcPct val="130000"/>
                </a:lnSpc>
              </a:pPr>
              <a:r>
                <a:rPr kumimoji="1" lang="zh-CN" altLang="en-US" sz="1400" spc="300" dirty="0">
                  <a:solidFill>
                    <a:schemeClr val="bg1"/>
                  </a:solidFill>
                  <a:cs typeface="+mn-ea"/>
                  <a:sym typeface="+mn-lt"/>
                </a:rPr>
                <a:t>双击在此添加你的文本信息内容双击在此添加你的文本信息内容双击在此添</a:t>
              </a:r>
            </a:p>
            <a:p>
              <a:pPr defTabSz="609600">
                <a:lnSpc>
                  <a:spcPct val="130000"/>
                </a:lnSpc>
              </a:pPr>
              <a:endParaRPr lang="zh-CN" altLang="en-US" sz="1400" dirty="0">
                <a:solidFill>
                  <a:schemeClr val="bg1"/>
                </a:solidFill>
                <a:cs typeface="+mn-ea"/>
                <a:sym typeface="+mn-lt"/>
              </a:endParaRPr>
            </a:p>
          </p:txBody>
        </p:sp>
        <p:grpSp>
          <p:nvGrpSpPr>
            <p:cNvPr id="21" name="组 20"/>
            <p:cNvGrpSpPr/>
            <p:nvPr/>
          </p:nvGrpSpPr>
          <p:grpSpPr>
            <a:xfrm>
              <a:off x="1162876" y="3301233"/>
              <a:ext cx="2213237" cy="387096"/>
              <a:chOff x="1162876" y="1436725"/>
              <a:chExt cx="2213237" cy="387096"/>
            </a:xfrm>
          </p:grpSpPr>
          <p:sp>
            <p:nvSpPr>
              <p:cNvPr id="22" name="矩形 21"/>
              <p:cNvSpPr/>
              <p:nvPr/>
            </p:nvSpPr>
            <p:spPr>
              <a:xfrm>
                <a:off x="1549972" y="1436725"/>
                <a:ext cx="1826141" cy="381258"/>
              </a:xfrm>
              <a:prstGeom prst="rect">
                <a:avLst/>
              </a:prstGeom>
            </p:spPr>
            <p:txBody>
              <a:bodyPr wrap="none">
                <a:spAutoFit/>
              </a:bodyPr>
              <a:lstStyle/>
              <a:p>
                <a:pPr defTabSz="1219200">
                  <a:lnSpc>
                    <a:spcPct val="130000"/>
                  </a:lnSpc>
                  <a:defRPr/>
                </a:pPr>
                <a:r>
                  <a:rPr lang="zh-CN" altLang="en-US" sz="1600" kern="0" dirty="0">
                    <a:solidFill>
                      <a:schemeClr val="tx1">
                        <a:lumMod val="75000"/>
                        <a:lumOff val="25000"/>
                      </a:schemeClr>
                    </a:solidFill>
                    <a:cs typeface="+mn-ea"/>
                    <a:sym typeface="+mn-lt"/>
                  </a:rPr>
                  <a:t>点击此处添加标题</a:t>
                </a:r>
                <a:endParaRPr lang="en-US" altLang="zh-CN" sz="1600" kern="0" dirty="0">
                  <a:solidFill>
                    <a:schemeClr val="tx1">
                      <a:lumMod val="75000"/>
                      <a:lumOff val="25000"/>
                    </a:schemeClr>
                  </a:solidFill>
                  <a:cs typeface="+mn-ea"/>
                  <a:sym typeface="+mn-lt"/>
                </a:endParaRPr>
              </a:p>
            </p:txBody>
          </p:sp>
          <p:grpSp>
            <p:nvGrpSpPr>
              <p:cNvPr id="23" name="组 22"/>
              <p:cNvGrpSpPr/>
              <p:nvPr/>
            </p:nvGrpSpPr>
            <p:grpSpPr>
              <a:xfrm>
                <a:off x="1162876" y="1436725"/>
                <a:ext cx="387096" cy="387096"/>
                <a:chOff x="4851401" y="4754880"/>
                <a:chExt cx="459258" cy="459258"/>
              </a:xfrm>
            </p:grpSpPr>
            <p:sp>
              <p:nvSpPr>
                <p:cNvPr id="24" name="椭圆 23"/>
                <p:cNvSpPr/>
                <p:nvPr/>
              </p:nvSpPr>
              <p:spPr>
                <a:xfrm>
                  <a:off x="4851401" y="4754880"/>
                  <a:ext cx="459258" cy="459258"/>
                </a:xfrm>
                <a:prstGeom prst="ellipse">
                  <a:avLst/>
                </a:prstGeom>
                <a:solidFill>
                  <a:srgbClr val="346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5" name="L 形 24"/>
                <p:cNvSpPr/>
                <p:nvPr/>
              </p:nvSpPr>
              <p:spPr>
                <a:xfrm rot="18900000">
                  <a:off x="4946022" y="4869972"/>
                  <a:ext cx="270017" cy="155922"/>
                </a:xfrm>
                <a:prstGeom prst="corner">
                  <a:avLst>
                    <a:gd name="adj1" fmla="val 15365"/>
                    <a:gd name="adj2" fmla="val 1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grpSp>
      <p:sp>
        <p:nvSpPr>
          <p:cNvPr id="35" name="TextBox 34"/>
          <p:cNvSpPr txBox="1"/>
          <p:nvPr/>
        </p:nvSpPr>
        <p:spPr>
          <a:xfrm>
            <a:off x="379864" y="657971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节日</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 </a:t>
            </a:r>
            <a:r>
              <a:rPr kumimoji="0" lang="en-US" altLang="zh-CN" sz="100" b="0" i="0" u="none" strike="noStrike" kern="0" cap="none" spc="0" normalizeH="0" baseline="0" noProof="0" smtClean="0">
                <a:ln>
                  <a:noFill/>
                </a:ln>
                <a:solidFill>
                  <a:prstClr val="black"/>
                </a:solidFill>
                <a:effectLst/>
                <a:uLnTx/>
                <a:uFillTx/>
              </a:rPr>
              <a:t>http:// www.PPT818.com/jieri/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900" decel="100000" fill="hold"/>
                                        <p:tgtEl>
                                          <p:spTgt spid="1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通用个人工作汇报PPT模板"/>
</p:tagLst>
</file>

<file path=ppt/theme/theme1.xml><?xml version="1.0" encoding="utf-8"?>
<a:theme xmlns:a="http://schemas.openxmlformats.org/drawingml/2006/main" name=" www.2ppt.com">
  <a:themeElements>
    <a:clrScheme name="自定义 90">
      <a:dk1>
        <a:srgbClr val="000000"/>
      </a:dk1>
      <a:lt1>
        <a:srgbClr val="FFFFFF"/>
      </a:lt1>
      <a:dk2>
        <a:srgbClr val="000000"/>
      </a:dk2>
      <a:lt2>
        <a:srgbClr val="FFFDFD"/>
      </a:lt2>
      <a:accent1>
        <a:srgbClr val="5B32AB"/>
      </a:accent1>
      <a:accent2>
        <a:srgbClr val="D0E9CE"/>
      </a:accent2>
      <a:accent3>
        <a:srgbClr val="D2D2D2"/>
      </a:accent3>
      <a:accent4>
        <a:srgbClr val="F8F8F8"/>
      </a:accent4>
      <a:accent5>
        <a:srgbClr val="E4DBCD"/>
      </a:accent5>
      <a:accent6>
        <a:srgbClr val="515151"/>
      </a:accent6>
      <a:hlink>
        <a:srgbClr val="0563C1"/>
      </a:hlink>
      <a:folHlink>
        <a:srgbClr val="954F72"/>
      </a:folHlink>
    </a:clrScheme>
    <a:fontScheme name="rjyzyq0q">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1379</Words>
  <Application>Microsoft Office PowerPoint</Application>
  <PresentationFormat>宽屏</PresentationFormat>
  <Paragraphs>182</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22</vt:i4>
      </vt:variant>
    </vt:vector>
  </HeadingPairs>
  <TitlesOfParts>
    <vt:vector size="29"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2022-03-11T03:34:16Z</dcterms:created>
  <dcterms:modified xsi:type="dcterms:W3CDTF">2023-01-10T12:20:35Z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18F9AB2273B24AA5821E28AA8C279195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