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7" r:id="rId2"/>
    <p:sldId id="264" r:id="rId3"/>
    <p:sldId id="308" r:id="rId4"/>
    <p:sldId id="306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FE8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333" autoAdjust="0"/>
  </p:normalViewPr>
  <p:slideViewPr>
    <p:cSldViewPr snapToGrid="0">
      <p:cViewPr>
        <p:scale>
          <a:sx n="130" d="100"/>
          <a:sy n="130" d="100"/>
        </p:scale>
        <p:origin x="-1080" y="-504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6001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3460763"/>
            <a:ext cx="4076700" cy="790186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4304997"/>
            <a:ext cx="4076700" cy="378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714382"/>
            <a:ext cx="8139178" cy="40416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3619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3217545"/>
            <a:ext cx="3319463" cy="881539"/>
          </a:xfrm>
        </p:spPr>
        <p:txBody>
          <a:bodyPr rIns="19050" rtlCol="0" anchor="b">
            <a:noAutofit/>
          </a:bodyPr>
          <a:lstStyle>
            <a:lvl1pPr marL="0" marR="0" algn="r" defTabSz="6858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4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4155524"/>
            <a:ext cx="3319358" cy="518510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909887"/>
            <a:ext cx="3744516" cy="2233613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3300412"/>
            <a:ext cx="7021115" cy="1843088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093119"/>
            <a:ext cx="3914775" cy="1191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4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2627710"/>
            <a:ext cx="4098630" cy="793806"/>
          </a:xfrm>
        </p:spPr>
        <p:txBody>
          <a:bodyPr rIns="47625">
            <a:noAutofit/>
          </a:bodyPr>
          <a:lstStyle>
            <a:lvl1pPr algn="r">
              <a:defRPr sz="3600" u="none" strike="noStrike" kern="1200" cap="none" spc="225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142173"/>
            <a:ext cx="4098630" cy="440103"/>
          </a:xfrm>
        </p:spPr>
        <p:txBody>
          <a:bodyPr tIns="28575" rIns="57150" bIns="28575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1787719"/>
            <a:ext cx="4098600" cy="2673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714382"/>
            <a:ext cx="3962432" cy="4041680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7" y="714382"/>
            <a:ext cx="3962432" cy="285752"/>
          </a:xfrm>
        </p:spPr>
        <p:txBody>
          <a:bodyPr tIns="28575" rIns="57150" bIns="28575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2" y="714382"/>
            <a:ext cx="3962432" cy="285752"/>
          </a:xfrm>
        </p:spPr>
        <p:txBody>
          <a:bodyPr tIns="28575" rIns="57150" bIns="28575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054894"/>
            <a:ext cx="3962432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2"/>
            <a:ext cx="3962432" cy="404168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rtlCol="0" anchor="ctr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3.xml"/><Relationship Id="rId30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5"/>
            </p:custDataLst>
          </p:nvPr>
        </p:nvSpPr>
        <p:spPr bwMode="auto">
          <a:xfrm>
            <a:off x="502444" y="332185"/>
            <a:ext cx="8139113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28575" rIns="57150" bIns="28575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6"/>
            </p:custDataLst>
          </p:nvPr>
        </p:nvSpPr>
        <p:spPr bwMode="auto">
          <a:xfrm>
            <a:off x="502444" y="714375"/>
            <a:ext cx="8139113" cy="404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0" rIns="61913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7"/>
            </p:custDataLst>
          </p:nvPr>
        </p:nvSpPr>
        <p:spPr>
          <a:xfrm>
            <a:off x="659606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8"/>
            </p:custDataLst>
          </p:nvPr>
        </p:nvSpPr>
        <p:spPr>
          <a:xfrm>
            <a:off x="3087291" y="4762500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6457950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56206" y="3365067"/>
            <a:ext cx="4076700" cy="790186"/>
          </a:xfrm>
        </p:spPr>
        <p:txBody>
          <a:bodyPr>
            <a:noAutofit/>
          </a:bodyPr>
          <a:lstStyle/>
          <a:p>
            <a:r>
              <a:rPr lang="en-US" altLang="zh-CN" sz="2700" spc="0" dirty="0"/>
              <a:t>Unit </a:t>
            </a:r>
            <a:r>
              <a:rPr lang="en-US" altLang="zh-CN" sz="2700" spc="0" dirty="0" smtClean="0"/>
              <a:t>2</a:t>
            </a:r>
            <a:br>
              <a:rPr lang="en-US" altLang="zh-CN" sz="2700" spc="0" dirty="0" smtClean="0"/>
            </a:br>
            <a:r>
              <a:rPr lang="en-US" altLang="zh-CN" sz="2700" spc="0" dirty="0" smtClean="0"/>
              <a:t>How </a:t>
            </a:r>
            <a:r>
              <a:rPr lang="en-US" altLang="zh-CN" sz="2700" spc="0" dirty="0"/>
              <a:t>often do you exercise?</a:t>
            </a:r>
            <a:endParaRPr lang="zh-CN" altLang="en-US" sz="2700" spc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56206" y="4188036"/>
            <a:ext cx="4076700" cy="378000"/>
          </a:xfrm>
        </p:spPr>
        <p:txBody>
          <a:bodyPr/>
          <a:lstStyle/>
          <a:p>
            <a:r>
              <a:rPr lang="zh-CN" altLang="zh-CN" dirty="0"/>
              <a:t>第一课时　</a:t>
            </a:r>
            <a:r>
              <a:rPr lang="en-US" altLang="zh-CN" dirty="0"/>
              <a:t>Section A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848986" y="4714005"/>
            <a:ext cx="518392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64968" y="865999"/>
            <a:ext cx="8572500" cy="41503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see the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lake.It’s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u="sng" dirty="0" err="1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awesome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really take more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photos,so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can show you how great it is when I get home.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Well,I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 to get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going.It’s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almost time for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lunch.Oh,next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Friday is Grandpa’s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birthday.Don’t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forget to get him the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pen.It’s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my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desk.Say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happy birthday to him for me.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Love,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Paige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)1.When Paige first got to the camp,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felt it was hot in the tent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had to take cold showers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disliked the camp teachers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④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couldn’t sleep well at night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①②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①③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②④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③④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6873" y="2750975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15229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en-US" sz="1700" dirty="0">
                <a:solidFill>
                  <a:srgbClr val="000000"/>
                </a:solidFill>
                <a:latin typeface="NEU-BZ-S92" panose="0201060001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)2.What will Paige do this afternoon?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arts.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swimming.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a walk.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D.Play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card games.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 underlined word “awesome” in Paragraph 3 means “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A.free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B.straight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C.full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D.wonderful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0123" y="2714295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662940" y="1224915"/>
            <a:ext cx="188119" cy="2433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15229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)4.Paige wants her parents to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A.buy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a pen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B.buy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grandpa a pen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C.give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grandpa the pen for her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D.keep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pen from her grandpa for her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)5.Which of the following words may Paige use to describe her camp?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A.Enjoyable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B.Tiring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C.Dangerous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D.Cheap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8659" y="1175880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479231" y="2720475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718185" y="1258253"/>
            <a:ext cx="232410" cy="1985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10530"/>
            <a:ext cx="8572500" cy="383643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1.It’s good for children to do some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housework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家务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can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几乎不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believe that he can run so fast.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3.Today we can buy things on the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互联网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4.What is your favorite TV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program(  me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节目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5.Jim had a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忙的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no time to come to the party.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brush my teeth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twice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two  ) a day.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 usually plays games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one  ) a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week,only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Friday afternoon.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3.Tom has a lot of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homework  ) to do on school days.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exercise three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time  ) a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week.What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you?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5.I’m going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shop  ).Why don’t you come with me?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84148" y="1157353"/>
            <a:ext cx="114460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3384148" y="1399015"/>
            <a:ext cx="11446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110504" y="1466272"/>
            <a:ext cx="67504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1110505" y="1707934"/>
            <a:ext cx="6750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384147" y="1751859"/>
            <a:ext cx="74918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3384148" y="1993521"/>
            <a:ext cx="749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797202" y="2102646"/>
            <a:ext cx="1459701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5" name="直接连接符 14"/>
          <p:cNvCxnSpPr/>
          <p:nvPr/>
        </p:nvCxnSpPr>
        <p:spPr>
          <a:xfrm>
            <a:off x="2797202" y="2344307"/>
            <a:ext cx="14597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492389" y="2357655"/>
            <a:ext cx="41055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8" name="直接连接符 17"/>
          <p:cNvCxnSpPr/>
          <p:nvPr/>
        </p:nvCxnSpPr>
        <p:spPr>
          <a:xfrm>
            <a:off x="1492389" y="2599316"/>
            <a:ext cx="410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055796" y="2955261"/>
            <a:ext cx="63797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1" name="直接连接符 20"/>
          <p:cNvCxnSpPr/>
          <p:nvPr/>
        </p:nvCxnSpPr>
        <p:spPr>
          <a:xfrm>
            <a:off x="2055796" y="3196923"/>
            <a:ext cx="6379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2650620" y="3288344"/>
            <a:ext cx="53124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4" name="直接连接符 23"/>
          <p:cNvCxnSpPr/>
          <p:nvPr/>
        </p:nvCxnSpPr>
        <p:spPr>
          <a:xfrm>
            <a:off x="2650621" y="3530006"/>
            <a:ext cx="531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2006369" y="3560742"/>
            <a:ext cx="107046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7" name="直接连接符 26"/>
          <p:cNvCxnSpPr/>
          <p:nvPr/>
        </p:nvCxnSpPr>
        <p:spPr>
          <a:xfrm>
            <a:off x="2006369" y="3802403"/>
            <a:ext cx="1070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902940" y="3886243"/>
            <a:ext cx="65490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30" name="直接连接符 29"/>
          <p:cNvCxnSpPr/>
          <p:nvPr/>
        </p:nvCxnSpPr>
        <p:spPr>
          <a:xfrm>
            <a:off x="1902941" y="4127905"/>
            <a:ext cx="65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492389" y="4215650"/>
            <a:ext cx="96042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33" name="直接连接符 32"/>
          <p:cNvCxnSpPr/>
          <p:nvPr/>
        </p:nvCxnSpPr>
        <p:spPr>
          <a:xfrm>
            <a:off x="1492389" y="4457312"/>
            <a:ext cx="9604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4" grpId="0" animBg="1"/>
      <p:bldP spid="17" grpId="0" animBg="1"/>
      <p:bldP spid="20" grpId="0" animBg="1"/>
      <p:bldP spid="23" grpId="0" animBg="1"/>
      <p:bldP spid="26" grpId="0" animBg="1"/>
      <p:bldP spid="29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我父母现在在学习摇摆舞。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parents are learning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swing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dance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days.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玛丽几乎没有迟到过。她每天都很早去上学。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is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late for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school.She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goes to school early every day.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他通常周末做什么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weekends?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你今晚有空吗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evening?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你喜欢哪种类型的电影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movies do you like?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82104" y="1602197"/>
            <a:ext cx="170065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2482104" y="1843859"/>
            <a:ext cx="17006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122861" y="2244748"/>
            <a:ext cx="1620339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1122861" y="2486410"/>
            <a:ext cx="16203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976280" y="2844050"/>
            <a:ext cx="4818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976281" y="3085712"/>
            <a:ext cx="4818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940106" y="2844050"/>
            <a:ext cx="145182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1940107" y="3085712"/>
            <a:ext cx="1451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29737" y="3418640"/>
            <a:ext cx="38466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6" name="直接连接符 15"/>
          <p:cNvCxnSpPr/>
          <p:nvPr/>
        </p:nvCxnSpPr>
        <p:spPr>
          <a:xfrm>
            <a:off x="529737" y="3660302"/>
            <a:ext cx="384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1598597" y="3418640"/>
            <a:ext cx="38466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9" name="直接连接符 18"/>
          <p:cNvCxnSpPr/>
          <p:nvPr/>
        </p:nvCxnSpPr>
        <p:spPr>
          <a:xfrm>
            <a:off x="1598597" y="3660302"/>
            <a:ext cx="384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437060" y="4041672"/>
            <a:ext cx="217639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1" name="直接连接符 20"/>
          <p:cNvCxnSpPr/>
          <p:nvPr/>
        </p:nvCxnSpPr>
        <p:spPr>
          <a:xfrm>
            <a:off x="437060" y="4283334"/>
            <a:ext cx="21763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75359" y="744823"/>
            <a:ext cx="8572500" cy="446429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)1.—Jane,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go swimming?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—Four times a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week.It’s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favorite sport.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far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)2.—I didn’t pass the English test.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—Really?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A.Sounds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great!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B.You’re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welcome.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course.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come?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)3.Do you help your parents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housework every day?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B.with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9231" y="1157344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479231" y="2281809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79231" y="4110609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58182"/>
            <a:ext cx="8572500" cy="446429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)4.—Do you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your friends on weekends?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Yes,sometimes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movie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 go movies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movies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 go to the movies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he do in the evenings?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—He usually does some reading.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B.When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)6.Claire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tennis with her friends on weekends because she is busy on weekdays.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D.would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6301" y="731036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516301" y="2528944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97765" y="3770798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780098" y="801529"/>
            <a:ext cx="160496" cy="1604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54577" y="713891"/>
            <a:ext cx="8572500" cy="446429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)7.—What about going out with me next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Sunday,Jane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Sorry,but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day is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A.least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B.relaxing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C.full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D.boring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)8.When the little girl knew she won the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game,she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so excited that she could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a word.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A.ever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B.hardly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C.almost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D.always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)9.The driver wanted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car near the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roadside,but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police asked him not to.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A.park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B.parked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park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D.parking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)10.—Becky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speaks loud in front of others.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—What a shy girl she is!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A.never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B.often</a:t>
            </a: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C.always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D.ever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2479" y="768106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420942" y="2016138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20942" y="3183852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420942" y="4092073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760095" y="844867"/>
            <a:ext cx="123349" cy="1476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58182"/>
            <a:ext cx="8572500" cy="41503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A:What do you often do in your free time?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often read books.1.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A:Why do you like reading geography books?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B:Because I can learn about people and places in different countries.2.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 usually play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basketball.Sometimes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watch movies.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like watching movies,too.3.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A:Action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movies.Do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them?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B:Yes,I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do.They’re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exciting.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to watch it with me?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B:Yes,I’d like to.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B:OK.See you.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20320" y="1299456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2420320" y="1541117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6349769" y="1904937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6349769" y="2146598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099942" y="2510418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3099942" y="2752080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57190" y="3400104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857190" y="3641766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857190" y="4048834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2" name="直接连接符 11"/>
          <p:cNvCxnSpPr/>
          <p:nvPr/>
        </p:nvCxnSpPr>
        <p:spPr>
          <a:xfrm>
            <a:off x="857190" y="4290496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72278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 think they’re boring.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usually do?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 like reading geography books.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favorite program?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kind of movies do you like?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F.Let’s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 at 7:30 p.m.in front of the cinema.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G.There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going to be a new action movie on tonight.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Mom and Dad,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some free time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now,so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think I can write to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you.When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first got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wasn’t having much fun—I couldn’t sleep because it was noisy outside our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tent,and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had to take cold showers every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day.But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now I’m OK with everything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here.After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every meal(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一顿饭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),we must clean up the tables and do the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dishes.We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need to clean our tents every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day.The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camp teachers taught us about these jobs and they are really nice to us.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fun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things,anyway.In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morning we must follow the camp schedule(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日程安排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),but in the afternoon we have free time and can do anything we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want.We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do a lot of different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activities.Like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afternoon,I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 play card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games,do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arts,go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a walk or go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swimming.It’s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today,so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will go swimming in the lake.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英语二栏目模板</Template>
  <TotalTime>0</TotalTime>
  <Words>401</Words>
  <Application>Microsoft Office PowerPoint</Application>
  <PresentationFormat>全屏显示(16:9)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NEU-BZ-S92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2 How often do you exercise?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2019-06-04T07:09:00Z</dcterms:created>
  <dcterms:modified xsi:type="dcterms:W3CDTF">2023-01-16T23:07:44Z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F79EDC0E1E20413DA40F98C983FCD959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