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8" r:id="rId2"/>
    <p:sldId id="451" r:id="rId3"/>
    <p:sldId id="449" r:id="rId4"/>
    <p:sldId id="455" r:id="rId5"/>
    <p:sldId id="456" r:id="rId6"/>
    <p:sldId id="452" r:id="rId7"/>
    <p:sldId id="450" r:id="rId8"/>
    <p:sldId id="457" r:id="rId9"/>
    <p:sldId id="458" r:id="rId10"/>
    <p:sldId id="430" r:id="rId11"/>
    <p:sldId id="435" r:id="rId12"/>
    <p:sldId id="436" r:id="rId13"/>
    <p:sldId id="423" r:id="rId14"/>
    <p:sldId id="365" r:id="rId15"/>
    <p:sldId id="403" r:id="rId16"/>
    <p:sldId id="459" r:id="rId17"/>
    <p:sldId id="454" r:id="rId18"/>
    <p:sldId id="444" r:id="rId19"/>
    <p:sldId id="460" r:id="rId20"/>
    <p:sldId id="445" r:id="rId21"/>
    <p:sldId id="446" r:id="rId22"/>
    <p:sldId id="447" r:id="rId23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F3FA"/>
    <a:srgbClr val="CFE5F6"/>
    <a:srgbClr val="CEE6FC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B3107AA-6EF7-4E6A-B98C-08C2526CC4F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68ABB4EC-27EC-4733-8D61-86784857B9D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9F9B5CE-000E-4DC7-BD3A-53947E912EC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19C8C685-9433-4BA1-9B90-7C083299706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FAEB5BF-4710-4446-A3CD-BCBC079D662E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7CF7B99-E5F4-4776-9659-D08CCE3D903C}" type="slidenum">
              <a:rPr lang="zh-CN" altLang="en-US">
                <a:ea typeface="宋体" panose="02010600030101010101" pitchFamily="2" charset="-122"/>
              </a:rPr>
              <a:t>22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F70818D-60F5-412B-AFF3-441C3D24827C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8C685-9433-4BA1-9B90-7C083299706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8DF3FEE-483E-4D59-95BF-2E080824412C}" type="slidenum">
              <a:rPr lang="zh-CN" altLang="en-US">
                <a:ea typeface="宋体" panose="02010600030101010101" pitchFamily="2" charset="-122"/>
              </a:rPr>
              <a:t>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D7ED579-CBD2-47C6-8DC7-9D908167CAF4}" type="slidenum">
              <a:rPr lang="zh-CN" altLang="en-US">
                <a:ea typeface="宋体" panose="02010600030101010101" pitchFamily="2" charset="-122"/>
              </a:rPr>
              <a:t>14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5843FC9-CDE2-435C-82A8-EF7A44583229}" type="slidenum">
              <a:rPr lang="zh-CN" altLang="en-US">
                <a:ea typeface="宋体" panose="02010600030101010101" pitchFamily="2" charset="-122"/>
              </a:rPr>
              <a:t>17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54D2E73-8F8A-4BC7-BDE3-D28579714ADC}" type="slidenum">
              <a:rPr lang="zh-CN" altLang="en-US">
                <a:ea typeface="宋体" panose="02010600030101010101" pitchFamily="2" charset="-122"/>
              </a:rPr>
              <a:t>18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481F27E-A98A-45BA-BECB-7EFFA0C0112E}" type="slidenum">
              <a:rPr lang="zh-CN" altLang="en-US">
                <a:ea typeface="宋体" panose="02010600030101010101" pitchFamily="2" charset="-122"/>
              </a:rPr>
              <a:t>19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A0448B3-770A-4620-B83B-FEE85BFEA6E0}" type="slidenum">
              <a:rPr lang="zh-CN" altLang="en-US">
                <a:ea typeface="宋体" panose="02010600030101010101" pitchFamily="2" charset="-122"/>
              </a:rPr>
              <a:t>20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17CAB-9845-452A-81BF-CC632D2DF53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4B3BB-6578-4F85-A5AD-BFD339DA0BE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A966E-88E7-415D-AA6C-5AE494117CE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C1329-8D37-4F95-9A98-7E870FAFC77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8216D-E610-4A76-91BC-29358E84643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05076-FDA9-4889-ADE7-33CEDA22277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07B9A-7604-41FC-9446-F6A3D332DE7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09DD6-1D6F-4BDE-9D94-CCB18B17C06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3B280D4-DA5F-4F81-B8CB-4F1B9249D4D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A23980FA-9B78-4A2F-B869-C97D31E979B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17CAB-9845-452A-81BF-CC632D2DF53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4B3BB-6578-4F85-A5AD-BFD339DA0BE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912F0-16B5-42A6-830C-B35F506A1F7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12BD0-BA3D-4BB2-976E-7839DE52685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FAA30-5EFF-47FD-ACFF-F4F8B5D101D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B56B3-D67F-4A52-AED9-1A1C7D46E04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9DC44-1C16-46AA-AB54-C58A847DDB2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2579D-F0D6-4A01-B374-F993F6E6EC4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B0524-AB50-4237-BA3F-D88F793E33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8BFD1-3314-4FF8-9DBE-F966A153D6F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2AE98-6F3B-42B3-BB34-D8FC392CDA8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E400C-4108-44E3-9CB2-67CD437E211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ABB14-FBC1-4CE0-9114-8AAD2DDF6DA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BEBE8-0552-4E6B-989D-046D43353C5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E170-C19A-4C8F-9C29-805D07FA6A8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21D26-1EA3-4083-BDAC-CFF62386415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28D8C2-AE01-4D0A-B9AA-27345EDBA4F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A65782D-0BDD-4F86-B612-C297A3A88D92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1.png"/><Relationship Id="rId2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7%20&#25945;&#23398;&#35838;&#20214;\Lesson27Justtalk&#35838;&#25991;&#24405;&#38899;.MP3" TargetMode="External"/><Relationship Id="rId1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7%20&#25945;&#23398;&#35838;&#20214;\Lesson27Justtalk&#35838;&#25991;&#24405;&#38899;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7%20&#25945;&#23398;&#35838;&#20214;\&#21477;2_128k.mp3" TargetMode="External"/><Relationship Id="rId7" Type="http://schemas.openxmlformats.org/officeDocument/2006/relationships/image" Target="../media/image19.png"/><Relationship Id="rId2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7%20&#25945;&#23398;&#35838;&#20214;\&#21477;1_128k.mp3" TargetMode="External"/><Relationship Id="rId1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7%20&#25945;&#23398;&#35838;&#20214;\&#21477;1_128k.mp3" TargetMode="External"/><Relationship Id="rId6" Type="http://schemas.openxmlformats.org/officeDocument/2006/relationships/image" Target="../media/image32.jpeg"/><Relationship Id="rId5" Type="http://schemas.openxmlformats.org/officeDocument/2006/relationships/slideLayout" Target="../slideLayouts/slideLayout4.xml"/><Relationship Id="rId4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7%20&#25945;&#23398;&#35838;&#20214;\&#21477;2_128k.mp3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7%20&#25945;&#23398;&#35838;&#20214;\&#21477;6_128k.mp3" TargetMode="External"/><Relationship Id="rId3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7%20&#25945;&#23398;&#35838;&#20214;\&#21477;4_128k.mp3" TargetMode="External"/><Relationship Id="rId7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7%20&#25945;&#23398;&#35838;&#20214;\&#21477;6_128k.mp3" TargetMode="External"/><Relationship Id="rId12" Type="http://schemas.openxmlformats.org/officeDocument/2006/relationships/image" Target="../media/image21.png"/><Relationship Id="rId2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7%20&#25945;&#23398;&#35838;&#20214;\&#21477;3_128k.mp3" TargetMode="External"/><Relationship Id="rId1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7%20&#25945;&#23398;&#35838;&#20214;\&#21477;3_128k.mp3" TargetMode="External"/><Relationship Id="rId6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7%20&#25945;&#23398;&#35838;&#20214;\&#21477;5_128k.mp3" TargetMode="External"/><Relationship Id="rId11" Type="http://schemas.openxmlformats.org/officeDocument/2006/relationships/image" Target="../media/image19.png"/><Relationship Id="rId5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7%20&#25945;&#23398;&#35838;&#20214;\&#21477;5_128k.mp3" TargetMode="External"/><Relationship Id="rId10" Type="http://schemas.openxmlformats.org/officeDocument/2006/relationships/image" Target="../media/image33.jpeg"/><Relationship Id="rId4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7%20&#25945;&#23398;&#35838;&#20214;\&#21477;4_128k.mp3" TargetMode="External"/><Relationship Id="rId9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Lesson27__Just__read__and__write&#35838;&#25991;&#21160;&#30011;.swf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hyperlink" Target="&#25299;&#23637;&#21160;&#30011;_Weatherandclothes.swf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1.png"/><Relationship Id="rId2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7%20&#25945;&#23398;&#35838;&#20214;\sweater_128k.mp3" TargetMode="External"/><Relationship Id="rId1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7%20&#25945;&#23398;&#35838;&#20214;\sweater_128k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7%20&#25945;&#23398;&#35838;&#20214;\skirt_128k.mp3" TargetMode="External"/><Relationship Id="rId1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7%20&#25945;&#23398;&#35838;&#20214;\skirt_128k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7%20&#25945;&#23398;&#35838;&#20214;\jacket_128k.mp3" TargetMode="External"/><Relationship Id="rId1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7%20&#25945;&#23398;&#35838;&#20214;\jacket_128k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7%20&#25945;&#23398;&#35838;&#20214;\raincoat_128k.mp3" TargetMode="External"/><Relationship Id="rId1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7%20&#25945;&#23398;&#35838;&#20214;\raincoat_128k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ctrTitle"/>
          </p:nvPr>
        </p:nvSpPr>
        <p:spPr bwMode="auto">
          <a:xfrm>
            <a:off x="467544" y="2636912"/>
            <a:ext cx="836295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Unit5 I like those shoes. </a:t>
            </a:r>
            <a:endParaRPr lang="zh-CN" altLang="en-US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475656" y="1052736"/>
            <a:ext cx="6192688" cy="566961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b="1" dirty="0" smtClean="0">
                <a:latin typeface="汉仪长美黑简" pitchFamily="49" charset="-122"/>
                <a:ea typeface="汉仪长美黑简" pitchFamily="49" charset="-122"/>
              </a:rPr>
              <a:t>人教精通版四年级上册</a:t>
            </a:r>
            <a:endParaRPr lang="zh-CN" altLang="en-US" sz="3600" b="1" dirty="0">
              <a:latin typeface="汉仪长美黑简" pitchFamily="49" charset="-122"/>
              <a:ea typeface="汉仪长美黑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01474" y="5301208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3"/>
          <p:cNvGrpSpPr/>
          <p:nvPr/>
        </p:nvGrpSpPr>
        <p:grpSpPr bwMode="auto">
          <a:xfrm>
            <a:off x="2105025" y="1262063"/>
            <a:ext cx="4930775" cy="5095875"/>
            <a:chOff x="1763687" y="476672"/>
            <a:chExt cx="5473416" cy="5904656"/>
          </a:xfrm>
        </p:grpSpPr>
        <p:pic>
          <p:nvPicPr>
            <p:cNvPr id="29703" name="图片 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763687" y="476672"/>
              <a:ext cx="5464763" cy="342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图片 4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772340" y="3782988"/>
              <a:ext cx="5464763" cy="259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699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Lesson27Justtalk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732463"/>
            <a:ext cx="4873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矩形 12"/>
          <p:cNvSpPr>
            <a:spLocks noChangeArrowheads="1"/>
          </p:cNvSpPr>
          <p:nvPr/>
        </p:nvSpPr>
        <p:spPr bwMode="auto">
          <a:xfrm>
            <a:off x="1000125" y="706438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charset="-122"/>
              </a:rPr>
              <a:t>Guess! What are they talking about?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97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7" y="1060004"/>
            <a:ext cx="8198603" cy="5145437"/>
          </a:xfrm>
          <a:prstGeom prst="rect">
            <a:avLst/>
          </a:prstGeom>
        </p:spPr>
      </p:pic>
      <p:pic>
        <p:nvPicPr>
          <p:cNvPr id="30723" name="图片 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725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5580063" y="836613"/>
            <a:ext cx="2882900" cy="1265237"/>
            <a:chOff x="439203" y="971285"/>
            <a:chExt cx="2882304" cy="1266172"/>
          </a:xfrm>
        </p:grpSpPr>
        <p:sp>
          <p:nvSpPr>
            <p:cNvPr id="13" name="圆角矩形标注 12"/>
            <p:cNvSpPr/>
            <p:nvPr/>
          </p:nvSpPr>
          <p:spPr bwMode="auto">
            <a:xfrm>
              <a:off x="439203" y="1212763"/>
              <a:ext cx="2882304" cy="1024694"/>
            </a:xfrm>
            <a:prstGeom prst="wedgeRoundRectCallout">
              <a:avLst>
                <a:gd name="adj1" fmla="val -32416"/>
                <a:gd name="adj2" fmla="val 7620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charset="-122"/>
                </a:rPr>
                <a:t>Please show me that jacket.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1666086" y="971285"/>
              <a:ext cx="352352" cy="3431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2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4281" name="组合 29"/>
          <p:cNvGrpSpPr/>
          <p:nvPr/>
        </p:nvGrpSpPr>
        <p:grpSpPr bwMode="auto">
          <a:xfrm>
            <a:off x="354013" y="981075"/>
            <a:ext cx="2971800" cy="915988"/>
            <a:chOff x="3847236" y="584278"/>
            <a:chExt cx="2974523" cy="916265"/>
          </a:xfrm>
        </p:grpSpPr>
        <p:sp>
          <p:nvSpPr>
            <p:cNvPr id="28" name="圆角矩形标注 27"/>
            <p:cNvSpPr/>
            <p:nvPr/>
          </p:nvSpPr>
          <p:spPr bwMode="auto">
            <a:xfrm>
              <a:off x="3847236" y="819299"/>
              <a:ext cx="2974523" cy="681244"/>
            </a:xfrm>
            <a:prstGeom prst="wedgeRoundRectCallout">
              <a:avLst>
                <a:gd name="adj1" fmla="val 24834"/>
                <a:gd name="adj2" fmla="val 9432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charset="-122"/>
                </a:rPr>
                <a:t>Can I help you?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5134289" y="584278"/>
              <a:ext cx="352748" cy="3430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1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4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13239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0" y="13557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" y="1530350"/>
            <a:ext cx="9059333" cy="4318000"/>
          </a:xfrm>
          <a:prstGeom prst="rect">
            <a:avLst/>
          </a:prstGeom>
        </p:spPr>
      </p:pic>
      <p:pic>
        <p:nvPicPr>
          <p:cNvPr id="31747" name="图片 6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749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292350" y="2438400"/>
            <a:ext cx="2136775" cy="919163"/>
            <a:chOff x="439203" y="971285"/>
            <a:chExt cx="2137115" cy="919251"/>
          </a:xfrm>
        </p:grpSpPr>
        <p:sp>
          <p:nvSpPr>
            <p:cNvPr id="13" name="圆角矩形标注 12"/>
            <p:cNvSpPr/>
            <p:nvPr/>
          </p:nvSpPr>
          <p:spPr bwMode="auto">
            <a:xfrm>
              <a:off x="439203" y="1212608"/>
              <a:ext cx="2137115" cy="677928"/>
            </a:xfrm>
            <a:prstGeom prst="wedgeRoundRectCallout">
              <a:avLst>
                <a:gd name="adj1" fmla="val 6518"/>
                <a:gd name="adj2" fmla="val 8316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charset="-122"/>
                </a:rPr>
                <a:t>Thank you.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1350573" y="971285"/>
              <a:ext cx="352481" cy="342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4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5651500" y="1881188"/>
            <a:ext cx="2852738" cy="858837"/>
            <a:chOff x="251520" y="2980570"/>
            <a:chExt cx="2852579" cy="859451"/>
          </a:xfrm>
        </p:grpSpPr>
        <p:sp>
          <p:nvSpPr>
            <p:cNvPr id="19" name="圆角矩形标注 18"/>
            <p:cNvSpPr/>
            <p:nvPr/>
          </p:nvSpPr>
          <p:spPr bwMode="auto">
            <a:xfrm>
              <a:off x="251520" y="3191858"/>
              <a:ext cx="2852579" cy="648163"/>
            </a:xfrm>
            <a:prstGeom prst="wedgeRoundRectCallout">
              <a:avLst>
                <a:gd name="adj1" fmla="val 28004"/>
                <a:gd name="adj2" fmla="val 9502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charset="-122"/>
                </a:rPr>
                <a:t>Can I try it on?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1475415" y="2980570"/>
              <a:ext cx="350817" cy="3447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5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4281" name="组合 29"/>
          <p:cNvGrpSpPr/>
          <p:nvPr/>
        </p:nvGrpSpPr>
        <p:grpSpPr bwMode="auto">
          <a:xfrm>
            <a:off x="395288" y="1190625"/>
            <a:ext cx="2613025" cy="919163"/>
            <a:chOff x="3847237" y="617755"/>
            <a:chExt cx="2613976" cy="919735"/>
          </a:xfrm>
        </p:grpSpPr>
        <p:sp>
          <p:nvSpPr>
            <p:cNvPr id="28" name="圆角矩形标注 27"/>
            <p:cNvSpPr/>
            <p:nvPr/>
          </p:nvSpPr>
          <p:spPr bwMode="auto">
            <a:xfrm>
              <a:off x="3847237" y="819493"/>
              <a:ext cx="2613976" cy="717997"/>
            </a:xfrm>
            <a:prstGeom prst="wedgeRoundRectCallout">
              <a:avLst>
                <a:gd name="adj1" fmla="val -17925"/>
                <a:gd name="adj2" fmla="val 8993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charset="-122"/>
                </a:rPr>
                <a:t>Here you are.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4977948" y="617755"/>
              <a:ext cx="352553" cy="3431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3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6227763" y="4103688"/>
            <a:ext cx="1368425" cy="822325"/>
            <a:chOff x="312239" y="3073858"/>
            <a:chExt cx="1367960" cy="822946"/>
          </a:xfrm>
        </p:grpSpPr>
        <p:sp>
          <p:nvSpPr>
            <p:cNvPr id="21" name="圆角矩形标注 20"/>
            <p:cNvSpPr/>
            <p:nvPr/>
          </p:nvSpPr>
          <p:spPr bwMode="auto">
            <a:xfrm>
              <a:off x="312239" y="3073858"/>
              <a:ext cx="1367960" cy="605294"/>
            </a:xfrm>
            <a:prstGeom prst="wedgeRoundRectCallout">
              <a:avLst>
                <a:gd name="adj1" fmla="val -35640"/>
                <a:gd name="adj2" fmla="val -7921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charset="-122"/>
                </a:rPr>
                <a:t>Sure!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815305" y="3552056"/>
              <a:ext cx="352305" cy="3447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6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" name="句3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303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句4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27924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句5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22034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句6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4162425"/>
            <a:ext cx="4889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2770" name="AutoShape 23"/>
          <p:cNvSpPr>
            <a:spLocks noChangeArrowheads="1"/>
          </p:cNvSpPr>
          <p:nvPr/>
        </p:nvSpPr>
        <p:spPr bwMode="auto">
          <a:xfrm>
            <a:off x="1403350" y="1844675"/>
            <a:ext cx="1143000" cy="457200"/>
          </a:xfrm>
          <a:prstGeom prst="wedgeRoundRectCallout">
            <a:avLst>
              <a:gd name="adj1" fmla="val -33750"/>
              <a:gd name="adj2" fmla="val 7005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2771" name="AutoShape 24"/>
          <p:cNvSpPr>
            <a:spLocks noChangeArrowheads="1"/>
          </p:cNvSpPr>
          <p:nvPr/>
        </p:nvSpPr>
        <p:spPr bwMode="auto">
          <a:xfrm>
            <a:off x="3632200" y="1844675"/>
            <a:ext cx="1371600" cy="514350"/>
          </a:xfrm>
          <a:prstGeom prst="wedgeRoundRectCallout">
            <a:avLst>
              <a:gd name="adj1" fmla="val -82292"/>
              <a:gd name="adj2" fmla="val 3518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accent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2772" name="AutoShape 25"/>
          <p:cNvSpPr>
            <a:spLocks noChangeArrowheads="1"/>
          </p:cNvSpPr>
          <p:nvPr/>
        </p:nvSpPr>
        <p:spPr bwMode="auto">
          <a:xfrm>
            <a:off x="1574800" y="1616075"/>
            <a:ext cx="1543050" cy="457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grpSp>
        <p:nvGrpSpPr>
          <p:cNvPr id="6" name="Group 6"/>
          <p:cNvGrpSpPr/>
          <p:nvPr/>
        </p:nvGrpSpPr>
        <p:grpSpPr bwMode="auto">
          <a:xfrm>
            <a:off x="5976938" y="3363913"/>
            <a:ext cx="2051050" cy="2160587"/>
            <a:chOff x="0" y="0"/>
            <a:chExt cx="1633" cy="1815"/>
          </a:xfrm>
        </p:grpSpPr>
        <p:pic>
          <p:nvPicPr>
            <p:cNvPr id="32791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2" name="Text Box 8"/>
            <p:cNvSpPr txBox="1">
              <a:spLocks noChangeArrowheads="1"/>
            </p:cNvSpPr>
            <p:nvPr/>
          </p:nvSpPr>
          <p:spPr bwMode="auto">
            <a:xfrm>
              <a:off x="131" y="329"/>
              <a:ext cx="1313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charset="-122"/>
                </a:rPr>
                <a:t>Read in groups.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charset="-122"/>
                </a:rPr>
                <a:t>  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charset="-122"/>
                </a:rPr>
                <a:t>分组读）</a:t>
              </a:r>
            </a:p>
          </p:txBody>
        </p:sp>
      </p:grpSp>
      <p:grpSp>
        <p:nvGrpSpPr>
          <p:cNvPr id="9" name="Group 9"/>
          <p:cNvGrpSpPr/>
          <p:nvPr/>
        </p:nvGrpSpPr>
        <p:grpSpPr bwMode="auto">
          <a:xfrm>
            <a:off x="1382713" y="3363913"/>
            <a:ext cx="1803400" cy="2160587"/>
            <a:chOff x="0" y="0"/>
            <a:chExt cx="1514" cy="1814"/>
          </a:xfrm>
        </p:grpSpPr>
        <p:pic>
          <p:nvPicPr>
            <p:cNvPr id="32789" name="Picture 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0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charset="-122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charset="-122"/>
                </a:rPr>
                <a:t>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charset="-122"/>
                </a:rPr>
                <a:t>齐读</a:t>
              </a:r>
              <a:r>
                <a:rPr lang="en-US" altLang="zh-CN" sz="2400" b="1">
                  <a:latin typeface="Arial" panose="020B0604020202020204" pitchFamily="34" charset="0"/>
                  <a:ea typeface="黑体" panose="02010609060101010101" charset="-122"/>
                </a:rPr>
                <a:t>)</a:t>
              </a:r>
            </a:p>
          </p:txBody>
        </p:sp>
      </p:grpSp>
      <p:sp>
        <p:nvSpPr>
          <p:cNvPr id="32775" name="WordArt 7"/>
          <p:cNvSpPr>
            <a:spLocks noChangeArrowheads="1" noChangeShapeType="1" noTextEdit="1"/>
          </p:cNvSpPr>
          <p:nvPr/>
        </p:nvSpPr>
        <p:spPr bwMode="auto">
          <a:xfrm>
            <a:off x="1123950" y="3389313"/>
            <a:ext cx="114300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1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776" name="WordArt 7"/>
          <p:cNvSpPr>
            <a:spLocks noChangeArrowheads="1" noChangeShapeType="1" noTextEdit="1"/>
          </p:cNvSpPr>
          <p:nvPr/>
        </p:nvSpPr>
        <p:spPr bwMode="auto">
          <a:xfrm>
            <a:off x="3395663" y="3389313"/>
            <a:ext cx="114300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777" name="WordArt 7"/>
          <p:cNvSpPr>
            <a:spLocks noChangeArrowheads="1" noChangeShapeType="1" noTextEdit="1"/>
          </p:cNvSpPr>
          <p:nvPr/>
        </p:nvSpPr>
        <p:spPr bwMode="auto">
          <a:xfrm>
            <a:off x="5749925" y="3367088"/>
            <a:ext cx="114300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3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6" name="Group 16"/>
          <p:cNvGrpSpPr/>
          <p:nvPr/>
        </p:nvGrpSpPr>
        <p:grpSpPr bwMode="auto">
          <a:xfrm>
            <a:off x="3517900" y="3302000"/>
            <a:ext cx="2041525" cy="2374900"/>
            <a:chOff x="2160" y="1584"/>
            <a:chExt cx="1714" cy="1995"/>
          </a:xfrm>
        </p:grpSpPr>
        <p:pic>
          <p:nvPicPr>
            <p:cNvPr id="32787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304" y="2001"/>
              <a:ext cx="1519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charset="-122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charset="-122"/>
                </a:rPr>
                <a:t>（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charset="-122"/>
                </a:rPr>
                <a:t>分角色读</a:t>
              </a: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charset="-122"/>
                </a:rPr>
                <a:t>）</a:t>
              </a:r>
              <a:endParaRPr lang="zh-CN" altLang="en-US" sz="2400" b="1" dirty="0" smtClean="0">
                <a:solidFill>
                  <a:schemeClr val="tx1">
                    <a:lumMod val="50000"/>
                  </a:schemeClr>
                </a:solidFill>
                <a:ea typeface="黑体" panose="02010609060101010101" charset="-122"/>
              </a:endParaRPr>
            </a:p>
          </p:txBody>
        </p:sp>
      </p:grpSp>
      <p:pic>
        <p:nvPicPr>
          <p:cNvPr id="32779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2781" name="组合 22"/>
          <p:cNvGrpSpPr/>
          <p:nvPr/>
        </p:nvGrpSpPr>
        <p:grpSpPr bwMode="auto">
          <a:xfrm>
            <a:off x="1060450" y="1125538"/>
            <a:ext cx="3582988" cy="1398587"/>
            <a:chOff x="1060747" y="1216174"/>
            <a:chExt cx="3583261" cy="1399652"/>
          </a:xfrm>
        </p:grpSpPr>
        <p:sp>
          <p:nvSpPr>
            <p:cNvPr id="29711" name="Cloud"/>
            <p:cNvSpPr>
              <a:spLocks noChangeAspect="1" noEditPoints="1" noChangeArrowheads="1"/>
            </p:cNvSpPr>
            <p:nvPr/>
          </p:nvSpPr>
          <p:spPr bwMode="auto">
            <a:xfrm>
              <a:off x="1060747" y="1216174"/>
              <a:ext cx="3583261" cy="139965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434821" y="1474139"/>
              <a:ext cx="2831096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Let’s read</a:t>
              </a:r>
              <a:endPara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782" name="组合 22"/>
          <p:cNvGrpSpPr/>
          <p:nvPr/>
        </p:nvGrpSpPr>
        <p:grpSpPr bwMode="auto">
          <a:xfrm>
            <a:off x="5688013" y="977900"/>
            <a:ext cx="2101850" cy="2001838"/>
            <a:chOff x="1763687" y="476672"/>
            <a:chExt cx="5473416" cy="5904656"/>
          </a:xfrm>
        </p:grpSpPr>
        <p:pic>
          <p:nvPicPr>
            <p:cNvPr id="25" name="图片 3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763687" y="476672"/>
              <a:ext cx="5464763" cy="342321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图片 4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772340" y="3782988"/>
              <a:ext cx="5464763" cy="25983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813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3814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3815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3816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7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9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0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1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954088" y="1158875"/>
            <a:ext cx="734695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三人一组试着来表演，其他同学来评价。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7664" y="1176050"/>
            <a:ext cx="6048672" cy="48600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35843" name="Picture 6" descr="C:\Users\Administrator\Desktop\播放按钮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5575" y="5062538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标题 1"/>
          <p:cNvSpPr txBox="1"/>
          <p:nvPr/>
        </p:nvSpPr>
        <p:spPr bwMode="auto">
          <a:xfrm>
            <a:off x="2876550" y="231775"/>
            <a:ext cx="39608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黑体" panose="02010609060101010101" charset="-122"/>
              </a:rPr>
              <a:t>Just read and write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35845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 descr="c:\users\ttbao\appdata\roaming\360se6\USERDA~1\Temp\T01F2E~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" y="1163638"/>
            <a:ext cx="2616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70688" y="1844675"/>
            <a:ext cx="2160587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图片 3" descr="raincoat 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24100" y="1052513"/>
            <a:ext cx="23209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图片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7900" y="1649413"/>
            <a:ext cx="1781175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文本框 11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72" name="标题 1"/>
          <p:cNvSpPr txBox="1"/>
          <p:nvPr/>
        </p:nvSpPr>
        <p:spPr bwMode="auto">
          <a:xfrm>
            <a:off x="3203575" y="368300"/>
            <a:ext cx="34353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match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3850" y="4868863"/>
            <a:ext cx="1946275" cy="64611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charset="-122"/>
              </a:rPr>
              <a:t>raincoat</a:t>
            </a:r>
            <a:endParaRPr lang="zh-CN" altLang="en-US" sz="3600" dirty="0"/>
          </a:p>
        </p:txBody>
      </p:sp>
      <p:sp>
        <p:nvSpPr>
          <p:cNvPr id="15" name="矩形 14"/>
          <p:cNvSpPr/>
          <p:nvPr/>
        </p:nvSpPr>
        <p:spPr>
          <a:xfrm>
            <a:off x="6875463" y="4868863"/>
            <a:ext cx="1906587" cy="64611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charset="-122"/>
              </a:rPr>
              <a:t>sweater</a:t>
            </a:r>
            <a:endParaRPr lang="zh-CN" altLang="en-US" sz="3600" dirty="0"/>
          </a:p>
        </p:txBody>
      </p:sp>
      <p:sp>
        <p:nvSpPr>
          <p:cNvPr id="16" name="矩形 15"/>
          <p:cNvSpPr/>
          <p:nvPr/>
        </p:nvSpPr>
        <p:spPr>
          <a:xfrm>
            <a:off x="4932363" y="4868863"/>
            <a:ext cx="1368425" cy="64611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charset="-122"/>
              </a:rPr>
              <a:t>skirt</a:t>
            </a:r>
            <a:endParaRPr lang="zh-CN" altLang="en-US" sz="3600" dirty="0"/>
          </a:p>
        </p:txBody>
      </p:sp>
      <p:sp>
        <p:nvSpPr>
          <p:cNvPr id="17" name="矩形 16"/>
          <p:cNvSpPr/>
          <p:nvPr/>
        </p:nvSpPr>
        <p:spPr>
          <a:xfrm>
            <a:off x="2863850" y="4868863"/>
            <a:ext cx="1563688" cy="64611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charset="-122"/>
              </a:rPr>
              <a:t>jacket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52 -0.01574 0.00035 -0.03171 -0.00139 -0.04722 C -0.00191 -0.05255 -0.00625 -0.05787 -0.0099 -0.06042 C -0.01094 -0.06111 -0.01233 -0.06134 -0.01354 -0.06204 C -0.0151 -0.06296 -0.01667 -0.06435 -0.0184 -0.06528 C -0.02083 -0.06644 -0.02708 -0.06759 -0.02934 -0.06852 C -0.04132 -0.07245 -0.02014 -0.06713 -0.04028 -0.07176 C -0.04201 -0.07292 -0.0434 -0.07431 -0.04514 -0.075 C -0.04722 -0.07593 -0.04931 -0.07593 -0.05122 -0.07662 C -0.05295 -0.07708 -0.05451 -0.07755 -0.05625 -0.07824 C -0.05747 -0.0787 -0.05851 -0.07963 -0.0599 -0.07986 C -0.07031 -0.08079 -0.0809 -0.08079 -0.09149 -0.08148 C -0.09687 -0.08195 -0.10208 -0.08264 -0.10747 -0.0831 C -0.11215 -0.08449 -0.11875 -0.08611 -0.12326 -0.08796 C -0.12448 -0.08843 -0.12569 -0.08912 -0.12691 -0.08958 C -0.13576 -0.09259 -0.13056 -0.09005 -0.14028 -0.09283 C -0.15104 -0.09607 -0.13264 -0.09375 -0.15365 -0.09769 C -0.1566 -0.09838 -0.15937 -0.09884 -0.16233 -0.09931 C -0.16424 -0.09977 -0.16632 -0.10093 -0.1684 -0.10093 C -0.18663 -0.10208 -0.20486 -0.10208 -0.22326 -0.10255 C -0.22517 -0.10324 -0.22726 -0.10347 -0.22934 -0.10417 C -0.23177 -0.10509 -0.23403 -0.10695 -0.23663 -0.10741 L -0.24392 -0.10926 C -0.24965 -0.11667 -0.24219 -0.1081 -0.25122 -0.11412 C -0.25226 -0.11482 -0.25278 -0.11644 -0.25365 -0.11736 C -0.25486 -0.11852 -0.25625 -0.11921 -0.25729 -0.1206 C -0.25833 -0.12153 -0.25885 -0.12292 -0.25972 -0.12384 C -0.26094 -0.12477 -0.26215 -0.12477 -0.26337 -0.12546 C -0.26059 -0.14838 -0.26493 -0.12523 -0.25851 -0.14005 C -0.25365 -0.15139 -0.26163 -0.14283 -0.25365 -0.14977 C -0.2533 -0.15139 -0.25243 -0.15301 -0.25243 -0.15463 C -0.25243 -0.16204 -0.25538 -0.15949 -0.25972 -0.16111 C -0.26059 -0.16158 -0.26146 -0.16227 -0.26215 -0.16273 L -0.26215 -0.16273 L -0.26215 -0.15463 L -0.26215 -0.15463 " pathEditMode="relative" ptsTypes="AAAAAAAAAAA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57 -0.0044 0.00365 -0.00857 0.00486 -0.0132 C 0.00955 -0.03102 0.00087 -0.01505 0.01094 -0.03264 C 0.01216 -0.03472 0.0132 -0.03704 0.01459 -0.03912 C 0.01823 -0.04468 0.02118 -0.04815 0.02552 -0.05208 C 0.02743 -0.05394 0.02952 -0.05556 0.0316 -0.05695 C 0.03282 -0.05787 0.03403 -0.0581 0.03525 -0.05857 C 0.03698 -0.05972 0.03837 -0.06111 0.04011 -0.06204 C 0.04254 -0.06296 0.04514 -0.06273 0.04757 -0.06366 C 0.04879 -0.06389 0.04983 -0.06482 0.05122 -0.06528 C 0.05434 -0.06597 0.05764 -0.0662 0.06094 -0.0669 C 0.06302 -0.06713 0.06493 -0.06829 0.06702 -0.06852 C 0.07709 -0.06945 0.08733 -0.06945 0.09757 -0.07014 C 0.09948 -0.0706 0.10157 -0.07107 0.10365 -0.07176 C 0.10608 -0.07269 0.10851 -0.07384 0.11094 -0.075 L 0.11459 -0.07662 C 0.11858 -0.07824 0.11997 -0.07894 0.12431 -0.08148 C 0.12604 -0.08241 0.12761 -0.0838 0.12917 -0.08472 C 0.13212 -0.08634 0.13473 -0.08681 0.13768 -0.08796 C 0.15 -0.09259 0.13108 -0.08611 0.14636 -0.0912 C 0.14757 -0.09236 0.14861 -0.09352 0.15 -0.09445 C 0.15191 -0.09583 0.1566 -0.09699 0.15851 -0.09769 C 0.15973 -0.09815 0.16094 -0.09884 0.16216 -0.09931 C 0.16337 -0.10046 0.16441 -0.10162 0.1658 -0.10255 C 0.16702 -0.10324 0.16841 -0.10347 0.16945 -0.10417 C 0.17205 -0.10602 0.17396 -0.10949 0.17674 -0.11065 C 0.18854 -0.11597 0.17032 -0.10764 0.18525 -0.11551 C 0.18768 -0.1169 0.19028 -0.11782 0.19271 -0.11875 L 0.19636 -0.12037 C 0.19757 -0.12107 0.19896 -0.12107 0.2 -0.12199 C 0.20886 -0.12986 0.20469 -0.12685 0.21216 -0.13195 C 0.21684 -0.1382 0.21198 -0.13241 0.21823 -0.13681 C 0.21962 -0.1375 0.22084 -0.13866 0.22188 -0.14005 C 0.22275 -0.14097 0.22344 -0.14236 0.22431 -0.14329 C 0.22552 -0.14421 0.22674 -0.14421 0.22795 -0.14491 C 0.22934 -0.18125 0.22066 -0.17894 0.2342 -0.17894 L 0.2342 -0.17894 L 0.2342 -0.17894 " pathEditMode="relative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5439 L -0.0033 -0.05439 C -0.00174 -0.05879 -0.0007 -0.06365 0.00156 -0.06759 C 0.0026 -0.06967 0.00486 -0.0706 0.00642 -0.07245 C 0.00781 -0.0743 0.00868 -0.07685 0.01007 -0.07893 C 0.01302 -0.08356 0.01319 -0.08217 0.01736 -0.08703 C 0.01996 -0.09004 0.02187 -0.09421 0.02465 -0.09675 L 0.03923 -0.10972 C 0.04045 -0.11088 0.04166 -0.1125 0.04305 -0.11296 C 0.04427 -0.11365 0.04548 -0.11388 0.0467 -0.11458 C 0.06041 -0.12291 0.05173 -0.11967 0.06128 -0.12291 C 0.06823 -0.12916 0.06145 -0.12361 0.06857 -0.12777 C 0.07031 -0.1287 0.0717 -0.13009 0.07343 -0.13101 C 0.08073 -0.13472 0.07934 -0.13333 0.08559 -0.13588 C 0.08698 -0.13634 0.08802 -0.13703 0.08941 -0.1375 C 0.09253 -0.13865 0.09583 -0.13958 0.09913 -0.14074 C 0.10069 -0.1412 0.10225 -0.14189 0.10399 -0.14236 L 0.11128 -0.14398 C 0.13211 -0.15324 0.11041 -0.14421 0.16857 -0.14722 C 0.17135 -0.14745 0.17777 -0.1493 0.1809 -0.15046 C 0.18211 -0.15092 0.18316 -0.15185 0.18454 -0.15208 C 0.18975 -0.153 0.19514 -0.15324 0.20034 -0.1537 C 0.20434 -0.15486 0.2085 -0.15555 0.2125 -0.15694 C 0.21423 -0.1574 0.21579 -0.1581 0.21736 -0.15856 C 0.21944 -0.15925 0.22152 -0.15972 0.22343 -0.16018 C 0.22517 -0.16064 0.22673 -0.16134 0.22847 -0.1618 C 0.23038 -0.1625 0.23246 -0.16273 0.23454 -0.16342 C 0.23698 -0.16435 0.24184 -0.16666 0.24184 -0.16666 C 0.2427 -0.16782 0.24375 -0.16875 0.24427 -0.1699 C 0.24635 -0.17476 0.24409 -0.175 0.24791 -0.178 C 0.24895 -0.17893 0.25034 -0.17916 0.25156 -0.17963 C 0.25312 -0.18171 0.25642 -0.18425 0.25277 -0.18796 C 0.25173 -0.18888 0.25034 -0.18796 0.24913 -0.18796 L 0.24913 -0.18796 " pathEditMode="relative" ptsTypes="AAAAAAAAAAAAAAAAAAAAAAAAAAA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5.55556E-6 L -5.83333E-6 5.55556E-6 C -0.00209 -0.00508 -0.004 -0.00994 -0.00626 -0.01481 C -0.00765 -0.01805 -0.01008 -0.01897 -0.01233 -0.02129 C -0.0132 -0.02221 -0.0139 -0.0236 -0.01476 -0.02453 C -0.01581 -0.02569 -0.0172 -0.02661 -0.01841 -0.02777 C -0.02136 -0.03101 -0.02049 -0.03194 -0.02449 -0.03425 C -0.02605 -0.03518 -0.02779 -0.03541 -0.02935 -0.03587 C -0.03438 -0.04258 -0.02865 -0.0361 -0.03785 -0.04073 C -0.03924 -0.04143 -0.04011 -0.04328 -0.0415 -0.04397 C -0.04358 -0.0449 -0.04567 -0.0449 -0.04775 -0.04559 C -0.05018 -0.04652 -0.05261 -0.04791 -0.05504 -0.04883 L -0.05869 -0.05045 L -0.06233 -0.05207 C -0.06841 -0.06041 -0.06042 -0.05069 -0.06841 -0.05694 C -0.06945 -0.05786 -0.0698 -0.05948 -0.07084 -0.06018 C -0.0731 -0.0618 -0.07813 -0.06342 -0.07813 -0.06342 C -0.08299 -0.0699 -0.07796 -0.06411 -0.08421 -0.06851 C -0.09654 -0.07661 -0.07779 -0.06643 -0.09272 -0.07499 C -0.09532 -0.07638 -0.09879 -0.07731 -0.1014 -0.07823 C -0.10608 -0.08448 -0.10261 -0.08101 -0.11355 -0.08471 C -0.11893 -0.08633 -0.1257 -0.08888 -0.13056 -0.08957 L -0.1415 -0.09119 C -0.14983 -0.0949 -0.13976 -0.0905 -0.15261 -0.09444 C -0.15383 -0.0949 -0.15504 -0.09559 -0.15626 -0.09606 C -0.15695 -0.09721 -0.15765 -0.09883 -0.15869 -0.0993 C -0.16095 -0.10045 -0.16355 -0.10022 -0.16598 -0.10092 C -0.16754 -0.10138 -0.16928 -0.10207 -0.17084 -0.10254 C -0.18247 -0.11018 -0.16789 -0.10138 -0.18299 -0.1074 C -0.18473 -0.10809 -0.18629 -0.10994 -0.18785 -0.11064 C -0.1941 -0.11365 -0.20574 -0.11365 -0.2099 -0.11388 C -0.21233 -0.11504 -0.21546 -0.11481 -0.2172 -0.11712 C -0.21806 -0.11828 -0.21858 -0.11967 -0.21963 -0.12036 C -0.22188 -0.12198 -0.22449 -0.12268 -0.22692 -0.1236 C -0.22813 -0.1243 -0.22935 -0.12499 -0.23056 -0.12522 C -0.2323 -0.12592 -0.23404 -0.12569 -0.23542 -0.12684 C -0.23629 -0.12754 -0.23629 -0.12916 -0.23664 -0.13008 L -0.23664 -0.13008 " pathEditMode="relative" ptsTypes="AAAAAAAAAAAAAAAAAAAAAAAAAAAAA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7892" name="Picture 4" descr="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50" y="709613"/>
            <a:ext cx="8256588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标题 1"/>
          <p:cNvSpPr txBox="1"/>
          <p:nvPr/>
        </p:nvSpPr>
        <p:spPr bwMode="auto">
          <a:xfrm>
            <a:off x="3479800" y="368300"/>
            <a:ext cx="34353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894" name="AutoShape 5"/>
          <p:cNvSpPr>
            <a:spLocks noChangeArrowheads="1"/>
          </p:cNvSpPr>
          <p:nvPr/>
        </p:nvSpPr>
        <p:spPr bwMode="auto">
          <a:xfrm>
            <a:off x="395288" y="4711700"/>
            <a:ext cx="2663825" cy="576263"/>
          </a:xfrm>
          <a:prstGeom prst="wedgeRoundRectCallout">
            <a:avLst>
              <a:gd name="adj1" fmla="val 40389"/>
              <a:gd name="adj2" fmla="val -109319"/>
              <a:gd name="adj3" fmla="val 16667"/>
            </a:avLst>
          </a:prstGeom>
          <a:solidFill>
            <a:schemeClr val="bg2"/>
          </a:solidFill>
          <a:ln w="9525">
            <a:solidFill>
              <a:srgbClr val="808080"/>
            </a:solidFill>
            <a:miter lim="800000"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  <a:ea typeface="华文隶书" panose="02010800040101010101" pitchFamily="2" charset="-122"/>
                <a:cs typeface="Arial" panose="020B0604020202020204" pitchFamily="34" charset="0"/>
              </a:rPr>
              <a:t>Here you are.</a:t>
            </a:r>
          </a:p>
        </p:txBody>
      </p:sp>
      <p:sp>
        <p:nvSpPr>
          <p:cNvPr id="37895" name="AutoShape 6"/>
          <p:cNvSpPr>
            <a:spLocks noChangeArrowheads="1"/>
          </p:cNvSpPr>
          <p:nvPr/>
        </p:nvSpPr>
        <p:spPr bwMode="auto">
          <a:xfrm>
            <a:off x="5816600" y="4614863"/>
            <a:ext cx="2309813" cy="673100"/>
          </a:xfrm>
          <a:prstGeom prst="wedgeRoundRectCallout">
            <a:avLst>
              <a:gd name="adj1" fmla="val -47037"/>
              <a:gd name="adj2" fmla="val -93500"/>
              <a:gd name="adj3" fmla="val 16667"/>
            </a:avLst>
          </a:prstGeom>
          <a:solidFill>
            <a:schemeClr val="bg2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  <a:ea typeface="华文隶书" panose="02010800040101010101" pitchFamily="2" charset="-122"/>
                <a:cs typeface="Arial" panose="020B0604020202020204" pitchFamily="34" charset="0"/>
              </a:rPr>
              <a:t>_________!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296863" y="2487613"/>
            <a:ext cx="2952750" cy="684212"/>
          </a:xfrm>
          <a:prstGeom prst="wedgeRoundRectCallout">
            <a:avLst>
              <a:gd name="adj1" fmla="val 38636"/>
              <a:gd name="adj2" fmla="val 112168"/>
              <a:gd name="adj3" fmla="val 16667"/>
            </a:avLst>
          </a:prstGeom>
          <a:solidFill>
            <a:schemeClr val="bg2"/>
          </a:solidFill>
          <a:ln w="9525">
            <a:solidFill>
              <a:srgbClr val="808080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 dirty="0" smtClean="0">
                <a:solidFill>
                  <a:srgbClr val="000000"/>
                </a:solidFill>
                <a:ea typeface="华文隶书" panose="02010800040101010101" pitchFamily="2" charset="-122"/>
                <a:cs typeface="Arial" panose="020B0604020202020204" pitchFamily="34" charset="0"/>
              </a:rPr>
              <a:t>____________?</a:t>
            </a:r>
          </a:p>
        </p:txBody>
      </p:sp>
      <p:sp>
        <p:nvSpPr>
          <p:cNvPr id="37897" name="AutoShape 6"/>
          <p:cNvSpPr>
            <a:spLocks noChangeArrowheads="1"/>
          </p:cNvSpPr>
          <p:nvPr/>
        </p:nvSpPr>
        <p:spPr bwMode="auto">
          <a:xfrm>
            <a:off x="5602288" y="1857375"/>
            <a:ext cx="3073400" cy="1066800"/>
          </a:xfrm>
          <a:prstGeom prst="wedgeRoundRectCallout">
            <a:avLst>
              <a:gd name="adj1" fmla="val -38852"/>
              <a:gd name="adj2" fmla="val 84250"/>
              <a:gd name="adj3" fmla="val 16667"/>
            </a:avLst>
          </a:prstGeom>
          <a:solidFill>
            <a:schemeClr val="bg2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  <a:ea typeface="华文隶书" panose="02010800040101010101" pitchFamily="2" charset="-122"/>
                <a:cs typeface="Arial" panose="020B0604020202020204" pitchFamily="34" charset="0"/>
              </a:rPr>
              <a:t>Please show me that toy ______.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12750" y="2503488"/>
            <a:ext cx="2503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华文隶书" panose="02010800040101010101" pitchFamily="2" charset="-122"/>
                <a:cs typeface="Arial" panose="020B0604020202020204" pitchFamily="34" charset="0"/>
              </a:rPr>
              <a:t>Can I help you</a:t>
            </a:r>
            <a:endParaRPr lang="zh-CN" altLang="en-US">
              <a:latin typeface="Arial" panose="020B0604020202020204" pitchFamily="34" charset="0"/>
              <a:ea typeface="华文隶书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978525" y="4652963"/>
            <a:ext cx="1865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华文隶书" panose="02010800040101010101" pitchFamily="2" charset="-122"/>
                <a:cs typeface="Arial" panose="020B0604020202020204" pitchFamily="34" charset="0"/>
              </a:rPr>
              <a:t>Thank you</a:t>
            </a:r>
            <a:endParaRPr lang="zh-CN" altLang="en-US">
              <a:latin typeface="Arial" panose="020B0604020202020204" pitchFamily="34" charset="0"/>
              <a:ea typeface="华文隶书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7026275" y="2322513"/>
            <a:ext cx="144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华文隶书" panose="02010800040101010101" pitchFamily="2" charset="-122"/>
                <a:cs typeface="Arial" panose="020B0604020202020204" pitchFamily="34" charset="0"/>
              </a:rPr>
              <a:t>monkey</a:t>
            </a:r>
            <a:endParaRPr lang="zh-CN" altLang="en-US">
              <a:latin typeface="Arial" panose="020B0604020202020204" pitchFamily="34" charset="0"/>
              <a:ea typeface="华文隶书" panose="0201080004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2200275"/>
            <a:ext cx="8497887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标题 1"/>
          <p:cNvSpPr txBox="1"/>
          <p:nvPr/>
        </p:nvSpPr>
        <p:spPr bwMode="auto">
          <a:xfrm>
            <a:off x="3513138" y="368300"/>
            <a:ext cx="2303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play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994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9942" name="组合 4"/>
          <p:cNvGrpSpPr/>
          <p:nvPr/>
        </p:nvGrpSpPr>
        <p:grpSpPr bwMode="auto">
          <a:xfrm>
            <a:off x="292100" y="1196975"/>
            <a:ext cx="1873250" cy="1077913"/>
            <a:chOff x="3059832" y="1474987"/>
            <a:chExt cx="1872208" cy="1078076"/>
          </a:xfrm>
        </p:grpSpPr>
        <p:sp>
          <p:nvSpPr>
            <p:cNvPr id="8" name="圆角矩形标注 7"/>
            <p:cNvSpPr/>
            <p:nvPr/>
          </p:nvSpPr>
          <p:spPr bwMode="auto">
            <a:xfrm>
              <a:off x="3059832" y="1700446"/>
              <a:ext cx="1872208" cy="852617"/>
            </a:xfrm>
            <a:prstGeom prst="wedgeRoundRectCallout">
              <a:avLst>
                <a:gd name="adj1" fmla="val -7520"/>
                <a:gd name="adj2" fmla="val 8306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charset="-122"/>
                </a:rPr>
                <a:t>Can I help you?</a:t>
              </a:r>
              <a:endParaRPr lang="zh-CN" altLang="en-US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3872180" y="1474987"/>
              <a:ext cx="339536" cy="3096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1</a:t>
              </a:r>
              <a:endParaRPr lang="zh-CN" altLang="en-US" sz="2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9943" name="组合 17"/>
          <p:cNvGrpSpPr/>
          <p:nvPr/>
        </p:nvGrpSpPr>
        <p:grpSpPr bwMode="auto">
          <a:xfrm>
            <a:off x="6983413" y="1620838"/>
            <a:ext cx="1868487" cy="873125"/>
            <a:chOff x="6228184" y="749444"/>
            <a:chExt cx="1868154" cy="872961"/>
          </a:xfrm>
        </p:grpSpPr>
        <p:sp>
          <p:nvSpPr>
            <p:cNvPr id="19" name="圆角矩形标注 18"/>
            <p:cNvSpPr/>
            <p:nvPr/>
          </p:nvSpPr>
          <p:spPr bwMode="auto">
            <a:xfrm>
              <a:off x="6228184" y="981175"/>
              <a:ext cx="1868154" cy="641230"/>
            </a:xfrm>
            <a:prstGeom prst="wedgeRoundRectCallout">
              <a:avLst>
                <a:gd name="adj1" fmla="val 12825"/>
                <a:gd name="adj2" fmla="val 8924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charset="-122"/>
                </a:rPr>
                <a:t>Thank you.</a:t>
              </a:r>
              <a:endParaRPr lang="zh-CN" altLang="en-US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6955129" y="749444"/>
              <a:ext cx="352362" cy="3428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4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9944" name="组合 1"/>
          <p:cNvGrpSpPr/>
          <p:nvPr/>
        </p:nvGrpSpPr>
        <p:grpSpPr bwMode="auto">
          <a:xfrm>
            <a:off x="2266950" y="1239838"/>
            <a:ext cx="2478088" cy="1106487"/>
            <a:chOff x="2237301" y="1142534"/>
            <a:chExt cx="2478716" cy="1106258"/>
          </a:xfrm>
        </p:grpSpPr>
        <p:sp>
          <p:nvSpPr>
            <p:cNvPr id="13" name="圆角矩形标注 12"/>
            <p:cNvSpPr/>
            <p:nvPr/>
          </p:nvSpPr>
          <p:spPr bwMode="auto">
            <a:xfrm>
              <a:off x="2237301" y="1353627"/>
              <a:ext cx="2478716" cy="895165"/>
            </a:xfrm>
            <a:prstGeom prst="wedgeRoundRectCallout">
              <a:avLst>
                <a:gd name="adj1" fmla="val 10204"/>
                <a:gd name="adj2" fmla="val 8583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charset="-122"/>
                </a:rPr>
                <a:t>Please show me the sweater.</a:t>
              </a:r>
              <a:endParaRPr lang="zh-CN" altLang="en-US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3336129" y="1142534"/>
              <a:ext cx="339811" cy="3094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2</a:t>
              </a:r>
              <a:endParaRPr lang="zh-CN" altLang="en-US" sz="2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9945" name="组合 3"/>
          <p:cNvGrpSpPr/>
          <p:nvPr/>
        </p:nvGrpSpPr>
        <p:grpSpPr bwMode="auto">
          <a:xfrm>
            <a:off x="4994275" y="1365250"/>
            <a:ext cx="1671638" cy="996950"/>
            <a:chOff x="5148065" y="1157960"/>
            <a:chExt cx="1672185" cy="997251"/>
          </a:xfrm>
        </p:grpSpPr>
        <p:sp>
          <p:nvSpPr>
            <p:cNvPr id="9" name="圆角矩形标注 8"/>
            <p:cNvSpPr/>
            <p:nvPr/>
          </p:nvSpPr>
          <p:spPr bwMode="auto">
            <a:xfrm>
              <a:off x="5148065" y="1367573"/>
              <a:ext cx="1672185" cy="787638"/>
            </a:xfrm>
            <a:prstGeom prst="wedgeRoundRectCallout">
              <a:avLst>
                <a:gd name="adj1" fmla="val -11642"/>
                <a:gd name="adj2" fmla="val 8146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charset="-122"/>
                </a:rPr>
                <a:t>Here you are.</a:t>
              </a:r>
              <a:endParaRPr lang="zh-CN" altLang="en-US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5822974" y="1157960"/>
              <a:ext cx="339836" cy="309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3</a:t>
              </a:r>
              <a:endParaRPr lang="zh-CN" altLang="en-US" sz="2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03" y="980728"/>
            <a:ext cx="7639050" cy="5400675"/>
          </a:xfrm>
          <a:prstGeom prst="rect">
            <a:avLst/>
          </a:prstGeom>
        </p:spPr>
      </p:pic>
      <p:sp>
        <p:nvSpPr>
          <p:cNvPr id="41987" name="标题 1"/>
          <p:cNvSpPr txBox="1"/>
          <p:nvPr/>
        </p:nvSpPr>
        <p:spPr bwMode="auto">
          <a:xfrm>
            <a:off x="3400425" y="368300"/>
            <a:ext cx="3003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do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1988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1990" name="Picture 6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9925" y="5013325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9458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82875" y="1670050"/>
            <a:ext cx="115728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313" y="3765550"/>
            <a:ext cx="365918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01775" y="936625"/>
            <a:ext cx="17018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本框 5"/>
          <p:cNvSpPr txBox="1">
            <a:spLocks noChangeArrowheads="1"/>
          </p:cNvSpPr>
          <p:nvPr/>
        </p:nvSpPr>
        <p:spPr bwMode="auto">
          <a:xfrm>
            <a:off x="1250950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9463" name="Picture 51" descr="pen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97288" y="1233488"/>
            <a:ext cx="11969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7" descr="penbox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41963" y="1054100"/>
            <a:ext cx="11525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5" name="组合 2"/>
          <p:cNvGrpSpPr/>
          <p:nvPr/>
        </p:nvGrpSpPr>
        <p:grpSpPr bwMode="auto">
          <a:xfrm>
            <a:off x="5807075" y="2493963"/>
            <a:ext cx="3360738" cy="2024062"/>
            <a:chOff x="5807375" y="2493650"/>
            <a:chExt cx="3360559" cy="2024663"/>
          </a:xfrm>
        </p:grpSpPr>
        <p:sp>
          <p:nvSpPr>
            <p:cNvPr id="2" name="爆炸形 2 1"/>
            <p:cNvSpPr/>
            <p:nvPr/>
          </p:nvSpPr>
          <p:spPr>
            <a:xfrm rot="247715">
              <a:off x="5807375" y="2493650"/>
              <a:ext cx="3360559" cy="2024663"/>
            </a:xfrm>
            <a:prstGeom prst="irregularSeal2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1250806">
              <a:off x="6259621" y="3246665"/>
              <a:ext cx="2262159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say you do</a:t>
              </a:r>
              <a:endParaRPr lang="zh-CN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圆角矩形标注 18"/>
          <p:cNvSpPr/>
          <p:nvPr/>
        </p:nvSpPr>
        <p:spPr>
          <a:xfrm>
            <a:off x="993775" y="2997200"/>
            <a:ext cx="4370388" cy="747713"/>
          </a:xfrm>
          <a:prstGeom prst="wedgeRoundRectCallout">
            <a:avLst>
              <a:gd name="adj1" fmla="val -1948"/>
              <a:gd name="adj2" fmla="val 98389"/>
              <a:gd name="adj3" fmla="val 16667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Show me your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cap</a:t>
            </a: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.</a:t>
            </a:r>
            <a:endParaRPr lang="zh-CN" altLang="en-US" sz="2800" b="1" dirty="0"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9467" name="图片 2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41388" y="1844675"/>
            <a:ext cx="11096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标题 1"/>
          <p:cNvSpPr txBox="1"/>
          <p:nvPr/>
        </p:nvSpPr>
        <p:spPr bwMode="auto">
          <a:xfrm>
            <a:off x="3563938" y="404813"/>
            <a:ext cx="2600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Play a game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9469" name="图片 4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03963" y="1912938"/>
            <a:ext cx="10747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图片 17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265988" y="981075"/>
            <a:ext cx="9064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4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356100" y="5167313"/>
            <a:ext cx="7683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图片 3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489450" y="1833563"/>
            <a:ext cx="13271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85888" y="1860451"/>
            <a:ext cx="69373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标题 4"/>
          <p:cNvSpPr>
            <a:spLocks noGrp="1"/>
          </p:cNvSpPr>
          <p:nvPr>
            <p:ph type="title"/>
          </p:nvPr>
        </p:nvSpPr>
        <p:spPr bwMode="auto">
          <a:xfrm>
            <a:off x="1619250" y="620613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412776"/>
            <a:ext cx="7200900" cy="48418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4037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488" y="466626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矩形 8"/>
          <p:cNvSpPr>
            <a:spLocks noChangeArrowheads="1"/>
          </p:cNvSpPr>
          <p:nvPr/>
        </p:nvSpPr>
        <p:spPr bwMode="auto">
          <a:xfrm>
            <a:off x="1946275" y="1928713"/>
            <a:ext cx="6353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charset="-122"/>
              </a:rPr>
              <a:t>本课学习的着装类的单词有：</a:t>
            </a:r>
            <a:endParaRPr lang="en-US" altLang="zh-CN" sz="3200">
              <a:solidFill>
                <a:srgbClr val="1F1F2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4039" name="Text Box 2"/>
          <p:cNvSpPr txBox="1">
            <a:spLocks noChangeArrowheads="1"/>
          </p:cNvSpPr>
          <p:nvPr/>
        </p:nvSpPr>
        <p:spPr bwMode="auto">
          <a:xfrm>
            <a:off x="5324475" y="5135463"/>
            <a:ext cx="1946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raincoat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4040" name="Text Box 2"/>
          <p:cNvSpPr txBox="1">
            <a:spLocks noChangeArrowheads="1"/>
          </p:cNvSpPr>
          <p:nvPr/>
        </p:nvSpPr>
        <p:spPr bwMode="auto">
          <a:xfrm>
            <a:off x="2316163" y="5135463"/>
            <a:ext cx="1565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jacket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407025" y="5194201"/>
            <a:ext cx="1844675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2328863" y="5194201"/>
            <a:ext cx="1827212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4043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3713" y="2897088"/>
            <a:ext cx="24860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图片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03875" y="2511326"/>
            <a:ext cx="1360488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2143919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标题 4"/>
          <p:cNvSpPr>
            <a:spLocks noGrp="1"/>
          </p:cNvSpPr>
          <p:nvPr>
            <p:ph type="title"/>
          </p:nvPr>
        </p:nvSpPr>
        <p:spPr bwMode="auto">
          <a:xfrm>
            <a:off x="1619250" y="615156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478756"/>
            <a:ext cx="7200900" cy="44640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085" name="矩形 8"/>
          <p:cNvSpPr>
            <a:spLocks noChangeArrowheads="1"/>
          </p:cNvSpPr>
          <p:nvPr/>
        </p:nvSpPr>
        <p:spPr bwMode="auto">
          <a:xfrm>
            <a:off x="1906588" y="2142331"/>
            <a:ext cx="59531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charset="-122"/>
              </a:rPr>
              <a:t>本课学习的有关购物常用的礼貌用语是什么？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958975" y="3639344"/>
            <a:ext cx="5588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charset="-122"/>
              </a:rPr>
              <a:t>—Can I help you?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938338" y="4558506"/>
            <a:ext cx="43449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charset="-122"/>
              </a:rPr>
              <a:t>—Please show me ...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4"/>
          <p:cNvSpPr>
            <a:spLocks noGrp="1"/>
          </p:cNvSpPr>
          <p:nvPr>
            <p:ph type="title"/>
          </p:nvPr>
        </p:nvSpPr>
        <p:spPr bwMode="auto">
          <a:xfrm>
            <a:off x="592138" y="473422"/>
            <a:ext cx="7886700" cy="9894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728048" y="6011670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76288" y="1677194"/>
            <a:ext cx="75184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charset="-122"/>
              </a:rPr>
              <a:t>跟读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charset="-122"/>
              </a:rPr>
              <a:t>部分的课文录音，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charset="-122"/>
              </a:rPr>
              <a:t>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试着用所学的购物用语，和同</a:t>
            </a:r>
            <a:r>
              <a:rPr lang="zh-CN" altLang="zh-CN" sz="2800" dirty="0" smtClean="0">
                <a:latin typeface="黑体" panose="02010609060101010101" charset="-122"/>
                <a:ea typeface="黑体" panose="02010609060101010101" charset="-122"/>
              </a:rPr>
              <a:t>桌一起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编一个简短的有关购物的口头对话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 28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1907704" y="2697956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5502275" y="4139406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5848350" y="4139406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4067944" y="4941168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4387032" y="4941168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699769" y="4941168"/>
            <a:ext cx="288925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34988" y="1462881"/>
            <a:ext cx="7848600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711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48291">
            <a:off x="7734300" y="5407819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5"/>
          <p:cNvSpPr txBox="1">
            <a:spLocks noChangeArrowheads="1"/>
          </p:cNvSpPr>
          <p:nvPr/>
        </p:nvSpPr>
        <p:spPr bwMode="auto">
          <a:xfrm>
            <a:off x="1222375" y="112713"/>
            <a:ext cx="1214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957388" y="839788"/>
            <a:ext cx="5284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charset="-122"/>
              </a:rPr>
              <a:t>What clothes can you see?</a:t>
            </a:r>
            <a:endParaRPr lang="zh-CN" altLang="en-US" sz="2000" dirty="0"/>
          </a:p>
        </p:txBody>
      </p:sp>
      <p:grpSp>
        <p:nvGrpSpPr>
          <p:cNvPr id="21509" name="组合 2"/>
          <p:cNvGrpSpPr/>
          <p:nvPr/>
        </p:nvGrpSpPr>
        <p:grpSpPr bwMode="auto">
          <a:xfrm>
            <a:off x="1165225" y="1499219"/>
            <a:ext cx="6813550" cy="4986338"/>
            <a:chOff x="1143020" y="1201051"/>
            <a:chExt cx="6840760" cy="5130571"/>
          </a:xfrm>
        </p:grpSpPr>
        <p:pic>
          <p:nvPicPr>
            <p:cNvPr id="21511" name="Picture 2" descr="服装店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43020" y="1201051"/>
              <a:ext cx="6840760" cy="5130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图片 16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308673" y="3180992"/>
              <a:ext cx="1140127" cy="96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图片 9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879352" y="3063858"/>
              <a:ext cx="1416271" cy="113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图片 17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327596" y="2944018"/>
              <a:ext cx="906462" cy="969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图片 3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5442525" y="3107515"/>
              <a:ext cx="1368781" cy="90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0" name="标题 1"/>
          <p:cNvSpPr txBox="1"/>
          <p:nvPr/>
        </p:nvSpPr>
        <p:spPr bwMode="auto">
          <a:xfrm>
            <a:off x="3708400" y="404813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Free talk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7"/>
          <p:cNvSpPr txBox="1">
            <a:spLocks noChangeArrowheads="1"/>
          </p:cNvSpPr>
          <p:nvPr/>
        </p:nvSpPr>
        <p:spPr bwMode="auto">
          <a:xfrm>
            <a:off x="11255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2" name="标题 1"/>
          <p:cNvSpPr txBox="1"/>
          <p:nvPr/>
        </p:nvSpPr>
        <p:spPr bwMode="auto">
          <a:xfrm>
            <a:off x="3951288" y="404813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665663" y="1978025"/>
            <a:ext cx="41544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zh-CN" sz="6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sweater</a:t>
            </a: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468313" y="4870450"/>
            <a:ext cx="8251825" cy="862013"/>
            <a:chOff x="517250" y="4870482"/>
            <a:chExt cx="8252440" cy="862774"/>
          </a:xfrm>
        </p:grpSpPr>
        <p:sp>
          <p:nvSpPr>
            <p:cNvPr id="4" name="圆角矩形 3"/>
            <p:cNvSpPr/>
            <p:nvPr/>
          </p:nvSpPr>
          <p:spPr>
            <a:xfrm>
              <a:off x="517250" y="4870482"/>
              <a:ext cx="8209574" cy="862774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538" name="矩形 12"/>
            <p:cNvSpPr>
              <a:spLocks noChangeArrowheads="1"/>
            </p:cNvSpPr>
            <p:nvPr/>
          </p:nvSpPr>
          <p:spPr bwMode="auto">
            <a:xfrm>
              <a:off x="539552" y="5014944"/>
              <a:ext cx="823013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charset="-122"/>
                </a:rPr>
                <a:t>Do you have a sweater? What </a:t>
              </a:r>
              <a:r>
                <a:rPr lang="en-US" altLang="zh-CN" sz="3200" dirty="0" err="1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charset="-122"/>
                </a:rPr>
                <a:t>colour</a:t>
              </a:r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charset="-122"/>
                </a:rPr>
                <a:t> is it?</a:t>
              </a:r>
              <a:endParaRPr lang="zh-CN" altLang="en-US" sz="2000" dirty="0"/>
            </a:p>
          </p:txBody>
        </p:sp>
      </p:grpSp>
      <p:pic>
        <p:nvPicPr>
          <p:cNvPr id="22535" name="图片 1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188" y="1341438"/>
            <a:ext cx="3652837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weater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34099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7"/>
          <p:cNvSpPr txBox="1">
            <a:spLocks noChangeArrowheads="1"/>
          </p:cNvSpPr>
          <p:nvPr/>
        </p:nvSpPr>
        <p:spPr bwMode="auto">
          <a:xfrm>
            <a:off x="11255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56" name="标题 1"/>
          <p:cNvSpPr txBox="1"/>
          <p:nvPr/>
        </p:nvSpPr>
        <p:spPr bwMode="auto">
          <a:xfrm>
            <a:off x="3951288" y="404813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364163" y="2044700"/>
            <a:ext cx="27146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zh-CN" sz="6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skirt</a:t>
            </a:r>
          </a:p>
        </p:txBody>
      </p:sp>
      <p:pic>
        <p:nvPicPr>
          <p:cNvPr id="23558" name="图片 1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0113" y="1562100"/>
            <a:ext cx="398145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kir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33623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16"/>
          <p:cNvGrpSpPr/>
          <p:nvPr/>
        </p:nvGrpSpPr>
        <p:grpSpPr bwMode="auto">
          <a:xfrm>
            <a:off x="468313" y="4870450"/>
            <a:ext cx="8207375" cy="862013"/>
            <a:chOff x="517250" y="4870482"/>
            <a:chExt cx="8208912" cy="862774"/>
          </a:xfrm>
        </p:grpSpPr>
        <p:sp>
          <p:nvSpPr>
            <p:cNvPr id="18" name="圆角矩形 17"/>
            <p:cNvSpPr/>
            <p:nvPr/>
          </p:nvSpPr>
          <p:spPr>
            <a:xfrm>
              <a:off x="517250" y="4870482"/>
              <a:ext cx="8208912" cy="862774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62" name="矩形 18"/>
            <p:cNvSpPr>
              <a:spLocks noChangeArrowheads="1"/>
            </p:cNvSpPr>
            <p:nvPr/>
          </p:nvSpPr>
          <p:spPr bwMode="auto">
            <a:xfrm>
              <a:off x="829576" y="5014944"/>
              <a:ext cx="782457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charset="-122"/>
                </a:rPr>
                <a:t>Do you have a skirt? What </a:t>
              </a:r>
              <a:r>
                <a:rPr lang="en-US" altLang="zh-CN" sz="3200" dirty="0" err="1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charset="-122"/>
                </a:rPr>
                <a:t>colour</a:t>
              </a:r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charset="-122"/>
                </a:rPr>
                <a:t> is it?</a:t>
              </a:r>
              <a:endParaRPr lang="zh-CN" alt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7"/>
          <p:cNvSpPr txBox="1">
            <a:spLocks noChangeArrowheads="1"/>
          </p:cNvSpPr>
          <p:nvPr/>
        </p:nvSpPr>
        <p:spPr bwMode="auto">
          <a:xfrm>
            <a:off x="11255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0" name="标题 1"/>
          <p:cNvSpPr txBox="1"/>
          <p:nvPr/>
        </p:nvSpPr>
        <p:spPr bwMode="auto">
          <a:xfrm>
            <a:off x="3951288" y="404813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859338" y="2020888"/>
            <a:ext cx="35067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zh-CN" sz="6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jacket</a:t>
            </a:r>
          </a:p>
        </p:txBody>
      </p:sp>
      <p:pic>
        <p:nvPicPr>
          <p:cNvPr id="24582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1346200"/>
            <a:ext cx="40322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jacke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33020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16"/>
          <p:cNvGrpSpPr/>
          <p:nvPr/>
        </p:nvGrpSpPr>
        <p:grpSpPr bwMode="auto">
          <a:xfrm>
            <a:off x="468313" y="4870450"/>
            <a:ext cx="8207375" cy="862013"/>
            <a:chOff x="517250" y="4870482"/>
            <a:chExt cx="8208912" cy="862774"/>
          </a:xfrm>
        </p:grpSpPr>
        <p:sp>
          <p:nvSpPr>
            <p:cNvPr id="18" name="圆角矩形 17"/>
            <p:cNvSpPr/>
            <p:nvPr/>
          </p:nvSpPr>
          <p:spPr>
            <a:xfrm>
              <a:off x="517250" y="4870482"/>
              <a:ext cx="8208912" cy="862774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586" name="矩形 18"/>
            <p:cNvSpPr>
              <a:spLocks noChangeArrowheads="1"/>
            </p:cNvSpPr>
            <p:nvPr/>
          </p:nvSpPr>
          <p:spPr bwMode="auto">
            <a:xfrm>
              <a:off x="710972" y="5014944"/>
              <a:ext cx="792556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charset="-122"/>
                </a:rPr>
                <a:t>Do you have a jacket? What </a:t>
              </a:r>
              <a:r>
                <a:rPr lang="en-US" altLang="zh-CN" sz="3200" dirty="0" err="1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charset="-122"/>
                </a:rPr>
                <a:t>colour</a:t>
              </a:r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charset="-122"/>
                </a:rPr>
                <a:t> is it?</a:t>
              </a:r>
              <a:endParaRPr lang="zh-CN" alt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7"/>
          <p:cNvSpPr txBox="1">
            <a:spLocks noChangeArrowheads="1"/>
          </p:cNvSpPr>
          <p:nvPr/>
        </p:nvSpPr>
        <p:spPr bwMode="auto">
          <a:xfrm>
            <a:off x="11255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4" name="标题 1"/>
          <p:cNvSpPr txBox="1"/>
          <p:nvPr/>
        </p:nvSpPr>
        <p:spPr bwMode="auto">
          <a:xfrm>
            <a:off x="3951288" y="404813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017963" y="1978025"/>
            <a:ext cx="41544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zh-CN" sz="6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raincoat</a:t>
            </a:r>
          </a:p>
        </p:txBody>
      </p:sp>
      <p:pic>
        <p:nvPicPr>
          <p:cNvPr id="25606" name="图片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350" y="981075"/>
            <a:ext cx="2027238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aincoa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32908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组合 19"/>
          <p:cNvGrpSpPr/>
          <p:nvPr/>
        </p:nvGrpSpPr>
        <p:grpSpPr bwMode="auto">
          <a:xfrm>
            <a:off x="468313" y="5014913"/>
            <a:ext cx="8278812" cy="862012"/>
            <a:chOff x="517250" y="4870482"/>
            <a:chExt cx="8279761" cy="862774"/>
          </a:xfrm>
        </p:grpSpPr>
        <p:sp>
          <p:nvSpPr>
            <p:cNvPr id="21" name="圆角矩形 20"/>
            <p:cNvSpPr/>
            <p:nvPr/>
          </p:nvSpPr>
          <p:spPr>
            <a:xfrm>
              <a:off x="517250" y="4870482"/>
              <a:ext cx="8208316" cy="862774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610" name="矩形 21"/>
            <p:cNvSpPr>
              <a:spLocks noChangeArrowheads="1"/>
            </p:cNvSpPr>
            <p:nvPr/>
          </p:nvSpPr>
          <p:spPr bwMode="auto">
            <a:xfrm>
              <a:off x="528401" y="5014944"/>
              <a:ext cx="82686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charset="-122"/>
                </a:rPr>
                <a:t>Do you have a raincoat? What </a:t>
              </a:r>
              <a:r>
                <a:rPr lang="en-US" altLang="zh-CN" sz="3200" dirty="0" err="1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charset="-122"/>
                </a:rPr>
                <a:t>colour</a:t>
              </a:r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charset="-122"/>
                </a:rPr>
                <a:t> is it?</a:t>
              </a:r>
              <a:endParaRPr lang="zh-CN" alt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55813" y="1411288"/>
            <a:ext cx="1746250" cy="517525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Game 1 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26627" name="图片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363" y="811213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标题 1"/>
          <p:cNvSpPr txBox="1"/>
          <p:nvPr/>
        </p:nvSpPr>
        <p:spPr bwMode="auto">
          <a:xfrm>
            <a:off x="3635375" y="1454150"/>
            <a:ext cx="25717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zh-CN" altLang="en-US" sz="3600">
                <a:solidFill>
                  <a:srgbClr val="1A93C8"/>
                </a:solidFill>
                <a:latin typeface="Comic Sans MS" panose="030F0702030302020204" pitchFamily="66" charset="0"/>
                <a:ea typeface="黑体" panose="02010609060101010101" charset="-122"/>
                <a:cs typeface="Arial" panose="020B0604020202020204" pitchFamily="34" charset="0"/>
              </a:rPr>
              <a:t>大小声</a:t>
            </a:r>
          </a:p>
        </p:txBody>
      </p:sp>
      <p:pic>
        <p:nvPicPr>
          <p:cNvPr id="26629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73088" y="2133600"/>
            <a:ext cx="82581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lvl="1">
              <a:lnSpc>
                <a:spcPct val="150000"/>
              </a:lnSpc>
              <a:defRPr/>
            </a:pP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skirt       sweater jacket     raincoat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33588" y="1411288"/>
            <a:ext cx="1817687" cy="517525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Game 2 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28675" name="图片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363" y="811213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标题 1"/>
          <p:cNvSpPr txBox="1"/>
          <p:nvPr/>
        </p:nvSpPr>
        <p:spPr bwMode="auto">
          <a:xfrm>
            <a:off x="3635375" y="1454150"/>
            <a:ext cx="4105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zh-CN" sz="3600">
                <a:solidFill>
                  <a:srgbClr val="1A93C8"/>
                </a:solidFill>
                <a:latin typeface="Comic Sans MS" panose="030F0702030302020204" pitchFamily="66" charset="0"/>
                <a:ea typeface="黑体" panose="02010609060101010101" charset="-122"/>
                <a:cs typeface="Arial" panose="020B0604020202020204" pitchFamily="34" charset="0"/>
              </a:rPr>
              <a:t>What’s missing?</a:t>
            </a:r>
            <a:endParaRPr lang="zh-CN" altLang="en-US" sz="3600">
              <a:solidFill>
                <a:srgbClr val="1A93C8"/>
              </a:solidFill>
              <a:latin typeface="Comic Sans MS" panose="030F0702030302020204" pitchFamily="66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pic>
        <p:nvPicPr>
          <p:cNvPr id="28677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875" y="3170238"/>
            <a:ext cx="2297113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2250" y="2954338"/>
            <a:ext cx="2284413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97750" y="2420938"/>
            <a:ext cx="1411288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65700" y="3105150"/>
            <a:ext cx="232251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410</Words>
  <Application>Microsoft Office PowerPoint</Application>
  <PresentationFormat>全屏显示(4:3)</PresentationFormat>
  <Paragraphs>122</Paragraphs>
  <Slides>22</Slides>
  <Notes>10</Notes>
  <HiddenSlides>0</HiddenSlides>
  <MMClips>11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MingLiU_HKSCS-ExtB</vt:lpstr>
      <vt:lpstr>汉仪长美黑简</vt:lpstr>
      <vt:lpstr>黑体</vt:lpstr>
      <vt:lpstr>华文隶书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Comic Sans MS</vt:lpstr>
      <vt:lpstr>Tahoma</vt:lpstr>
      <vt:lpstr>Wingdings</vt:lpstr>
      <vt:lpstr>WWW.2PPT.COM
</vt:lpstr>
      <vt:lpstr>Unit5 I like those shoes.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2023-01-16T23:07:55Z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913CCD1BFE684FA1832038F81E4FC4A6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