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308" r:id="rId3"/>
    <p:sldId id="311" r:id="rId4"/>
    <p:sldId id="285" r:id="rId5"/>
    <p:sldId id="268" r:id="rId6"/>
    <p:sldId id="286" r:id="rId7"/>
    <p:sldId id="287" r:id="rId8"/>
    <p:sldId id="288" r:id="rId9"/>
    <p:sldId id="303" r:id="rId10"/>
    <p:sldId id="280" r:id="rId11"/>
    <p:sldId id="279" r:id="rId12"/>
    <p:sldId id="292" r:id="rId13"/>
    <p:sldId id="278" r:id="rId14"/>
    <p:sldId id="277" r:id="rId15"/>
    <p:sldId id="284" r:id="rId16"/>
    <p:sldId id="304" r:id="rId17"/>
    <p:sldId id="302" r:id="rId18"/>
    <p:sldId id="289" r:id="rId19"/>
    <p:sldId id="290" r:id="rId20"/>
    <p:sldId id="291" r:id="rId21"/>
    <p:sldId id="306" r:id="rId22"/>
    <p:sldId id="293" r:id="rId23"/>
    <p:sldId id="295" r:id="rId24"/>
    <p:sldId id="294" r:id="rId25"/>
    <p:sldId id="298" r:id="rId26"/>
    <p:sldId id="300" r:id="rId27"/>
    <p:sldId id="307" r:id="rId28"/>
    <p:sldId id="263" r:id="rId29"/>
    <p:sldId id="309" r:id="rId30"/>
    <p:sldId id="310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33" cy="7203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C5A91C4-6385-401B-BEA6-64399C32236F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994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200">
                <a:latin typeface="Arial" panose="020B0604020202020204" pitchFamily="34" charset="0"/>
              </a:rPr>
              <a:t>单击此处编辑母版文本样式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200">
                <a:latin typeface="Arial" panose="020B0604020202020204" pitchFamily="34" charset="0"/>
              </a:rPr>
              <a:t>第二级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200">
                <a:latin typeface="Arial" panose="020B0604020202020204" pitchFamily="34" charset="0"/>
              </a:rPr>
              <a:t>第三级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200">
                <a:latin typeface="Arial" panose="020B0604020202020204" pitchFamily="34" charset="0"/>
              </a:rPr>
              <a:t>第四级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200">
                <a:latin typeface="Arial" panose="020B0604020202020204" pitchFamily="34" charset="0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64C26E5-2603-4C6E-9049-A2CB997A2C9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C5A91C4-6385-401B-BEA6-64399C32236F}" type="datetime1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C26E5-2603-4C6E-9049-A2CB997A2C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D9C3-6AB3-46A3-847B-0B5A75C50692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705C-E594-4967-9889-090BB9D945B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8E3B0-C31E-44DE-96C1-5A23B7E072AF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D0655-D886-4428-90AB-370FC5A1A71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8B6A-E9FB-4B12-8BB3-3AD41680135D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8BF8-1055-486F-9E49-C507307F712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73A52-F30D-4766-8CA5-9978ECF89013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13102-C23C-4C6C-827F-1721291A3B3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D9C3-6AB3-46A3-847B-0B5A75C50692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705C-E594-4967-9889-090BB9D945B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0EEA0-5364-4D2C-B764-C3CA0C39FCA5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A45E2-9F1F-458E-8570-FAB2FA7E2B8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A8F18-CCC6-4F8D-AB78-FA7B76677CF3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5453-513E-4A82-ACFF-92D87F57525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4E231-EF93-42C4-AF7B-CF485C388114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F25C4-E1E5-4987-B6FE-16921EAF1D1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DDBE3-69E7-4352-92E9-77274BB4AB86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A9CA-849A-43FC-8980-02BDD9D1E6E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7EA2-A367-4740-AD77-9D1D4897406A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DAFC-8802-4594-831A-C6E892F0906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6057-8848-45BB-9B89-4F66722917B7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78BC-CEAD-48B9-A440-5DB3F2D8EDD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C095-BB71-4E83-9468-EB0C7E43C99C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BF46-5D9C-4090-A2DE-763162136CB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5B244CC-6424-4A4A-9E4D-E76BA848A97B}" type="datetime1">
              <a:rPr lang="zh-CN" altLang="en-US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4428C4FF-D660-4B35-A501-95732AA12AC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.jike.com/detail?did=-3259177767111106&amp;pos=11&amp;num=36&amp;q=%E5%B0%8F%E7%94%B7%E5%AD%A9%E5%9B%BE%E7%89%87&amp;fm=QH360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http://image.jike.com/detail?did=-6427265552596823706&amp;pos=55&amp;num=36&amp;q=%E5%B0%8F%E5%A5%B3%E5%AD%A9%E5%9B%BE%E7%89%87+%E5%8D%A1%E9%80%9A&amp;fm=QH36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.jike.com/detail?did=-3259177767111106&amp;pos=11&amp;num=36&amp;q=%E5%B0%8F%E7%94%B7%E5%AD%A9%E5%9B%BE%E7%89%87&amp;fm=QH360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image.jike.com/detail?did=-7069825353217063190&amp;pos=121&amp;num=36&amp;q=%E5%B0%8F%E5%A5%B3%E5%AD%A9%E5%9B%BE%E7%89%87+%E5%8D%A1%E9%80%9A&amp;fm=QH36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.jike.com/detail?did=-3259177767111106&amp;pos=11&amp;num=36&amp;q=%E5%B0%8F%E7%94%B7%E5%AD%A9%E5%9B%BE%E7%89%87&amp;fm=QH360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hyperlink" Target="http://image.jike.com/detail?did=-6427265552596823706&amp;pos=55&amp;num=36&amp;q=%E5%B0%8F%E5%A5%B3%E5%AD%A9%E5%9B%BE%E7%89%87+%E5%8D%A1%E9%80%9A&amp;fm=QH36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://image.jike.com/detail?did=4874693340700123035&amp;pos=8&amp;num=36&amp;q=%E4%B9%A6%E5%8C%85%E5%9B%BE%E7%89%87&amp;fm=QH360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hyperlink" Target="http://image.jike.com/detail?did=4874693340700123035&amp;pos=8&amp;num=36&amp;q=%E4%B9%A6%E5%8C%85%E5%9B%BE%E7%89%87&amp;fm=QH360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hyperlink" Target="http://image.jike.com/detail?did=2680232631848963638&amp;pos=20&amp;num=36&amp;q=%E4%B9%A6&amp;fm=QH36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hyperlink" Target="http://image.jike.com/detail?did=4874693340700123035&amp;pos=8&amp;num=36&amp;q=%E4%B9%A6%E5%8C%85%E5%9B%BE%E7%89%87&amp;fm=QH360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hyperlink" Target="http://image.jike.com/detail?did=2680232631848963638&amp;pos=20&amp;num=36&amp;q=%E4%B9%A6&amp;fm=QH36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hyperlink" Target="http://image.jike.com/detail?did=4874693340700123035&amp;pos=8&amp;num=36&amp;q=%E4%B9%A6%E5%8C%85%E5%9B%BE%E7%89%87&amp;fm=QH360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hyperlink" Target="http://image.jike.com/detail?did=2680232631848963638&amp;pos=20&amp;num=36&amp;q=%E4%B9%A6&amp;fm=QH36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hyperlink" Target="http://image.jike.com/detail?did=4874693340700123035&amp;pos=8&amp;num=36&amp;q=%E4%B9%A6%E5%8C%85%E5%9B%BE%E7%89%87&amp;fm=QH360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>
            <a:spLocks noChangeArrowheads="1"/>
          </p:cNvSpPr>
          <p:nvPr/>
        </p:nvSpPr>
        <p:spPr bwMode="auto">
          <a:xfrm>
            <a:off x="827088" y="2204439"/>
            <a:ext cx="75628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Unit11</a:t>
            </a:r>
          </a:p>
          <a:p>
            <a:pPr algn="ctr"/>
            <a:r>
              <a:rPr lang="en-US" altLang="zh-CN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Do you have a pencil</a:t>
            </a:r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？</a:t>
            </a:r>
            <a:r>
              <a:rPr lang="en-US" altLang="zh-CN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075" name="TextBox 2"/>
          <p:cNvSpPr>
            <a:spLocks noChangeArrowheads="1"/>
          </p:cNvSpPr>
          <p:nvPr/>
        </p:nvSpPr>
        <p:spPr bwMode="auto">
          <a:xfrm>
            <a:off x="2571750" y="3857625"/>
            <a:ext cx="4143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433168" y="5091996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</a:ln>
        </p:spPr>
        <p:txBody>
          <a:bodyPr/>
          <a:lstStyle/>
          <a:p>
            <a:pPr>
              <a:defRPr/>
            </a:pPr>
            <a:fld id="{6208B1B8-27A1-44C4-9EFF-743820BE1C1E}" type="slidenum">
              <a:rPr lang="zh-CN" altLang="en-US" smtClean="0">
                <a:latin typeface="Arial" panose="020B0604020202020204" pitchFamily="34" charset="0"/>
              </a:rPr>
              <a:t>10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363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571500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1"/>
          <p:cNvSpPr txBox="1">
            <a:spLocks noChangeArrowheads="1"/>
          </p:cNvSpPr>
          <p:nvPr/>
        </p:nvSpPr>
        <p:spPr bwMode="auto">
          <a:xfrm>
            <a:off x="1185863" y="979488"/>
            <a:ext cx="2071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</a:rPr>
              <a:t>pencil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1536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700213"/>
            <a:ext cx="4537075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762125" y="4437063"/>
            <a:ext cx="55467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I have a pencil.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Do you have a pencil?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</a:ln>
        </p:spPr>
        <p:txBody>
          <a:bodyPr/>
          <a:lstStyle/>
          <a:p>
            <a:pPr>
              <a:defRPr/>
            </a:pPr>
            <a:fld id="{9B3A6457-D2DD-48D4-AA19-DFB775704C59}" type="slidenum">
              <a:rPr lang="zh-CN" altLang="en-US" smtClean="0">
                <a:latin typeface="Arial" panose="020B0604020202020204" pitchFamily="34" charset="0"/>
              </a:rPr>
              <a:t>11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387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571500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 descr="c:\users\asus\appdata\roaming\360se6\USERDA~1\Temp\T01D17~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1771650"/>
            <a:ext cx="29702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1"/>
          <p:cNvSpPr txBox="1">
            <a:spLocks noChangeArrowheads="1"/>
          </p:cNvSpPr>
          <p:nvPr/>
        </p:nvSpPr>
        <p:spPr bwMode="auto">
          <a:xfrm>
            <a:off x="1403350" y="1123950"/>
            <a:ext cx="1373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</a:rPr>
              <a:t>bag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90688" y="4870450"/>
            <a:ext cx="61229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I have a bag.</a:t>
            </a:r>
          </a:p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Do you have a bag?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CF0E92F7-1AE6-4F13-85FD-0C1423253A54}" type="slidenum">
              <a:rPr lang="zh-CN" altLang="en-US" sz="1200">
                <a:solidFill>
                  <a:srgbClr val="898989"/>
                </a:solidFill>
              </a:rPr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7411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571500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3"/>
          <p:cNvSpPr txBox="1">
            <a:spLocks noChangeArrowheads="1"/>
          </p:cNvSpPr>
          <p:nvPr/>
        </p:nvSpPr>
        <p:spPr bwMode="auto">
          <a:xfrm>
            <a:off x="898525" y="979488"/>
            <a:ext cx="23764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0000"/>
                </a:solidFill>
              </a:rPr>
              <a:t>rubber   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pic>
        <p:nvPicPr>
          <p:cNvPr id="17417" name="图片 7" descr="rubber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6588" y="1771650"/>
            <a:ext cx="56911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762125" y="4437063"/>
            <a:ext cx="55467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rubber, rubber,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do you have a rubber?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17419" name="Picture 11" descr="图片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42925" y="-317500"/>
            <a:ext cx="10287000" cy="744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1844675"/>
            <a:ext cx="59070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042988" y="1074738"/>
            <a:ext cx="1427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</a:rPr>
              <a:t>ruler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619250" y="4797425"/>
            <a:ext cx="7524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</a:rPr>
              <a:t>I have a ruler.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Do you have a ruler ?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</a:ln>
        </p:spPr>
        <p:txBody>
          <a:bodyPr/>
          <a:lstStyle/>
          <a:p>
            <a:pPr>
              <a:defRPr/>
            </a:pPr>
            <a:fld id="{5F68EFED-E8C6-4E7B-A8B7-BCF3DA0A03EC}" type="slidenum">
              <a:rPr lang="zh-CN" altLang="en-US" smtClean="0">
                <a:latin typeface="Arial" panose="020B0604020202020204" pitchFamily="34" charset="0"/>
              </a:rPr>
              <a:t>13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435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571500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"/>
          <p:cNvSpPr txBox="1">
            <a:spLocks noChangeArrowheads="1"/>
          </p:cNvSpPr>
          <p:nvPr/>
        </p:nvSpPr>
        <p:spPr bwMode="auto">
          <a:xfrm>
            <a:off x="969963" y="979488"/>
            <a:ext cx="403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0000"/>
                </a:solidFill>
              </a:rPr>
              <a:t>pen     </a:t>
            </a:r>
            <a:r>
              <a:rPr lang="zh-CN" altLang="en-US" sz="4400" b="1">
                <a:solidFill>
                  <a:srgbClr val="FF0000"/>
                </a:solidFill>
              </a:rPr>
              <a:t>钢笔</a:t>
            </a:r>
          </a:p>
        </p:txBody>
      </p:sp>
      <p:pic>
        <p:nvPicPr>
          <p:cNvPr id="18441" name="图片 5" descr="pen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0688" y="1844675"/>
            <a:ext cx="56181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762125" y="4437063"/>
            <a:ext cx="55467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I have a pen.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Do you have a pen?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</a:ln>
        </p:spPr>
        <p:txBody>
          <a:bodyPr/>
          <a:lstStyle/>
          <a:p>
            <a:pPr>
              <a:defRPr/>
            </a:pPr>
            <a:fld id="{2316F078-0198-4604-8AEF-BAF108C304FE}" type="slidenum">
              <a:rPr lang="zh-CN" altLang="en-US" smtClean="0">
                <a:latin typeface="Arial" panose="020B0604020202020204" pitchFamily="34" charset="0"/>
              </a:rPr>
              <a:t>14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59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571500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Box 3"/>
          <p:cNvSpPr txBox="1">
            <a:spLocks noChangeArrowheads="1"/>
          </p:cNvSpPr>
          <p:nvPr/>
        </p:nvSpPr>
        <p:spPr bwMode="auto">
          <a:xfrm>
            <a:off x="898525" y="979488"/>
            <a:ext cx="23764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0000"/>
                </a:solidFill>
              </a:rPr>
              <a:t>rubber   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pic>
        <p:nvPicPr>
          <p:cNvPr id="19465" name="图片 7" descr="rubber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6588" y="1771650"/>
            <a:ext cx="56911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762125" y="4437063"/>
            <a:ext cx="55467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I have a rubber.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Do you have a rubber?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灯片编号占位符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</a:ln>
        </p:spPr>
        <p:txBody>
          <a:bodyPr/>
          <a:lstStyle/>
          <a:p>
            <a:pPr>
              <a:defRPr/>
            </a:pPr>
            <a:fld id="{5568EB11-4D46-47E4-9A18-1768FEB93AE0}" type="slidenum">
              <a:rPr lang="zh-CN" altLang="en-US" smtClean="0">
                <a:latin typeface="Arial" panose="020B0604020202020204" pitchFamily="34" charset="0"/>
              </a:rPr>
              <a:t>15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483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571500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2" descr="c:\users\asus\appdata\roaming\360se6\USERDA~1\Temp\T1KZVE~1.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9" name="AutoShape 4" descr="c:\users\asus\appdata\roaming\360se6\USERDA~1\Temp\T1KZVE~1.WEB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0" name="AutoShape 6" descr="c:\users\asus\appdata\roaming\360se6\USERDA~1\Temp\T1KZVE~1.WEB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4" name="TextBox 4"/>
          <p:cNvSpPr txBox="1">
            <a:spLocks noChangeArrowheads="1"/>
          </p:cNvSpPr>
          <p:nvPr/>
        </p:nvSpPr>
        <p:spPr bwMode="auto">
          <a:xfrm>
            <a:off x="1185863" y="1123950"/>
            <a:ext cx="1728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0000"/>
                </a:solidFill>
              </a:rPr>
              <a:t>book </a:t>
            </a:r>
            <a:endParaRPr lang="zh-CN" altLang="en-US" sz="4400" b="1">
              <a:solidFill>
                <a:srgbClr val="FF0000"/>
              </a:solidFill>
            </a:endParaRP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1906588" y="5518150"/>
            <a:ext cx="5691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762125" y="4870450"/>
            <a:ext cx="55467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I have a book.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Do you have a book?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20494" name="Picture 8" descr="c:\users\asus\appdata\roaming\360se6\USERDA~1\Temp\T13ARF~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1214438"/>
            <a:ext cx="242887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情景设计：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Read the dialogue after me.</a:t>
            </a:r>
          </a:p>
          <a:p>
            <a:r>
              <a:rPr lang="en-US" altLang="zh-CN" dirty="0" smtClean="0"/>
              <a:t> Where is my book?</a:t>
            </a:r>
          </a:p>
          <a:p>
            <a:r>
              <a:rPr lang="en-US" altLang="zh-CN" dirty="0" smtClean="0"/>
              <a:t>I don’t have a book. </a:t>
            </a:r>
          </a:p>
          <a:p>
            <a:r>
              <a:rPr lang="en-US" altLang="zh-CN" dirty="0" smtClean="0"/>
              <a:t>Do you have a book?</a:t>
            </a:r>
          </a:p>
          <a:p>
            <a:r>
              <a:rPr lang="en-US" altLang="zh-CN" dirty="0" smtClean="0"/>
              <a:t>May I use your book?</a:t>
            </a:r>
          </a:p>
          <a:p>
            <a:r>
              <a:rPr lang="en-US" altLang="zh-CN" dirty="0" smtClean="0"/>
              <a:t>Here you are.</a:t>
            </a:r>
          </a:p>
          <a:p>
            <a:r>
              <a:rPr lang="en-US" altLang="zh-CN" dirty="0" smtClean="0"/>
              <a:t>Sorry.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4F43B21-A7A0-4CE4-A642-7FE3C44840D3}" type="datetime1">
              <a:rPr lang="zh-CN" altLang="en-US" smtClean="0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785813" y="1067594"/>
            <a:ext cx="6372825" cy="1713109"/>
          </a:xfrm>
        </p:spPr>
        <p:txBody>
          <a:bodyPr/>
          <a:lstStyle/>
          <a:p>
            <a:r>
              <a:rPr lang="zh-CN" altLang="en-US" dirty="0" smtClean="0"/>
              <a:t>一般疑问句</a:t>
            </a:r>
            <a:endParaRPr lang="en-US" altLang="zh-CN" dirty="0" smtClean="0"/>
          </a:p>
          <a:p>
            <a:r>
              <a:rPr lang="en-US" altLang="zh-CN" dirty="0" smtClean="0"/>
              <a:t>Do you have … ? </a:t>
            </a:r>
            <a:r>
              <a:rPr lang="zh-CN" altLang="en-US" dirty="0" smtClean="0"/>
              <a:t>你有</a:t>
            </a:r>
            <a:r>
              <a:rPr lang="en-US" altLang="zh-CN" dirty="0" smtClean="0"/>
              <a:t>…… </a:t>
            </a:r>
            <a:r>
              <a:rPr lang="zh-CN" altLang="en-US" dirty="0" smtClean="0"/>
              <a:t>吗？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4F43B21-A7A0-4CE4-A642-7FE3C44840D3}" type="datetime1">
              <a:rPr lang="zh-CN" altLang="en-US" smtClean="0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2928938"/>
            <a:ext cx="621506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dirty="0" smtClean="0">
                <a:solidFill>
                  <a:srgbClr val="FF0000"/>
                </a:solidFill>
              </a:rPr>
              <a:t>肯</a:t>
            </a:r>
            <a:r>
              <a:rPr lang="zh-CN" altLang="en-US" sz="4400" dirty="0">
                <a:solidFill>
                  <a:srgbClr val="FF0000"/>
                </a:solidFill>
              </a:rPr>
              <a:t>定回答：</a:t>
            </a:r>
            <a:r>
              <a:rPr lang="en-US" altLang="zh-CN" sz="4400" dirty="0">
                <a:solidFill>
                  <a:srgbClr val="FF0000"/>
                </a:solidFill>
              </a:rPr>
              <a:t>Yes, I do. </a:t>
            </a:r>
          </a:p>
          <a:p>
            <a:pPr eaLnBrk="1" hangingPunct="1"/>
            <a:endParaRPr lang="zh-CN" alt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5813" y="4143375"/>
            <a:ext cx="5357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FF0000"/>
                </a:solidFill>
              </a:rPr>
              <a:t>否定回答： </a:t>
            </a:r>
            <a:r>
              <a:rPr lang="en-US" altLang="zh-CN" sz="4000" dirty="0">
                <a:solidFill>
                  <a:srgbClr val="FF0000"/>
                </a:solidFill>
              </a:rPr>
              <a:t>No, I don’t.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/>
              <a:t>table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/>
              <a:t>,</a:t>
            </a:r>
          </a:p>
        </p:txBody>
      </p:sp>
      <p:pic>
        <p:nvPicPr>
          <p:cNvPr id="31748" name="Picture 4" descr="get?name=T1GrZDBgD71RCvBVd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599"/>
            <a:ext cx="4705350" cy="4168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1000" y="1143000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Do you have a rubber?</a:t>
            </a:r>
          </a:p>
        </p:txBody>
      </p:sp>
      <p:pic>
        <p:nvPicPr>
          <p:cNvPr id="31750" name="Picture 6" descr="get?name=T1RaJUBKxX1RCvBVdK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0288" y="2743200"/>
            <a:ext cx="27749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500813" y="1357313"/>
            <a:ext cx="2214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Yes, I do.</a:t>
            </a:r>
          </a:p>
        </p:txBody>
      </p:sp>
      <p:pic>
        <p:nvPicPr>
          <p:cNvPr id="31752" name="Picture 8" descr="01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2276475"/>
            <a:ext cx="14414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et?name=T1GrZDBgD71RCvBVd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4705350" cy="4168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get?name=T1mWhMBmbs1RCvBVdK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362200"/>
            <a:ext cx="299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xs2040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4663" y="2420938"/>
            <a:ext cx="1371600" cy="1728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5562600" y="1295400"/>
            <a:ext cx="3200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/>
              <a:t>No, I don’t.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381000" y="304800"/>
            <a:ext cx="4419600" cy="1981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3200" b="1"/>
              <a:t>Do you have a pen?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-1312020QK3548-l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090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eaLnBrk="1" hangingPunct="1"/>
            <a:r>
              <a:rPr lang="zh-CN" altLang="en-US" sz="5400" dirty="0" smtClean="0"/>
              <a:t>Let's sing a song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57250"/>
            <a:ext cx="8229600" cy="5786438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Do you have a little plane,</a:t>
            </a:r>
          </a:p>
          <a:p>
            <a:pPr eaLnBrk="1" hangingPunct="1"/>
            <a:r>
              <a:rPr lang="en-US" altLang="zh-CN" sz="4000" dirty="0" smtClean="0"/>
              <a:t>Little plane, little plane?</a:t>
            </a:r>
          </a:p>
          <a:p>
            <a:pPr eaLnBrk="1" hangingPunct="1"/>
            <a:r>
              <a:rPr lang="en-US" altLang="zh-CN" sz="4000" dirty="0" smtClean="0"/>
              <a:t>Do you have a little plane?</a:t>
            </a:r>
          </a:p>
          <a:p>
            <a:pPr eaLnBrk="1" hangingPunct="1"/>
            <a:r>
              <a:rPr lang="en-US" altLang="zh-CN" sz="4000" dirty="0" err="1" smtClean="0"/>
              <a:t>Yes,I</a:t>
            </a:r>
            <a:r>
              <a:rPr lang="en-US" altLang="zh-CN" sz="4000" dirty="0" smtClean="0"/>
              <a:t> do.</a:t>
            </a:r>
          </a:p>
          <a:p>
            <a:pPr eaLnBrk="1" hangingPunct="1"/>
            <a:r>
              <a:rPr lang="en-US" altLang="zh-CN" sz="4000" dirty="0" smtClean="0"/>
              <a:t>Do you have a little car,</a:t>
            </a:r>
          </a:p>
          <a:p>
            <a:pPr eaLnBrk="1" hangingPunct="1"/>
            <a:r>
              <a:rPr lang="en-US" altLang="zh-CN" sz="4000" dirty="0" smtClean="0"/>
              <a:t>Little car, little car</a:t>
            </a:r>
          </a:p>
          <a:p>
            <a:pPr eaLnBrk="1" hangingPunct="1"/>
            <a:r>
              <a:rPr lang="en-US" altLang="zh-CN" sz="4000" dirty="0" smtClean="0"/>
              <a:t>Do you have a little car?</a:t>
            </a:r>
          </a:p>
          <a:p>
            <a:pPr eaLnBrk="1" hangingPunct="1"/>
            <a:r>
              <a:rPr lang="en-US" altLang="zh-CN" sz="4000" dirty="0" err="1" smtClean="0"/>
              <a:t>No,I</a:t>
            </a:r>
            <a:r>
              <a:rPr lang="en-US" altLang="zh-CN" sz="4000" dirty="0" smtClean="0"/>
              <a:t> don’t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et?name=T1GrZDBgD71RCvBVd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2013"/>
            <a:ext cx="4705350" cy="4168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get?name=T1RaJUBKxX1RCvBVdK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0288" y="2743200"/>
            <a:ext cx="27749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685800" y="1143000"/>
            <a:ext cx="3886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/>
              <a:t>May I use it?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572000" y="1600200"/>
            <a:ext cx="4343400" cy="1219200"/>
          </a:xfrm>
          <a:prstGeom prst="cloudCallout">
            <a:avLst>
              <a:gd name="adj1" fmla="val -8852"/>
              <a:gd name="adj2" fmla="val 100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en-US" altLang="zh-CN" sz="2400" b="1"/>
              <a:t>OK. Here you   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灯片编号占位符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</a:ln>
        </p:spPr>
        <p:txBody>
          <a:bodyPr/>
          <a:lstStyle/>
          <a:p>
            <a:pPr>
              <a:defRPr/>
            </a:pPr>
            <a:fld id="{326D904C-33FD-4E66-BF48-B146460C55F6}" type="slidenum">
              <a:rPr lang="zh-CN" altLang="en-US" smtClean="0">
                <a:latin typeface="Arial" panose="020B0604020202020204" pitchFamily="34" charset="0"/>
              </a:rPr>
              <a:t>21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7651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571500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 descr="F:\教学\303周报\课本资源\课文图片\Unit 11\DSC00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4754563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" descr="F:\教学\303周报\课本资源\课文图片\Unit 11\DSC005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1550" y="500063"/>
            <a:ext cx="4362450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/>
              <a:t>Sing along where is the pencil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DABF5"/>
              </a:gs>
              <a:gs pos="50000">
                <a:schemeClr val="bg1"/>
              </a:gs>
              <a:gs pos="100000">
                <a:srgbClr val="FDABF5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8676" name="Picture 4" descr="1m0pepnq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28600"/>
            <a:ext cx="14414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684213" y="1412875"/>
            <a:ext cx="67675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6321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/>
              <a:t>Do you have a …</a:t>
            </a:r>
          </a:p>
        </p:txBody>
      </p:sp>
      <p:sp>
        <p:nvSpPr>
          <p:cNvPr id="39943" name="WordArt 7"/>
          <p:cNvSpPr>
            <a:spLocks noChangeArrowheads="1" noChangeShapeType="1" noTextEdit="1"/>
          </p:cNvSpPr>
          <p:nvPr/>
        </p:nvSpPr>
        <p:spPr bwMode="auto">
          <a:xfrm>
            <a:off x="838200" y="4800600"/>
            <a:ext cx="6858000" cy="617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May I use it? </a:t>
            </a:r>
            <a:r>
              <a:rPr lang="en-US" altLang="zh-CN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OK.Here</a:t>
            </a:r>
            <a:r>
              <a:rPr lang="en-US" altLang="zh-CN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you are.</a:t>
            </a:r>
            <a:endParaRPr lang="zh-CN" altLang="en-US" sz="3600" b="1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944" name="WordArt 8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6400800" cy="617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Do you have a ...? </a:t>
            </a:r>
            <a:r>
              <a:rPr lang="en-US" altLang="zh-CN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Yes,I</a:t>
            </a:r>
            <a:r>
              <a:rPr lang="en-US" altLang="zh-CN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do.</a:t>
            </a:r>
            <a:endParaRPr lang="zh-CN" altLang="en-US" sz="3600" b="1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945" name="WordArt 9"/>
          <p:cNvSpPr>
            <a:spLocks noChangeArrowheads="1" noChangeShapeType="1" noTextEdit="1"/>
          </p:cNvSpPr>
          <p:nvPr/>
        </p:nvSpPr>
        <p:spPr bwMode="auto">
          <a:xfrm>
            <a:off x="838200" y="3581400"/>
            <a:ext cx="6858000" cy="617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Do you have a ...? </a:t>
            </a:r>
            <a:r>
              <a:rPr lang="en-US" altLang="zh-CN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No,I</a:t>
            </a:r>
            <a:r>
              <a:rPr lang="en-US" altLang="zh-CN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don't.</a:t>
            </a:r>
            <a:endParaRPr lang="zh-CN" altLang="en-US" sz="3600" b="1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 animBg="1"/>
      <p:bldP spid="39944" grpId="0" animBg="1"/>
      <p:bldP spid="399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571500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2925" y="-317500"/>
            <a:ext cx="10287000" cy="744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1114425" y="2708275"/>
            <a:ext cx="74914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 dirty="0" err="1">
                <a:solidFill>
                  <a:schemeClr val="hlink"/>
                </a:solidFill>
              </a:rPr>
              <a:t>Listen,read</a:t>
            </a:r>
            <a:r>
              <a:rPr lang="en-US" altLang="zh-CN" sz="4800" b="1" dirty="0">
                <a:solidFill>
                  <a:schemeClr val="hlink"/>
                </a:solidFill>
              </a:rPr>
              <a:t> and act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5148263" y="4725988"/>
            <a:ext cx="3657600" cy="1219200"/>
          </a:xfrm>
          <a:prstGeom prst="cloudCallout">
            <a:avLst>
              <a:gd name="adj1" fmla="val -134898"/>
              <a:gd name="adj2" fmla="val 513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en-US" altLang="zh-CN" sz="2400" b="1"/>
              <a:t>OK. Here you    are.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250825" y="4797425"/>
            <a:ext cx="3886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/>
              <a:t>May I use it?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393700" y="2060575"/>
            <a:ext cx="4419600" cy="1981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3200" b="1"/>
              <a:t>Do you have a pen?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81000" y="1143000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/>
              <a:t>Do you have a rubber?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6229350" y="1195388"/>
            <a:ext cx="206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/>
              <a:t>Yes,I do.</a:t>
            </a:r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5437188" y="2420938"/>
            <a:ext cx="3200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/>
              <a:t>No, I don’t.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  <p:bldP spid="40968" grpId="0"/>
      <p:bldP spid="40969" grpId="0"/>
      <p:bldP spid="409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95275"/>
            <a:ext cx="8229600" cy="1141413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chemeClr val="hlink"/>
                </a:solidFill>
              </a:rPr>
              <a:t>选择最佳答案</a:t>
            </a:r>
            <a:r>
              <a:rPr lang="en-US" altLang="zh-CN" sz="2800" b="1" dirty="0" smtClean="0">
                <a:solidFill>
                  <a:schemeClr val="hlink"/>
                </a:solidFill>
              </a:rPr>
              <a:t>, </a:t>
            </a:r>
            <a:r>
              <a:rPr lang="zh-CN" altLang="en-US" sz="2800" b="1" dirty="0" smtClean="0">
                <a:solidFill>
                  <a:schemeClr val="hlink"/>
                </a:solidFill>
              </a:rPr>
              <a:t>把大写字母编号写在题前的括号内。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725" y="619125"/>
            <a:ext cx="8229600" cy="60513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800" dirty="0" smtClean="0">
                <a:solidFill>
                  <a:srgbClr val="FF0000"/>
                </a:solidFill>
              </a:rPr>
              <a:t>（      ）1.____ you  have  a  pen?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                    A.Do              B.Is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     (         )2.-Do you  have a book?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                    -_______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                  A.Yes,I  do    B.No,I do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     (         )3.- Do you have  a  dog?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                   -  __________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                  A.No,I don't    B.Yes,I don't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      (         ) 4.- Do  you  have a  bag?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                     -Yes,I ____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                    A. do               B.don't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      (          ) 5. - Do you have a car?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                       - No,I  ____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                     A.do                B.don't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8482" y="619713"/>
            <a:ext cx="35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/>
              <a:t>A</a:t>
            </a:r>
            <a:endParaRPr lang="zh-CN" altLang="en-US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85875" y="1500188"/>
            <a:ext cx="214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A </a:t>
            </a:r>
            <a:endParaRPr lang="zh-CN" altLang="en-US" sz="2800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2714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A</a:t>
            </a:r>
            <a:endParaRPr lang="zh-CN" altLang="en-US" sz="28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1563" y="3929063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A</a:t>
            </a:r>
            <a:endParaRPr lang="zh-CN" altLang="en-US" sz="2800" b="1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5286375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B</a:t>
            </a: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3457575" cy="511175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333399"/>
                </a:solidFill>
              </a:rPr>
              <a:t>new words</a:t>
            </a:r>
            <a:endParaRPr lang="zh-CN" altLang="en-US" dirty="0" smtClean="0"/>
          </a:p>
        </p:txBody>
      </p:sp>
      <p:sp>
        <p:nvSpPr>
          <p:cNvPr id="4" name="日期占位符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E1B60E6E-9968-493F-A537-B3E67BC25755}" type="datetime1">
              <a:rPr lang="zh-CN" altLang="en-US" sz="1200">
                <a:solidFill>
                  <a:srgbClr val="898989"/>
                </a:solidFill>
                <a:ea typeface="+mn-ea"/>
              </a:rPr>
              <a:t>2023-01-17</a:t>
            </a:fld>
            <a:endParaRPr lang="zh-CN" altLang="en-US">
              <a:ea typeface="+mn-ea"/>
            </a:endParaRPr>
          </a:p>
        </p:txBody>
      </p:sp>
      <p:pic>
        <p:nvPicPr>
          <p:cNvPr id="34820" name="图片 8" descr="bag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928688"/>
            <a:ext cx="2762250" cy="2071687"/>
          </a:xfrm>
          <a:noFill/>
        </p:spPr>
      </p:pic>
      <p:pic>
        <p:nvPicPr>
          <p:cNvPr id="34821" name="图片 7" descr="pencil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928688"/>
            <a:ext cx="2428875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图片 8" descr="boo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785813"/>
            <a:ext cx="2762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图片 5" descr="pe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3286125"/>
            <a:ext cx="2381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785813" y="571500"/>
            <a:ext cx="585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7030A0"/>
                </a:solidFill>
              </a:rPr>
              <a:t>  school things(</a:t>
            </a:r>
            <a:r>
              <a:rPr lang="zh-CN" altLang="en-US" sz="3200" dirty="0">
                <a:solidFill>
                  <a:srgbClr val="7030A0"/>
                </a:solidFill>
              </a:rPr>
              <a:t>学习用具</a:t>
            </a:r>
            <a:r>
              <a:rPr lang="en-US" altLang="zh-CN" sz="3200" dirty="0">
                <a:solidFill>
                  <a:srgbClr val="7030A0"/>
                </a:solidFill>
              </a:rPr>
              <a:t>)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34825" name="TextBox 11"/>
          <p:cNvSpPr txBox="1">
            <a:spLocks noChangeArrowheads="1"/>
          </p:cNvSpPr>
          <p:nvPr/>
        </p:nvSpPr>
        <p:spPr bwMode="auto">
          <a:xfrm>
            <a:off x="3500438" y="2714625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pencil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34826" name="TextBox 12"/>
          <p:cNvSpPr txBox="1">
            <a:spLocks noChangeArrowheads="1"/>
          </p:cNvSpPr>
          <p:nvPr/>
        </p:nvSpPr>
        <p:spPr bwMode="auto">
          <a:xfrm>
            <a:off x="6429375" y="2714625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book</a:t>
            </a: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34827" name="TextBox 14"/>
          <p:cNvSpPr txBox="1">
            <a:spLocks noChangeArrowheads="1"/>
          </p:cNvSpPr>
          <p:nvPr/>
        </p:nvSpPr>
        <p:spPr bwMode="auto">
          <a:xfrm>
            <a:off x="3643313" y="4572000"/>
            <a:ext cx="2071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pen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34828" name="图片 7" descr="rubber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500438"/>
            <a:ext cx="264318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TextBox 16"/>
          <p:cNvSpPr txBox="1">
            <a:spLocks noChangeArrowheads="1"/>
          </p:cNvSpPr>
          <p:nvPr/>
        </p:nvSpPr>
        <p:spPr bwMode="auto">
          <a:xfrm>
            <a:off x="1000125" y="4857750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rubber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34830" name="图片 8" descr="ruler1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38" y="3429000"/>
            <a:ext cx="3357562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1" name="TextBox 18"/>
          <p:cNvSpPr txBox="1">
            <a:spLocks noChangeArrowheads="1"/>
          </p:cNvSpPr>
          <p:nvPr/>
        </p:nvSpPr>
        <p:spPr bwMode="auto">
          <a:xfrm>
            <a:off x="6500813" y="4786313"/>
            <a:ext cx="2214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ruler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34832" name="TextBox 19"/>
          <p:cNvSpPr txBox="1">
            <a:spLocks noChangeArrowheads="1"/>
          </p:cNvSpPr>
          <p:nvPr/>
        </p:nvSpPr>
        <p:spPr bwMode="auto">
          <a:xfrm>
            <a:off x="0" y="5572125"/>
            <a:ext cx="9358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B0F0"/>
                </a:solidFill>
              </a:rPr>
              <a:t>其它词：</a:t>
            </a:r>
            <a:r>
              <a:rPr lang="en-US" altLang="zh-CN" sz="3600" b="1">
                <a:solidFill>
                  <a:srgbClr val="00B0F0"/>
                </a:solidFill>
              </a:rPr>
              <a:t>do</a:t>
            </a:r>
            <a:r>
              <a:rPr lang="zh-CN" altLang="en-US" sz="3600" b="1">
                <a:solidFill>
                  <a:srgbClr val="00B0F0"/>
                </a:solidFill>
              </a:rPr>
              <a:t>（助动词，  </a:t>
            </a:r>
            <a:r>
              <a:rPr lang="en-US" altLang="zh-CN" sz="3600" b="1">
                <a:solidFill>
                  <a:srgbClr val="00B0F0"/>
                </a:solidFill>
              </a:rPr>
              <a:t>may</a:t>
            </a:r>
            <a:r>
              <a:rPr lang="zh-CN" altLang="en-US" sz="3600" b="1">
                <a:solidFill>
                  <a:srgbClr val="00B0F0"/>
                </a:solidFill>
              </a:rPr>
              <a:t>（可以）  </a:t>
            </a:r>
            <a:r>
              <a:rPr lang="en-US" altLang="zh-CN" sz="3600" b="1">
                <a:solidFill>
                  <a:srgbClr val="00B0F0"/>
                </a:solidFill>
              </a:rPr>
              <a:t>use </a:t>
            </a:r>
            <a:r>
              <a:rPr lang="zh-CN" altLang="en-US" sz="3600" b="1">
                <a:solidFill>
                  <a:srgbClr val="00B0F0"/>
                </a:solidFill>
              </a:rPr>
              <a:t>（</a:t>
            </a:r>
            <a:r>
              <a:rPr lang="en-US" altLang="zh-CN" sz="3600" b="1">
                <a:solidFill>
                  <a:srgbClr val="00B0F0"/>
                </a:solidFill>
              </a:rPr>
              <a:t> </a:t>
            </a:r>
            <a:r>
              <a:rPr lang="zh-CN" altLang="en-US" sz="3600" b="1">
                <a:solidFill>
                  <a:srgbClr val="00B0F0"/>
                </a:solidFill>
              </a:rPr>
              <a:t>使用）    </a:t>
            </a:r>
            <a:r>
              <a:rPr lang="en-US" altLang="zh-CN" sz="3600" b="1">
                <a:solidFill>
                  <a:srgbClr val="00B0F0"/>
                </a:solidFill>
              </a:rPr>
              <a:t>here</a:t>
            </a:r>
            <a:r>
              <a:rPr lang="zh-CN" altLang="en-US" sz="3600" b="1">
                <a:solidFill>
                  <a:srgbClr val="00B0F0"/>
                </a:solidFill>
              </a:rPr>
              <a:t>（这里 ） </a:t>
            </a:r>
            <a:r>
              <a:rPr lang="en-US" altLang="zh-CN" sz="3600" b="1">
                <a:solidFill>
                  <a:srgbClr val="00B0F0"/>
                </a:solidFill>
              </a:rPr>
              <a:t>sorry</a:t>
            </a:r>
            <a:r>
              <a:rPr lang="zh-CN" altLang="en-US" sz="3600" b="1">
                <a:solidFill>
                  <a:srgbClr val="00B0F0"/>
                </a:solidFill>
              </a:rPr>
              <a:t>（</a:t>
            </a:r>
            <a:r>
              <a:rPr lang="en-US" altLang="zh-CN" sz="3600" b="1">
                <a:solidFill>
                  <a:srgbClr val="00B0F0"/>
                </a:solidFill>
              </a:rPr>
              <a:t> </a:t>
            </a:r>
            <a:r>
              <a:rPr lang="zh-CN" altLang="en-US" sz="3600" b="1">
                <a:solidFill>
                  <a:srgbClr val="00B0F0"/>
                </a:solidFill>
              </a:rPr>
              <a:t>对不起）</a:t>
            </a:r>
          </a:p>
        </p:txBody>
      </p:sp>
      <p:sp>
        <p:nvSpPr>
          <p:cNvPr id="34833" name="TextBox 20"/>
          <p:cNvSpPr txBox="1">
            <a:spLocks noChangeArrowheads="1"/>
          </p:cNvSpPr>
          <p:nvPr/>
        </p:nvSpPr>
        <p:spPr bwMode="auto">
          <a:xfrm>
            <a:off x="642938" y="2928938"/>
            <a:ext cx="257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</a:rPr>
              <a:t>bag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dirty="0" smtClean="0">
                <a:solidFill>
                  <a:srgbClr val="0000FF"/>
                </a:solidFill>
              </a:rPr>
              <a:t>key sentences:</a:t>
            </a:r>
            <a:br>
              <a:rPr lang="en-US" altLang="zh-CN" b="1" i="1" dirty="0" smtClean="0">
                <a:solidFill>
                  <a:srgbClr val="0000FF"/>
                </a:solidFill>
              </a:rPr>
            </a:br>
            <a:endParaRPr lang="zh-CN" altLang="en-US" dirty="0" smtClean="0"/>
          </a:p>
        </p:txBody>
      </p:sp>
      <p:pic>
        <p:nvPicPr>
          <p:cNvPr id="3" name="内容占位符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0" y="763779"/>
            <a:ext cx="8450262" cy="773113"/>
          </a:xfrm>
        </p:spPr>
      </p:pic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482798" y="1428750"/>
            <a:ext cx="5405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7030A0"/>
                </a:solidFill>
              </a:rPr>
              <a:t>肯定回答：</a:t>
            </a:r>
            <a:r>
              <a:rPr lang="en-US" altLang="zh-CN" sz="4000" b="1" dirty="0">
                <a:solidFill>
                  <a:srgbClr val="7030A0"/>
                </a:solidFill>
              </a:rPr>
              <a:t>yes, I do.</a:t>
            </a:r>
          </a:p>
          <a:p>
            <a:pPr eaLnBrk="1" hangingPunct="1"/>
            <a:r>
              <a:rPr lang="zh-CN" altLang="en-US" sz="4000" b="1" dirty="0">
                <a:solidFill>
                  <a:srgbClr val="7030A0"/>
                </a:solidFill>
              </a:rPr>
              <a:t>否定回答：</a:t>
            </a:r>
            <a:r>
              <a:rPr lang="en-US" altLang="zh-CN" sz="4000" b="1" dirty="0">
                <a:solidFill>
                  <a:srgbClr val="7030A0"/>
                </a:solidFill>
              </a:rPr>
              <a:t>No, I don’t.</a:t>
            </a:r>
            <a:endParaRPr lang="zh-CN" altLang="en-US" b="1" dirty="0"/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500063" y="2714625"/>
            <a:ext cx="7000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  May I use it?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857250" y="3357563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7030A0"/>
                </a:solidFill>
              </a:rPr>
              <a:t>OK.</a:t>
            </a:r>
            <a:r>
              <a:rPr lang="en-US" altLang="zh-CN" dirty="0">
                <a:solidFill>
                  <a:srgbClr val="7030A0"/>
                </a:solidFill>
              </a:rPr>
              <a:t>.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5847" name="TextBox 9"/>
          <p:cNvSpPr txBox="1">
            <a:spLocks noChangeArrowheads="1"/>
          </p:cNvSpPr>
          <p:nvPr/>
        </p:nvSpPr>
        <p:spPr bwMode="auto">
          <a:xfrm>
            <a:off x="500063" y="4214813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</a:rPr>
              <a:t>Here you are.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5848" name="TextBox 10"/>
          <p:cNvSpPr txBox="1">
            <a:spLocks noChangeArrowheads="1"/>
          </p:cNvSpPr>
          <p:nvPr/>
        </p:nvSpPr>
        <p:spPr bwMode="auto">
          <a:xfrm>
            <a:off x="500063" y="4960938"/>
            <a:ext cx="414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</a:rPr>
              <a:t>Thank you.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5849" name="TextBox 11"/>
          <p:cNvSpPr txBox="1">
            <a:spLocks noChangeArrowheads="1"/>
          </p:cNvSpPr>
          <p:nvPr/>
        </p:nvSpPr>
        <p:spPr bwMode="auto">
          <a:xfrm>
            <a:off x="500063" y="5691188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</a:rPr>
              <a:t>Sorry.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7907" y="1643063"/>
            <a:ext cx="2786062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注意：</a:t>
            </a:r>
            <a:r>
              <a:rPr lang="zh-CN" alt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（我），这个单词永远要大写！！！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571500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矩形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188" y="1328738"/>
            <a:ext cx="5157787" cy="11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TextBox 2"/>
          <p:cNvSpPr txBox="1">
            <a:spLocks noChangeArrowheads="1"/>
          </p:cNvSpPr>
          <p:nvPr/>
        </p:nvSpPr>
        <p:spPr bwMode="auto">
          <a:xfrm>
            <a:off x="1616075" y="2479675"/>
            <a:ext cx="56181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/>
              <a:t>1</a:t>
            </a:r>
            <a:r>
              <a:rPr lang="zh-CN" altLang="en-US" sz="2800" b="1" dirty="0"/>
              <a:t>、抄写单词</a:t>
            </a:r>
            <a:r>
              <a:rPr lang="en-US" altLang="zh-CN" sz="2800" b="1" dirty="0"/>
              <a:t>pencil</a:t>
            </a:r>
            <a:r>
              <a:rPr lang="zh-CN" altLang="en-US" sz="2800" b="1" dirty="0"/>
              <a:t>、</a:t>
            </a:r>
            <a:r>
              <a:rPr lang="en-US" altLang="zh-CN" sz="2800" b="1" dirty="0"/>
              <a:t>pen</a:t>
            </a:r>
            <a:r>
              <a:rPr lang="zh-CN" altLang="en-US" sz="2800" b="1" dirty="0"/>
              <a:t>、</a:t>
            </a:r>
            <a:r>
              <a:rPr lang="en-US" altLang="zh-CN" sz="2800" b="1" dirty="0"/>
              <a:t>rubber</a:t>
            </a:r>
            <a:r>
              <a:rPr lang="zh-CN" altLang="en-US" sz="2800" b="1" dirty="0"/>
              <a:t>、</a:t>
            </a:r>
            <a:r>
              <a:rPr lang="en-US" altLang="zh-CN" sz="2800" b="1" dirty="0"/>
              <a:t>book</a:t>
            </a:r>
            <a:r>
              <a:rPr lang="zh-CN" altLang="en-US" sz="2800" b="1" dirty="0"/>
              <a:t>、</a:t>
            </a:r>
            <a:r>
              <a:rPr lang="en-US" altLang="zh-CN" sz="2800" b="1" dirty="0"/>
              <a:t>bag</a:t>
            </a:r>
            <a:r>
              <a:rPr lang="zh-CN" altLang="en-US" sz="2800" b="1" dirty="0"/>
              <a:t>每个写一行，一行写</a:t>
            </a:r>
            <a:r>
              <a:rPr lang="en-US" altLang="zh-CN" sz="2800" b="1" dirty="0"/>
              <a:t>6</a:t>
            </a:r>
            <a:r>
              <a:rPr lang="zh-CN" altLang="en-US" sz="2800" b="1" dirty="0"/>
              <a:t>遍，边写边读。</a:t>
            </a:r>
            <a:endParaRPr lang="en-US" altLang="zh-CN" sz="2800" b="1" dirty="0"/>
          </a:p>
          <a:p>
            <a:pPr eaLnBrk="1" hangingPunct="1"/>
            <a:r>
              <a:rPr lang="en-US" altLang="zh-CN" sz="2800" b="1" dirty="0"/>
              <a:t>2</a:t>
            </a:r>
            <a:r>
              <a:rPr lang="zh-CN" altLang="en-US" sz="2800" b="1" dirty="0"/>
              <a:t>、听录音，跟读课文。</a:t>
            </a:r>
            <a:endParaRPr lang="en-US" altLang="zh-C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Let’s play a game</a:t>
            </a:r>
            <a:endParaRPr lang="zh-CN" altLang="en-US" dirty="0" smtClean="0"/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322053" y="1594643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Do you have a……?</a:t>
            </a:r>
          </a:p>
          <a:p>
            <a:pPr eaLnBrk="1" hangingPunct="1"/>
            <a:r>
              <a:rPr lang="en-US" altLang="zh-CN" sz="4000" dirty="0" smtClean="0"/>
              <a:t>Yes, I do</a:t>
            </a:r>
          </a:p>
          <a:p>
            <a:pPr eaLnBrk="1" hangingPunct="1"/>
            <a:r>
              <a:rPr lang="en-US" altLang="zh-CN" sz="4000" dirty="0" err="1" smtClean="0"/>
              <a:t>No,I</a:t>
            </a:r>
            <a:r>
              <a:rPr lang="en-US" altLang="zh-CN" sz="4000" dirty="0" smtClean="0"/>
              <a:t> </a:t>
            </a:r>
            <a:r>
              <a:rPr lang="en-US" altLang="zh-CN" sz="4000" dirty="0" err="1" smtClean="0"/>
              <a:t>don’t.Sorry</a:t>
            </a:r>
            <a:endParaRPr lang="zh-CN" altLang="en-US" sz="4000" dirty="0" smtClean="0"/>
          </a:p>
        </p:txBody>
      </p:sp>
      <p:pic>
        <p:nvPicPr>
          <p:cNvPr id="38916" name="图片 3" descr="ba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0"/>
            <a:ext cx="35718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图片 4" descr="boo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417638"/>
            <a:ext cx="35718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5" descr="pen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25" y="2428875"/>
            <a:ext cx="3571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图片 6" descr="pencil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3857625"/>
            <a:ext cx="3571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图片 7" descr="rubber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25" y="4572000"/>
            <a:ext cx="3571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图片 8" descr="ruler1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25" y="5715000"/>
            <a:ext cx="3571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-1312020QK3548-l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128" y="-1"/>
            <a:ext cx="915412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sz="5400" dirty="0" smtClean="0"/>
              <a:t>Let's sing a song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4000" dirty="0" smtClean="0"/>
              <a:t>I have a</a:t>
            </a:r>
            <a:r>
              <a:rPr lang="zh-CN" altLang="en-US" sz="4000" u="sng" dirty="0" smtClean="0">
                <a:solidFill>
                  <a:srgbClr val="D60093"/>
                </a:solidFill>
              </a:rPr>
              <a:t>       </a:t>
            </a:r>
            <a:r>
              <a:rPr lang="zh-CN" altLang="en-US" sz="4000" dirty="0" smtClean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4400" dirty="0" smtClean="0"/>
              <a:t>I have a</a:t>
            </a:r>
            <a:r>
              <a:rPr lang="zh-CN" altLang="en-US" sz="4400" u="sng" dirty="0" smtClean="0">
                <a:solidFill>
                  <a:srgbClr val="D60093"/>
                </a:solidFill>
              </a:rPr>
              <a:t>       </a:t>
            </a:r>
            <a:r>
              <a:rPr lang="zh-CN" altLang="en-US" sz="4400" dirty="0" smtClean="0"/>
              <a:t>,</a:t>
            </a:r>
            <a:r>
              <a:rPr lang="zh-CN" altLang="en-US" sz="4400" u="sng" dirty="0" smtClean="0">
                <a:solidFill>
                  <a:srgbClr val="D60093"/>
                </a:solidFill>
              </a:rPr>
              <a:t>   </a:t>
            </a:r>
            <a:r>
              <a:rPr lang="zh-CN" altLang="en-US" sz="4000" u="sng" dirty="0" smtClean="0">
                <a:solidFill>
                  <a:srgbClr val="D60093"/>
                </a:solidFill>
              </a:rPr>
              <a:t>          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4000" dirty="0" smtClean="0"/>
              <a:t>It's new ,It's new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4000" dirty="0" smtClean="0"/>
              <a:t>Here is my pencil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4000" dirty="0" smtClean="0"/>
              <a:t>Here is my pencil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4000" dirty="0" smtClean="0"/>
              <a:t>It's new,It's new</a:t>
            </a:r>
          </a:p>
        </p:txBody>
      </p:sp>
      <p:pic>
        <p:nvPicPr>
          <p:cNvPr id="7173" name="Picture 3" descr="xs204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0"/>
            <a:ext cx="2771775" cy="21828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get?name=T1wDChBydK1RCvBVdK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3357563"/>
            <a:ext cx="23764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 descr="0101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38" y="4857750"/>
            <a:ext cx="28638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c:\users\asus\appdata\roaming\360se6\USERDA~1\Temp\T13ARF~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57875" y="5072063"/>
            <a:ext cx="135731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 descr="e960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72338" y="5416550"/>
            <a:ext cx="18716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WordArt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251" y="619713"/>
            <a:ext cx="74676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动态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20000">
            <a:off x="6629400" y="3100388"/>
            <a:ext cx="12271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动态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220000">
            <a:off x="5003800" y="3783013"/>
            <a:ext cx="95408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3FEB2"/>
              </a:gs>
              <a:gs pos="50000">
                <a:srgbClr val="FFFFFF"/>
              </a:gs>
              <a:gs pos="100000">
                <a:srgbClr val="E3FE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pic>
        <p:nvPicPr>
          <p:cNvPr id="8195" name="Picture 3" descr="xs204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6725" y="763588"/>
            <a:ext cx="2771775" cy="1419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 rot="10800000" flipV="1">
            <a:off x="1371600" y="2057400"/>
            <a:ext cx="1006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latin typeface="Comic Sans MS" panose="030F0702030302020204" pitchFamily="66" charset="0"/>
              </a:rPr>
              <a:t>pen</a:t>
            </a:r>
          </a:p>
        </p:txBody>
      </p:sp>
      <p:pic>
        <p:nvPicPr>
          <p:cNvPr id="8197" name="Picture 5" descr="xs603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836613"/>
            <a:ext cx="22320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657600" y="2057400"/>
            <a:ext cx="154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latin typeface="Comic Sans MS" panose="030F0702030302020204" pitchFamily="66" charset="0"/>
              </a:rPr>
              <a:t>pencil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661150" y="2132013"/>
            <a:ext cx="1038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latin typeface="Comic Sans MS" panose="030F0702030302020204" pitchFamily="66" charset="0"/>
              </a:rPr>
              <a:t>bag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2625" y="4294188"/>
            <a:ext cx="1824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latin typeface="Comic Sans MS" panose="030F0702030302020204" pitchFamily="66" charset="0"/>
              </a:rPr>
              <a:t>rubber</a:t>
            </a:r>
          </a:p>
        </p:txBody>
      </p:sp>
      <p:pic>
        <p:nvPicPr>
          <p:cNvPr id="8201" name="Picture 9" descr="e96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63" y="2781300"/>
            <a:ext cx="18716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732588" y="4294188"/>
            <a:ext cx="1293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latin typeface="Comic Sans MS" panose="030F0702030302020204" pitchFamily="66" charset="0"/>
              </a:rPr>
              <a:t>book</a:t>
            </a:r>
          </a:p>
        </p:txBody>
      </p:sp>
      <p:pic>
        <p:nvPicPr>
          <p:cNvPr id="8203" name="Picture 11" descr="get?name=T1wDChBydK1RCvBVdK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3450" y="836613"/>
            <a:ext cx="23764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3" descr="0101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98750" y="3438525"/>
            <a:ext cx="34575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3635375" y="4149725"/>
            <a:ext cx="1314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/>
              <a:t>ruler</a:t>
            </a: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0" y="0"/>
            <a:ext cx="3746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/>
              <a:t>Words:</a:t>
            </a:r>
            <a:r>
              <a:rPr lang="zh-CN" altLang="en-US" sz="2800" b="1" dirty="0"/>
              <a:t>文具类单词：</a:t>
            </a: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393700" y="5302250"/>
            <a:ext cx="80676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/>
              <a:t>其他：</a:t>
            </a:r>
            <a:r>
              <a:rPr lang="en-US" altLang="zh-CN" sz="4000" b="1" dirty="0"/>
              <a:t>do  may   use  here   sorry</a:t>
            </a:r>
          </a:p>
          <a:p>
            <a:pPr eaLnBrk="1" hangingPunct="1"/>
            <a:endParaRPr lang="zh-CN" altLang="en-US" sz="4000" b="1" dirty="0"/>
          </a:p>
        </p:txBody>
      </p:sp>
      <p:pic>
        <p:nvPicPr>
          <p:cNvPr id="8208" name="Picture 8" descr="c:\users\asus\appdata\roaming\360se6\USERDA~1\Temp\T13ARF~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86688" y="2786063"/>
            <a:ext cx="100012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</a:ln>
        </p:spPr>
        <p:txBody>
          <a:bodyPr/>
          <a:lstStyle/>
          <a:p>
            <a:pPr>
              <a:defRPr/>
            </a:pPr>
            <a:fld id="{D1F96AEC-B362-4627-B7CA-C011AD3DD46D}" type="slidenum">
              <a:rPr lang="zh-CN" altLang="en-US" smtClean="0">
                <a:latin typeface="Arial" panose="020B0604020202020204" pitchFamily="34" charset="0"/>
              </a:rPr>
              <a:t>5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43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571500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500063"/>
            <a:ext cx="1323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411413" y="2492375"/>
            <a:ext cx="6554787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</a:rPr>
              <a:t>Let’s revise: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</a:rPr>
              <a:t>What’s missing?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3FEB2"/>
              </a:gs>
              <a:gs pos="50000">
                <a:srgbClr val="FFFFFF"/>
              </a:gs>
              <a:gs pos="100000">
                <a:srgbClr val="E3FE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pic>
        <p:nvPicPr>
          <p:cNvPr id="11267" name="Picture 3" descr="xs204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2771775" cy="21828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 rot="10800000" flipV="1">
            <a:off x="1371600" y="2057400"/>
            <a:ext cx="1006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pen</a:t>
            </a:r>
          </a:p>
        </p:txBody>
      </p:sp>
      <p:pic>
        <p:nvPicPr>
          <p:cNvPr id="28677" name="Picture 5" descr="xs603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260350"/>
            <a:ext cx="2232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657600" y="2057400"/>
            <a:ext cx="154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pencil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324600" y="2057400"/>
            <a:ext cx="1038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bag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33400" y="5486400"/>
            <a:ext cx="1824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rubber</a:t>
            </a:r>
          </a:p>
        </p:txBody>
      </p:sp>
      <p:pic>
        <p:nvPicPr>
          <p:cNvPr id="11273" name="Picture 9" descr="e96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05200"/>
            <a:ext cx="1727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705600" y="5257800"/>
            <a:ext cx="1293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book</a:t>
            </a:r>
          </a:p>
        </p:txBody>
      </p:sp>
      <p:pic>
        <p:nvPicPr>
          <p:cNvPr id="11275" name="Picture 11" descr="get?name=T1wDChBydK1RCvBVdK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3450" y="476250"/>
            <a:ext cx="216058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get?name=T1n3WFBXLv1RCvBVdK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3789363"/>
            <a:ext cx="19812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01010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67000" y="3886200"/>
            <a:ext cx="35814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886200" y="5334000"/>
            <a:ext cx="1314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ruler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3FEB2"/>
              </a:gs>
              <a:gs pos="50000">
                <a:srgbClr val="FFFFFF"/>
              </a:gs>
              <a:gs pos="100000">
                <a:srgbClr val="E3FE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pic>
        <p:nvPicPr>
          <p:cNvPr id="12291" name="Picture 3" descr="xs204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2771775" cy="21828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 rot="10800000" flipV="1">
            <a:off x="1371600" y="2057400"/>
            <a:ext cx="1006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pen</a:t>
            </a:r>
          </a:p>
        </p:txBody>
      </p:sp>
      <p:pic>
        <p:nvPicPr>
          <p:cNvPr id="12293" name="Picture 5" descr="xs603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228600"/>
            <a:ext cx="2232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657600" y="2057400"/>
            <a:ext cx="154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pencil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300788" y="2060575"/>
            <a:ext cx="1038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bag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3400" y="5486400"/>
            <a:ext cx="1824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rubber</a:t>
            </a:r>
          </a:p>
        </p:txBody>
      </p:sp>
      <p:pic>
        <p:nvPicPr>
          <p:cNvPr id="12297" name="Picture 9" descr="e96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05200"/>
            <a:ext cx="1727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705600" y="5257800"/>
            <a:ext cx="1293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book</a:t>
            </a:r>
          </a:p>
        </p:txBody>
      </p:sp>
      <p:pic>
        <p:nvPicPr>
          <p:cNvPr id="29707" name="Picture 11" descr="get?name=T1wDChBydK1RCvBVdK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3450" y="476250"/>
            <a:ext cx="216058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get?name=T1n3WFBXLv1RCvBVdK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3789363"/>
            <a:ext cx="19812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01010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98750" y="3860800"/>
            <a:ext cx="35814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886200" y="5334000"/>
            <a:ext cx="1314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ruler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E3FEB2"/>
              </a:gs>
              <a:gs pos="50000">
                <a:srgbClr val="FFFFFF"/>
              </a:gs>
              <a:gs pos="100000">
                <a:srgbClr val="E3FE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pic>
        <p:nvPicPr>
          <p:cNvPr id="13315" name="Picture 3" descr="xs204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2771775" cy="21828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 rot="10800000" flipV="1">
            <a:off x="1371600" y="2057400"/>
            <a:ext cx="1006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pen</a:t>
            </a:r>
          </a:p>
        </p:txBody>
      </p:sp>
      <p:pic>
        <p:nvPicPr>
          <p:cNvPr id="13317" name="Picture 5" descr="xs603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228600"/>
            <a:ext cx="2232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657600" y="2057400"/>
            <a:ext cx="154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pencil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300788" y="2060575"/>
            <a:ext cx="1479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  bag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3400" y="5486400"/>
            <a:ext cx="1824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rubber</a:t>
            </a:r>
          </a:p>
        </p:txBody>
      </p:sp>
      <p:pic>
        <p:nvPicPr>
          <p:cNvPr id="13321" name="Picture 9" descr="e96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25" y="3500438"/>
            <a:ext cx="1727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705600" y="5257800"/>
            <a:ext cx="1293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Comic Sans MS" panose="030F0702030302020204" pitchFamily="66" charset="0"/>
              </a:rPr>
              <a:t>book</a:t>
            </a:r>
          </a:p>
        </p:txBody>
      </p:sp>
      <p:pic>
        <p:nvPicPr>
          <p:cNvPr id="13323" name="Picture 11" descr="get?name=T1wDChBydK1RCvBVdK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3450" y="476250"/>
            <a:ext cx="23050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get?name=T1n3WFBXLv1RCvBVdK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3789363"/>
            <a:ext cx="19812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01010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98750" y="3860800"/>
            <a:ext cx="35814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886200" y="5334000"/>
            <a:ext cx="1314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ruler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Show you some school things.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4F43B21-A7A0-4CE4-A642-7FE3C44840D3}" type="datetime1">
              <a:rPr lang="zh-CN" altLang="en-US" smtClean="0"/>
              <a:t>2023-01-17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全屏显示(4:3)</PresentationFormat>
  <Paragraphs>159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Let's sing a song</vt:lpstr>
      <vt:lpstr>Let's sing a song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情景设计：</vt:lpstr>
      <vt:lpstr>PowerPoint 演示文稿</vt:lpstr>
      <vt:lpstr>table</vt:lpstr>
      <vt:lpstr>PowerPoint 演示文稿</vt:lpstr>
      <vt:lpstr>PowerPoint 演示文稿</vt:lpstr>
      <vt:lpstr>PowerPoint 演示文稿</vt:lpstr>
      <vt:lpstr>Sing along where is the pencil</vt:lpstr>
      <vt:lpstr>PowerPoint 演示文稿</vt:lpstr>
      <vt:lpstr>PowerPoint 演示文稿</vt:lpstr>
      <vt:lpstr>选择最佳答案, 把大写字母编号写在题前的括号内。</vt:lpstr>
      <vt:lpstr>new words</vt:lpstr>
      <vt:lpstr>key sentences: </vt:lpstr>
      <vt:lpstr>PowerPoint 演示文稿</vt:lpstr>
      <vt:lpstr>Let’s play a game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2007-05-10T00:51:00Z</dcterms:created>
  <dcterms:modified xsi:type="dcterms:W3CDTF">2023-01-16T23:09:06Z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2514377E39D24E2B810F0A0D7EDCAFF5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