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301" r:id="rId4"/>
    <p:sldId id="258" r:id="rId5"/>
    <p:sldId id="302" r:id="rId6"/>
    <p:sldId id="289" r:id="rId7"/>
    <p:sldId id="268" r:id="rId8"/>
    <p:sldId id="295" r:id="rId9"/>
    <p:sldId id="264" r:id="rId10"/>
    <p:sldId id="269" r:id="rId11"/>
    <p:sldId id="303" r:id="rId12"/>
    <p:sldId id="299" r:id="rId13"/>
    <p:sldId id="271" r:id="rId14"/>
    <p:sldId id="263" r:id="rId15"/>
    <p:sldId id="265" r:id="rId16"/>
    <p:sldId id="304" r:id="rId17"/>
    <p:sldId id="270" r:id="rId18"/>
    <p:sldId id="277" r:id="rId19"/>
    <p:sldId id="278" r:id="rId20"/>
    <p:sldId id="266" r:id="rId21"/>
    <p:sldId id="305" r:id="rId22"/>
    <p:sldId id="296" r:id="rId23"/>
    <p:sldId id="260" r:id="rId24"/>
    <p:sldId id="297" r:id="rId25"/>
    <p:sldId id="298" r:id="rId26"/>
    <p:sldId id="30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1B3049"/>
    <a:srgbClr val="4F81BD"/>
    <a:srgbClr val="DFDFDF"/>
    <a:srgbClr val="00B0F0"/>
    <a:srgbClr val="1F497D"/>
    <a:srgbClr val="27446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5724" autoAdjust="0"/>
  </p:normalViewPr>
  <p:slideViewPr>
    <p:cSldViewPr snapToGrid="0" showGuides="1">
      <p:cViewPr varScale="1">
        <p:scale>
          <a:sx n="88" d="100"/>
          <a:sy n="88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F497D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7F3-4CF9-806D-351545E4AC83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7F3-4CF9-806D-351545E4AC8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77F3-4CF9-806D-351545E4AC8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7F3-4CF9-806D-351545E4AC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F3-4CF9-806D-351545E4A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9D9D9"/>
            </a:solidFill>
          </c:spPr>
          <c:dPt>
            <c:idx val="0"/>
            <c:bubble3D val="0"/>
            <c:spPr>
              <a:solidFill>
                <a:srgbClr val="1F497D"/>
              </a:solidFill>
            </c:spPr>
            <c:extLst>
              <c:ext xmlns:c16="http://schemas.microsoft.com/office/drawing/2014/chart" uri="{C3380CC4-5D6E-409C-BE32-E72D297353CC}">
                <c16:uniqueId val="{00000001-8D18-4EC5-BACE-B924D521B03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D18-4EC5-BACE-B924D521B03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8D18-4EC5-BACE-B924D521B03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8D18-4EC5-BACE-B924D521B03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18-4EC5-BACE-B924D521B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F497D"/>
            </a:solidFill>
          </c:spPr>
          <c:dPt>
            <c:idx val="0"/>
            <c:bubble3D val="0"/>
            <c:explosion val="5"/>
            <c:spPr>
              <a:solidFill>
                <a:srgbClr val="FFFFFF">
                  <a:lumMod val="8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103-4D03-9AE8-BF31966872C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103-4D03-9AE8-BF31966872C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103-4D03-9AE8-BF31966872C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103-4D03-9AE8-BF31966872C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03-4D03-9AE8-BF3196687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7-4A57-A344-37C8568015FB}"/>
              </c:ext>
            </c:extLst>
          </c:dPt>
          <c:dPt>
            <c:idx val="1"/>
            <c:bubble3D val="0"/>
            <c:spPr>
              <a:solidFill>
                <a:srgbClr val="1F497D"/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7-4A57-A344-37C8568015F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27-4A57-A344-37C8568015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27-4A57-A344-37C8568015F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27-4A57-A344-37C856801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11209766925603E-2"/>
          <c:y val="0.238839285714286"/>
          <c:w val="0.90788013318534999"/>
          <c:h val="0.6026785714285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 w="952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70-449E-BC25-B07B57DD386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70-449E-BC25-B07B57DD386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70-449E-BC25-B07B57DD386F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70-449E-BC25-B07B57DD386F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70-449E-BC25-B07B57DD38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1F497D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70-449E-BC25-B07B57DD3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277080624"/>
        <c:axId val="277074640"/>
      </c:barChart>
      <c:catAx>
        <c:axId val="2770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760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Gill Sans"/>
              </a:defRPr>
            </a:pPr>
            <a:endParaRPr lang="zh-CN"/>
          </a:p>
        </c:txPr>
        <c:crossAx val="277074640"/>
        <c:crosses val="autoZero"/>
        <c:auto val="1"/>
        <c:lblAlgn val="ctr"/>
        <c:lblOffset val="100"/>
        <c:tickLblSkip val="1"/>
        <c:noMultiLvlLbl val="0"/>
      </c:catAx>
      <c:valAx>
        <c:axId val="277074640"/>
        <c:scaling>
          <c:orientation val="minMax"/>
          <c:max val="100"/>
        </c:scaling>
        <c:delete val="0"/>
        <c:axPos val="l"/>
        <c:majorGridlines>
          <c:spPr>
            <a:ln w="4760" cap="flat" cmpd="sng" algn="ctr">
              <a:solidFill>
                <a:srgbClr val="CDCDCD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70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Gill Sans"/>
              </a:defRPr>
            </a:pPr>
            <a:endParaRPr lang="zh-CN"/>
          </a:p>
        </c:txPr>
        <c:crossAx val="277080624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t"/>
    <a:lstStyle/>
    <a:p>
      <a:pPr>
        <a:defRPr lang="zh-CN" sz="800" b="0" i="0" u="none" strike="noStrike" baseline="0">
          <a:solidFill>
            <a:srgbClr val="000000"/>
          </a:solidFill>
          <a:latin typeface="+mn-ea"/>
          <a:ea typeface="+mn-ea"/>
          <a:cs typeface="Gill Sans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F497D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1F49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E6-4C10-B4A8-7C227274D3E2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E6-4C10-B4A8-7C227274D3E2}"/>
              </c:ext>
            </c:extLst>
          </c:dPt>
          <c:dPt>
            <c:idx val="2"/>
            <c:bubble3D val="0"/>
            <c:spPr>
              <a:solidFill>
                <a:srgbClr val="1F497D">
                  <a:alpha val="72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E6-4C10-B4A8-7C227274D3E2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E6-4C10-B4A8-7C227274D3E2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E6-4C10-B4A8-7C227274D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5398583172199"/>
          <c:y val="0.90786938892767599"/>
          <c:w val="0.79509186547904498"/>
          <c:h val="9.2130611072323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B7EE-8553-4306-9D5A-405415FEE7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73AF-5923-4D78-B493-1B018D52F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1EC5DD-2C2E-4DC7-B8E1-B2DA8D4E2E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7F1A05-06D9-45E5-A566-DCE3388D6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37901" y="258764"/>
            <a:ext cx="3456517" cy="55292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0" y="258764"/>
            <a:ext cx="10166350" cy="55292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26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1" cy="1752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5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8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1pPr>
            <a:lvl2pPr marL="622935" indent="0">
              <a:buNone/>
              <a:defRPr sz="2435">
                <a:solidFill>
                  <a:schemeClr val="tx1">
                    <a:tint val="75000"/>
                  </a:schemeClr>
                </a:solidFill>
              </a:defRPr>
            </a:lvl2pPr>
            <a:lvl3pPr marL="124523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8681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904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11340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73570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35864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98094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4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10"/>
            </a:lvl1pPr>
            <a:lvl2pPr>
              <a:defRPr sz="3280"/>
            </a:lvl2pPr>
            <a:lvl3pPr>
              <a:defRPr sz="275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5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10"/>
            </a:lvl1pPr>
            <a:lvl2pPr>
              <a:defRPr sz="3280"/>
            </a:lvl2pPr>
            <a:lvl3pPr>
              <a:defRPr sz="275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935" indent="0">
              <a:buNone/>
              <a:defRPr sz="2750" b="1"/>
            </a:lvl2pPr>
            <a:lvl3pPr marL="1245235" indent="0">
              <a:buNone/>
              <a:defRPr sz="2435" b="1"/>
            </a:lvl3pPr>
            <a:lvl4pPr marL="1868170" indent="0">
              <a:buNone/>
              <a:defRPr sz="2220" b="1"/>
            </a:lvl4pPr>
            <a:lvl5pPr marL="2490470" indent="0">
              <a:buNone/>
              <a:defRPr sz="2220" b="1"/>
            </a:lvl5pPr>
            <a:lvl6pPr marL="3113405" indent="0">
              <a:buNone/>
              <a:defRPr sz="2220" b="1"/>
            </a:lvl6pPr>
            <a:lvl7pPr marL="3735705" indent="0">
              <a:buNone/>
              <a:defRPr sz="2220" b="1"/>
            </a:lvl7pPr>
            <a:lvl8pPr marL="4358640" indent="0">
              <a:buNone/>
              <a:defRPr sz="2220" b="1"/>
            </a:lvl8pPr>
            <a:lvl9pPr marL="4980940" indent="0">
              <a:buNone/>
              <a:defRPr sz="22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9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0"/>
            </a:lvl2pPr>
            <a:lvl3pPr>
              <a:defRPr sz="2435"/>
            </a:lvl3pPr>
            <a:lvl4pPr>
              <a:defRPr sz="2220"/>
            </a:lvl4pPr>
            <a:lvl5pPr>
              <a:defRPr sz="2220"/>
            </a:lvl5pPr>
            <a:lvl6pPr>
              <a:defRPr sz="2220"/>
            </a:lvl6pPr>
            <a:lvl7pPr>
              <a:defRPr sz="2220"/>
            </a:lvl7pPr>
            <a:lvl8pPr>
              <a:defRPr sz="2220"/>
            </a:lvl8pPr>
            <a:lvl9pPr>
              <a:defRPr sz="22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935" indent="0">
              <a:buNone/>
              <a:defRPr sz="2750" b="1"/>
            </a:lvl2pPr>
            <a:lvl3pPr marL="1245235" indent="0">
              <a:buNone/>
              <a:defRPr sz="2435" b="1"/>
            </a:lvl3pPr>
            <a:lvl4pPr marL="1868170" indent="0">
              <a:buNone/>
              <a:defRPr sz="2220" b="1"/>
            </a:lvl4pPr>
            <a:lvl5pPr marL="2490470" indent="0">
              <a:buNone/>
              <a:defRPr sz="2220" b="1"/>
            </a:lvl5pPr>
            <a:lvl6pPr marL="3113405" indent="0">
              <a:buNone/>
              <a:defRPr sz="2220" b="1"/>
            </a:lvl6pPr>
            <a:lvl7pPr marL="3735705" indent="0">
              <a:buNone/>
              <a:defRPr sz="2220" b="1"/>
            </a:lvl7pPr>
            <a:lvl8pPr marL="4358640" indent="0">
              <a:buNone/>
              <a:defRPr sz="2220" b="1"/>
            </a:lvl8pPr>
            <a:lvl9pPr marL="4980940" indent="0">
              <a:buNone/>
              <a:defRPr sz="22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0"/>
            </a:lvl2pPr>
            <a:lvl3pPr>
              <a:defRPr sz="2435"/>
            </a:lvl3pPr>
            <a:lvl4pPr>
              <a:defRPr sz="2220"/>
            </a:lvl4pPr>
            <a:lvl5pPr>
              <a:defRPr sz="2220"/>
            </a:lvl5pPr>
            <a:lvl6pPr>
              <a:defRPr sz="2220"/>
            </a:lvl6pPr>
            <a:lvl7pPr>
              <a:defRPr sz="2220"/>
            </a:lvl7pPr>
            <a:lvl8pPr>
              <a:defRPr sz="2220"/>
            </a:lvl8pPr>
            <a:lvl9pPr>
              <a:defRPr sz="22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7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340"/>
            </a:lvl1pPr>
            <a:lvl2pPr>
              <a:defRPr sz="3810"/>
            </a:lvl2pPr>
            <a:lvl3pPr>
              <a:defRPr sz="3280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935" indent="0">
              <a:buNone/>
              <a:defRPr sz="1585"/>
            </a:lvl2pPr>
            <a:lvl3pPr marL="1245235" indent="0">
              <a:buNone/>
              <a:defRPr sz="1375"/>
            </a:lvl3pPr>
            <a:lvl4pPr marL="1868170" indent="0">
              <a:buNone/>
              <a:defRPr sz="1270"/>
            </a:lvl4pPr>
            <a:lvl5pPr marL="2490470" indent="0">
              <a:buNone/>
              <a:defRPr sz="1270"/>
            </a:lvl5pPr>
            <a:lvl6pPr marL="3113405" indent="0">
              <a:buNone/>
              <a:defRPr sz="1270"/>
            </a:lvl6pPr>
            <a:lvl7pPr marL="3735705" indent="0">
              <a:buNone/>
              <a:defRPr sz="1270"/>
            </a:lvl7pPr>
            <a:lvl8pPr marL="4358640" indent="0">
              <a:buNone/>
              <a:defRPr sz="1270"/>
            </a:lvl8pPr>
            <a:lvl9pPr marL="498094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6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7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8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40"/>
            </a:lvl1pPr>
            <a:lvl2pPr marL="622935" indent="0">
              <a:buNone/>
              <a:defRPr sz="3810"/>
            </a:lvl2pPr>
            <a:lvl3pPr marL="1245235" indent="0">
              <a:buNone/>
              <a:defRPr sz="3280"/>
            </a:lvl3pPr>
            <a:lvl4pPr marL="1868170" indent="0">
              <a:buNone/>
              <a:defRPr sz="2750"/>
            </a:lvl4pPr>
            <a:lvl5pPr marL="2490470" indent="0">
              <a:buNone/>
              <a:defRPr sz="2750"/>
            </a:lvl5pPr>
            <a:lvl6pPr marL="3113405" indent="0">
              <a:buNone/>
              <a:defRPr sz="2750"/>
            </a:lvl6pPr>
            <a:lvl7pPr marL="3735705" indent="0">
              <a:buNone/>
              <a:defRPr sz="2750"/>
            </a:lvl7pPr>
            <a:lvl8pPr marL="4358640" indent="0">
              <a:buNone/>
              <a:defRPr sz="2750"/>
            </a:lvl8pPr>
            <a:lvl9pPr marL="4980940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935" indent="0">
              <a:buNone/>
              <a:defRPr sz="1585"/>
            </a:lvl2pPr>
            <a:lvl3pPr marL="1245235" indent="0">
              <a:buNone/>
              <a:defRPr sz="1375"/>
            </a:lvl3pPr>
            <a:lvl4pPr marL="1868170" indent="0">
              <a:buNone/>
              <a:defRPr sz="1270"/>
            </a:lvl4pPr>
            <a:lvl5pPr marL="2490470" indent="0">
              <a:buNone/>
              <a:defRPr sz="1270"/>
            </a:lvl5pPr>
            <a:lvl6pPr marL="3113405" indent="0">
              <a:buNone/>
              <a:defRPr sz="1270"/>
            </a:lvl6pPr>
            <a:lvl7pPr marL="3735705" indent="0">
              <a:buNone/>
              <a:defRPr sz="1270"/>
            </a:lvl7pPr>
            <a:lvl8pPr marL="4358640" indent="0">
              <a:buNone/>
              <a:defRPr sz="1270"/>
            </a:lvl8pPr>
            <a:lvl9pPr marL="498094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5" y="215906"/>
            <a:ext cx="2743201" cy="460851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99" y="215906"/>
            <a:ext cx="8026400" cy="46085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  <a:t>2023-01-10</a:t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  <a:t>‹#›</a:t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20702" y="1378857"/>
            <a:ext cx="2561770" cy="2561770"/>
          </a:xfrm>
          <a:custGeom>
            <a:avLst/>
            <a:gdLst>
              <a:gd name="connsiteX0" fmla="*/ 1280885 w 2561770"/>
              <a:gd name="connsiteY0" fmla="*/ 0 h 2561770"/>
              <a:gd name="connsiteX1" fmla="*/ 2561770 w 2561770"/>
              <a:gd name="connsiteY1" fmla="*/ 1280885 h 2561770"/>
              <a:gd name="connsiteX2" fmla="*/ 1280885 w 2561770"/>
              <a:gd name="connsiteY2" fmla="*/ 2561770 h 2561770"/>
              <a:gd name="connsiteX3" fmla="*/ 0 w 2561770"/>
              <a:gd name="connsiteY3" fmla="*/ 1280885 h 2561770"/>
              <a:gd name="connsiteX4" fmla="*/ 1280885 w 2561770"/>
              <a:gd name="connsiteY4" fmla="*/ 0 h 256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770" h="2561770">
                <a:moveTo>
                  <a:pt x="1280885" y="0"/>
                </a:moveTo>
                <a:cubicBezTo>
                  <a:pt x="1988298" y="0"/>
                  <a:pt x="2561770" y="573472"/>
                  <a:pt x="2561770" y="1280885"/>
                </a:cubicBezTo>
                <a:cubicBezTo>
                  <a:pt x="2561770" y="1988298"/>
                  <a:pt x="1988298" y="2561770"/>
                  <a:pt x="1280885" y="2561770"/>
                </a:cubicBezTo>
                <a:cubicBezTo>
                  <a:pt x="573472" y="2561770"/>
                  <a:pt x="0" y="1988298"/>
                  <a:pt x="0" y="1280885"/>
                </a:cubicBezTo>
                <a:cubicBezTo>
                  <a:pt x="0" y="573472"/>
                  <a:pt x="573472" y="0"/>
                  <a:pt x="1280885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4564" cy="6858000"/>
          </a:xfrm>
          <a:custGeom>
            <a:avLst/>
            <a:gdLst>
              <a:gd name="connsiteX0" fmla="*/ 0 w 4564564"/>
              <a:gd name="connsiteY0" fmla="*/ 0 h 6858000"/>
              <a:gd name="connsiteX1" fmla="*/ 2066831 w 4564564"/>
              <a:gd name="connsiteY1" fmla="*/ 0 h 6858000"/>
              <a:gd name="connsiteX2" fmla="*/ 4564564 w 4564564"/>
              <a:gd name="connsiteY2" fmla="*/ 3428999 h 6858000"/>
              <a:gd name="connsiteX3" fmla="*/ 4564563 w 4564564"/>
              <a:gd name="connsiteY3" fmla="*/ 3429000 h 6858000"/>
              <a:gd name="connsiteX4" fmla="*/ 4564564 w 4564564"/>
              <a:gd name="connsiteY4" fmla="*/ 3429001 h 6858000"/>
              <a:gd name="connsiteX5" fmla="*/ 2066831 w 4564564"/>
              <a:gd name="connsiteY5" fmla="*/ 6858000 h 6858000"/>
              <a:gd name="connsiteX6" fmla="*/ 0 w 45645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564" h="6858000">
                <a:moveTo>
                  <a:pt x="0" y="0"/>
                </a:moveTo>
                <a:lnTo>
                  <a:pt x="2066831" y="0"/>
                </a:lnTo>
                <a:lnTo>
                  <a:pt x="4564564" y="3428999"/>
                </a:lnTo>
                <a:lnTo>
                  <a:pt x="4564563" y="3429000"/>
                </a:lnTo>
                <a:lnTo>
                  <a:pt x="4564564" y="3429001"/>
                </a:lnTo>
                <a:lnTo>
                  <a:pt x="20668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5396" y="1552093"/>
            <a:ext cx="3318388" cy="3318388"/>
          </a:xfrm>
          <a:custGeom>
            <a:avLst/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8" h="3318388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144784" y="2726429"/>
            <a:ext cx="2138406" cy="2138406"/>
          </a:xfrm>
          <a:custGeom>
            <a:avLst/>
            <a:gdLst>
              <a:gd name="connsiteX0" fmla="*/ 1069203 w 2138406"/>
              <a:gd name="connsiteY0" fmla="*/ 0 h 2138406"/>
              <a:gd name="connsiteX1" fmla="*/ 2138406 w 2138406"/>
              <a:gd name="connsiteY1" fmla="*/ 1069203 h 2138406"/>
              <a:gd name="connsiteX2" fmla="*/ 1069203 w 2138406"/>
              <a:gd name="connsiteY2" fmla="*/ 2138406 h 2138406"/>
              <a:gd name="connsiteX3" fmla="*/ 0 w 2138406"/>
              <a:gd name="connsiteY3" fmla="*/ 1069203 h 2138406"/>
              <a:gd name="connsiteX4" fmla="*/ 1069203 w 2138406"/>
              <a:gd name="connsiteY4" fmla="*/ 0 h 213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406" h="2138406">
                <a:moveTo>
                  <a:pt x="1069203" y="0"/>
                </a:moveTo>
                <a:cubicBezTo>
                  <a:pt x="1659708" y="0"/>
                  <a:pt x="2138406" y="478698"/>
                  <a:pt x="2138406" y="1069203"/>
                </a:cubicBezTo>
                <a:cubicBezTo>
                  <a:pt x="2138406" y="1659708"/>
                  <a:pt x="1659708" y="2138406"/>
                  <a:pt x="1069203" y="2138406"/>
                </a:cubicBezTo>
                <a:cubicBezTo>
                  <a:pt x="478698" y="2138406"/>
                  <a:pt x="0" y="1659708"/>
                  <a:pt x="0" y="1069203"/>
                </a:cubicBezTo>
                <a:cubicBezTo>
                  <a:pt x="0" y="478698"/>
                  <a:pt x="478698" y="0"/>
                  <a:pt x="10692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木先生i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3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15">
                <a:solidFill>
                  <a:schemeClr val="tx1">
                    <a:tint val="75000"/>
                  </a:schemeClr>
                </a:solidFill>
              </a:defRPr>
            </a:lvl1pPr>
            <a:lvl2pPr marL="4838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6774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3pPr>
            <a:lvl4pPr marL="145097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4pPr>
            <a:lvl5pPr marL="193484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5pPr>
            <a:lvl6pPr marL="241871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6pPr>
            <a:lvl7pPr marL="290258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7pPr>
            <a:lvl8pPr marL="338645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8pPr>
            <a:lvl9pPr marL="387032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21193" y="2698240"/>
            <a:ext cx="2107448" cy="2108210"/>
          </a:xfrm>
          <a:custGeom>
            <a:avLst/>
            <a:gdLst>
              <a:gd name="connsiteX0" fmla="*/ 1053724 w 2107448"/>
              <a:gd name="connsiteY0" fmla="*/ 0 h 2108210"/>
              <a:gd name="connsiteX1" fmla="*/ 2107448 w 2107448"/>
              <a:gd name="connsiteY1" fmla="*/ 1054105 h 2108210"/>
              <a:gd name="connsiteX2" fmla="*/ 1053724 w 2107448"/>
              <a:gd name="connsiteY2" fmla="*/ 2108210 h 2108210"/>
              <a:gd name="connsiteX3" fmla="*/ 0 w 2107448"/>
              <a:gd name="connsiteY3" fmla="*/ 1054105 h 2108210"/>
              <a:gd name="connsiteX4" fmla="*/ 1053724 w 2107448"/>
              <a:gd name="connsiteY4" fmla="*/ 0 h 2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48" h="2108210">
                <a:moveTo>
                  <a:pt x="1053724" y="0"/>
                </a:moveTo>
                <a:cubicBezTo>
                  <a:pt x="1635680" y="0"/>
                  <a:pt x="2107448" y="471939"/>
                  <a:pt x="2107448" y="1054105"/>
                </a:cubicBezTo>
                <a:cubicBezTo>
                  <a:pt x="2107448" y="1636271"/>
                  <a:pt x="1635680" y="2108210"/>
                  <a:pt x="1053724" y="2108210"/>
                </a:cubicBezTo>
                <a:cubicBezTo>
                  <a:pt x="471768" y="2108210"/>
                  <a:pt x="0" y="1636271"/>
                  <a:pt x="0" y="1054105"/>
                </a:cubicBezTo>
                <a:cubicBezTo>
                  <a:pt x="0" y="471939"/>
                  <a:pt x="471768" y="0"/>
                  <a:pt x="10537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83099" y="2187100"/>
            <a:ext cx="3225800" cy="3204524"/>
          </a:xfrm>
          <a:custGeom>
            <a:avLst/>
            <a:gdLst>
              <a:gd name="connsiteX0" fmla="*/ 1754534 w 3225800"/>
              <a:gd name="connsiteY0" fmla="*/ 1618065 h 3204524"/>
              <a:gd name="connsiteX1" fmla="*/ 3110607 w 3225800"/>
              <a:gd name="connsiteY1" fmla="*/ 1618065 h 3204524"/>
              <a:gd name="connsiteX2" fmla="*/ 3225800 w 3225800"/>
              <a:gd name="connsiteY2" fmla="*/ 1733258 h 3204524"/>
              <a:gd name="connsiteX3" fmla="*/ 3225800 w 3225800"/>
              <a:gd name="connsiteY3" fmla="*/ 3089331 h 3204524"/>
              <a:gd name="connsiteX4" fmla="*/ 3110607 w 3225800"/>
              <a:gd name="connsiteY4" fmla="*/ 3204524 h 3204524"/>
              <a:gd name="connsiteX5" fmla="*/ 1754534 w 3225800"/>
              <a:gd name="connsiteY5" fmla="*/ 3204524 h 3204524"/>
              <a:gd name="connsiteX6" fmla="*/ 1639341 w 3225800"/>
              <a:gd name="connsiteY6" fmla="*/ 3089331 h 3204524"/>
              <a:gd name="connsiteX7" fmla="*/ 1639341 w 3225800"/>
              <a:gd name="connsiteY7" fmla="*/ 1733258 h 3204524"/>
              <a:gd name="connsiteX8" fmla="*/ 1754534 w 3225800"/>
              <a:gd name="connsiteY8" fmla="*/ 1618065 h 3204524"/>
              <a:gd name="connsiteX9" fmla="*/ 115193 w 3225800"/>
              <a:gd name="connsiteY9" fmla="*/ 1618065 h 3204524"/>
              <a:gd name="connsiteX10" fmla="*/ 1471266 w 3225800"/>
              <a:gd name="connsiteY10" fmla="*/ 1618065 h 3204524"/>
              <a:gd name="connsiteX11" fmla="*/ 1586459 w 3225800"/>
              <a:gd name="connsiteY11" fmla="*/ 1733258 h 3204524"/>
              <a:gd name="connsiteX12" fmla="*/ 1586459 w 3225800"/>
              <a:gd name="connsiteY12" fmla="*/ 3089331 h 3204524"/>
              <a:gd name="connsiteX13" fmla="*/ 1471266 w 3225800"/>
              <a:gd name="connsiteY13" fmla="*/ 3204524 h 3204524"/>
              <a:gd name="connsiteX14" fmla="*/ 115193 w 3225800"/>
              <a:gd name="connsiteY14" fmla="*/ 3204524 h 3204524"/>
              <a:gd name="connsiteX15" fmla="*/ 0 w 3225800"/>
              <a:gd name="connsiteY15" fmla="*/ 3089331 h 3204524"/>
              <a:gd name="connsiteX16" fmla="*/ 0 w 3225800"/>
              <a:gd name="connsiteY16" fmla="*/ 1733258 h 3204524"/>
              <a:gd name="connsiteX17" fmla="*/ 115193 w 3225800"/>
              <a:gd name="connsiteY17" fmla="*/ 1618065 h 3204524"/>
              <a:gd name="connsiteX18" fmla="*/ 1754534 w 3225800"/>
              <a:gd name="connsiteY18" fmla="*/ 0 h 3204524"/>
              <a:gd name="connsiteX19" fmla="*/ 3110607 w 3225800"/>
              <a:gd name="connsiteY19" fmla="*/ 0 h 3204524"/>
              <a:gd name="connsiteX20" fmla="*/ 3225800 w 3225800"/>
              <a:gd name="connsiteY20" fmla="*/ 115193 h 3204524"/>
              <a:gd name="connsiteX21" fmla="*/ 3225800 w 3225800"/>
              <a:gd name="connsiteY21" fmla="*/ 1471266 h 3204524"/>
              <a:gd name="connsiteX22" fmla="*/ 3110607 w 3225800"/>
              <a:gd name="connsiteY22" fmla="*/ 1586459 h 3204524"/>
              <a:gd name="connsiteX23" fmla="*/ 1754534 w 3225800"/>
              <a:gd name="connsiteY23" fmla="*/ 1586459 h 3204524"/>
              <a:gd name="connsiteX24" fmla="*/ 1639341 w 3225800"/>
              <a:gd name="connsiteY24" fmla="*/ 1471266 h 3204524"/>
              <a:gd name="connsiteX25" fmla="*/ 1639341 w 3225800"/>
              <a:gd name="connsiteY25" fmla="*/ 115193 h 3204524"/>
              <a:gd name="connsiteX26" fmla="*/ 1754534 w 3225800"/>
              <a:gd name="connsiteY26" fmla="*/ 0 h 3204524"/>
              <a:gd name="connsiteX27" fmla="*/ 115193 w 3225800"/>
              <a:gd name="connsiteY27" fmla="*/ 0 h 3204524"/>
              <a:gd name="connsiteX28" fmla="*/ 1471266 w 3225800"/>
              <a:gd name="connsiteY28" fmla="*/ 0 h 3204524"/>
              <a:gd name="connsiteX29" fmla="*/ 1586459 w 3225800"/>
              <a:gd name="connsiteY29" fmla="*/ 115193 h 3204524"/>
              <a:gd name="connsiteX30" fmla="*/ 1586459 w 3225800"/>
              <a:gd name="connsiteY30" fmla="*/ 1471266 h 3204524"/>
              <a:gd name="connsiteX31" fmla="*/ 1471266 w 3225800"/>
              <a:gd name="connsiteY31" fmla="*/ 1586459 h 3204524"/>
              <a:gd name="connsiteX32" fmla="*/ 115193 w 3225800"/>
              <a:gd name="connsiteY32" fmla="*/ 1586459 h 3204524"/>
              <a:gd name="connsiteX33" fmla="*/ 0 w 3225800"/>
              <a:gd name="connsiteY33" fmla="*/ 1471266 h 3204524"/>
              <a:gd name="connsiteX34" fmla="*/ 0 w 3225800"/>
              <a:gd name="connsiteY34" fmla="*/ 115193 h 3204524"/>
              <a:gd name="connsiteX35" fmla="*/ 115193 w 3225800"/>
              <a:gd name="connsiteY35" fmla="*/ 0 h 32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25800" h="3204524">
                <a:moveTo>
                  <a:pt x="1754534" y="1618065"/>
                </a:moveTo>
                <a:lnTo>
                  <a:pt x="3110607" y="1618065"/>
                </a:lnTo>
                <a:cubicBezTo>
                  <a:pt x="3174226" y="1618065"/>
                  <a:pt x="3225800" y="1669639"/>
                  <a:pt x="3225800" y="1733258"/>
                </a:cubicBezTo>
                <a:lnTo>
                  <a:pt x="3225800" y="3089331"/>
                </a:lnTo>
                <a:cubicBezTo>
                  <a:pt x="3225800" y="3152950"/>
                  <a:pt x="3174226" y="3204524"/>
                  <a:pt x="3110607" y="3204524"/>
                </a:cubicBezTo>
                <a:lnTo>
                  <a:pt x="1754534" y="3204524"/>
                </a:lnTo>
                <a:cubicBezTo>
                  <a:pt x="1690915" y="3204524"/>
                  <a:pt x="1639341" y="3152950"/>
                  <a:pt x="1639341" y="3089331"/>
                </a:cubicBezTo>
                <a:lnTo>
                  <a:pt x="1639341" y="1733258"/>
                </a:lnTo>
                <a:cubicBezTo>
                  <a:pt x="1639341" y="1669639"/>
                  <a:pt x="1690915" y="1618065"/>
                  <a:pt x="1754534" y="1618065"/>
                </a:cubicBezTo>
                <a:close/>
                <a:moveTo>
                  <a:pt x="115193" y="1618065"/>
                </a:moveTo>
                <a:lnTo>
                  <a:pt x="1471266" y="1618065"/>
                </a:lnTo>
                <a:cubicBezTo>
                  <a:pt x="1534885" y="1618065"/>
                  <a:pt x="1586459" y="1669639"/>
                  <a:pt x="1586459" y="1733258"/>
                </a:cubicBezTo>
                <a:lnTo>
                  <a:pt x="1586459" y="3089331"/>
                </a:lnTo>
                <a:cubicBezTo>
                  <a:pt x="1586459" y="3152950"/>
                  <a:pt x="1534885" y="3204524"/>
                  <a:pt x="1471266" y="3204524"/>
                </a:cubicBezTo>
                <a:lnTo>
                  <a:pt x="115193" y="3204524"/>
                </a:lnTo>
                <a:cubicBezTo>
                  <a:pt x="51574" y="3204524"/>
                  <a:pt x="0" y="3152950"/>
                  <a:pt x="0" y="3089331"/>
                </a:cubicBezTo>
                <a:lnTo>
                  <a:pt x="0" y="1733258"/>
                </a:lnTo>
                <a:cubicBezTo>
                  <a:pt x="0" y="1669639"/>
                  <a:pt x="51574" y="1618065"/>
                  <a:pt x="115193" y="1618065"/>
                </a:cubicBezTo>
                <a:close/>
                <a:moveTo>
                  <a:pt x="1754534" y="0"/>
                </a:moveTo>
                <a:lnTo>
                  <a:pt x="3110607" y="0"/>
                </a:lnTo>
                <a:cubicBezTo>
                  <a:pt x="3174226" y="0"/>
                  <a:pt x="3225800" y="51574"/>
                  <a:pt x="3225800" y="115193"/>
                </a:cubicBezTo>
                <a:lnTo>
                  <a:pt x="3225800" y="1471266"/>
                </a:lnTo>
                <a:cubicBezTo>
                  <a:pt x="3225800" y="1534885"/>
                  <a:pt x="3174226" y="1586459"/>
                  <a:pt x="3110607" y="1586459"/>
                </a:cubicBezTo>
                <a:lnTo>
                  <a:pt x="1754534" y="1586459"/>
                </a:lnTo>
                <a:cubicBezTo>
                  <a:pt x="1690915" y="1586459"/>
                  <a:pt x="1639341" y="1534885"/>
                  <a:pt x="1639341" y="1471266"/>
                </a:cubicBezTo>
                <a:lnTo>
                  <a:pt x="1639341" y="115193"/>
                </a:lnTo>
                <a:cubicBezTo>
                  <a:pt x="1639341" y="51574"/>
                  <a:pt x="1690915" y="0"/>
                  <a:pt x="1754534" y="0"/>
                </a:cubicBezTo>
                <a:close/>
                <a:moveTo>
                  <a:pt x="115193" y="0"/>
                </a:moveTo>
                <a:lnTo>
                  <a:pt x="1471266" y="0"/>
                </a:lnTo>
                <a:cubicBezTo>
                  <a:pt x="1534885" y="0"/>
                  <a:pt x="1586459" y="51574"/>
                  <a:pt x="1586459" y="115193"/>
                </a:cubicBezTo>
                <a:lnTo>
                  <a:pt x="1586459" y="1471266"/>
                </a:lnTo>
                <a:cubicBezTo>
                  <a:pt x="1586459" y="1534885"/>
                  <a:pt x="1534885" y="1586459"/>
                  <a:pt x="1471266" y="1586459"/>
                </a:cubicBezTo>
                <a:lnTo>
                  <a:pt x="115193" y="1586459"/>
                </a:lnTo>
                <a:cubicBezTo>
                  <a:pt x="51574" y="1586459"/>
                  <a:pt x="0" y="1534885"/>
                  <a:pt x="0" y="1471266"/>
                </a:cubicBezTo>
                <a:lnTo>
                  <a:pt x="0" y="115193"/>
                </a:lnTo>
                <a:cubicBezTo>
                  <a:pt x="0" y="51574"/>
                  <a:pt x="51574" y="0"/>
                  <a:pt x="1151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74713" y="3893867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3203407" y="3893867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3" y="1892721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203407" y="1892721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469359" y="2830089"/>
            <a:ext cx="1272060" cy="1906431"/>
          </a:xfrm>
          <a:custGeom>
            <a:avLst/>
            <a:gdLst>
              <a:gd name="connsiteX0" fmla="*/ 0 w 1272060"/>
              <a:gd name="connsiteY0" fmla="*/ 0 h 1906431"/>
              <a:gd name="connsiteX1" fmla="*/ 1272060 w 1272060"/>
              <a:gd name="connsiteY1" fmla="*/ 0 h 1906431"/>
              <a:gd name="connsiteX2" fmla="*/ 1272060 w 1272060"/>
              <a:gd name="connsiteY2" fmla="*/ 1906431 h 1906431"/>
              <a:gd name="connsiteX3" fmla="*/ 0 w 1272060"/>
              <a:gd name="connsiteY3" fmla="*/ 1906431 h 190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060" h="1906431">
                <a:moveTo>
                  <a:pt x="0" y="0"/>
                </a:moveTo>
                <a:lnTo>
                  <a:pt x="1272060" y="0"/>
                </a:lnTo>
                <a:lnTo>
                  <a:pt x="1272060" y="1906431"/>
                </a:lnTo>
                <a:lnTo>
                  <a:pt x="0" y="1906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08672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8137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5188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2239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874713" y="3890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485873" y="3890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8092592" y="3901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74713" y="1788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485873" y="1788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8092592" y="1799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53970" y="2446655"/>
            <a:ext cx="1544956" cy="1544956"/>
          </a:xfrm>
          <a:custGeom>
            <a:avLst/>
            <a:gdLst>
              <a:gd name="connsiteX0" fmla="*/ 772478 w 1544956"/>
              <a:gd name="connsiteY0" fmla="*/ 0 h 1544956"/>
              <a:gd name="connsiteX1" fmla="*/ 1544956 w 1544956"/>
              <a:gd name="connsiteY1" fmla="*/ 772478 h 1544956"/>
              <a:gd name="connsiteX2" fmla="*/ 772478 w 1544956"/>
              <a:gd name="connsiteY2" fmla="*/ 1544956 h 1544956"/>
              <a:gd name="connsiteX3" fmla="*/ 0 w 1544956"/>
              <a:gd name="connsiteY3" fmla="*/ 772478 h 1544956"/>
              <a:gd name="connsiteX4" fmla="*/ 772478 w 1544956"/>
              <a:gd name="connsiteY4" fmla="*/ 0 h 1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956" h="1544956">
                <a:moveTo>
                  <a:pt x="772478" y="0"/>
                </a:moveTo>
                <a:cubicBezTo>
                  <a:pt x="1199106" y="0"/>
                  <a:pt x="1544956" y="345850"/>
                  <a:pt x="1544956" y="772478"/>
                </a:cubicBezTo>
                <a:cubicBezTo>
                  <a:pt x="1544956" y="1199106"/>
                  <a:pt x="1199106" y="1544956"/>
                  <a:pt x="772478" y="1544956"/>
                </a:cubicBezTo>
                <a:cubicBezTo>
                  <a:pt x="345850" y="1544956"/>
                  <a:pt x="0" y="1199106"/>
                  <a:pt x="0" y="772478"/>
                </a:cubicBezTo>
                <a:cubicBezTo>
                  <a:pt x="0" y="345850"/>
                  <a:pt x="345850" y="0"/>
                  <a:pt x="772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73625" y="2152015"/>
            <a:ext cx="2490470" cy="2490470"/>
          </a:xfrm>
          <a:custGeom>
            <a:avLst/>
            <a:gdLst>
              <a:gd name="connsiteX0" fmla="*/ 1245235 w 2490470"/>
              <a:gd name="connsiteY0" fmla="*/ 0 h 2490470"/>
              <a:gd name="connsiteX1" fmla="*/ 2490470 w 2490470"/>
              <a:gd name="connsiteY1" fmla="*/ 1245235 h 2490470"/>
              <a:gd name="connsiteX2" fmla="*/ 1245235 w 2490470"/>
              <a:gd name="connsiteY2" fmla="*/ 2490470 h 2490470"/>
              <a:gd name="connsiteX3" fmla="*/ 0 w 2490470"/>
              <a:gd name="connsiteY3" fmla="*/ 1245235 h 2490470"/>
              <a:gd name="connsiteX4" fmla="*/ 1245235 w 2490470"/>
              <a:gd name="connsiteY4" fmla="*/ 0 h 24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470" h="2490470">
                <a:moveTo>
                  <a:pt x="1245235" y="0"/>
                </a:moveTo>
                <a:cubicBezTo>
                  <a:pt x="1932959" y="0"/>
                  <a:pt x="2490470" y="557511"/>
                  <a:pt x="2490470" y="1245235"/>
                </a:cubicBezTo>
                <a:cubicBezTo>
                  <a:pt x="2490470" y="1932959"/>
                  <a:pt x="1932959" y="2490470"/>
                  <a:pt x="1245235" y="2490470"/>
                </a:cubicBezTo>
                <a:cubicBezTo>
                  <a:pt x="557511" y="2490470"/>
                  <a:pt x="0" y="1932959"/>
                  <a:pt x="0" y="1245235"/>
                </a:cubicBezTo>
                <a:cubicBezTo>
                  <a:pt x="0" y="557511"/>
                  <a:pt x="557511" y="0"/>
                  <a:pt x="12452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1280" y="1516380"/>
            <a:ext cx="2031366" cy="2031366"/>
          </a:xfrm>
          <a:custGeom>
            <a:avLst/>
            <a:gdLst>
              <a:gd name="connsiteX0" fmla="*/ 1015683 w 2031366"/>
              <a:gd name="connsiteY0" fmla="*/ 0 h 2031366"/>
              <a:gd name="connsiteX1" fmla="*/ 2031366 w 2031366"/>
              <a:gd name="connsiteY1" fmla="*/ 1015683 h 2031366"/>
              <a:gd name="connsiteX2" fmla="*/ 1015683 w 2031366"/>
              <a:gd name="connsiteY2" fmla="*/ 2031366 h 2031366"/>
              <a:gd name="connsiteX3" fmla="*/ 0 w 2031366"/>
              <a:gd name="connsiteY3" fmla="*/ 1015683 h 2031366"/>
              <a:gd name="connsiteX4" fmla="*/ 1015683 w 2031366"/>
              <a:gd name="connsiteY4" fmla="*/ 0 h 203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66" h="2031366">
                <a:moveTo>
                  <a:pt x="1015683" y="0"/>
                </a:moveTo>
                <a:cubicBezTo>
                  <a:pt x="1576629" y="0"/>
                  <a:pt x="2031366" y="454737"/>
                  <a:pt x="2031366" y="1015683"/>
                </a:cubicBezTo>
                <a:cubicBezTo>
                  <a:pt x="2031366" y="1576629"/>
                  <a:pt x="1576629" y="2031366"/>
                  <a:pt x="1015683" y="2031366"/>
                </a:cubicBezTo>
                <a:cubicBezTo>
                  <a:pt x="454737" y="2031366"/>
                  <a:pt x="0" y="1576629"/>
                  <a:pt x="0" y="1015683"/>
                </a:cubicBezTo>
                <a:cubicBezTo>
                  <a:pt x="0" y="454737"/>
                  <a:pt x="454737" y="0"/>
                  <a:pt x="10156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0D54-490B-40A1-B881-655F5D6D9F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8352" y="1511301"/>
            <a:ext cx="6811433" cy="4276725"/>
          </a:xfrm>
        </p:spPr>
        <p:txBody>
          <a:bodyPr/>
          <a:lstStyle>
            <a:lvl1pPr>
              <a:defRPr sz="2965"/>
            </a:lvl1pPr>
            <a:lvl2pPr>
              <a:defRPr sz="2540"/>
            </a:lvl2pPr>
            <a:lvl3pPr>
              <a:defRPr sz="211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782985" y="1511301"/>
            <a:ext cx="6811433" cy="4276725"/>
          </a:xfrm>
        </p:spPr>
        <p:txBody>
          <a:bodyPr/>
          <a:lstStyle>
            <a:lvl1pPr>
              <a:defRPr sz="2965"/>
            </a:lvl1pPr>
            <a:lvl2pPr>
              <a:defRPr sz="2540"/>
            </a:lvl2pPr>
            <a:lvl3pPr>
              <a:defRPr sz="211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70" indent="0">
              <a:buNone/>
              <a:defRPr sz="2115" b="1"/>
            </a:lvl2pPr>
            <a:lvl3pPr marL="967740" indent="0">
              <a:buNone/>
              <a:defRPr sz="1905" b="1"/>
            </a:lvl3pPr>
            <a:lvl4pPr marL="1450975" indent="0">
              <a:buNone/>
              <a:defRPr sz="1695" b="1"/>
            </a:lvl4pPr>
            <a:lvl5pPr marL="1934845" indent="0">
              <a:buNone/>
              <a:defRPr sz="1695" b="1"/>
            </a:lvl5pPr>
            <a:lvl6pPr marL="2418715" indent="0">
              <a:buNone/>
              <a:defRPr sz="1695" b="1"/>
            </a:lvl6pPr>
            <a:lvl7pPr marL="2902585" indent="0">
              <a:buNone/>
              <a:defRPr sz="1695" b="1"/>
            </a:lvl7pPr>
            <a:lvl8pPr marL="3386455" indent="0">
              <a:buNone/>
              <a:defRPr sz="1695" b="1"/>
            </a:lvl8pPr>
            <a:lvl9pPr marL="3870325" indent="0">
              <a:buNone/>
              <a:defRPr sz="16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540"/>
            </a:lvl1pPr>
            <a:lvl2pPr>
              <a:defRPr sz="2115"/>
            </a:lvl2pPr>
            <a:lvl3pPr>
              <a:defRPr sz="1905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70" indent="0">
              <a:buNone/>
              <a:defRPr sz="2115" b="1"/>
            </a:lvl2pPr>
            <a:lvl3pPr marL="967740" indent="0">
              <a:buNone/>
              <a:defRPr sz="1905" b="1"/>
            </a:lvl3pPr>
            <a:lvl4pPr marL="1450975" indent="0">
              <a:buNone/>
              <a:defRPr sz="1695" b="1"/>
            </a:lvl4pPr>
            <a:lvl5pPr marL="1934845" indent="0">
              <a:buNone/>
              <a:defRPr sz="1695" b="1"/>
            </a:lvl5pPr>
            <a:lvl6pPr marL="2418715" indent="0">
              <a:buNone/>
              <a:defRPr sz="1695" b="1"/>
            </a:lvl6pPr>
            <a:lvl7pPr marL="2902585" indent="0">
              <a:buNone/>
              <a:defRPr sz="1695" b="1"/>
            </a:lvl7pPr>
            <a:lvl8pPr marL="3386455" indent="0">
              <a:buNone/>
              <a:defRPr sz="1695" b="1"/>
            </a:lvl8pPr>
            <a:lvl9pPr marL="3870325" indent="0">
              <a:buNone/>
              <a:defRPr sz="16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540"/>
            </a:lvl1pPr>
            <a:lvl2pPr>
              <a:defRPr sz="2115"/>
            </a:lvl2pPr>
            <a:lvl3pPr>
              <a:defRPr sz="1905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1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85"/>
            </a:lvl1pPr>
            <a:lvl2pPr>
              <a:defRPr sz="2965"/>
            </a:lvl2pPr>
            <a:lvl3pPr>
              <a:defRPr sz="2540"/>
            </a:lvl3pPr>
            <a:lvl4pPr>
              <a:defRPr sz="2115"/>
            </a:lvl4pPr>
            <a:lvl5pPr>
              <a:defRPr sz="2115"/>
            </a:lvl5pPr>
            <a:lvl6pPr>
              <a:defRPr sz="2115"/>
            </a:lvl6pPr>
            <a:lvl7pPr>
              <a:defRPr sz="2115"/>
            </a:lvl7pPr>
            <a:lvl8pPr>
              <a:defRPr sz="2115"/>
            </a:lvl8pPr>
            <a:lvl9pPr>
              <a:defRPr sz="21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80"/>
            </a:lvl1pPr>
            <a:lvl2pPr marL="483870" indent="0">
              <a:buNone/>
              <a:defRPr sz="1270"/>
            </a:lvl2pPr>
            <a:lvl3pPr marL="967740" indent="0">
              <a:buNone/>
              <a:defRPr sz="1060"/>
            </a:lvl3pPr>
            <a:lvl4pPr marL="1450975" indent="0">
              <a:buNone/>
              <a:defRPr sz="950"/>
            </a:lvl4pPr>
            <a:lvl5pPr marL="1934845" indent="0">
              <a:buNone/>
              <a:defRPr sz="950"/>
            </a:lvl5pPr>
            <a:lvl6pPr marL="2418715" indent="0">
              <a:buNone/>
              <a:defRPr sz="950"/>
            </a:lvl6pPr>
            <a:lvl7pPr marL="2902585" indent="0">
              <a:buNone/>
              <a:defRPr sz="950"/>
            </a:lvl7pPr>
            <a:lvl8pPr marL="3386455" indent="0">
              <a:buNone/>
              <a:defRPr sz="950"/>
            </a:lvl8pPr>
            <a:lvl9pPr marL="3870325" indent="0">
              <a:buNone/>
              <a:defRPr sz="9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1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385"/>
            </a:lvl1pPr>
            <a:lvl2pPr marL="483870" indent="0">
              <a:buNone/>
              <a:defRPr sz="2965"/>
            </a:lvl2pPr>
            <a:lvl3pPr marL="967740" indent="0">
              <a:buNone/>
              <a:defRPr sz="2540"/>
            </a:lvl3pPr>
            <a:lvl4pPr marL="1450975" indent="0">
              <a:buNone/>
              <a:defRPr sz="2115"/>
            </a:lvl4pPr>
            <a:lvl5pPr marL="1934845" indent="0">
              <a:buNone/>
              <a:defRPr sz="2115"/>
            </a:lvl5pPr>
            <a:lvl6pPr marL="2418715" indent="0">
              <a:buNone/>
              <a:defRPr sz="2115"/>
            </a:lvl6pPr>
            <a:lvl7pPr marL="2902585" indent="0">
              <a:buNone/>
              <a:defRPr sz="2115"/>
            </a:lvl7pPr>
            <a:lvl8pPr marL="3386455" indent="0">
              <a:buNone/>
              <a:defRPr sz="2115"/>
            </a:lvl8pPr>
            <a:lvl9pPr marL="3870325" indent="0">
              <a:buNone/>
              <a:defRPr sz="21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80"/>
            </a:lvl1pPr>
            <a:lvl2pPr marL="483870" indent="0">
              <a:buNone/>
              <a:defRPr sz="1270"/>
            </a:lvl2pPr>
            <a:lvl3pPr marL="967740" indent="0">
              <a:buNone/>
              <a:defRPr sz="1060"/>
            </a:lvl3pPr>
            <a:lvl4pPr marL="1450975" indent="0">
              <a:buNone/>
              <a:defRPr sz="950"/>
            </a:lvl4pPr>
            <a:lvl5pPr marL="1934845" indent="0">
              <a:buNone/>
              <a:defRPr sz="950"/>
            </a:lvl5pPr>
            <a:lvl6pPr marL="2418715" indent="0">
              <a:buNone/>
              <a:defRPr sz="950"/>
            </a:lvl6pPr>
            <a:lvl7pPr marL="2902585" indent="0">
              <a:buNone/>
              <a:defRPr sz="950"/>
            </a:lvl7pPr>
            <a:lvl8pPr marL="3386455" indent="0">
              <a:buNone/>
              <a:defRPr sz="950"/>
            </a:lvl8pPr>
            <a:lvl9pPr marL="3870325" indent="0">
              <a:buNone/>
              <a:defRPr sz="9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67740" rtl="0" eaLnBrk="1" latinLnBrk="0" hangingPunct="1">
        <a:spcBef>
          <a:spcPct val="0"/>
        </a:spcBef>
        <a:buNone/>
        <a:defRPr sz="4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85" indent="-36258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85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2260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65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69291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15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»"/>
        <a:defRPr sz="2115" kern="1200">
          <a:solidFill>
            <a:schemeClr val="tx1"/>
          </a:solidFill>
          <a:latin typeface="+mn-lt"/>
          <a:ea typeface="+mn-ea"/>
          <a:cs typeface="+mn-cs"/>
        </a:defRPr>
      </a:lvl5pPr>
      <a:lvl6pPr marL="266065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6pPr>
      <a:lvl7pPr marL="314452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7pPr>
      <a:lvl8pPr marL="362839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8pPr>
      <a:lvl9pPr marL="411226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097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84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71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45235" rtl="0" eaLnBrk="1" latinLnBrk="0" hangingPunct="1">
        <a:spcBef>
          <a:spcPct val="0"/>
        </a:spcBef>
        <a:buNone/>
        <a:defRPr sz="60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6725" indent="-466725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40" kern="1200">
          <a:solidFill>
            <a:schemeClr val="tx1"/>
          </a:solidFill>
          <a:latin typeface="+mn-lt"/>
          <a:ea typeface="+mn-ea"/>
          <a:cs typeface="+mn-cs"/>
        </a:defRPr>
      </a:lvl1pPr>
      <a:lvl2pPr marL="1011555" indent="-389255" algn="l" defTabSz="1245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10" kern="1200">
          <a:solidFill>
            <a:schemeClr val="tx1"/>
          </a:solidFill>
          <a:latin typeface="+mn-lt"/>
          <a:ea typeface="+mn-ea"/>
          <a:cs typeface="+mn-cs"/>
        </a:defRPr>
      </a:lvl2pPr>
      <a:lvl3pPr marL="155638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80" kern="1200">
          <a:solidFill>
            <a:schemeClr val="tx1"/>
          </a:solidFill>
          <a:latin typeface="+mn-lt"/>
          <a:ea typeface="+mn-ea"/>
          <a:cs typeface="+mn-cs"/>
        </a:defRPr>
      </a:lvl3pPr>
      <a:lvl4pPr marL="217932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4pPr>
      <a:lvl5pPr marL="280162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»"/>
        <a:defRPr sz="2750" kern="1200">
          <a:solidFill>
            <a:schemeClr val="tx1"/>
          </a:solidFill>
          <a:latin typeface="+mn-lt"/>
          <a:ea typeface="+mn-ea"/>
          <a:cs typeface="+mn-cs"/>
        </a:defRPr>
      </a:lvl5pPr>
      <a:lvl6pPr marL="342455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6pPr>
      <a:lvl7pPr marL="404749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7pPr>
      <a:lvl8pPr marL="466979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8pPr>
      <a:lvl9pPr marL="529272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1pPr>
      <a:lvl2pPr marL="62293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2pPr>
      <a:lvl3pPr marL="124523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3pPr>
      <a:lvl4pPr marL="186817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4pPr>
      <a:lvl5pPr marL="249047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5pPr>
      <a:lvl6pPr marL="311340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6pPr>
      <a:lvl7pPr marL="373570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7pPr>
      <a:lvl8pPr marL="435864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8pPr>
      <a:lvl9pPr marL="498094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/>
          <p:cNvSpPr/>
          <p:nvPr/>
        </p:nvSpPr>
        <p:spPr>
          <a:xfrm rot="19586943">
            <a:off x="6535437" y="1623922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rot="19586943">
            <a:off x="6833246" y="3110664"/>
            <a:ext cx="4683257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0">
            <a:off x="7039343" y="3815289"/>
            <a:ext cx="4513842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-1" fmla="*/ 0 w 830245"/>
              <a:gd name="connsiteY0-2" fmla="*/ 715728 h 715728"/>
              <a:gd name="connsiteX1-3" fmla="*/ 415123 w 830245"/>
              <a:gd name="connsiteY1-4" fmla="*/ 0 h 715728"/>
              <a:gd name="connsiteX2-5" fmla="*/ 657633 w 830245"/>
              <a:gd name="connsiteY2-6" fmla="*/ 377683 h 715728"/>
              <a:gd name="connsiteX3-7" fmla="*/ 830245 w 830245"/>
              <a:gd name="connsiteY3-8" fmla="*/ 715728 h 715728"/>
              <a:gd name="connsiteX4" fmla="*/ 0 w 830245"/>
              <a:gd name="connsiteY4" fmla="*/ 715728 h 715728"/>
              <a:gd name="connsiteX0-9" fmla="*/ 0 w 2580493"/>
              <a:gd name="connsiteY0-10" fmla="*/ 715728 h 715728"/>
              <a:gd name="connsiteX1-11" fmla="*/ 415123 w 2580493"/>
              <a:gd name="connsiteY1-12" fmla="*/ 0 h 715728"/>
              <a:gd name="connsiteX2-13" fmla="*/ 2580493 w 2580493"/>
              <a:gd name="connsiteY2-14" fmla="*/ 59334 h 715728"/>
              <a:gd name="connsiteX3-15" fmla="*/ 830245 w 2580493"/>
              <a:gd name="connsiteY3-16" fmla="*/ 715728 h 715728"/>
              <a:gd name="connsiteX4-17" fmla="*/ 0 w 2580493"/>
              <a:gd name="connsiteY4-18" fmla="*/ 715728 h 715728"/>
              <a:gd name="connsiteX0-19" fmla="*/ 0 w 3845273"/>
              <a:gd name="connsiteY0-20" fmla="*/ 715728 h 715728"/>
              <a:gd name="connsiteX1-21" fmla="*/ 415123 w 3845273"/>
              <a:gd name="connsiteY1-22" fmla="*/ 0 h 715728"/>
              <a:gd name="connsiteX2-23" fmla="*/ 2580493 w 3845273"/>
              <a:gd name="connsiteY2-24" fmla="*/ 59334 h 715728"/>
              <a:gd name="connsiteX3-25" fmla="*/ 3845273 w 3845273"/>
              <a:gd name="connsiteY3-26" fmla="*/ 468958 h 715728"/>
              <a:gd name="connsiteX4-27" fmla="*/ 0 w 3845273"/>
              <a:gd name="connsiteY4-28" fmla="*/ 715728 h 715728"/>
              <a:gd name="connsiteX0-29" fmla="*/ 0 w 3845273"/>
              <a:gd name="connsiteY0-30" fmla="*/ 759143 h 759143"/>
              <a:gd name="connsiteX1-31" fmla="*/ 415123 w 3845273"/>
              <a:gd name="connsiteY1-32" fmla="*/ 43415 h 759143"/>
              <a:gd name="connsiteX2-33" fmla="*/ 3478291 w 3845273"/>
              <a:gd name="connsiteY2-34" fmla="*/ 0 h 759143"/>
              <a:gd name="connsiteX3-35" fmla="*/ 3845273 w 3845273"/>
              <a:gd name="connsiteY3-36" fmla="*/ 512373 h 759143"/>
              <a:gd name="connsiteX4-37" fmla="*/ 0 w 3845273"/>
              <a:gd name="connsiteY4-38" fmla="*/ 759143 h 759143"/>
              <a:gd name="connsiteX0-39" fmla="*/ 0 w 3478291"/>
              <a:gd name="connsiteY0-40" fmla="*/ 759143 h 759143"/>
              <a:gd name="connsiteX1-41" fmla="*/ 415123 w 3478291"/>
              <a:gd name="connsiteY1-42" fmla="*/ 43415 h 759143"/>
              <a:gd name="connsiteX2-43" fmla="*/ 3478291 w 3478291"/>
              <a:gd name="connsiteY2-44" fmla="*/ 0 h 759143"/>
              <a:gd name="connsiteX3-45" fmla="*/ 3214485 w 3478291"/>
              <a:gd name="connsiteY3-46" fmla="*/ 582952 h 759143"/>
              <a:gd name="connsiteX4-47" fmla="*/ 0 w 3478291"/>
              <a:gd name="connsiteY4-48" fmla="*/ 759143 h 759143"/>
              <a:gd name="connsiteX0-49" fmla="*/ 564192 w 3063168"/>
              <a:gd name="connsiteY0-50" fmla="*/ 703460 h 703460"/>
              <a:gd name="connsiteX1-51" fmla="*/ 0 w 3063168"/>
              <a:gd name="connsiteY1-52" fmla="*/ 43415 h 703460"/>
              <a:gd name="connsiteX2-53" fmla="*/ 3063168 w 3063168"/>
              <a:gd name="connsiteY2-54" fmla="*/ 0 h 703460"/>
              <a:gd name="connsiteX3-55" fmla="*/ 2799362 w 3063168"/>
              <a:gd name="connsiteY3-56" fmla="*/ 582952 h 703460"/>
              <a:gd name="connsiteX4-57" fmla="*/ 564192 w 3063168"/>
              <a:gd name="connsiteY4-58" fmla="*/ 703460 h 703460"/>
              <a:gd name="connsiteX0-59" fmla="*/ 889430 w 3388406"/>
              <a:gd name="connsiteY0-60" fmla="*/ 703460 h 703460"/>
              <a:gd name="connsiteX1-61" fmla="*/ 0 w 3388406"/>
              <a:gd name="connsiteY1-62" fmla="*/ 41966 h 703460"/>
              <a:gd name="connsiteX2-63" fmla="*/ 3388406 w 3388406"/>
              <a:gd name="connsiteY2-64" fmla="*/ 0 h 703460"/>
              <a:gd name="connsiteX3-65" fmla="*/ 3124600 w 3388406"/>
              <a:gd name="connsiteY3-66" fmla="*/ 582952 h 703460"/>
              <a:gd name="connsiteX4-67" fmla="*/ 889430 w 3388406"/>
              <a:gd name="connsiteY4-68" fmla="*/ 703460 h 703460"/>
              <a:gd name="connsiteX0-69" fmla="*/ 938296 w 3437272"/>
              <a:gd name="connsiteY0-70" fmla="*/ 703460 h 703460"/>
              <a:gd name="connsiteX1-71" fmla="*/ 0 w 3437272"/>
              <a:gd name="connsiteY1-72" fmla="*/ 153498 h 703460"/>
              <a:gd name="connsiteX2-73" fmla="*/ 3437272 w 3437272"/>
              <a:gd name="connsiteY2-74" fmla="*/ 0 h 703460"/>
              <a:gd name="connsiteX3-75" fmla="*/ 3173466 w 3437272"/>
              <a:gd name="connsiteY3-76" fmla="*/ 582952 h 703460"/>
              <a:gd name="connsiteX4-77" fmla="*/ 938296 w 3437272"/>
              <a:gd name="connsiteY4-78" fmla="*/ 703460 h 703460"/>
              <a:gd name="connsiteX0-79" fmla="*/ 903360 w 3402336"/>
              <a:gd name="connsiteY0-80" fmla="*/ 703460 h 703460"/>
              <a:gd name="connsiteX1-81" fmla="*/ 0 w 3402336"/>
              <a:gd name="connsiteY1-82" fmla="*/ 173668 h 703460"/>
              <a:gd name="connsiteX2-83" fmla="*/ 3402336 w 3402336"/>
              <a:gd name="connsiteY2-84" fmla="*/ 0 h 703460"/>
              <a:gd name="connsiteX3-85" fmla="*/ 3138530 w 3402336"/>
              <a:gd name="connsiteY3-86" fmla="*/ 582952 h 703460"/>
              <a:gd name="connsiteX4-87" fmla="*/ 903360 w 3402336"/>
              <a:gd name="connsiteY4-88" fmla="*/ 703460 h 703460"/>
              <a:gd name="connsiteX0-89" fmla="*/ 738040 w 3402336"/>
              <a:gd name="connsiteY0-90" fmla="*/ 747757 h 747757"/>
              <a:gd name="connsiteX1-91" fmla="*/ 0 w 3402336"/>
              <a:gd name="connsiteY1-92" fmla="*/ 173668 h 747757"/>
              <a:gd name="connsiteX2-93" fmla="*/ 3402336 w 3402336"/>
              <a:gd name="connsiteY2-94" fmla="*/ 0 h 747757"/>
              <a:gd name="connsiteX3-95" fmla="*/ 3138530 w 3402336"/>
              <a:gd name="connsiteY3-96" fmla="*/ 582952 h 747757"/>
              <a:gd name="connsiteX4-97" fmla="*/ 738040 w 3402336"/>
              <a:gd name="connsiteY4-98" fmla="*/ 747757 h 747757"/>
              <a:gd name="connsiteX0-99" fmla="*/ 738040 w 3402336"/>
              <a:gd name="connsiteY0-100" fmla="*/ 747757 h 747757"/>
              <a:gd name="connsiteX1-101" fmla="*/ 0 w 3402336"/>
              <a:gd name="connsiteY1-102" fmla="*/ 173668 h 747757"/>
              <a:gd name="connsiteX2-103" fmla="*/ 3402336 w 3402336"/>
              <a:gd name="connsiteY2-104" fmla="*/ 0 h 747757"/>
              <a:gd name="connsiteX3-105" fmla="*/ 3048487 w 3402336"/>
              <a:gd name="connsiteY3-106" fmla="*/ 577548 h 747757"/>
              <a:gd name="connsiteX4-107" fmla="*/ 738040 w 3402336"/>
              <a:gd name="connsiteY4-108" fmla="*/ 747757 h 747757"/>
              <a:gd name="connsiteX0-109" fmla="*/ 738040 w 3534041"/>
              <a:gd name="connsiteY0-110" fmla="*/ 733828 h 733828"/>
              <a:gd name="connsiteX1-111" fmla="*/ 0 w 3534041"/>
              <a:gd name="connsiteY1-112" fmla="*/ 159739 h 733828"/>
              <a:gd name="connsiteX2-113" fmla="*/ 3534041 w 3534041"/>
              <a:gd name="connsiteY2-114" fmla="*/ 0 h 733828"/>
              <a:gd name="connsiteX3-115" fmla="*/ 3048487 w 3534041"/>
              <a:gd name="connsiteY3-116" fmla="*/ 563619 h 733828"/>
              <a:gd name="connsiteX4-117" fmla="*/ 738040 w 3534041"/>
              <a:gd name="connsiteY4-118" fmla="*/ 733828 h 733828"/>
              <a:gd name="connsiteX0-119" fmla="*/ 738040 w 3604397"/>
              <a:gd name="connsiteY0-120" fmla="*/ 801899 h 801899"/>
              <a:gd name="connsiteX1-121" fmla="*/ 0 w 3604397"/>
              <a:gd name="connsiteY1-122" fmla="*/ 227810 h 801899"/>
              <a:gd name="connsiteX2-123" fmla="*/ 3604397 w 3604397"/>
              <a:gd name="connsiteY2-124" fmla="*/ 0 h 801899"/>
              <a:gd name="connsiteX3-125" fmla="*/ 3048487 w 3604397"/>
              <a:gd name="connsiteY3-126" fmla="*/ 631690 h 801899"/>
              <a:gd name="connsiteX4-127" fmla="*/ 738040 w 3604397"/>
              <a:gd name="connsiteY4-128" fmla="*/ 801899 h 801899"/>
              <a:gd name="connsiteX0-129" fmla="*/ 738040 w 3604397"/>
              <a:gd name="connsiteY0-130" fmla="*/ 801899 h 801899"/>
              <a:gd name="connsiteX1-131" fmla="*/ 0 w 3604397"/>
              <a:gd name="connsiteY1-132" fmla="*/ 227810 h 801899"/>
              <a:gd name="connsiteX2-133" fmla="*/ 3604397 w 3604397"/>
              <a:gd name="connsiteY2-134" fmla="*/ 0 h 801899"/>
              <a:gd name="connsiteX3-135" fmla="*/ 3108516 w 3604397"/>
              <a:gd name="connsiteY3-136" fmla="*/ 635293 h 801899"/>
              <a:gd name="connsiteX4-137" fmla="*/ 738040 w 3604397"/>
              <a:gd name="connsiteY4-138" fmla="*/ 801899 h 801899"/>
              <a:gd name="connsiteX0-139" fmla="*/ 738040 w 4142939"/>
              <a:gd name="connsiteY0-140" fmla="*/ 801899 h 801899"/>
              <a:gd name="connsiteX1-141" fmla="*/ 0 w 4142939"/>
              <a:gd name="connsiteY1-142" fmla="*/ 227810 h 801899"/>
              <a:gd name="connsiteX2-143" fmla="*/ 3604397 w 4142939"/>
              <a:gd name="connsiteY2-144" fmla="*/ 0 h 801899"/>
              <a:gd name="connsiteX3-145" fmla="*/ 4142939 w 4142939"/>
              <a:gd name="connsiteY3-146" fmla="*/ 564843 h 801899"/>
              <a:gd name="connsiteX4-147" fmla="*/ 738040 w 4142939"/>
              <a:gd name="connsiteY4-148" fmla="*/ 801899 h 801899"/>
              <a:gd name="connsiteX0-149" fmla="*/ 738040 w 4361967"/>
              <a:gd name="connsiteY0-150" fmla="*/ 876918 h 876918"/>
              <a:gd name="connsiteX1-151" fmla="*/ 0 w 4361967"/>
              <a:gd name="connsiteY1-152" fmla="*/ 302829 h 876918"/>
              <a:gd name="connsiteX2-153" fmla="*/ 4361967 w 4361967"/>
              <a:gd name="connsiteY2-154" fmla="*/ 0 h 876918"/>
              <a:gd name="connsiteX3-155" fmla="*/ 4142939 w 4361967"/>
              <a:gd name="connsiteY3-156" fmla="*/ 639862 h 876918"/>
              <a:gd name="connsiteX4-157" fmla="*/ 738040 w 4361967"/>
              <a:gd name="connsiteY4-158" fmla="*/ 876918 h 876918"/>
              <a:gd name="connsiteX0-159" fmla="*/ 738040 w 4295215"/>
              <a:gd name="connsiteY0-160" fmla="*/ 868876 h 868876"/>
              <a:gd name="connsiteX1-161" fmla="*/ 0 w 4295215"/>
              <a:gd name="connsiteY1-162" fmla="*/ 294787 h 868876"/>
              <a:gd name="connsiteX2-163" fmla="*/ 4295215 w 4295215"/>
              <a:gd name="connsiteY2-164" fmla="*/ 0 h 868876"/>
              <a:gd name="connsiteX3-165" fmla="*/ 4142939 w 4295215"/>
              <a:gd name="connsiteY3-166" fmla="*/ 631820 h 868876"/>
              <a:gd name="connsiteX4-167" fmla="*/ 738040 w 4295215"/>
              <a:gd name="connsiteY4-168" fmla="*/ 868876 h 868876"/>
              <a:gd name="connsiteX0-169" fmla="*/ 738040 w 4295215"/>
              <a:gd name="connsiteY0-170" fmla="*/ 868876 h 868876"/>
              <a:gd name="connsiteX1-171" fmla="*/ 0 w 4295215"/>
              <a:gd name="connsiteY1-172" fmla="*/ 294787 h 868876"/>
              <a:gd name="connsiteX2-173" fmla="*/ 4295215 w 4295215"/>
              <a:gd name="connsiteY2-174" fmla="*/ 0 h 868876"/>
              <a:gd name="connsiteX3-175" fmla="*/ 4188203 w 4295215"/>
              <a:gd name="connsiteY3-176" fmla="*/ 580316 h 868876"/>
              <a:gd name="connsiteX4-177" fmla="*/ 738040 w 4295215"/>
              <a:gd name="connsiteY4-178" fmla="*/ 868876 h 868876"/>
              <a:gd name="connsiteX0-179" fmla="*/ 738040 w 4295215"/>
              <a:gd name="connsiteY0-180" fmla="*/ 868876 h 868876"/>
              <a:gd name="connsiteX1-181" fmla="*/ 0 w 4295215"/>
              <a:gd name="connsiteY1-182" fmla="*/ 294787 h 868876"/>
              <a:gd name="connsiteX2-183" fmla="*/ 4295215 w 4295215"/>
              <a:gd name="connsiteY2-184" fmla="*/ 0 h 868876"/>
              <a:gd name="connsiteX3-185" fmla="*/ 4177876 w 4295215"/>
              <a:gd name="connsiteY3-186" fmla="*/ 651991 h 868876"/>
              <a:gd name="connsiteX4-187" fmla="*/ 738040 w 4295215"/>
              <a:gd name="connsiteY4-188" fmla="*/ 868876 h 868876"/>
              <a:gd name="connsiteX0-189" fmla="*/ 235834 w 4295215"/>
              <a:gd name="connsiteY0-190" fmla="*/ 905001 h 905001"/>
              <a:gd name="connsiteX1-191" fmla="*/ 0 w 4295215"/>
              <a:gd name="connsiteY1-192" fmla="*/ 294787 h 905001"/>
              <a:gd name="connsiteX2-193" fmla="*/ 4295215 w 4295215"/>
              <a:gd name="connsiteY2-194" fmla="*/ 0 h 905001"/>
              <a:gd name="connsiteX3-195" fmla="*/ 4177876 w 4295215"/>
              <a:gd name="connsiteY3-196" fmla="*/ 651991 h 905001"/>
              <a:gd name="connsiteX4-197" fmla="*/ 235834 w 4295215"/>
              <a:gd name="connsiteY4-198" fmla="*/ 905001 h 905001"/>
              <a:gd name="connsiteX0-199" fmla="*/ 467072 w 4526453"/>
              <a:gd name="connsiteY0-200" fmla="*/ 905001 h 905001"/>
              <a:gd name="connsiteX1-201" fmla="*/ 0 w 4526453"/>
              <a:gd name="connsiteY1-202" fmla="*/ 533938 h 905001"/>
              <a:gd name="connsiteX2-203" fmla="*/ 4526453 w 4526453"/>
              <a:gd name="connsiteY2-204" fmla="*/ 0 h 905001"/>
              <a:gd name="connsiteX3-205" fmla="*/ 4409114 w 4526453"/>
              <a:gd name="connsiteY3-206" fmla="*/ 651991 h 905001"/>
              <a:gd name="connsiteX4-207" fmla="*/ 467072 w 4526453"/>
              <a:gd name="connsiteY4-208" fmla="*/ 905001 h 905001"/>
              <a:gd name="connsiteX0-209" fmla="*/ 467072 w 4513842"/>
              <a:gd name="connsiteY0-210" fmla="*/ 694900 h 694900"/>
              <a:gd name="connsiteX1-211" fmla="*/ 0 w 4513842"/>
              <a:gd name="connsiteY1-212" fmla="*/ 323837 h 694900"/>
              <a:gd name="connsiteX2-213" fmla="*/ 4513842 w 4513842"/>
              <a:gd name="connsiteY2-214" fmla="*/ 0 h 694900"/>
              <a:gd name="connsiteX3-215" fmla="*/ 4409114 w 4513842"/>
              <a:gd name="connsiteY3-216" fmla="*/ 441890 h 694900"/>
              <a:gd name="connsiteX4-217" fmla="*/ 467072 w 4513842"/>
              <a:gd name="connsiteY4-218" fmla="*/ 694900 h 69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8873922" y="1085460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 rot="8948101">
            <a:off x="7888749" y="1271195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59480" y="2240294"/>
            <a:ext cx="591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67740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美容养生招商会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模板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183" y="3251332"/>
            <a:ext cx="6010899" cy="8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89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Four short words sum up what has lifted most successful individuals above the crowd a little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  <a:alpha val="89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bit m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  <a:alpha val="89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 short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  <a:alpha val="89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893"/>
            <a:ext cx="5364480" cy="5029200"/>
          </a:xfrm>
          <a:custGeom>
            <a:avLst/>
            <a:gdLst>
              <a:gd name="connsiteX0" fmla="*/ 0 w 5364480"/>
              <a:gd name="connsiteY0" fmla="*/ 0 h 5029200"/>
              <a:gd name="connsiteX1" fmla="*/ 5364480 w 5364480"/>
              <a:gd name="connsiteY1" fmla="*/ 0 h 5029200"/>
              <a:gd name="connsiteX2" fmla="*/ 5364480 w 5364480"/>
              <a:gd name="connsiteY2" fmla="*/ 5029200 h 5029200"/>
              <a:gd name="connsiteX3" fmla="*/ 0 w 536448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4480" h="5029200">
                <a:moveTo>
                  <a:pt x="0" y="0"/>
                </a:moveTo>
                <a:lnTo>
                  <a:pt x="5364480" y="0"/>
                </a:lnTo>
                <a:lnTo>
                  <a:pt x="5364480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pic>
      <p:sp>
        <p:nvSpPr>
          <p:cNvPr id="3" name="矩形 2"/>
          <p:cNvSpPr/>
          <p:nvPr/>
        </p:nvSpPr>
        <p:spPr>
          <a:xfrm>
            <a:off x="0" y="1207893"/>
            <a:ext cx="2895600" cy="8307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67200" y="5368413"/>
            <a:ext cx="3139440" cy="8686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05274" y="5256122"/>
            <a:ext cx="1101503" cy="11368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19484" y="5650107"/>
            <a:ext cx="24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YOU TEXT IN HERE</a:t>
            </a:r>
            <a:endParaRPr lang="zh-CN" altLang="en-US" sz="2000"/>
          </a:p>
        </p:txBody>
      </p:sp>
      <p:grpSp>
        <p:nvGrpSpPr>
          <p:cNvPr id="7" name="Group 35"/>
          <p:cNvGrpSpPr/>
          <p:nvPr/>
        </p:nvGrpSpPr>
        <p:grpSpPr bwMode="auto">
          <a:xfrm>
            <a:off x="6096000" y="1579422"/>
            <a:ext cx="4964812" cy="1626041"/>
            <a:chOff x="1469" y="16"/>
            <a:chExt cx="5000" cy="1025"/>
          </a:xfrm>
        </p:grpSpPr>
        <p:sp>
          <p:nvSpPr>
            <p:cNvPr id="8" name="Rectangle 36"/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sz="20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9" name="Rectangle 37"/>
            <p:cNvSpPr/>
            <p:nvPr/>
          </p:nvSpPr>
          <p:spPr bwMode="auto">
            <a:xfrm>
              <a:off x="1469" y="207"/>
              <a:ext cx="500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2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2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2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2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</a:t>
              </a:r>
              <a:endParaRPr 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0" name="Group 35"/>
          <p:cNvGrpSpPr/>
          <p:nvPr/>
        </p:nvGrpSpPr>
        <p:grpSpPr bwMode="auto">
          <a:xfrm>
            <a:off x="6096000" y="3514929"/>
            <a:ext cx="4964812" cy="1626041"/>
            <a:chOff x="1469" y="16"/>
            <a:chExt cx="5000" cy="1025"/>
          </a:xfrm>
        </p:grpSpPr>
        <p:sp>
          <p:nvSpPr>
            <p:cNvPr id="11" name="Rectangle 36"/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sz="20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2" name="Rectangle 37"/>
            <p:cNvSpPr/>
            <p:nvPr/>
          </p:nvSpPr>
          <p:spPr bwMode="auto">
            <a:xfrm>
              <a:off x="1469" y="207"/>
              <a:ext cx="500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2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2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2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2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</a:t>
              </a:r>
              <a:endParaRPr 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5"/>
          <p:cNvGrpSpPr/>
          <p:nvPr/>
        </p:nvGrpSpPr>
        <p:grpSpPr>
          <a:xfrm>
            <a:off x="9639009" y="3928314"/>
            <a:ext cx="630790" cy="622969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886746" y="2292481"/>
            <a:ext cx="627698" cy="622969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431728" y="3929842"/>
            <a:ext cx="627698" cy="619914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904276" y="2289426"/>
            <a:ext cx="627698" cy="626024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 flipV="1">
            <a:off x="0" y="2612079"/>
            <a:ext cx="1819275" cy="303371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78" idx="8"/>
            <a:endCxn id="81" idx="20"/>
          </p:cNvCxnSpPr>
          <p:nvPr/>
        </p:nvCxnSpPr>
        <p:spPr>
          <a:xfrm>
            <a:off x="2474247" y="2759708"/>
            <a:ext cx="1997678" cy="132282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81" idx="4"/>
            <a:endCxn id="87" idx="15"/>
          </p:cNvCxnSpPr>
          <p:nvPr/>
        </p:nvCxnSpPr>
        <p:spPr>
          <a:xfrm flipV="1">
            <a:off x="5019229" y="2820783"/>
            <a:ext cx="1974718" cy="1261747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87" idx="8"/>
            <a:endCxn id="75" idx="20"/>
          </p:cNvCxnSpPr>
          <p:nvPr/>
        </p:nvCxnSpPr>
        <p:spPr>
          <a:xfrm>
            <a:off x="7491777" y="2759707"/>
            <a:ext cx="2193614" cy="1324349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75" idx="3"/>
          </p:cNvCxnSpPr>
          <p:nvPr/>
        </p:nvCxnSpPr>
        <p:spPr>
          <a:xfrm flipV="1">
            <a:off x="10177036" y="2820783"/>
            <a:ext cx="2014964" cy="1199144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35"/>
          <p:cNvGrpSpPr/>
          <p:nvPr/>
        </p:nvGrpSpPr>
        <p:grpSpPr bwMode="auto">
          <a:xfrm>
            <a:off x="1281333" y="1447182"/>
            <a:ext cx="4406767" cy="1567345"/>
            <a:chOff x="-95" y="-4"/>
            <a:chExt cx="4438" cy="988"/>
          </a:xfrm>
        </p:grpSpPr>
        <p:sp>
          <p:nvSpPr>
            <p:cNvPr id="93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94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0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95" name="Group 35"/>
          <p:cNvGrpSpPr/>
          <p:nvPr/>
        </p:nvGrpSpPr>
        <p:grpSpPr bwMode="auto">
          <a:xfrm>
            <a:off x="1407439" y="4232359"/>
            <a:ext cx="2853774" cy="1527685"/>
            <a:chOff x="1469" y="21"/>
            <a:chExt cx="2874" cy="963"/>
          </a:xfrm>
        </p:grpSpPr>
        <p:sp>
          <p:nvSpPr>
            <p:cNvPr id="96" name="Rectangle 36"/>
            <p:cNvSpPr/>
            <p:nvPr/>
          </p:nvSpPr>
          <p:spPr bwMode="auto">
            <a:xfrm>
              <a:off x="1824" y="21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97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</a:t>
              </a:r>
              <a:endParaRPr lang="en-US" sz="10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98" name="Group 35"/>
          <p:cNvGrpSpPr/>
          <p:nvPr/>
        </p:nvGrpSpPr>
        <p:grpSpPr bwMode="auto">
          <a:xfrm>
            <a:off x="6179745" y="1494317"/>
            <a:ext cx="4406767" cy="1567345"/>
            <a:chOff x="-95" y="-4"/>
            <a:chExt cx="4438" cy="988"/>
          </a:xfrm>
        </p:grpSpPr>
        <p:sp>
          <p:nvSpPr>
            <p:cNvPr id="99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00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0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01" name="Group 35"/>
          <p:cNvGrpSpPr/>
          <p:nvPr/>
        </p:nvGrpSpPr>
        <p:grpSpPr bwMode="auto">
          <a:xfrm>
            <a:off x="6589627" y="4190960"/>
            <a:ext cx="2853774" cy="1527685"/>
            <a:chOff x="1469" y="21"/>
            <a:chExt cx="2874" cy="963"/>
          </a:xfrm>
        </p:grpSpPr>
        <p:sp>
          <p:nvSpPr>
            <p:cNvPr id="102" name="Rectangle 36"/>
            <p:cNvSpPr/>
            <p:nvPr/>
          </p:nvSpPr>
          <p:spPr bwMode="auto">
            <a:xfrm>
              <a:off x="1824" y="21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03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</a:t>
              </a:r>
              <a:endParaRPr lang="en-US" sz="10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2"/>
          <p:cNvSpPr/>
          <p:nvPr/>
        </p:nvSpPr>
        <p:spPr>
          <a:xfrm>
            <a:off x="4651694" y="2034401"/>
            <a:ext cx="2955136" cy="2918493"/>
          </a:xfrm>
          <a:custGeom>
            <a:avLst/>
            <a:gdLst>
              <a:gd name="connsiteX0" fmla="*/ 0 w 2189205"/>
              <a:gd name="connsiteY0" fmla="*/ 1094603 h 2189205"/>
              <a:gd name="connsiteX1" fmla="*/ 1094603 w 2189205"/>
              <a:gd name="connsiteY1" fmla="*/ 0 h 2189205"/>
              <a:gd name="connsiteX2" fmla="*/ 2189206 w 2189205"/>
              <a:gd name="connsiteY2" fmla="*/ 1094603 h 2189205"/>
              <a:gd name="connsiteX3" fmla="*/ 1094603 w 2189205"/>
              <a:gd name="connsiteY3" fmla="*/ 2189206 h 2189205"/>
              <a:gd name="connsiteX4" fmla="*/ 0 w 2189205"/>
              <a:gd name="connsiteY4" fmla="*/ 1094603 h 218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1F497D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251128" tIns="278895" rIns="1251128" bIns="2629556" numCol="1" spcCol="1718" anchor="ctr" anchorCtr="0">
            <a:noAutofit/>
          </a:bodyPr>
          <a:lstStyle/>
          <a:p>
            <a:pPr algn="ctr" defTabSz="76390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95" kern="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  <a:sym typeface="Gill Sans" charset="0"/>
              </a:rPr>
              <a:t>25%</a:t>
            </a:r>
          </a:p>
        </p:txBody>
      </p:sp>
      <p:sp>
        <p:nvSpPr>
          <p:cNvPr id="139" name="Freeform 4"/>
          <p:cNvSpPr/>
          <p:nvPr/>
        </p:nvSpPr>
        <p:spPr>
          <a:xfrm>
            <a:off x="4947208" y="2618100"/>
            <a:ext cx="2364108" cy="2334794"/>
          </a:xfrm>
          <a:custGeom>
            <a:avLst/>
            <a:gdLst>
              <a:gd name="connsiteX0" fmla="*/ 0 w 1751364"/>
              <a:gd name="connsiteY0" fmla="*/ 875682 h 1751364"/>
              <a:gd name="connsiteX1" fmla="*/ 875682 w 1751364"/>
              <a:gd name="connsiteY1" fmla="*/ 0 h 1751364"/>
              <a:gd name="connsiteX2" fmla="*/ 1751364 w 1751364"/>
              <a:gd name="connsiteY2" fmla="*/ 875682 h 1751364"/>
              <a:gd name="connsiteX3" fmla="*/ 875682 w 1751364"/>
              <a:gd name="connsiteY3" fmla="*/ 1751364 h 1751364"/>
              <a:gd name="connsiteX4" fmla="*/ 0 w 1751364"/>
              <a:gd name="connsiteY4" fmla="*/ 875682 h 175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1F497D">
              <a:alpha val="4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937706" tIns="272626" rIns="937708" bIns="2027786" numCol="1" spcCol="1718" anchor="ctr" anchorCtr="0">
            <a:noAutofit/>
          </a:bodyPr>
          <a:lstStyle/>
          <a:p>
            <a:pPr algn="ctr" defTabSz="76390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95" kern="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  <a:sym typeface="Gill Sans" charset="0"/>
              </a:rPr>
              <a:t>36%</a:t>
            </a:r>
          </a:p>
        </p:txBody>
      </p:sp>
      <p:sp>
        <p:nvSpPr>
          <p:cNvPr id="140" name="Freeform 5"/>
          <p:cNvSpPr/>
          <p:nvPr/>
        </p:nvSpPr>
        <p:spPr>
          <a:xfrm>
            <a:off x="5242719" y="3201799"/>
            <a:ext cx="1773081" cy="1751096"/>
          </a:xfrm>
          <a:custGeom>
            <a:avLst/>
            <a:gdLst>
              <a:gd name="connsiteX0" fmla="*/ 0 w 1313523"/>
              <a:gd name="connsiteY0" fmla="*/ 656762 h 1313523"/>
              <a:gd name="connsiteX1" fmla="*/ 656762 w 1313523"/>
              <a:gd name="connsiteY1" fmla="*/ 0 h 1313523"/>
              <a:gd name="connsiteX2" fmla="*/ 1313524 w 1313523"/>
              <a:gd name="connsiteY2" fmla="*/ 656762 h 1313523"/>
              <a:gd name="connsiteX3" fmla="*/ 656762 w 1313523"/>
              <a:gd name="connsiteY3" fmla="*/ 1313524 h 1313523"/>
              <a:gd name="connsiteX4" fmla="*/ 0 w 1313523"/>
              <a:gd name="connsiteY4" fmla="*/ 656762 h 13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24285" tIns="263224" rIns="624285" bIns="1438555" numCol="1" spcCol="1718" anchor="ctr" anchorCtr="0">
            <a:noAutofit/>
          </a:bodyPr>
          <a:lstStyle/>
          <a:p>
            <a:pPr algn="ctr" defTabSz="76390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95" kern="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  <a:sym typeface="Gill Sans" charset="0"/>
              </a:rPr>
              <a:t>15%</a:t>
            </a:r>
          </a:p>
        </p:txBody>
      </p:sp>
      <p:sp>
        <p:nvSpPr>
          <p:cNvPr id="141" name="Freeform 6"/>
          <p:cNvSpPr/>
          <p:nvPr/>
        </p:nvSpPr>
        <p:spPr>
          <a:xfrm>
            <a:off x="5538235" y="3785496"/>
            <a:ext cx="1182054" cy="1167398"/>
          </a:xfrm>
          <a:custGeom>
            <a:avLst/>
            <a:gdLst>
              <a:gd name="connsiteX0" fmla="*/ 0 w 875682"/>
              <a:gd name="connsiteY0" fmla="*/ 437841 h 875682"/>
              <a:gd name="connsiteX1" fmla="*/ 437841 w 875682"/>
              <a:gd name="connsiteY1" fmla="*/ 0 h 875682"/>
              <a:gd name="connsiteX2" fmla="*/ 875682 w 875682"/>
              <a:gd name="connsiteY2" fmla="*/ 437841 h 875682"/>
              <a:gd name="connsiteX3" fmla="*/ 437841 w 875682"/>
              <a:gd name="connsiteY3" fmla="*/ 875682 h 875682"/>
              <a:gd name="connsiteX4" fmla="*/ 0 w 875682"/>
              <a:gd name="connsiteY4" fmla="*/ 437841 h 8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05783" tIns="435607" rIns="305783" bIns="435605" numCol="1" spcCol="1718" anchor="ctr" anchorCtr="0">
            <a:noAutofit/>
          </a:bodyPr>
          <a:lstStyle/>
          <a:p>
            <a:pPr algn="ctr" defTabSz="76390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95" kern="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charset="-122"/>
                <a:sym typeface="Gill Sans" charset="0"/>
              </a:rPr>
              <a:t>20%</a:t>
            </a:r>
          </a:p>
        </p:txBody>
      </p:sp>
      <p:sp>
        <p:nvSpPr>
          <p:cNvPr id="145" name="Freeform 25"/>
          <p:cNvSpPr/>
          <p:nvPr/>
        </p:nvSpPr>
        <p:spPr bwMode="auto">
          <a:xfrm>
            <a:off x="3546181" y="2295339"/>
            <a:ext cx="2200382" cy="500383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51" name="Freeform 26"/>
          <p:cNvSpPr/>
          <p:nvPr/>
        </p:nvSpPr>
        <p:spPr bwMode="auto">
          <a:xfrm>
            <a:off x="3548448" y="3597682"/>
            <a:ext cx="2245675" cy="620220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52" name="Freeform 30"/>
          <p:cNvSpPr/>
          <p:nvPr/>
        </p:nvSpPr>
        <p:spPr bwMode="auto">
          <a:xfrm>
            <a:off x="6609945" y="2788576"/>
            <a:ext cx="2144863" cy="115870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53" name="Freeform 31"/>
          <p:cNvSpPr/>
          <p:nvPr/>
        </p:nvSpPr>
        <p:spPr bwMode="auto">
          <a:xfrm>
            <a:off x="6606293" y="4179809"/>
            <a:ext cx="2152167" cy="399990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01713" y="2313675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25" name="Rectangle 7"/>
          <p:cNvSpPr/>
          <p:nvPr/>
        </p:nvSpPr>
        <p:spPr bwMode="auto">
          <a:xfrm>
            <a:off x="346105" y="2618100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99390" y="4009200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27" name="Rectangle 7"/>
          <p:cNvSpPr/>
          <p:nvPr/>
        </p:nvSpPr>
        <p:spPr bwMode="auto">
          <a:xfrm>
            <a:off x="643782" y="4313625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30995" y="2535114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0" name="Rectangle 7"/>
          <p:cNvSpPr/>
          <p:nvPr/>
        </p:nvSpPr>
        <p:spPr bwMode="auto">
          <a:xfrm>
            <a:off x="8955003" y="2897463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80143" y="4016183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2" name="Rectangle 7"/>
          <p:cNvSpPr/>
          <p:nvPr/>
        </p:nvSpPr>
        <p:spPr bwMode="auto">
          <a:xfrm>
            <a:off x="8904151" y="4378532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8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5" grpId="0" animBg="1"/>
      <p:bldP spid="151" grpId="0" animBg="1"/>
      <p:bldP spid="152" grpId="0" animBg="1"/>
      <p:bldP spid="153" grpId="0" animBg="1"/>
      <p:bldP spid="25" grpId="0"/>
      <p:bldP spid="27" grpId="0"/>
      <p:bldP spid="30" grpId="0"/>
      <p:bldP spid="3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767412" y="3429000"/>
            <a:ext cx="2679040" cy="227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386699" y="3433301"/>
            <a:ext cx="2679040" cy="227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51109" y="3433301"/>
            <a:ext cx="2679040" cy="227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grpSp>
        <p:nvGrpSpPr>
          <p:cNvPr id="30" name="Group 13"/>
          <p:cNvGrpSpPr/>
          <p:nvPr/>
        </p:nvGrpSpPr>
        <p:grpSpPr bwMode="auto">
          <a:xfrm>
            <a:off x="1321361" y="3799434"/>
            <a:ext cx="470102" cy="463479"/>
            <a:chOff x="0" y="0"/>
            <a:chExt cx="584" cy="584"/>
          </a:xfrm>
        </p:grpSpPr>
        <p:sp>
          <p:nvSpPr>
            <p:cNvPr id="3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3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30" kern="0" dirty="0">
                  <a:solidFill>
                    <a:srgbClr val="FFFFFF"/>
                  </a:solidFill>
                  <a:ea typeface="微软雅黑" panose="020B0503020204020204" charset="-122"/>
                  <a:cs typeface="Lato Light" charset="0"/>
                  <a:sym typeface="Lato Light" charset="0"/>
                </a:rPr>
                <a:t>1</a:t>
              </a: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170386" y="3231155"/>
            <a:ext cx="9914522" cy="284471"/>
            <a:chOff x="899592" y="2852807"/>
            <a:chExt cx="7344815" cy="213386"/>
          </a:xfrm>
          <a:solidFill>
            <a:srgbClr val="1F497D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1" name="Group 13"/>
          <p:cNvGrpSpPr/>
          <p:nvPr/>
        </p:nvGrpSpPr>
        <p:grpSpPr bwMode="auto">
          <a:xfrm>
            <a:off x="4869308" y="3799434"/>
            <a:ext cx="477348" cy="463479"/>
            <a:chOff x="0" y="0"/>
            <a:chExt cx="593" cy="584"/>
          </a:xfrm>
        </p:grpSpPr>
        <p:sp>
          <p:nvSpPr>
            <p:cNvPr id="4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3" name="Rectangle 15"/>
            <p:cNvSpPr/>
            <p:nvPr/>
          </p:nvSpPr>
          <p:spPr bwMode="auto">
            <a:xfrm>
              <a:off x="9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30" kern="0" dirty="0">
                  <a:solidFill>
                    <a:srgbClr val="FFFFFF"/>
                  </a:solidFill>
                  <a:ea typeface="微软雅黑" panose="020B0503020204020204" charset="-122"/>
                  <a:cs typeface="Lato Light" charset="0"/>
                  <a:sym typeface="Lato Light" charset="0"/>
                </a:rPr>
                <a:t>2</a:t>
              </a:r>
            </a:p>
          </p:txBody>
        </p:sp>
      </p:grpSp>
      <p:grpSp>
        <p:nvGrpSpPr>
          <p:cNvPr id="44" name="Group 10"/>
          <p:cNvGrpSpPr/>
          <p:nvPr/>
        </p:nvGrpSpPr>
        <p:grpSpPr bwMode="auto">
          <a:xfrm>
            <a:off x="9011634" y="3816430"/>
            <a:ext cx="2190594" cy="1396788"/>
            <a:chOff x="0" y="0"/>
            <a:chExt cx="2726" cy="1760"/>
          </a:xfrm>
        </p:grpSpPr>
        <p:sp>
          <p:nvSpPr>
            <p:cNvPr id="4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96774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0" y="552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</a:t>
              </a:r>
              <a:r>
                <a:rPr lang="zh-CN" altLang="en-US" sz="11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简洁生动</a:t>
              </a:r>
              <a:r>
                <a:rPr lang="en-US" altLang="zh-CN" sz="11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13"/>
          <p:cNvGrpSpPr/>
          <p:nvPr/>
        </p:nvGrpSpPr>
        <p:grpSpPr bwMode="auto">
          <a:xfrm>
            <a:off x="8227384" y="3799434"/>
            <a:ext cx="470102" cy="463479"/>
            <a:chOff x="0" y="0"/>
            <a:chExt cx="584" cy="584"/>
          </a:xfrm>
        </p:grpSpPr>
        <p:sp>
          <p:nvSpPr>
            <p:cNvPr id="48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9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30" kern="0" dirty="0">
                  <a:solidFill>
                    <a:srgbClr val="FFFFFF"/>
                  </a:solidFill>
                  <a:ea typeface="微软雅黑" panose="020B0503020204020204" charset="-122"/>
                  <a:cs typeface="Lato Light" charset="0"/>
                  <a:sym typeface="Lato Light" charset="0"/>
                </a:rPr>
                <a:t>3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2180886" y="1240505"/>
            <a:ext cx="1829615" cy="182961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811411" y="1247046"/>
            <a:ext cx="1829615" cy="182961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192124" y="1247046"/>
            <a:ext cx="1829615" cy="182961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Group 10"/>
          <p:cNvGrpSpPr/>
          <p:nvPr/>
        </p:nvGrpSpPr>
        <p:grpSpPr bwMode="auto">
          <a:xfrm>
            <a:off x="5648621" y="3816430"/>
            <a:ext cx="2190594" cy="1396788"/>
            <a:chOff x="0" y="0"/>
            <a:chExt cx="2726" cy="1760"/>
          </a:xfrm>
        </p:grpSpPr>
        <p:sp>
          <p:nvSpPr>
            <p:cNvPr id="56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96774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57" name="Rectangle 12"/>
            <p:cNvSpPr/>
            <p:nvPr/>
          </p:nvSpPr>
          <p:spPr bwMode="auto">
            <a:xfrm>
              <a:off x="0" y="552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</a:t>
              </a:r>
              <a:r>
                <a:rPr lang="zh-CN" altLang="en-US" sz="11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简洁生动</a:t>
              </a:r>
              <a:r>
                <a:rPr lang="en-US" altLang="zh-CN" sz="11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8" name="Group 10"/>
          <p:cNvGrpSpPr/>
          <p:nvPr/>
        </p:nvGrpSpPr>
        <p:grpSpPr bwMode="auto">
          <a:xfrm>
            <a:off x="2099963" y="3816430"/>
            <a:ext cx="2190594" cy="1396788"/>
            <a:chOff x="0" y="0"/>
            <a:chExt cx="2726" cy="1760"/>
          </a:xfrm>
        </p:grpSpPr>
        <p:sp>
          <p:nvSpPr>
            <p:cNvPr id="5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96774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60" name="Rectangle 12"/>
            <p:cNvSpPr/>
            <p:nvPr/>
          </p:nvSpPr>
          <p:spPr bwMode="auto">
            <a:xfrm>
              <a:off x="0" y="552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</a:t>
              </a:r>
              <a:r>
                <a:rPr lang="zh-CN" altLang="en-US" sz="11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简洁生动</a:t>
              </a:r>
              <a:r>
                <a:rPr lang="en-US" altLang="zh-CN" sz="110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8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84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BUSINESS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PART  THREE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成功项目展示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72451" y="3853969"/>
            <a:ext cx="6010899" cy="8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Four short words sum up what has lifted most successful individuals above the crowd a little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bit m short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cs"/>
              <a:sym typeface="Century Gothic" panose="020B0502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85912" y="4621919"/>
            <a:ext cx="5074745" cy="140708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16"/>
          <p:cNvSpPr/>
          <p:nvPr/>
        </p:nvSpPr>
        <p:spPr bwMode="auto">
          <a:xfrm>
            <a:off x="1093022" y="1235127"/>
            <a:ext cx="3888047" cy="47357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911" tIns="65456" rIns="130911" bIns="65456" numCol="1" rtlCol="0" anchor="t" anchorCtr="0" compatLnSpc="1"/>
          <a:lstStyle/>
          <a:p>
            <a:pPr algn="ctr" defTabSz="1309370" fontAlgn="base">
              <a:spcBef>
                <a:spcPct val="0"/>
              </a:spcBef>
              <a:spcAft>
                <a:spcPct val="0"/>
              </a:spcAft>
            </a:pPr>
            <a:endParaRPr lang="en-US" sz="804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aphicFrame>
        <p:nvGraphicFramePr>
          <p:cNvPr id="36" name="Chart 71"/>
          <p:cNvGraphicFramePr/>
          <p:nvPr/>
        </p:nvGraphicFramePr>
        <p:xfrm>
          <a:off x="5635725" y="1463462"/>
          <a:ext cx="1725946" cy="158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ctangle 5"/>
          <p:cNvSpPr/>
          <p:nvPr/>
        </p:nvSpPr>
        <p:spPr bwMode="auto">
          <a:xfrm>
            <a:off x="6112680" y="2179148"/>
            <a:ext cx="772036" cy="4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40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cs typeface="Open Sans Condensed Light" pitchFamily="34" charset="0"/>
                <a:sym typeface="Open Sans Cond Light" charset="0"/>
              </a:rPr>
              <a:t>65%</a:t>
            </a:r>
          </a:p>
        </p:txBody>
      </p:sp>
      <p:graphicFrame>
        <p:nvGraphicFramePr>
          <p:cNvPr id="46" name="Chart 116"/>
          <p:cNvGraphicFramePr/>
          <p:nvPr/>
        </p:nvGraphicFramePr>
        <p:xfrm>
          <a:off x="7482323" y="1463462"/>
          <a:ext cx="1725946" cy="158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5"/>
          <p:cNvSpPr/>
          <p:nvPr/>
        </p:nvSpPr>
        <p:spPr bwMode="auto">
          <a:xfrm>
            <a:off x="8003068" y="2179148"/>
            <a:ext cx="772036" cy="4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40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cs typeface="Open Sans Condensed Light" pitchFamily="34" charset="0"/>
                <a:sym typeface="Open Sans Cond Light" charset="0"/>
              </a:rPr>
              <a:t>50%</a:t>
            </a:r>
          </a:p>
        </p:txBody>
      </p:sp>
      <p:graphicFrame>
        <p:nvGraphicFramePr>
          <p:cNvPr id="49" name="Chart 123"/>
          <p:cNvGraphicFramePr/>
          <p:nvPr/>
        </p:nvGraphicFramePr>
        <p:xfrm>
          <a:off x="9328921" y="1463462"/>
          <a:ext cx="1725946" cy="158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ctangle 5"/>
          <p:cNvSpPr/>
          <p:nvPr/>
        </p:nvSpPr>
        <p:spPr bwMode="auto">
          <a:xfrm>
            <a:off x="9843976" y="2184615"/>
            <a:ext cx="772036" cy="4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40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cs typeface="Open Sans Condensed Light" pitchFamily="34" charset="0"/>
                <a:sym typeface="Open Sans Cond Light" charset="0"/>
              </a:rPr>
              <a:t>35%</a:t>
            </a:r>
          </a:p>
        </p:txBody>
      </p:sp>
      <p:sp>
        <p:nvSpPr>
          <p:cNvPr id="31" name="Rectangle 2"/>
          <p:cNvSpPr/>
          <p:nvPr/>
        </p:nvSpPr>
        <p:spPr bwMode="auto">
          <a:xfrm>
            <a:off x="6006714" y="4621919"/>
            <a:ext cx="4677164" cy="12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defTabSz="96774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200</a:t>
            </a:r>
            <a:r>
              <a:rPr lang="zh-CN" altLang="en-US" sz="11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字。</a:t>
            </a: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尽量将每页幻灯片的字数控制在</a:t>
            </a:r>
            <a:r>
              <a:rPr lang="en-US" altLang="zh-CN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200</a:t>
            </a: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分钟之内。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92887" y="3110405"/>
            <a:ext cx="1106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38" name="Rectangle 7"/>
          <p:cNvSpPr/>
          <p:nvPr/>
        </p:nvSpPr>
        <p:spPr bwMode="auto">
          <a:xfrm>
            <a:off x="5785912" y="3431816"/>
            <a:ext cx="1405905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文本描述建议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与标题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相关并尽量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8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96355" y="3110405"/>
            <a:ext cx="1106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3" name="Rectangle 7"/>
          <p:cNvSpPr/>
          <p:nvPr/>
        </p:nvSpPr>
        <p:spPr bwMode="auto">
          <a:xfrm>
            <a:off x="7747633" y="3436178"/>
            <a:ext cx="1405905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文本描述建议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与标题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相关并尽量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8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54252" y="3110405"/>
            <a:ext cx="1106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5" name="Rectangle 7"/>
          <p:cNvSpPr/>
          <p:nvPr/>
        </p:nvSpPr>
        <p:spPr bwMode="auto">
          <a:xfrm>
            <a:off x="9547277" y="3431816"/>
            <a:ext cx="1405905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文本描述建议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与标题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相关并尽量</a:t>
            </a:r>
            <a:r>
              <a:rPr lang="zh-CN" altLang="en-US" sz="9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9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8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7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Graphic spid="36" grpId="0">
        <p:bldAsOne/>
      </p:bldGraphic>
      <p:bldP spid="37" grpId="0"/>
      <p:bldGraphic spid="46" grpId="0">
        <p:bldAsOne/>
      </p:bldGraphic>
      <p:bldP spid="47" grpId="0"/>
      <p:bldGraphic spid="49" grpId="0">
        <p:bldAsOne/>
      </p:bldGraphic>
      <p:bldP spid="50" grpId="0"/>
      <p:bldP spid="31" grpId="0"/>
      <p:bldP spid="38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4"/>
          <p:cNvGraphicFramePr/>
          <p:nvPr/>
        </p:nvGraphicFramePr>
        <p:xfrm>
          <a:off x="3712490" y="2016409"/>
          <a:ext cx="4767020" cy="317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椭圆 29"/>
          <p:cNvSpPr/>
          <p:nvPr/>
        </p:nvSpPr>
        <p:spPr>
          <a:xfrm>
            <a:off x="5127577" y="2810933"/>
            <a:ext cx="1936842" cy="193684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2" name="Group 242"/>
          <p:cNvGrpSpPr/>
          <p:nvPr/>
        </p:nvGrpSpPr>
        <p:grpSpPr>
          <a:xfrm>
            <a:off x="5542071" y="3318933"/>
            <a:ext cx="1107854" cy="844642"/>
            <a:chOff x="2908300" y="2946400"/>
            <a:chExt cx="447675" cy="341313"/>
          </a:xfrm>
          <a:solidFill>
            <a:srgbClr val="1F497D"/>
          </a:solidFill>
        </p:grpSpPr>
        <p:sp>
          <p:nvSpPr>
            <p:cNvPr id="113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  <a:cs typeface="+mn-cs"/>
              </a:endParaRPr>
            </a:p>
          </p:txBody>
        </p:sp>
        <p:sp>
          <p:nvSpPr>
            <p:cNvPr id="114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  <a:cs typeface="+mn-cs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5186" y="1694400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26" name="Rectangle 7"/>
          <p:cNvSpPr/>
          <p:nvPr/>
        </p:nvSpPr>
        <p:spPr bwMode="auto">
          <a:xfrm>
            <a:off x="1518388" y="20587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75186" y="4102700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28" name="Rectangle 7"/>
          <p:cNvSpPr/>
          <p:nvPr/>
        </p:nvSpPr>
        <p:spPr bwMode="auto">
          <a:xfrm>
            <a:off x="1518388" y="44670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78299" y="1694400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31" name="Rectangle 7"/>
          <p:cNvSpPr/>
          <p:nvPr/>
        </p:nvSpPr>
        <p:spPr bwMode="auto">
          <a:xfrm>
            <a:off x="8321501" y="20587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78299" y="4102700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33" name="Rectangle 7"/>
          <p:cNvSpPr/>
          <p:nvPr/>
        </p:nvSpPr>
        <p:spPr bwMode="auto">
          <a:xfrm>
            <a:off x="8321501" y="44670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30" grpId="0" animBg="1"/>
      <p:bldP spid="26" grpId="0"/>
      <p:bldP spid="28" grpId="0"/>
      <p:bldP spid="31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375455" y="1439874"/>
            <a:ext cx="3240085" cy="4213522"/>
          </a:xfrm>
          <a:prstGeom prst="rect">
            <a:avLst/>
          </a:prstGeom>
          <a:solidFill>
            <a:srgbClr val="1F497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6174" y="1439874"/>
            <a:ext cx="3240085" cy="4213522"/>
          </a:xfrm>
          <a:prstGeom prst="rect">
            <a:avLst/>
          </a:prstGeom>
          <a:solidFill>
            <a:srgbClr val="1F497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8000" y="1439874"/>
            <a:ext cx="3643910" cy="42135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53011" y="1953158"/>
            <a:ext cx="110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5" name="Rectangle 7"/>
          <p:cNvSpPr/>
          <p:nvPr/>
        </p:nvSpPr>
        <p:spPr bwMode="auto">
          <a:xfrm>
            <a:off x="1089448" y="2426763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53011" y="3825115"/>
            <a:ext cx="110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7" name="Rectangle 7"/>
          <p:cNvSpPr/>
          <p:nvPr/>
        </p:nvSpPr>
        <p:spPr bwMode="auto">
          <a:xfrm>
            <a:off x="1089448" y="4298720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87311" y="1953158"/>
            <a:ext cx="110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19" name="Rectangle 7"/>
          <p:cNvSpPr/>
          <p:nvPr/>
        </p:nvSpPr>
        <p:spPr bwMode="auto">
          <a:xfrm>
            <a:off x="8823748" y="2426763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87311" y="3825115"/>
            <a:ext cx="110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21" name="Rectangle 7"/>
          <p:cNvSpPr/>
          <p:nvPr/>
        </p:nvSpPr>
        <p:spPr bwMode="auto">
          <a:xfrm>
            <a:off x="8823748" y="4298720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100"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100" spc="106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100" spc="106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050" spc="106" dirty="0"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32000"/>
            <a:ext cx="12192000" cy="482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Object 5"/>
          <p:cNvGraphicFramePr/>
          <p:nvPr/>
        </p:nvGraphicFramePr>
        <p:xfrm>
          <a:off x="482600" y="1570343"/>
          <a:ext cx="6959600" cy="528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Group 35"/>
          <p:cNvGrpSpPr/>
          <p:nvPr/>
        </p:nvGrpSpPr>
        <p:grpSpPr bwMode="auto">
          <a:xfrm>
            <a:off x="8547100" y="2624679"/>
            <a:ext cx="2853774" cy="1626041"/>
            <a:chOff x="1469" y="16"/>
            <a:chExt cx="2874" cy="1025"/>
          </a:xfrm>
        </p:grpSpPr>
        <p:sp>
          <p:nvSpPr>
            <p:cNvPr id="5" name="Rectangle 36"/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6" name="Rectangle 37"/>
            <p:cNvSpPr/>
            <p:nvPr/>
          </p:nvSpPr>
          <p:spPr bwMode="auto">
            <a:xfrm>
              <a:off x="1469" y="207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</a:t>
              </a:r>
              <a:endParaRPr lang="en-US" sz="10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7" name="Group 35"/>
          <p:cNvGrpSpPr/>
          <p:nvPr/>
        </p:nvGrpSpPr>
        <p:grpSpPr bwMode="auto">
          <a:xfrm>
            <a:off x="8547100" y="4834479"/>
            <a:ext cx="2853774" cy="1626041"/>
            <a:chOff x="1469" y="16"/>
            <a:chExt cx="2874" cy="1025"/>
          </a:xfrm>
        </p:grpSpPr>
        <p:sp>
          <p:nvSpPr>
            <p:cNvPr id="8" name="Rectangle 36"/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9" name="Rectangle 37"/>
            <p:cNvSpPr/>
            <p:nvPr/>
          </p:nvSpPr>
          <p:spPr bwMode="auto">
            <a:xfrm>
              <a:off x="1469" y="207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05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050">
                  <a:solidFill>
                    <a:schemeClr val="bg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</a:t>
              </a:r>
              <a:endParaRPr lang="en-US" sz="10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8231710" y="2611979"/>
            <a:ext cx="182021" cy="182021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231710" y="4834479"/>
            <a:ext cx="182021" cy="182021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84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BUSINESS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PART  FOUR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明年工作计划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2451" y="3853969"/>
            <a:ext cx="6010899" cy="8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Four short words sum up what has lifted most successful individuals above the crowd a little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bit m short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cs"/>
              <a:sym typeface="Century Gothic" panose="020B0502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24" y="-18606"/>
            <a:ext cx="12192000" cy="6856950"/>
          </a:xfrm>
          <a:prstGeom prst="rect">
            <a:avLst/>
          </a:prstGeom>
          <a:solidFill>
            <a:schemeClr val="bg1">
              <a:lumMod val="75000"/>
              <a:lumOff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24" y="2152650"/>
            <a:ext cx="12192000" cy="4704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200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3050" y="259344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/>
              <a:t>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43425" y="931562"/>
            <a:ext cx="31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/>
              <a:t>CONTENTS</a:t>
            </a:r>
            <a:endParaRPr lang="zh-CN" altLang="en-US" sz="4000"/>
          </a:p>
        </p:txBody>
      </p:sp>
      <p:cxnSp>
        <p:nvCxnSpPr>
          <p:cNvPr id="7" name="直接连接符 6"/>
          <p:cNvCxnSpPr/>
          <p:nvPr/>
        </p:nvCxnSpPr>
        <p:spPr>
          <a:xfrm>
            <a:off x="5667375" y="1782323"/>
            <a:ext cx="78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1535315" y="2873638"/>
            <a:ext cx="329794" cy="485323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1F497D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4179" y="4045433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年度工作概述</a:t>
            </a:r>
          </a:p>
        </p:txBody>
      </p:sp>
      <p:sp>
        <p:nvSpPr>
          <p:cNvPr id="26" name="Rectangle 7"/>
          <p:cNvSpPr/>
          <p:nvPr/>
        </p:nvSpPr>
        <p:spPr bwMode="auto">
          <a:xfrm>
            <a:off x="620879" y="4438939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53804" y="4045433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工作完成情况</a:t>
            </a:r>
          </a:p>
        </p:txBody>
      </p:sp>
      <p:sp>
        <p:nvSpPr>
          <p:cNvPr id="32" name="Rectangle 7"/>
          <p:cNvSpPr/>
          <p:nvPr/>
        </p:nvSpPr>
        <p:spPr bwMode="auto">
          <a:xfrm>
            <a:off x="3466474" y="4438939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69922" y="4038829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成功项目展示</a:t>
            </a:r>
          </a:p>
        </p:txBody>
      </p:sp>
      <p:sp>
        <p:nvSpPr>
          <p:cNvPr id="35" name="Rectangle 7"/>
          <p:cNvSpPr/>
          <p:nvPr/>
        </p:nvSpPr>
        <p:spPr bwMode="auto">
          <a:xfrm>
            <a:off x="6312069" y="4484941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46759" y="4036197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明年工作计划</a:t>
            </a:r>
          </a:p>
        </p:txBody>
      </p:sp>
      <p:sp>
        <p:nvSpPr>
          <p:cNvPr id="38" name="Rectangle 7"/>
          <p:cNvSpPr/>
          <p:nvPr/>
        </p:nvSpPr>
        <p:spPr bwMode="auto">
          <a:xfrm>
            <a:off x="8899889" y="4482497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4274227" y="2922211"/>
            <a:ext cx="416060" cy="409233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7099406" y="2911836"/>
            <a:ext cx="416706" cy="400109"/>
          </a:xfrm>
          <a:custGeom>
            <a:avLst/>
            <a:gdLst>
              <a:gd name="T0" fmla="*/ 43 w 44"/>
              <a:gd name="T1" fmla="*/ 22 h 43"/>
              <a:gd name="T2" fmla="*/ 43 w 44"/>
              <a:gd name="T3" fmla="*/ 22 h 43"/>
              <a:gd name="T4" fmla="*/ 38 w 44"/>
              <a:gd name="T5" fmla="*/ 19 h 43"/>
              <a:gd name="T6" fmla="*/ 31 w 44"/>
              <a:gd name="T7" fmla="*/ 23 h 43"/>
              <a:gd name="T8" fmla="*/ 30 w 44"/>
              <a:gd name="T9" fmla="*/ 24 h 43"/>
              <a:gd name="T10" fmla="*/ 30 w 44"/>
              <a:gd name="T11" fmla="*/ 25 h 43"/>
              <a:gd name="T12" fmla="*/ 29 w 44"/>
              <a:gd name="T13" fmla="*/ 24 h 43"/>
              <a:gd name="T14" fmla="*/ 28 w 44"/>
              <a:gd name="T15" fmla="*/ 23 h 43"/>
              <a:gd name="T16" fmla="*/ 22 w 44"/>
              <a:gd name="T17" fmla="*/ 19 h 43"/>
              <a:gd name="T18" fmla="*/ 16 w 44"/>
              <a:gd name="T19" fmla="*/ 23 h 43"/>
              <a:gd name="T20" fmla="*/ 15 w 44"/>
              <a:gd name="T21" fmla="*/ 24 h 43"/>
              <a:gd name="T22" fmla="*/ 14 w 44"/>
              <a:gd name="T23" fmla="*/ 25 h 43"/>
              <a:gd name="T24" fmla="*/ 13 w 44"/>
              <a:gd name="T25" fmla="*/ 24 h 43"/>
              <a:gd name="T26" fmla="*/ 13 w 44"/>
              <a:gd name="T27" fmla="*/ 23 h 43"/>
              <a:gd name="T28" fmla="*/ 6 w 44"/>
              <a:gd name="T29" fmla="*/ 19 h 43"/>
              <a:gd name="T30" fmla="*/ 1 w 44"/>
              <a:gd name="T31" fmla="*/ 22 h 43"/>
              <a:gd name="T32" fmla="*/ 1 w 44"/>
              <a:gd name="T33" fmla="*/ 22 h 43"/>
              <a:gd name="T34" fmla="*/ 0 w 44"/>
              <a:gd name="T35" fmla="*/ 21 h 43"/>
              <a:gd name="T36" fmla="*/ 0 w 44"/>
              <a:gd name="T37" fmla="*/ 21 h 43"/>
              <a:gd name="T38" fmla="*/ 22 w 44"/>
              <a:gd name="T39" fmla="*/ 5 h 43"/>
              <a:gd name="T40" fmla="*/ 44 w 44"/>
              <a:gd name="T41" fmla="*/ 21 h 43"/>
              <a:gd name="T42" fmla="*/ 44 w 44"/>
              <a:gd name="T43" fmla="*/ 21 h 43"/>
              <a:gd name="T44" fmla="*/ 43 w 44"/>
              <a:gd name="T45" fmla="*/ 22 h 43"/>
              <a:gd name="T46" fmla="*/ 24 w 44"/>
              <a:gd name="T47" fmla="*/ 36 h 43"/>
              <a:gd name="T48" fmla="*/ 17 w 44"/>
              <a:gd name="T49" fmla="*/ 43 h 43"/>
              <a:gd name="T50" fmla="*/ 10 w 44"/>
              <a:gd name="T51" fmla="*/ 36 h 43"/>
              <a:gd name="T52" fmla="*/ 12 w 44"/>
              <a:gd name="T53" fmla="*/ 34 h 43"/>
              <a:gd name="T54" fmla="*/ 13 w 44"/>
              <a:gd name="T55" fmla="*/ 36 h 43"/>
              <a:gd name="T56" fmla="*/ 17 w 44"/>
              <a:gd name="T57" fmla="*/ 39 h 43"/>
              <a:gd name="T58" fmla="*/ 20 w 44"/>
              <a:gd name="T59" fmla="*/ 36 h 43"/>
              <a:gd name="T60" fmla="*/ 20 w 44"/>
              <a:gd name="T61" fmla="*/ 20 h 43"/>
              <a:gd name="T62" fmla="*/ 22 w 44"/>
              <a:gd name="T63" fmla="*/ 20 h 43"/>
              <a:gd name="T64" fmla="*/ 24 w 44"/>
              <a:gd name="T65" fmla="*/ 20 h 43"/>
              <a:gd name="T66" fmla="*/ 24 w 44"/>
              <a:gd name="T67" fmla="*/ 36 h 43"/>
              <a:gd name="T68" fmla="*/ 24 w 44"/>
              <a:gd name="T69" fmla="*/ 4 h 43"/>
              <a:gd name="T70" fmla="*/ 22 w 44"/>
              <a:gd name="T71" fmla="*/ 4 h 43"/>
              <a:gd name="T72" fmla="*/ 20 w 44"/>
              <a:gd name="T73" fmla="*/ 4 h 43"/>
              <a:gd name="T74" fmla="*/ 20 w 44"/>
              <a:gd name="T75" fmla="*/ 2 h 43"/>
              <a:gd name="T76" fmla="*/ 22 w 44"/>
              <a:gd name="T77" fmla="*/ 0 h 43"/>
              <a:gd name="T78" fmla="*/ 24 w 44"/>
              <a:gd name="T79" fmla="*/ 2 h 43"/>
              <a:gd name="T80" fmla="*/ 24 w 44"/>
              <a:gd name="T81" fmla="*/ 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" h="43">
                <a:moveTo>
                  <a:pt x="43" y="22"/>
                </a:moveTo>
                <a:cubicBezTo>
                  <a:pt x="43" y="22"/>
                  <a:pt x="43" y="22"/>
                  <a:pt x="43" y="22"/>
                </a:cubicBezTo>
                <a:cubicBezTo>
                  <a:pt x="41" y="20"/>
                  <a:pt x="40" y="19"/>
                  <a:pt x="38" y="19"/>
                </a:cubicBezTo>
                <a:cubicBezTo>
                  <a:pt x="35" y="19"/>
                  <a:pt x="33" y="21"/>
                  <a:pt x="31" y="23"/>
                </a:cubicBezTo>
                <a:cubicBezTo>
                  <a:pt x="31" y="23"/>
                  <a:pt x="31" y="24"/>
                  <a:pt x="30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5"/>
                  <a:pt x="29" y="24"/>
                </a:cubicBezTo>
                <a:cubicBezTo>
                  <a:pt x="29" y="24"/>
                  <a:pt x="28" y="23"/>
                  <a:pt x="28" y="23"/>
                </a:cubicBezTo>
                <a:cubicBezTo>
                  <a:pt x="27" y="21"/>
                  <a:pt x="24" y="19"/>
                  <a:pt x="22" y="19"/>
                </a:cubicBezTo>
                <a:cubicBezTo>
                  <a:pt x="19" y="19"/>
                  <a:pt x="17" y="21"/>
                  <a:pt x="16" y="23"/>
                </a:cubicBezTo>
                <a:cubicBezTo>
                  <a:pt x="15" y="23"/>
                  <a:pt x="15" y="24"/>
                  <a:pt x="15" y="24"/>
                </a:cubicBezTo>
                <a:cubicBezTo>
                  <a:pt x="15" y="25"/>
                  <a:pt x="15" y="25"/>
                  <a:pt x="14" y="25"/>
                </a:cubicBezTo>
                <a:cubicBezTo>
                  <a:pt x="14" y="25"/>
                  <a:pt x="14" y="25"/>
                  <a:pt x="13" y="24"/>
                </a:cubicBezTo>
                <a:cubicBezTo>
                  <a:pt x="13" y="24"/>
                  <a:pt x="13" y="23"/>
                  <a:pt x="13" y="23"/>
                </a:cubicBezTo>
                <a:cubicBezTo>
                  <a:pt x="11" y="21"/>
                  <a:pt x="9" y="19"/>
                  <a:pt x="6" y="19"/>
                </a:cubicBezTo>
                <a:cubicBezTo>
                  <a:pt x="4" y="19"/>
                  <a:pt x="3" y="20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1"/>
                  <a:pt x="12" y="5"/>
                  <a:pt x="22" y="5"/>
                </a:cubicBezTo>
                <a:cubicBezTo>
                  <a:pt x="32" y="5"/>
                  <a:pt x="42" y="1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2"/>
                  <a:pt x="43" y="22"/>
                </a:cubicBezTo>
                <a:close/>
                <a:moveTo>
                  <a:pt x="24" y="36"/>
                </a:moveTo>
                <a:cubicBezTo>
                  <a:pt x="24" y="40"/>
                  <a:pt x="21" y="43"/>
                  <a:pt x="17" y="43"/>
                </a:cubicBezTo>
                <a:cubicBezTo>
                  <a:pt x="13" y="43"/>
                  <a:pt x="10" y="40"/>
                  <a:pt x="10" y="36"/>
                </a:cubicBezTo>
                <a:cubicBezTo>
                  <a:pt x="10" y="35"/>
                  <a:pt x="11" y="34"/>
                  <a:pt x="12" y="34"/>
                </a:cubicBezTo>
                <a:cubicBezTo>
                  <a:pt x="13" y="34"/>
                  <a:pt x="13" y="35"/>
                  <a:pt x="13" y="36"/>
                </a:cubicBezTo>
                <a:cubicBezTo>
                  <a:pt x="13" y="38"/>
                  <a:pt x="15" y="39"/>
                  <a:pt x="17" y="39"/>
                </a:cubicBezTo>
                <a:cubicBezTo>
                  <a:pt x="19" y="39"/>
                  <a:pt x="20" y="38"/>
                  <a:pt x="20" y="36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2" y="20"/>
                </a:cubicBezTo>
                <a:cubicBezTo>
                  <a:pt x="23" y="20"/>
                  <a:pt x="23" y="20"/>
                  <a:pt x="24" y="20"/>
                </a:cubicBezTo>
                <a:lnTo>
                  <a:pt x="24" y="36"/>
                </a:lnTo>
                <a:close/>
                <a:moveTo>
                  <a:pt x="24" y="4"/>
                </a:moveTo>
                <a:cubicBezTo>
                  <a:pt x="23" y="4"/>
                  <a:pt x="23" y="4"/>
                  <a:pt x="22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23" y="0"/>
                  <a:pt x="24" y="1"/>
                  <a:pt x="24" y="2"/>
                </a:cubicBezTo>
                <a:lnTo>
                  <a:pt x="24" y="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9725456" y="2894187"/>
            <a:ext cx="523444" cy="515682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6471" y="3528238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ONE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81356" y="3532454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TWO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54892" y="3528237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THREE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69933" y="3577164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FOUR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5" grpId="0"/>
      <p:bldP spid="38" grpId="0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/>
        </p:nvSpPr>
        <p:spPr>
          <a:xfrm>
            <a:off x="1683969" y="1230425"/>
            <a:ext cx="3935392" cy="4161099"/>
          </a:xfrm>
          <a:prstGeom prst="frame">
            <a:avLst>
              <a:gd name="adj1" fmla="val 763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2357" y="1617350"/>
            <a:ext cx="3834881" cy="43014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2"/>
          <p:cNvGrpSpPr/>
          <p:nvPr/>
        </p:nvGrpSpPr>
        <p:grpSpPr>
          <a:xfrm>
            <a:off x="6497100" y="1458124"/>
            <a:ext cx="731607" cy="722536"/>
            <a:chOff x="5537964" y="2206768"/>
            <a:chExt cx="541985" cy="541985"/>
          </a:xfrm>
        </p:grpSpPr>
        <p:sp>
          <p:nvSpPr>
            <p:cNvPr id="5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7100" y="3063556"/>
            <a:ext cx="731607" cy="722536"/>
            <a:chOff x="5537964" y="3553346"/>
            <a:chExt cx="541985" cy="541985"/>
          </a:xfrm>
          <a:solidFill>
            <a:schemeClr val="tx1"/>
          </a:solidFill>
        </p:grpSpPr>
        <p:sp>
          <p:nvSpPr>
            <p:cNvPr id="8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665448" y="3684384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410174" y="1362015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11" name="Rectangle 7"/>
          <p:cNvSpPr/>
          <p:nvPr/>
        </p:nvSpPr>
        <p:spPr bwMode="auto">
          <a:xfrm>
            <a:off x="7532736" y="1670886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10175" y="2917616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13" name="Rectangle 7"/>
          <p:cNvSpPr/>
          <p:nvPr/>
        </p:nvSpPr>
        <p:spPr bwMode="auto">
          <a:xfrm>
            <a:off x="7532737" y="3226487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14" name="Group 1"/>
          <p:cNvGrpSpPr/>
          <p:nvPr/>
        </p:nvGrpSpPr>
        <p:grpSpPr>
          <a:xfrm>
            <a:off x="6497099" y="4668988"/>
            <a:ext cx="731607" cy="722536"/>
            <a:chOff x="3121372" y="2210990"/>
            <a:chExt cx="541985" cy="541985"/>
          </a:xfrm>
        </p:grpSpPr>
        <p:sp>
          <p:nvSpPr>
            <p:cNvPr id="15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410174" y="4586507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18" name="Rectangle 7"/>
          <p:cNvSpPr/>
          <p:nvPr/>
        </p:nvSpPr>
        <p:spPr bwMode="auto">
          <a:xfrm>
            <a:off x="7532736" y="4895378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9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8"/>
          <p:cNvSpPr/>
          <p:nvPr/>
        </p:nvSpPr>
        <p:spPr>
          <a:xfrm>
            <a:off x="4731785" y="2035281"/>
            <a:ext cx="2536723" cy="4041058"/>
          </a:xfrm>
          <a:custGeom>
            <a:avLst/>
            <a:gdLst>
              <a:gd name="connsiteX0" fmla="*/ 0 w 2536723"/>
              <a:gd name="connsiteY0" fmla="*/ 0 h 4041058"/>
              <a:gd name="connsiteX1" fmla="*/ 1933522 w 2536723"/>
              <a:gd name="connsiteY1" fmla="*/ 0 h 4041058"/>
              <a:gd name="connsiteX2" fmla="*/ 2536723 w 2536723"/>
              <a:gd name="connsiteY2" fmla="*/ 565395 h 4041058"/>
              <a:gd name="connsiteX3" fmla="*/ 2536723 w 2536723"/>
              <a:gd name="connsiteY3" fmla="*/ 4041058 h 4041058"/>
              <a:gd name="connsiteX4" fmla="*/ 0 w 2536723"/>
              <a:gd name="connsiteY4" fmla="*/ 4041058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23" h="4041058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 39"/>
          <p:cNvSpPr/>
          <p:nvPr/>
        </p:nvSpPr>
        <p:spPr>
          <a:xfrm>
            <a:off x="5321720" y="1681967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/>
          <a:srcRect l="55555" t="27613" r="36774" b="25299"/>
          <a:stretch>
            <a:fillRect/>
          </a:stretch>
        </p:blipFill>
        <p:spPr>
          <a:xfrm rot="18808215" flipV="1">
            <a:off x="6553018" y="-975306"/>
            <a:ext cx="251106" cy="5712628"/>
          </a:xfrm>
          <a:prstGeom prst="rect">
            <a:avLst/>
          </a:prstGeom>
        </p:spPr>
      </p:pic>
      <p:sp>
        <p:nvSpPr>
          <p:cNvPr id="35" name="任意多边形 35"/>
          <p:cNvSpPr/>
          <p:nvPr/>
        </p:nvSpPr>
        <p:spPr>
          <a:xfrm>
            <a:off x="7919665" y="2035281"/>
            <a:ext cx="2536723" cy="4041058"/>
          </a:xfrm>
          <a:custGeom>
            <a:avLst/>
            <a:gdLst>
              <a:gd name="connsiteX0" fmla="*/ 0 w 2536723"/>
              <a:gd name="connsiteY0" fmla="*/ 0 h 4041058"/>
              <a:gd name="connsiteX1" fmla="*/ 1933522 w 2536723"/>
              <a:gd name="connsiteY1" fmla="*/ 0 h 4041058"/>
              <a:gd name="connsiteX2" fmla="*/ 2536723 w 2536723"/>
              <a:gd name="connsiteY2" fmla="*/ 565395 h 4041058"/>
              <a:gd name="connsiteX3" fmla="*/ 2536723 w 2536723"/>
              <a:gd name="connsiteY3" fmla="*/ 4041058 h 4041058"/>
              <a:gd name="connsiteX4" fmla="*/ 0 w 2536723"/>
              <a:gd name="connsiteY4" fmla="*/ 4041058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23" h="4041058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任意多边形 36"/>
          <p:cNvSpPr/>
          <p:nvPr/>
        </p:nvSpPr>
        <p:spPr>
          <a:xfrm>
            <a:off x="8509600" y="1681967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print"/>
          <a:srcRect l="55555" t="27613" r="36774" b="25299"/>
          <a:stretch>
            <a:fillRect/>
          </a:stretch>
        </p:blipFill>
        <p:spPr>
          <a:xfrm rot="18808215" flipV="1">
            <a:off x="9740898" y="-990546"/>
            <a:ext cx="251106" cy="5712628"/>
          </a:xfrm>
          <a:prstGeom prst="rect">
            <a:avLst/>
          </a:prstGeom>
        </p:spPr>
      </p:pic>
      <p:sp>
        <p:nvSpPr>
          <p:cNvPr id="44" name="任意多边形 32"/>
          <p:cNvSpPr/>
          <p:nvPr/>
        </p:nvSpPr>
        <p:spPr>
          <a:xfrm>
            <a:off x="1489369" y="2035281"/>
            <a:ext cx="2536723" cy="4041058"/>
          </a:xfrm>
          <a:custGeom>
            <a:avLst/>
            <a:gdLst>
              <a:gd name="connsiteX0" fmla="*/ 0 w 2536723"/>
              <a:gd name="connsiteY0" fmla="*/ 0 h 4041058"/>
              <a:gd name="connsiteX1" fmla="*/ 1933522 w 2536723"/>
              <a:gd name="connsiteY1" fmla="*/ 0 h 4041058"/>
              <a:gd name="connsiteX2" fmla="*/ 2536723 w 2536723"/>
              <a:gd name="connsiteY2" fmla="*/ 565395 h 4041058"/>
              <a:gd name="connsiteX3" fmla="*/ 2536723 w 2536723"/>
              <a:gd name="connsiteY3" fmla="*/ 4041058 h 4041058"/>
              <a:gd name="connsiteX4" fmla="*/ 0 w 2536723"/>
              <a:gd name="connsiteY4" fmla="*/ 4041058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23" h="4041058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 30"/>
          <p:cNvSpPr/>
          <p:nvPr/>
        </p:nvSpPr>
        <p:spPr>
          <a:xfrm>
            <a:off x="2079304" y="1681967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/>
          <a:srcRect l="55555" t="27613" r="36774" b="25299"/>
          <a:stretch>
            <a:fillRect/>
          </a:stretch>
        </p:blipFill>
        <p:spPr>
          <a:xfrm rot="18808215" flipV="1">
            <a:off x="3310602" y="-990546"/>
            <a:ext cx="251106" cy="5712628"/>
          </a:xfrm>
          <a:prstGeom prst="rect">
            <a:avLst/>
          </a:prstGeom>
        </p:spPr>
      </p:pic>
      <p:sp>
        <p:nvSpPr>
          <p:cNvPr id="60" name="KSO_Shape"/>
          <p:cNvSpPr/>
          <p:nvPr/>
        </p:nvSpPr>
        <p:spPr bwMode="auto">
          <a:xfrm>
            <a:off x="2394972" y="2855354"/>
            <a:ext cx="666521" cy="477673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5628203" y="2765118"/>
            <a:ext cx="835326" cy="596345"/>
          </a:xfrm>
          <a:custGeom>
            <a:avLst/>
            <a:gdLst>
              <a:gd name="T0" fmla="*/ 292563706 w 6176"/>
              <a:gd name="T1" fmla="*/ 94836 h 4867"/>
              <a:gd name="T2" fmla="*/ 308833011 w 6176"/>
              <a:gd name="T3" fmla="*/ 10908958 h 4867"/>
              <a:gd name="T4" fmla="*/ 311211793 w 6176"/>
              <a:gd name="T5" fmla="*/ 392245233 h 4867"/>
              <a:gd name="T6" fmla="*/ 296655015 w 6176"/>
              <a:gd name="T7" fmla="*/ 408181752 h 4867"/>
              <a:gd name="T8" fmla="*/ 276960350 w 6176"/>
              <a:gd name="T9" fmla="*/ 404387372 h 4867"/>
              <a:gd name="T10" fmla="*/ 41862807 w 6176"/>
              <a:gd name="T11" fmla="*/ 298239259 h 4867"/>
              <a:gd name="T12" fmla="*/ 16649934 w 6176"/>
              <a:gd name="T13" fmla="*/ 281164395 h 4867"/>
              <a:gd name="T14" fmla="*/ 1236893 w 6176"/>
              <a:gd name="T15" fmla="*/ 251188700 h 4867"/>
              <a:gd name="T16" fmla="*/ 1902841 w 6176"/>
              <a:gd name="T17" fmla="*/ 155475362 h 4867"/>
              <a:gd name="T18" fmla="*/ 18648087 w 6176"/>
              <a:gd name="T19" fmla="*/ 126258359 h 4867"/>
              <a:gd name="T20" fmla="*/ 39959966 w 6176"/>
              <a:gd name="T21" fmla="*/ 112314020 h 4867"/>
              <a:gd name="T22" fmla="*/ 473334819 w 6176"/>
              <a:gd name="T23" fmla="*/ 233639653 h 4867"/>
              <a:gd name="T24" fmla="*/ 501877740 w 6176"/>
              <a:gd name="T25" fmla="*/ 237339197 h 4867"/>
              <a:gd name="T26" fmla="*/ 530230038 w 6176"/>
              <a:gd name="T27" fmla="*/ 248817174 h 4867"/>
              <a:gd name="T28" fmla="*/ 554111014 w 6176"/>
              <a:gd name="T29" fmla="*/ 267125219 h 4867"/>
              <a:gd name="T30" fmla="*/ 571046267 w 6176"/>
              <a:gd name="T31" fmla="*/ 288563482 h 4867"/>
              <a:gd name="T32" fmla="*/ 583319883 w 6176"/>
              <a:gd name="T33" fmla="*/ 316547304 h 4867"/>
              <a:gd name="T34" fmla="*/ 587601198 w 6176"/>
              <a:gd name="T35" fmla="*/ 347756180 h 4867"/>
              <a:gd name="T36" fmla="*/ 583985831 w 6176"/>
              <a:gd name="T37" fmla="*/ 376214185 h 4867"/>
              <a:gd name="T38" fmla="*/ 572473475 w 6176"/>
              <a:gd name="T39" fmla="*/ 404482209 h 4867"/>
              <a:gd name="T40" fmla="*/ 554111014 w 6176"/>
              <a:gd name="T41" fmla="*/ 428386834 h 4867"/>
              <a:gd name="T42" fmla="*/ 532513509 w 6176"/>
              <a:gd name="T43" fmla="*/ 445177189 h 4867"/>
              <a:gd name="T44" fmla="*/ 504636844 w 6176"/>
              <a:gd name="T45" fmla="*/ 457414165 h 4867"/>
              <a:gd name="T46" fmla="*/ 473334819 w 6176"/>
              <a:gd name="T47" fmla="*/ 461682727 h 4867"/>
              <a:gd name="T48" fmla="*/ 444601892 w 6176"/>
              <a:gd name="T49" fmla="*/ 458172856 h 4867"/>
              <a:gd name="T50" fmla="*/ 416439601 w 6176"/>
              <a:gd name="T51" fmla="*/ 446600043 h 4867"/>
              <a:gd name="T52" fmla="*/ 392463621 w 6176"/>
              <a:gd name="T53" fmla="*/ 428386834 h 4867"/>
              <a:gd name="T54" fmla="*/ 375528060 w 6176"/>
              <a:gd name="T55" fmla="*/ 406758898 h 4867"/>
              <a:gd name="T56" fmla="*/ 363254752 w 6176"/>
              <a:gd name="T57" fmla="*/ 378965057 h 4867"/>
              <a:gd name="T58" fmla="*/ 358878126 w 6176"/>
              <a:gd name="T59" fmla="*/ 347756180 h 4867"/>
              <a:gd name="T60" fmla="*/ 362588804 w 6176"/>
              <a:gd name="T61" fmla="*/ 319298176 h 4867"/>
              <a:gd name="T62" fmla="*/ 374101161 w 6176"/>
              <a:gd name="T63" fmla="*/ 291029844 h 4867"/>
              <a:gd name="T64" fmla="*/ 392463621 w 6176"/>
              <a:gd name="T65" fmla="*/ 267125219 h 4867"/>
              <a:gd name="T66" fmla="*/ 413965815 w 6176"/>
              <a:gd name="T67" fmla="*/ 250240336 h 4867"/>
              <a:gd name="T68" fmla="*/ 442032795 w 6176"/>
              <a:gd name="T69" fmla="*/ 238003360 h 4867"/>
              <a:gd name="T70" fmla="*/ 473334819 w 6176"/>
              <a:gd name="T71" fmla="*/ 233639653 h 4867"/>
              <a:gd name="T72" fmla="*/ 470195086 w 6176"/>
              <a:gd name="T73" fmla="*/ 424877271 h 4867"/>
              <a:gd name="T74" fmla="*/ 506825003 w 6176"/>
              <a:gd name="T75" fmla="*/ 417288203 h 4867"/>
              <a:gd name="T76" fmla="*/ 535272613 w 6176"/>
              <a:gd name="T77" fmla="*/ 393858068 h 4867"/>
              <a:gd name="T78" fmla="*/ 550305333 w 6176"/>
              <a:gd name="T79" fmla="*/ 355534613 h 4867"/>
              <a:gd name="T80" fmla="*/ 544596810 w 6176"/>
              <a:gd name="T81" fmla="*/ 317590813 h 4867"/>
              <a:gd name="T82" fmla="*/ 418437445 w 6176"/>
              <a:gd name="T83" fmla="*/ 402110683 h 4867"/>
              <a:gd name="T84" fmla="*/ 473334819 w 6176"/>
              <a:gd name="T85" fmla="*/ 270540254 h 4867"/>
              <a:gd name="T86" fmla="*/ 433089535 w 6176"/>
              <a:gd name="T87" fmla="*/ 281638884 h 4867"/>
              <a:gd name="T88" fmla="*/ 407020400 w 6176"/>
              <a:gd name="T89" fmla="*/ 307630527 h 4867"/>
              <a:gd name="T90" fmla="*/ 395888673 w 6176"/>
              <a:gd name="T91" fmla="*/ 347756180 h 4867"/>
              <a:gd name="T92" fmla="*/ 405212562 w 6176"/>
              <a:gd name="T93" fmla="*/ 384466800 h 4867"/>
              <a:gd name="T94" fmla="*/ 320155053 w 6176"/>
              <a:gd name="T95" fmla="*/ 349084198 h 4867"/>
              <a:gd name="T96" fmla="*/ 288567710 w 6176"/>
              <a:gd name="T97" fmla="*/ 91349939 h 4867"/>
              <a:gd name="T98" fmla="*/ 285237661 w 6176"/>
              <a:gd name="T99" fmla="*/ 71809020 h 4867"/>
              <a:gd name="T100" fmla="*/ 265067363 w 6176"/>
              <a:gd name="T101" fmla="*/ 63935443 h 4867"/>
              <a:gd name="T102" fmla="*/ 168783123 w 6176"/>
              <a:gd name="T103" fmla="*/ 137167317 h 4867"/>
              <a:gd name="T104" fmla="*/ 169163753 w 6176"/>
              <a:gd name="T105" fmla="*/ 158605580 h 4867"/>
              <a:gd name="T106" fmla="*/ 186479636 w 6176"/>
              <a:gd name="T107" fmla="*/ 168565866 h 4867"/>
              <a:gd name="T108" fmla="*/ 63935946 w 6176"/>
              <a:gd name="T109" fmla="*/ 149878475 h 4867"/>
              <a:gd name="T110" fmla="*/ 48617907 w 6176"/>
              <a:gd name="T111" fmla="*/ 156234054 h 4867"/>
              <a:gd name="T112" fmla="*/ 42338440 w 6176"/>
              <a:gd name="T113" fmla="*/ 238287869 h 4867"/>
              <a:gd name="T114" fmla="*/ 51852644 w 6176"/>
              <a:gd name="T115" fmla="*/ 256121424 h 48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76" h="4867">
                <a:moveTo>
                  <a:pt x="1587" y="1134"/>
                </a:moveTo>
                <a:lnTo>
                  <a:pt x="2912" y="51"/>
                </a:lnTo>
                <a:lnTo>
                  <a:pt x="2930" y="38"/>
                </a:lnTo>
                <a:lnTo>
                  <a:pt x="2949" y="26"/>
                </a:lnTo>
                <a:lnTo>
                  <a:pt x="2968" y="17"/>
                </a:lnTo>
                <a:lnTo>
                  <a:pt x="2989" y="10"/>
                </a:lnTo>
                <a:lnTo>
                  <a:pt x="3010" y="5"/>
                </a:lnTo>
                <a:lnTo>
                  <a:pt x="3032" y="1"/>
                </a:lnTo>
                <a:lnTo>
                  <a:pt x="3053" y="0"/>
                </a:lnTo>
                <a:lnTo>
                  <a:pt x="3075" y="1"/>
                </a:lnTo>
                <a:lnTo>
                  <a:pt x="3095" y="5"/>
                </a:lnTo>
                <a:lnTo>
                  <a:pt x="3116" y="10"/>
                </a:lnTo>
                <a:lnTo>
                  <a:pt x="3137" y="17"/>
                </a:lnTo>
                <a:lnTo>
                  <a:pt x="3156" y="26"/>
                </a:lnTo>
                <a:lnTo>
                  <a:pt x="3174" y="38"/>
                </a:lnTo>
                <a:lnTo>
                  <a:pt x="3192" y="51"/>
                </a:lnTo>
                <a:lnTo>
                  <a:pt x="3208" y="66"/>
                </a:lnTo>
                <a:lnTo>
                  <a:pt x="3225" y="83"/>
                </a:lnTo>
                <a:lnTo>
                  <a:pt x="3236" y="98"/>
                </a:lnTo>
                <a:lnTo>
                  <a:pt x="3246" y="115"/>
                </a:lnTo>
                <a:lnTo>
                  <a:pt x="3255" y="132"/>
                </a:lnTo>
                <a:lnTo>
                  <a:pt x="3262" y="149"/>
                </a:lnTo>
                <a:lnTo>
                  <a:pt x="3267" y="168"/>
                </a:lnTo>
                <a:lnTo>
                  <a:pt x="3272" y="186"/>
                </a:lnTo>
                <a:lnTo>
                  <a:pt x="3274" y="205"/>
                </a:lnTo>
                <a:lnTo>
                  <a:pt x="3275" y="223"/>
                </a:lnTo>
                <a:lnTo>
                  <a:pt x="3275" y="4090"/>
                </a:lnTo>
                <a:lnTo>
                  <a:pt x="3274" y="4113"/>
                </a:lnTo>
                <a:lnTo>
                  <a:pt x="3271" y="4135"/>
                </a:lnTo>
                <a:lnTo>
                  <a:pt x="3264" y="4157"/>
                </a:lnTo>
                <a:lnTo>
                  <a:pt x="3257" y="4177"/>
                </a:lnTo>
                <a:lnTo>
                  <a:pt x="3248" y="4196"/>
                </a:lnTo>
                <a:lnTo>
                  <a:pt x="3236" y="4214"/>
                </a:lnTo>
                <a:lnTo>
                  <a:pt x="3223" y="4232"/>
                </a:lnTo>
                <a:lnTo>
                  <a:pt x="3210" y="4248"/>
                </a:lnTo>
                <a:lnTo>
                  <a:pt x="3193" y="4263"/>
                </a:lnTo>
                <a:lnTo>
                  <a:pt x="3176" y="4274"/>
                </a:lnTo>
                <a:lnTo>
                  <a:pt x="3158" y="4286"/>
                </a:lnTo>
                <a:lnTo>
                  <a:pt x="3139" y="4296"/>
                </a:lnTo>
                <a:lnTo>
                  <a:pt x="3118" y="4303"/>
                </a:lnTo>
                <a:lnTo>
                  <a:pt x="3097" y="4309"/>
                </a:lnTo>
                <a:lnTo>
                  <a:pt x="3075" y="4312"/>
                </a:lnTo>
                <a:lnTo>
                  <a:pt x="3052" y="4313"/>
                </a:lnTo>
                <a:lnTo>
                  <a:pt x="3029" y="4312"/>
                </a:lnTo>
                <a:lnTo>
                  <a:pt x="3007" y="4309"/>
                </a:lnTo>
                <a:lnTo>
                  <a:pt x="2986" y="4303"/>
                </a:lnTo>
                <a:lnTo>
                  <a:pt x="2965" y="4296"/>
                </a:lnTo>
                <a:lnTo>
                  <a:pt x="2946" y="4286"/>
                </a:lnTo>
                <a:lnTo>
                  <a:pt x="2928" y="4275"/>
                </a:lnTo>
                <a:lnTo>
                  <a:pt x="2911" y="4263"/>
                </a:lnTo>
                <a:lnTo>
                  <a:pt x="2894" y="4248"/>
                </a:lnTo>
                <a:lnTo>
                  <a:pt x="1613" y="3184"/>
                </a:lnTo>
                <a:lnTo>
                  <a:pt x="672" y="3184"/>
                </a:lnTo>
                <a:lnTo>
                  <a:pt x="636" y="3183"/>
                </a:lnTo>
                <a:lnTo>
                  <a:pt x="603" y="3181"/>
                </a:lnTo>
                <a:lnTo>
                  <a:pt x="569" y="3177"/>
                </a:lnTo>
                <a:lnTo>
                  <a:pt x="536" y="3171"/>
                </a:lnTo>
                <a:lnTo>
                  <a:pt x="504" y="3163"/>
                </a:lnTo>
                <a:lnTo>
                  <a:pt x="471" y="3154"/>
                </a:lnTo>
                <a:lnTo>
                  <a:pt x="440" y="3144"/>
                </a:lnTo>
                <a:lnTo>
                  <a:pt x="410" y="3131"/>
                </a:lnTo>
                <a:lnTo>
                  <a:pt x="380" y="3118"/>
                </a:lnTo>
                <a:lnTo>
                  <a:pt x="351" y="3103"/>
                </a:lnTo>
                <a:lnTo>
                  <a:pt x="324" y="3087"/>
                </a:lnTo>
                <a:lnTo>
                  <a:pt x="296" y="3069"/>
                </a:lnTo>
                <a:lnTo>
                  <a:pt x="270" y="3050"/>
                </a:lnTo>
                <a:lnTo>
                  <a:pt x="244" y="3030"/>
                </a:lnTo>
                <a:lnTo>
                  <a:pt x="220" y="3009"/>
                </a:lnTo>
                <a:lnTo>
                  <a:pt x="196" y="2987"/>
                </a:lnTo>
                <a:lnTo>
                  <a:pt x="175" y="2964"/>
                </a:lnTo>
                <a:lnTo>
                  <a:pt x="153" y="2939"/>
                </a:lnTo>
                <a:lnTo>
                  <a:pt x="133" y="2913"/>
                </a:lnTo>
                <a:lnTo>
                  <a:pt x="115" y="2888"/>
                </a:lnTo>
                <a:lnTo>
                  <a:pt x="97" y="2860"/>
                </a:lnTo>
                <a:lnTo>
                  <a:pt x="80" y="2832"/>
                </a:lnTo>
                <a:lnTo>
                  <a:pt x="66" y="2803"/>
                </a:lnTo>
                <a:lnTo>
                  <a:pt x="52" y="2773"/>
                </a:lnTo>
                <a:lnTo>
                  <a:pt x="41" y="2743"/>
                </a:lnTo>
                <a:lnTo>
                  <a:pt x="30" y="2712"/>
                </a:lnTo>
                <a:lnTo>
                  <a:pt x="20" y="2680"/>
                </a:lnTo>
                <a:lnTo>
                  <a:pt x="13" y="2648"/>
                </a:lnTo>
                <a:lnTo>
                  <a:pt x="7" y="2614"/>
                </a:lnTo>
                <a:lnTo>
                  <a:pt x="3" y="2581"/>
                </a:lnTo>
                <a:lnTo>
                  <a:pt x="0" y="2547"/>
                </a:lnTo>
                <a:lnTo>
                  <a:pt x="0" y="2512"/>
                </a:lnTo>
                <a:lnTo>
                  <a:pt x="0" y="1806"/>
                </a:lnTo>
                <a:lnTo>
                  <a:pt x="0" y="1772"/>
                </a:lnTo>
                <a:lnTo>
                  <a:pt x="3" y="1738"/>
                </a:lnTo>
                <a:lnTo>
                  <a:pt x="7" y="1704"/>
                </a:lnTo>
                <a:lnTo>
                  <a:pt x="13" y="1671"/>
                </a:lnTo>
                <a:lnTo>
                  <a:pt x="20" y="1639"/>
                </a:lnTo>
                <a:lnTo>
                  <a:pt x="30" y="1607"/>
                </a:lnTo>
                <a:lnTo>
                  <a:pt x="41" y="1576"/>
                </a:lnTo>
                <a:lnTo>
                  <a:pt x="52" y="1545"/>
                </a:lnTo>
                <a:lnTo>
                  <a:pt x="66" y="1516"/>
                </a:lnTo>
                <a:lnTo>
                  <a:pt x="80" y="1487"/>
                </a:lnTo>
                <a:lnTo>
                  <a:pt x="97" y="1458"/>
                </a:lnTo>
                <a:lnTo>
                  <a:pt x="115" y="1431"/>
                </a:lnTo>
                <a:lnTo>
                  <a:pt x="133" y="1404"/>
                </a:lnTo>
                <a:lnTo>
                  <a:pt x="153" y="1380"/>
                </a:lnTo>
                <a:lnTo>
                  <a:pt x="175" y="1355"/>
                </a:lnTo>
                <a:lnTo>
                  <a:pt x="196" y="1331"/>
                </a:lnTo>
                <a:lnTo>
                  <a:pt x="212" y="1318"/>
                </a:lnTo>
                <a:lnTo>
                  <a:pt x="235" y="1297"/>
                </a:lnTo>
                <a:lnTo>
                  <a:pt x="259" y="1277"/>
                </a:lnTo>
                <a:lnTo>
                  <a:pt x="284" y="1259"/>
                </a:lnTo>
                <a:lnTo>
                  <a:pt x="310" y="1241"/>
                </a:lnTo>
                <a:lnTo>
                  <a:pt x="336" y="1225"/>
                </a:lnTo>
                <a:lnTo>
                  <a:pt x="363" y="1210"/>
                </a:lnTo>
                <a:lnTo>
                  <a:pt x="391" y="1196"/>
                </a:lnTo>
                <a:lnTo>
                  <a:pt x="420" y="1184"/>
                </a:lnTo>
                <a:lnTo>
                  <a:pt x="450" y="1172"/>
                </a:lnTo>
                <a:lnTo>
                  <a:pt x="480" y="1162"/>
                </a:lnTo>
                <a:lnTo>
                  <a:pt x="510" y="1154"/>
                </a:lnTo>
                <a:lnTo>
                  <a:pt x="542" y="1147"/>
                </a:lnTo>
                <a:lnTo>
                  <a:pt x="573" y="1142"/>
                </a:lnTo>
                <a:lnTo>
                  <a:pt x="605" y="1137"/>
                </a:lnTo>
                <a:lnTo>
                  <a:pt x="639" y="1135"/>
                </a:lnTo>
                <a:lnTo>
                  <a:pt x="672" y="1134"/>
                </a:lnTo>
                <a:lnTo>
                  <a:pt x="1587" y="1134"/>
                </a:lnTo>
                <a:close/>
                <a:moveTo>
                  <a:pt x="4975" y="2463"/>
                </a:moveTo>
                <a:lnTo>
                  <a:pt x="4975" y="2463"/>
                </a:lnTo>
                <a:lnTo>
                  <a:pt x="5006" y="2464"/>
                </a:lnTo>
                <a:lnTo>
                  <a:pt x="5036" y="2465"/>
                </a:lnTo>
                <a:lnTo>
                  <a:pt x="5067" y="2467"/>
                </a:lnTo>
                <a:lnTo>
                  <a:pt x="5097" y="2470"/>
                </a:lnTo>
                <a:lnTo>
                  <a:pt x="5128" y="2473"/>
                </a:lnTo>
                <a:lnTo>
                  <a:pt x="5158" y="2477"/>
                </a:lnTo>
                <a:lnTo>
                  <a:pt x="5187" y="2482"/>
                </a:lnTo>
                <a:lnTo>
                  <a:pt x="5217" y="2488"/>
                </a:lnTo>
                <a:lnTo>
                  <a:pt x="5246" y="2494"/>
                </a:lnTo>
                <a:lnTo>
                  <a:pt x="5275" y="2502"/>
                </a:lnTo>
                <a:lnTo>
                  <a:pt x="5304" y="2509"/>
                </a:lnTo>
                <a:lnTo>
                  <a:pt x="5331" y="2518"/>
                </a:lnTo>
                <a:lnTo>
                  <a:pt x="5360" y="2526"/>
                </a:lnTo>
                <a:lnTo>
                  <a:pt x="5387" y="2536"/>
                </a:lnTo>
                <a:lnTo>
                  <a:pt x="5415" y="2547"/>
                </a:lnTo>
                <a:lnTo>
                  <a:pt x="5442" y="2558"/>
                </a:lnTo>
                <a:lnTo>
                  <a:pt x="5469" y="2569"/>
                </a:lnTo>
                <a:lnTo>
                  <a:pt x="5495" y="2582"/>
                </a:lnTo>
                <a:lnTo>
                  <a:pt x="5521" y="2595"/>
                </a:lnTo>
                <a:lnTo>
                  <a:pt x="5547" y="2609"/>
                </a:lnTo>
                <a:lnTo>
                  <a:pt x="5573" y="2623"/>
                </a:lnTo>
                <a:lnTo>
                  <a:pt x="5597" y="2638"/>
                </a:lnTo>
                <a:lnTo>
                  <a:pt x="5622" y="2653"/>
                </a:lnTo>
                <a:lnTo>
                  <a:pt x="5647" y="2669"/>
                </a:lnTo>
                <a:lnTo>
                  <a:pt x="5670" y="2685"/>
                </a:lnTo>
                <a:lnTo>
                  <a:pt x="5694" y="2702"/>
                </a:lnTo>
                <a:lnTo>
                  <a:pt x="5716" y="2720"/>
                </a:lnTo>
                <a:lnTo>
                  <a:pt x="5739" y="2738"/>
                </a:lnTo>
                <a:lnTo>
                  <a:pt x="5761" y="2757"/>
                </a:lnTo>
                <a:lnTo>
                  <a:pt x="5783" y="2776"/>
                </a:lnTo>
                <a:lnTo>
                  <a:pt x="5804" y="2795"/>
                </a:lnTo>
                <a:lnTo>
                  <a:pt x="5824" y="2816"/>
                </a:lnTo>
                <a:lnTo>
                  <a:pt x="5845" y="2836"/>
                </a:lnTo>
                <a:lnTo>
                  <a:pt x="5864" y="2858"/>
                </a:lnTo>
                <a:lnTo>
                  <a:pt x="5883" y="2879"/>
                </a:lnTo>
                <a:lnTo>
                  <a:pt x="5902" y="2900"/>
                </a:lnTo>
                <a:lnTo>
                  <a:pt x="5920" y="2923"/>
                </a:lnTo>
                <a:lnTo>
                  <a:pt x="5938" y="2947"/>
                </a:lnTo>
                <a:lnTo>
                  <a:pt x="5954" y="2970"/>
                </a:lnTo>
                <a:lnTo>
                  <a:pt x="5971" y="2994"/>
                </a:lnTo>
                <a:lnTo>
                  <a:pt x="5987" y="3017"/>
                </a:lnTo>
                <a:lnTo>
                  <a:pt x="6002" y="3042"/>
                </a:lnTo>
                <a:lnTo>
                  <a:pt x="6017" y="3068"/>
                </a:lnTo>
                <a:lnTo>
                  <a:pt x="6031" y="3092"/>
                </a:lnTo>
                <a:lnTo>
                  <a:pt x="6045" y="3118"/>
                </a:lnTo>
                <a:lnTo>
                  <a:pt x="6058" y="3145"/>
                </a:lnTo>
                <a:lnTo>
                  <a:pt x="6070" y="3171"/>
                </a:lnTo>
                <a:lnTo>
                  <a:pt x="6082" y="3197"/>
                </a:lnTo>
                <a:lnTo>
                  <a:pt x="6093" y="3225"/>
                </a:lnTo>
                <a:lnTo>
                  <a:pt x="6103" y="3252"/>
                </a:lnTo>
                <a:lnTo>
                  <a:pt x="6113" y="3280"/>
                </a:lnTo>
                <a:lnTo>
                  <a:pt x="6122" y="3308"/>
                </a:lnTo>
                <a:lnTo>
                  <a:pt x="6131" y="3337"/>
                </a:lnTo>
                <a:lnTo>
                  <a:pt x="6138" y="3366"/>
                </a:lnTo>
                <a:lnTo>
                  <a:pt x="6146" y="3395"/>
                </a:lnTo>
                <a:lnTo>
                  <a:pt x="6152" y="3423"/>
                </a:lnTo>
                <a:lnTo>
                  <a:pt x="6158" y="3452"/>
                </a:lnTo>
                <a:lnTo>
                  <a:pt x="6163" y="3482"/>
                </a:lnTo>
                <a:lnTo>
                  <a:pt x="6166" y="3512"/>
                </a:lnTo>
                <a:lnTo>
                  <a:pt x="6171" y="3542"/>
                </a:lnTo>
                <a:lnTo>
                  <a:pt x="6173" y="3574"/>
                </a:lnTo>
                <a:lnTo>
                  <a:pt x="6175" y="3604"/>
                </a:lnTo>
                <a:lnTo>
                  <a:pt x="6176" y="3635"/>
                </a:lnTo>
                <a:lnTo>
                  <a:pt x="6176" y="3666"/>
                </a:lnTo>
                <a:lnTo>
                  <a:pt x="6176" y="3697"/>
                </a:lnTo>
                <a:lnTo>
                  <a:pt x="6175" y="3727"/>
                </a:lnTo>
                <a:lnTo>
                  <a:pt x="6173" y="3758"/>
                </a:lnTo>
                <a:lnTo>
                  <a:pt x="6171" y="3788"/>
                </a:lnTo>
                <a:lnTo>
                  <a:pt x="6166" y="3819"/>
                </a:lnTo>
                <a:lnTo>
                  <a:pt x="6163" y="3849"/>
                </a:lnTo>
                <a:lnTo>
                  <a:pt x="6158" y="3878"/>
                </a:lnTo>
                <a:lnTo>
                  <a:pt x="6152" y="3908"/>
                </a:lnTo>
                <a:lnTo>
                  <a:pt x="6146" y="3937"/>
                </a:lnTo>
                <a:lnTo>
                  <a:pt x="6138" y="3966"/>
                </a:lnTo>
                <a:lnTo>
                  <a:pt x="6131" y="3995"/>
                </a:lnTo>
                <a:lnTo>
                  <a:pt x="6122" y="4023"/>
                </a:lnTo>
                <a:lnTo>
                  <a:pt x="6113" y="4051"/>
                </a:lnTo>
                <a:lnTo>
                  <a:pt x="6103" y="4078"/>
                </a:lnTo>
                <a:lnTo>
                  <a:pt x="6093" y="4106"/>
                </a:lnTo>
                <a:lnTo>
                  <a:pt x="6082" y="4133"/>
                </a:lnTo>
                <a:lnTo>
                  <a:pt x="6070" y="4160"/>
                </a:lnTo>
                <a:lnTo>
                  <a:pt x="6058" y="4187"/>
                </a:lnTo>
                <a:lnTo>
                  <a:pt x="6045" y="4212"/>
                </a:lnTo>
                <a:lnTo>
                  <a:pt x="6031" y="4238"/>
                </a:lnTo>
                <a:lnTo>
                  <a:pt x="6017" y="4264"/>
                </a:lnTo>
                <a:lnTo>
                  <a:pt x="6002" y="4288"/>
                </a:lnTo>
                <a:lnTo>
                  <a:pt x="5987" y="4313"/>
                </a:lnTo>
                <a:lnTo>
                  <a:pt x="5971" y="4338"/>
                </a:lnTo>
                <a:lnTo>
                  <a:pt x="5954" y="4361"/>
                </a:lnTo>
                <a:lnTo>
                  <a:pt x="5938" y="4385"/>
                </a:lnTo>
                <a:lnTo>
                  <a:pt x="5920" y="4407"/>
                </a:lnTo>
                <a:lnTo>
                  <a:pt x="5902" y="4430"/>
                </a:lnTo>
                <a:lnTo>
                  <a:pt x="5883" y="4452"/>
                </a:lnTo>
                <a:lnTo>
                  <a:pt x="5864" y="4474"/>
                </a:lnTo>
                <a:lnTo>
                  <a:pt x="5845" y="4495"/>
                </a:lnTo>
                <a:lnTo>
                  <a:pt x="5824" y="4516"/>
                </a:lnTo>
                <a:lnTo>
                  <a:pt x="5804" y="4536"/>
                </a:lnTo>
                <a:lnTo>
                  <a:pt x="5783" y="4555"/>
                </a:lnTo>
                <a:lnTo>
                  <a:pt x="5761" y="4575"/>
                </a:lnTo>
                <a:lnTo>
                  <a:pt x="5739" y="4593"/>
                </a:lnTo>
                <a:lnTo>
                  <a:pt x="5716" y="4611"/>
                </a:lnTo>
                <a:lnTo>
                  <a:pt x="5694" y="4629"/>
                </a:lnTo>
                <a:lnTo>
                  <a:pt x="5670" y="4645"/>
                </a:lnTo>
                <a:lnTo>
                  <a:pt x="5647" y="4662"/>
                </a:lnTo>
                <a:lnTo>
                  <a:pt x="5622" y="4678"/>
                </a:lnTo>
                <a:lnTo>
                  <a:pt x="5597" y="4693"/>
                </a:lnTo>
                <a:lnTo>
                  <a:pt x="5573" y="4708"/>
                </a:lnTo>
                <a:lnTo>
                  <a:pt x="5547" y="4722"/>
                </a:lnTo>
                <a:lnTo>
                  <a:pt x="5521" y="4736"/>
                </a:lnTo>
                <a:lnTo>
                  <a:pt x="5495" y="4749"/>
                </a:lnTo>
                <a:lnTo>
                  <a:pt x="5469" y="4761"/>
                </a:lnTo>
                <a:lnTo>
                  <a:pt x="5442" y="4773"/>
                </a:lnTo>
                <a:lnTo>
                  <a:pt x="5415" y="4785"/>
                </a:lnTo>
                <a:lnTo>
                  <a:pt x="5387" y="4794"/>
                </a:lnTo>
                <a:lnTo>
                  <a:pt x="5360" y="4804"/>
                </a:lnTo>
                <a:lnTo>
                  <a:pt x="5331" y="4813"/>
                </a:lnTo>
                <a:lnTo>
                  <a:pt x="5304" y="4822"/>
                </a:lnTo>
                <a:lnTo>
                  <a:pt x="5275" y="4830"/>
                </a:lnTo>
                <a:lnTo>
                  <a:pt x="5246" y="4837"/>
                </a:lnTo>
                <a:lnTo>
                  <a:pt x="5217" y="4844"/>
                </a:lnTo>
                <a:lnTo>
                  <a:pt x="5187" y="4849"/>
                </a:lnTo>
                <a:lnTo>
                  <a:pt x="5158" y="4853"/>
                </a:lnTo>
                <a:lnTo>
                  <a:pt x="5128" y="4857"/>
                </a:lnTo>
                <a:lnTo>
                  <a:pt x="5097" y="4862"/>
                </a:lnTo>
                <a:lnTo>
                  <a:pt x="5067" y="4864"/>
                </a:lnTo>
                <a:lnTo>
                  <a:pt x="5036" y="4866"/>
                </a:lnTo>
                <a:lnTo>
                  <a:pt x="5006" y="4867"/>
                </a:lnTo>
                <a:lnTo>
                  <a:pt x="4975" y="4867"/>
                </a:lnTo>
                <a:lnTo>
                  <a:pt x="4943" y="4867"/>
                </a:lnTo>
                <a:lnTo>
                  <a:pt x="4912" y="4866"/>
                </a:lnTo>
                <a:lnTo>
                  <a:pt x="4881" y="4864"/>
                </a:lnTo>
                <a:lnTo>
                  <a:pt x="4851" y="4862"/>
                </a:lnTo>
                <a:lnTo>
                  <a:pt x="4821" y="4857"/>
                </a:lnTo>
                <a:lnTo>
                  <a:pt x="4791" y="4853"/>
                </a:lnTo>
                <a:lnTo>
                  <a:pt x="4761" y="4849"/>
                </a:lnTo>
                <a:lnTo>
                  <a:pt x="4732" y="4844"/>
                </a:lnTo>
                <a:lnTo>
                  <a:pt x="4702" y="4837"/>
                </a:lnTo>
                <a:lnTo>
                  <a:pt x="4673" y="4830"/>
                </a:lnTo>
                <a:lnTo>
                  <a:pt x="4646" y="4822"/>
                </a:lnTo>
                <a:lnTo>
                  <a:pt x="4617" y="4813"/>
                </a:lnTo>
                <a:lnTo>
                  <a:pt x="4589" y="4804"/>
                </a:lnTo>
                <a:lnTo>
                  <a:pt x="4561" y="4794"/>
                </a:lnTo>
                <a:lnTo>
                  <a:pt x="4534" y="4785"/>
                </a:lnTo>
                <a:lnTo>
                  <a:pt x="4506" y="4773"/>
                </a:lnTo>
                <a:lnTo>
                  <a:pt x="4479" y="4761"/>
                </a:lnTo>
                <a:lnTo>
                  <a:pt x="4454" y="4749"/>
                </a:lnTo>
                <a:lnTo>
                  <a:pt x="4427" y="4736"/>
                </a:lnTo>
                <a:lnTo>
                  <a:pt x="4401" y="4722"/>
                </a:lnTo>
                <a:lnTo>
                  <a:pt x="4377" y="4708"/>
                </a:lnTo>
                <a:lnTo>
                  <a:pt x="4351" y="4693"/>
                </a:lnTo>
                <a:lnTo>
                  <a:pt x="4326" y="4678"/>
                </a:lnTo>
                <a:lnTo>
                  <a:pt x="4303" y="4662"/>
                </a:lnTo>
                <a:lnTo>
                  <a:pt x="4279" y="4645"/>
                </a:lnTo>
                <a:lnTo>
                  <a:pt x="4255" y="4629"/>
                </a:lnTo>
                <a:lnTo>
                  <a:pt x="4232" y="4611"/>
                </a:lnTo>
                <a:lnTo>
                  <a:pt x="4209" y="4593"/>
                </a:lnTo>
                <a:lnTo>
                  <a:pt x="4188" y="4575"/>
                </a:lnTo>
                <a:lnTo>
                  <a:pt x="4167" y="4555"/>
                </a:lnTo>
                <a:lnTo>
                  <a:pt x="4145" y="4536"/>
                </a:lnTo>
                <a:lnTo>
                  <a:pt x="4125" y="4516"/>
                </a:lnTo>
                <a:lnTo>
                  <a:pt x="4104" y="4495"/>
                </a:lnTo>
                <a:lnTo>
                  <a:pt x="4085" y="4474"/>
                </a:lnTo>
                <a:lnTo>
                  <a:pt x="4066" y="4452"/>
                </a:lnTo>
                <a:lnTo>
                  <a:pt x="4047" y="4430"/>
                </a:lnTo>
                <a:lnTo>
                  <a:pt x="4029" y="4407"/>
                </a:lnTo>
                <a:lnTo>
                  <a:pt x="4011" y="4385"/>
                </a:lnTo>
                <a:lnTo>
                  <a:pt x="3994" y="4361"/>
                </a:lnTo>
                <a:lnTo>
                  <a:pt x="3978" y="4338"/>
                </a:lnTo>
                <a:lnTo>
                  <a:pt x="3962" y="4313"/>
                </a:lnTo>
                <a:lnTo>
                  <a:pt x="3947" y="4288"/>
                </a:lnTo>
                <a:lnTo>
                  <a:pt x="3932" y="4264"/>
                </a:lnTo>
                <a:lnTo>
                  <a:pt x="3918" y="4238"/>
                </a:lnTo>
                <a:lnTo>
                  <a:pt x="3904" y="4212"/>
                </a:lnTo>
                <a:lnTo>
                  <a:pt x="3891" y="4187"/>
                </a:lnTo>
                <a:lnTo>
                  <a:pt x="3878" y="4160"/>
                </a:lnTo>
                <a:lnTo>
                  <a:pt x="3866" y="4133"/>
                </a:lnTo>
                <a:lnTo>
                  <a:pt x="3856" y="4106"/>
                </a:lnTo>
                <a:lnTo>
                  <a:pt x="3845" y="4078"/>
                </a:lnTo>
                <a:lnTo>
                  <a:pt x="3835" y="4051"/>
                </a:lnTo>
                <a:lnTo>
                  <a:pt x="3827" y="4023"/>
                </a:lnTo>
                <a:lnTo>
                  <a:pt x="3818" y="3995"/>
                </a:lnTo>
                <a:lnTo>
                  <a:pt x="3811" y="3966"/>
                </a:lnTo>
                <a:lnTo>
                  <a:pt x="3803" y="3937"/>
                </a:lnTo>
                <a:lnTo>
                  <a:pt x="3797" y="3908"/>
                </a:lnTo>
                <a:lnTo>
                  <a:pt x="3791" y="3878"/>
                </a:lnTo>
                <a:lnTo>
                  <a:pt x="3786" y="3849"/>
                </a:lnTo>
                <a:lnTo>
                  <a:pt x="3782" y="3819"/>
                </a:lnTo>
                <a:lnTo>
                  <a:pt x="3779" y="3788"/>
                </a:lnTo>
                <a:lnTo>
                  <a:pt x="3775" y="3758"/>
                </a:lnTo>
                <a:lnTo>
                  <a:pt x="3774" y="3727"/>
                </a:lnTo>
                <a:lnTo>
                  <a:pt x="3773" y="3697"/>
                </a:lnTo>
                <a:lnTo>
                  <a:pt x="3772" y="3666"/>
                </a:lnTo>
                <a:lnTo>
                  <a:pt x="3773" y="3635"/>
                </a:lnTo>
                <a:lnTo>
                  <a:pt x="3774" y="3604"/>
                </a:lnTo>
                <a:lnTo>
                  <a:pt x="3775" y="3574"/>
                </a:lnTo>
                <a:lnTo>
                  <a:pt x="3779" y="3542"/>
                </a:lnTo>
                <a:lnTo>
                  <a:pt x="3782" y="3512"/>
                </a:lnTo>
                <a:lnTo>
                  <a:pt x="3786" y="3482"/>
                </a:lnTo>
                <a:lnTo>
                  <a:pt x="3791" y="3452"/>
                </a:lnTo>
                <a:lnTo>
                  <a:pt x="3797" y="3423"/>
                </a:lnTo>
                <a:lnTo>
                  <a:pt x="3803" y="3395"/>
                </a:lnTo>
                <a:lnTo>
                  <a:pt x="3811" y="3366"/>
                </a:lnTo>
                <a:lnTo>
                  <a:pt x="3818" y="3337"/>
                </a:lnTo>
                <a:lnTo>
                  <a:pt x="3827" y="3308"/>
                </a:lnTo>
                <a:lnTo>
                  <a:pt x="3835" y="3280"/>
                </a:lnTo>
                <a:lnTo>
                  <a:pt x="3845" y="3252"/>
                </a:lnTo>
                <a:lnTo>
                  <a:pt x="3856" y="3225"/>
                </a:lnTo>
                <a:lnTo>
                  <a:pt x="3866" y="3197"/>
                </a:lnTo>
                <a:lnTo>
                  <a:pt x="3878" y="3171"/>
                </a:lnTo>
                <a:lnTo>
                  <a:pt x="3891" y="3145"/>
                </a:lnTo>
                <a:lnTo>
                  <a:pt x="3904" y="3118"/>
                </a:lnTo>
                <a:lnTo>
                  <a:pt x="3918" y="3092"/>
                </a:lnTo>
                <a:lnTo>
                  <a:pt x="3932" y="3068"/>
                </a:lnTo>
                <a:lnTo>
                  <a:pt x="3947" y="3042"/>
                </a:lnTo>
                <a:lnTo>
                  <a:pt x="3962" y="3017"/>
                </a:lnTo>
                <a:lnTo>
                  <a:pt x="3978" y="2994"/>
                </a:lnTo>
                <a:lnTo>
                  <a:pt x="3994" y="2970"/>
                </a:lnTo>
                <a:lnTo>
                  <a:pt x="4011" y="2947"/>
                </a:lnTo>
                <a:lnTo>
                  <a:pt x="4029" y="2923"/>
                </a:lnTo>
                <a:lnTo>
                  <a:pt x="4047" y="2900"/>
                </a:lnTo>
                <a:lnTo>
                  <a:pt x="4066" y="2879"/>
                </a:lnTo>
                <a:lnTo>
                  <a:pt x="4085" y="2858"/>
                </a:lnTo>
                <a:lnTo>
                  <a:pt x="4104" y="2836"/>
                </a:lnTo>
                <a:lnTo>
                  <a:pt x="4125" y="2816"/>
                </a:lnTo>
                <a:lnTo>
                  <a:pt x="4145" y="2795"/>
                </a:lnTo>
                <a:lnTo>
                  <a:pt x="4167" y="2776"/>
                </a:lnTo>
                <a:lnTo>
                  <a:pt x="4188" y="2757"/>
                </a:lnTo>
                <a:lnTo>
                  <a:pt x="4209" y="2738"/>
                </a:lnTo>
                <a:lnTo>
                  <a:pt x="4232" y="2720"/>
                </a:lnTo>
                <a:lnTo>
                  <a:pt x="4255" y="2702"/>
                </a:lnTo>
                <a:lnTo>
                  <a:pt x="4279" y="2685"/>
                </a:lnTo>
                <a:lnTo>
                  <a:pt x="4303" y="2669"/>
                </a:lnTo>
                <a:lnTo>
                  <a:pt x="4326" y="2653"/>
                </a:lnTo>
                <a:lnTo>
                  <a:pt x="4351" y="2638"/>
                </a:lnTo>
                <a:lnTo>
                  <a:pt x="4377" y="2623"/>
                </a:lnTo>
                <a:lnTo>
                  <a:pt x="4401" y="2609"/>
                </a:lnTo>
                <a:lnTo>
                  <a:pt x="4427" y="2595"/>
                </a:lnTo>
                <a:lnTo>
                  <a:pt x="4454" y="2582"/>
                </a:lnTo>
                <a:lnTo>
                  <a:pt x="4479" y="2569"/>
                </a:lnTo>
                <a:lnTo>
                  <a:pt x="4506" y="2558"/>
                </a:lnTo>
                <a:lnTo>
                  <a:pt x="4534" y="2547"/>
                </a:lnTo>
                <a:lnTo>
                  <a:pt x="4561" y="2536"/>
                </a:lnTo>
                <a:lnTo>
                  <a:pt x="4589" y="2526"/>
                </a:lnTo>
                <a:lnTo>
                  <a:pt x="4617" y="2518"/>
                </a:lnTo>
                <a:lnTo>
                  <a:pt x="4646" y="2509"/>
                </a:lnTo>
                <a:lnTo>
                  <a:pt x="4673" y="2502"/>
                </a:lnTo>
                <a:lnTo>
                  <a:pt x="4702" y="2494"/>
                </a:lnTo>
                <a:lnTo>
                  <a:pt x="4732" y="2488"/>
                </a:lnTo>
                <a:lnTo>
                  <a:pt x="4761" y="2482"/>
                </a:lnTo>
                <a:lnTo>
                  <a:pt x="4791" y="2477"/>
                </a:lnTo>
                <a:lnTo>
                  <a:pt x="4821" y="2473"/>
                </a:lnTo>
                <a:lnTo>
                  <a:pt x="4851" y="2470"/>
                </a:lnTo>
                <a:lnTo>
                  <a:pt x="4881" y="2467"/>
                </a:lnTo>
                <a:lnTo>
                  <a:pt x="4912" y="2465"/>
                </a:lnTo>
                <a:lnTo>
                  <a:pt x="4943" y="2464"/>
                </a:lnTo>
                <a:lnTo>
                  <a:pt x="4975" y="2463"/>
                </a:lnTo>
                <a:close/>
                <a:moveTo>
                  <a:pt x="5548" y="3088"/>
                </a:moveTo>
                <a:lnTo>
                  <a:pt x="4727" y="4441"/>
                </a:lnTo>
                <a:lnTo>
                  <a:pt x="4757" y="4450"/>
                </a:lnTo>
                <a:lnTo>
                  <a:pt x="4787" y="4458"/>
                </a:lnTo>
                <a:lnTo>
                  <a:pt x="4817" y="4464"/>
                </a:lnTo>
                <a:lnTo>
                  <a:pt x="4848" y="4469"/>
                </a:lnTo>
                <a:lnTo>
                  <a:pt x="4879" y="4474"/>
                </a:lnTo>
                <a:lnTo>
                  <a:pt x="4910" y="4477"/>
                </a:lnTo>
                <a:lnTo>
                  <a:pt x="4942" y="4479"/>
                </a:lnTo>
                <a:lnTo>
                  <a:pt x="4975" y="4479"/>
                </a:lnTo>
                <a:lnTo>
                  <a:pt x="5016" y="4478"/>
                </a:lnTo>
                <a:lnTo>
                  <a:pt x="5057" y="4475"/>
                </a:lnTo>
                <a:lnTo>
                  <a:pt x="5098" y="4469"/>
                </a:lnTo>
                <a:lnTo>
                  <a:pt x="5139" y="4463"/>
                </a:lnTo>
                <a:lnTo>
                  <a:pt x="5178" y="4453"/>
                </a:lnTo>
                <a:lnTo>
                  <a:pt x="5217" y="4443"/>
                </a:lnTo>
                <a:lnTo>
                  <a:pt x="5254" y="4430"/>
                </a:lnTo>
                <a:lnTo>
                  <a:pt x="5291" y="4415"/>
                </a:lnTo>
                <a:lnTo>
                  <a:pt x="5327" y="4399"/>
                </a:lnTo>
                <a:lnTo>
                  <a:pt x="5363" y="4381"/>
                </a:lnTo>
                <a:lnTo>
                  <a:pt x="5397" y="4361"/>
                </a:lnTo>
                <a:lnTo>
                  <a:pt x="5429" y="4340"/>
                </a:lnTo>
                <a:lnTo>
                  <a:pt x="5461" y="4317"/>
                </a:lnTo>
                <a:lnTo>
                  <a:pt x="5492" y="4294"/>
                </a:lnTo>
                <a:lnTo>
                  <a:pt x="5521" y="4268"/>
                </a:lnTo>
                <a:lnTo>
                  <a:pt x="5550" y="4241"/>
                </a:lnTo>
                <a:lnTo>
                  <a:pt x="5577" y="4212"/>
                </a:lnTo>
                <a:lnTo>
                  <a:pt x="5603" y="4183"/>
                </a:lnTo>
                <a:lnTo>
                  <a:pt x="5626" y="4152"/>
                </a:lnTo>
                <a:lnTo>
                  <a:pt x="5649" y="4120"/>
                </a:lnTo>
                <a:lnTo>
                  <a:pt x="5670" y="4088"/>
                </a:lnTo>
                <a:lnTo>
                  <a:pt x="5689" y="4054"/>
                </a:lnTo>
                <a:lnTo>
                  <a:pt x="5708" y="4018"/>
                </a:lnTo>
                <a:lnTo>
                  <a:pt x="5724" y="3982"/>
                </a:lnTo>
                <a:lnTo>
                  <a:pt x="5739" y="3945"/>
                </a:lnTo>
                <a:lnTo>
                  <a:pt x="5752" y="3908"/>
                </a:lnTo>
                <a:lnTo>
                  <a:pt x="5762" y="3869"/>
                </a:lnTo>
                <a:lnTo>
                  <a:pt x="5772" y="3830"/>
                </a:lnTo>
                <a:lnTo>
                  <a:pt x="5778" y="3789"/>
                </a:lnTo>
                <a:lnTo>
                  <a:pt x="5784" y="3748"/>
                </a:lnTo>
                <a:lnTo>
                  <a:pt x="5787" y="3707"/>
                </a:lnTo>
                <a:lnTo>
                  <a:pt x="5788" y="3666"/>
                </a:lnTo>
                <a:lnTo>
                  <a:pt x="5787" y="3624"/>
                </a:lnTo>
                <a:lnTo>
                  <a:pt x="5784" y="3582"/>
                </a:lnTo>
                <a:lnTo>
                  <a:pt x="5778" y="3541"/>
                </a:lnTo>
                <a:lnTo>
                  <a:pt x="5772" y="3502"/>
                </a:lnTo>
                <a:lnTo>
                  <a:pt x="5762" y="3462"/>
                </a:lnTo>
                <a:lnTo>
                  <a:pt x="5752" y="3423"/>
                </a:lnTo>
                <a:lnTo>
                  <a:pt x="5739" y="3386"/>
                </a:lnTo>
                <a:lnTo>
                  <a:pt x="5724" y="3348"/>
                </a:lnTo>
                <a:lnTo>
                  <a:pt x="5708" y="3313"/>
                </a:lnTo>
                <a:lnTo>
                  <a:pt x="5689" y="3278"/>
                </a:lnTo>
                <a:lnTo>
                  <a:pt x="5670" y="3243"/>
                </a:lnTo>
                <a:lnTo>
                  <a:pt x="5649" y="3210"/>
                </a:lnTo>
                <a:lnTo>
                  <a:pt x="5626" y="3179"/>
                </a:lnTo>
                <a:lnTo>
                  <a:pt x="5603" y="3148"/>
                </a:lnTo>
                <a:lnTo>
                  <a:pt x="5577" y="3118"/>
                </a:lnTo>
                <a:lnTo>
                  <a:pt x="5550" y="3090"/>
                </a:lnTo>
                <a:lnTo>
                  <a:pt x="5548" y="3088"/>
                </a:lnTo>
                <a:close/>
                <a:moveTo>
                  <a:pt x="4398" y="4239"/>
                </a:moveTo>
                <a:lnTo>
                  <a:pt x="5217" y="2889"/>
                </a:lnTo>
                <a:lnTo>
                  <a:pt x="5188" y="2880"/>
                </a:lnTo>
                <a:lnTo>
                  <a:pt x="5159" y="2873"/>
                </a:lnTo>
                <a:lnTo>
                  <a:pt x="5129" y="2866"/>
                </a:lnTo>
                <a:lnTo>
                  <a:pt x="5099" y="2861"/>
                </a:lnTo>
                <a:lnTo>
                  <a:pt x="5068" y="2858"/>
                </a:lnTo>
                <a:lnTo>
                  <a:pt x="5037" y="2854"/>
                </a:lnTo>
                <a:lnTo>
                  <a:pt x="5006" y="2852"/>
                </a:lnTo>
                <a:lnTo>
                  <a:pt x="4975" y="2852"/>
                </a:lnTo>
                <a:lnTo>
                  <a:pt x="4933" y="2853"/>
                </a:lnTo>
                <a:lnTo>
                  <a:pt x="4891" y="2855"/>
                </a:lnTo>
                <a:lnTo>
                  <a:pt x="4850" y="2861"/>
                </a:lnTo>
                <a:lnTo>
                  <a:pt x="4811" y="2868"/>
                </a:lnTo>
                <a:lnTo>
                  <a:pt x="4771" y="2877"/>
                </a:lnTo>
                <a:lnTo>
                  <a:pt x="4732" y="2889"/>
                </a:lnTo>
                <a:lnTo>
                  <a:pt x="4695" y="2902"/>
                </a:lnTo>
                <a:lnTo>
                  <a:pt x="4657" y="2915"/>
                </a:lnTo>
                <a:lnTo>
                  <a:pt x="4622" y="2932"/>
                </a:lnTo>
                <a:lnTo>
                  <a:pt x="4587" y="2950"/>
                </a:lnTo>
                <a:lnTo>
                  <a:pt x="4552" y="2969"/>
                </a:lnTo>
                <a:lnTo>
                  <a:pt x="4519" y="2990"/>
                </a:lnTo>
                <a:lnTo>
                  <a:pt x="4487" y="3013"/>
                </a:lnTo>
                <a:lnTo>
                  <a:pt x="4457" y="3038"/>
                </a:lnTo>
                <a:lnTo>
                  <a:pt x="4427" y="3063"/>
                </a:lnTo>
                <a:lnTo>
                  <a:pt x="4399" y="3090"/>
                </a:lnTo>
                <a:lnTo>
                  <a:pt x="4372" y="3118"/>
                </a:lnTo>
                <a:lnTo>
                  <a:pt x="4347" y="3148"/>
                </a:lnTo>
                <a:lnTo>
                  <a:pt x="4322" y="3179"/>
                </a:lnTo>
                <a:lnTo>
                  <a:pt x="4299" y="3210"/>
                </a:lnTo>
                <a:lnTo>
                  <a:pt x="4278" y="3243"/>
                </a:lnTo>
                <a:lnTo>
                  <a:pt x="4259" y="3278"/>
                </a:lnTo>
                <a:lnTo>
                  <a:pt x="4240" y="3313"/>
                </a:lnTo>
                <a:lnTo>
                  <a:pt x="4224" y="3348"/>
                </a:lnTo>
                <a:lnTo>
                  <a:pt x="4210" y="3386"/>
                </a:lnTo>
                <a:lnTo>
                  <a:pt x="4198" y="3423"/>
                </a:lnTo>
                <a:lnTo>
                  <a:pt x="4186" y="3462"/>
                </a:lnTo>
                <a:lnTo>
                  <a:pt x="4177" y="3502"/>
                </a:lnTo>
                <a:lnTo>
                  <a:pt x="4170" y="3541"/>
                </a:lnTo>
                <a:lnTo>
                  <a:pt x="4164" y="3582"/>
                </a:lnTo>
                <a:lnTo>
                  <a:pt x="4162" y="3624"/>
                </a:lnTo>
                <a:lnTo>
                  <a:pt x="4161" y="3666"/>
                </a:lnTo>
                <a:lnTo>
                  <a:pt x="4162" y="3707"/>
                </a:lnTo>
                <a:lnTo>
                  <a:pt x="4164" y="3748"/>
                </a:lnTo>
                <a:lnTo>
                  <a:pt x="4170" y="3789"/>
                </a:lnTo>
                <a:lnTo>
                  <a:pt x="4177" y="3829"/>
                </a:lnTo>
                <a:lnTo>
                  <a:pt x="4186" y="3868"/>
                </a:lnTo>
                <a:lnTo>
                  <a:pt x="4197" y="3907"/>
                </a:lnTo>
                <a:lnTo>
                  <a:pt x="4209" y="3944"/>
                </a:lnTo>
                <a:lnTo>
                  <a:pt x="4224" y="3982"/>
                </a:lnTo>
                <a:lnTo>
                  <a:pt x="4240" y="4017"/>
                </a:lnTo>
                <a:lnTo>
                  <a:pt x="4259" y="4053"/>
                </a:lnTo>
                <a:lnTo>
                  <a:pt x="4278" y="4087"/>
                </a:lnTo>
                <a:lnTo>
                  <a:pt x="4298" y="4119"/>
                </a:lnTo>
                <a:lnTo>
                  <a:pt x="4321" y="4151"/>
                </a:lnTo>
                <a:lnTo>
                  <a:pt x="4346" y="4182"/>
                </a:lnTo>
                <a:lnTo>
                  <a:pt x="4371" y="4211"/>
                </a:lnTo>
                <a:lnTo>
                  <a:pt x="4398" y="4239"/>
                </a:lnTo>
                <a:close/>
                <a:moveTo>
                  <a:pt x="3365" y="684"/>
                </a:moveTo>
                <a:lnTo>
                  <a:pt x="3603" y="684"/>
                </a:lnTo>
                <a:lnTo>
                  <a:pt x="3603" y="3680"/>
                </a:lnTo>
                <a:lnTo>
                  <a:pt x="3365" y="3680"/>
                </a:lnTo>
                <a:lnTo>
                  <a:pt x="3365" y="684"/>
                </a:lnTo>
                <a:close/>
                <a:moveTo>
                  <a:pt x="2103" y="1731"/>
                </a:moveTo>
                <a:lnTo>
                  <a:pt x="2958" y="1069"/>
                </a:lnTo>
                <a:lnTo>
                  <a:pt x="2975" y="1054"/>
                </a:lnTo>
                <a:lnTo>
                  <a:pt x="2991" y="1038"/>
                </a:lnTo>
                <a:lnTo>
                  <a:pt x="3004" y="1021"/>
                </a:lnTo>
                <a:lnTo>
                  <a:pt x="3016" y="1002"/>
                </a:lnTo>
                <a:lnTo>
                  <a:pt x="3025" y="983"/>
                </a:lnTo>
                <a:lnTo>
                  <a:pt x="3033" y="963"/>
                </a:lnTo>
                <a:lnTo>
                  <a:pt x="3039" y="942"/>
                </a:lnTo>
                <a:lnTo>
                  <a:pt x="3042" y="921"/>
                </a:lnTo>
                <a:lnTo>
                  <a:pt x="3044" y="901"/>
                </a:lnTo>
                <a:lnTo>
                  <a:pt x="3043" y="879"/>
                </a:lnTo>
                <a:lnTo>
                  <a:pt x="3041" y="858"/>
                </a:lnTo>
                <a:lnTo>
                  <a:pt x="3037" y="836"/>
                </a:lnTo>
                <a:lnTo>
                  <a:pt x="3031" y="816"/>
                </a:lnTo>
                <a:lnTo>
                  <a:pt x="3022" y="796"/>
                </a:lnTo>
                <a:lnTo>
                  <a:pt x="3011" y="776"/>
                </a:lnTo>
                <a:lnTo>
                  <a:pt x="2998" y="757"/>
                </a:lnTo>
                <a:lnTo>
                  <a:pt x="2983" y="740"/>
                </a:lnTo>
                <a:lnTo>
                  <a:pt x="2967" y="725"/>
                </a:lnTo>
                <a:lnTo>
                  <a:pt x="2950" y="711"/>
                </a:lnTo>
                <a:lnTo>
                  <a:pt x="2931" y="700"/>
                </a:lnTo>
                <a:lnTo>
                  <a:pt x="2912" y="691"/>
                </a:lnTo>
                <a:lnTo>
                  <a:pt x="2892" y="683"/>
                </a:lnTo>
                <a:lnTo>
                  <a:pt x="2872" y="677"/>
                </a:lnTo>
                <a:lnTo>
                  <a:pt x="2851" y="673"/>
                </a:lnTo>
                <a:lnTo>
                  <a:pt x="2829" y="671"/>
                </a:lnTo>
                <a:lnTo>
                  <a:pt x="2808" y="671"/>
                </a:lnTo>
                <a:lnTo>
                  <a:pt x="2786" y="674"/>
                </a:lnTo>
                <a:lnTo>
                  <a:pt x="2766" y="679"/>
                </a:lnTo>
                <a:lnTo>
                  <a:pt x="2744" y="685"/>
                </a:lnTo>
                <a:lnTo>
                  <a:pt x="2725" y="694"/>
                </a:lnTo>
                <a:lnTo>
                  <a:pt x="2705" y="704"/>
                </a:lnTo>
                <a:lnTo>
                  <a:pt x="2687" y="717"/>
                </a:lnTo>
                <a:lnTo>
                  <a:pt x="1831" y="1380"/>
                </a:lnTo>
                <a:lnTo>
                  <a:pt x="1813" y="1395"/>
                </a:lnTo>
                <a:lnTo>
                  <a:pt x="1798" y="1411"/>
                </a:lnTo>
                <a:lnTo>
                  <a:pt x="1785" y="1428"/>
                </a:lnTo>
                <a:lnTo>
                  <a:pt x="1774" y="1446"/>
                </a:lnTo>
                <a:lnTo>
                  <a:pt x="1764" y="1465"/>
                </a:lnTo>
                <a:lnTo>
                  <a:pt x="1756" y="1486"/>
                </a:lnTo>
                <a:lnTo>
                  <a:pt x="1750" y="1506"/>
                </a:lnTo>
                <a:lnTo>
                  <a:pt x="1747" y="1526"/>
                </a:lnTo>
                <a:lnTo>
                  <a:pt x="1745" y="1548"/>
                </a:lnTo>
                <a:lnTo>
                  <a:pt x="1745" y="1569"/>
                </a:lnTo>
                <a:lnTo>
                  <a:pt x="1748" y="1591"/>
                </a:lnTo>
                <a:lnTo>
                  <a:pt x="1752" y="1612"/>
                </a:lnTo>
                <a:lnTo>
                  <a:pt x="1758" y="1633"/>
                </a:lnTo>
                <a:lnTo>
                  <a:pt x="1767" y="1653"/>
                </a:lnTo>
                <a:lnTo>
                  <a:pt x="1778" y="1672"/>
                </a:lnTo>
                <a:lnTo>
                  <a:pt x="1791" y="1690"/>
                </a:lnTo>
                <a:lnTo>
                  <a:pt x="1806" y="1709"/>
                </a:lnTo>
                <a:lnTo>
                  <a:pt x="1822" y="1724"/>
                </a:lnTo>
                <a:lnTo>
                  <a:pt x="1839" y="1737"/>
                </a:lnTo>
                <a:lnTo>
                  <a:pt x="1857" y="1748"/>
                </a:lnTo>
                <a:lnTo>
                  <a:pt x="1876" y="1758"/>
                </a:lnTo>
                <a:lnTo>
                  <a:pt x="1897" y="1765"/>
                </a:lnTo>
                <a:lnTo>
                  <a:pt x="1917" y="1772"/>
                </a:lnTo>
                <a:lnTo>
                  <a:pt x="1939" y="1775"/>
                </a:lnTo>
                <a:lnTo>
                  <a:pt x="1960" y="1777"/>
                </a:lnTo>
                <a:lnTo>
                  <a:pt x="1981" y="1776"/>
                </a:lnTo>
                <a:lnTo>
                  <a:pt x="2002" y="1774"/>
                </a:lnTo>
                <a:lnTo>
                  <a:pt x="2023" y="1770"/>
                </a:lnTo>
                <a:lnTo>
                  <a:pt x="2044" y="1763"/>
                </a:lnTo>
                <a:lnTo>
                  <a:pt x="2064" y="1755"/>
                </a:lnTo>
                <a:lnTo>
                  <a:pt x="2083" y="1744"/>
                </a:lnTo>
                <a:lnTo>
                  <a:pt x="2103" y="1731"/>
                </a:lnTo>
                <a:close/>
                <a:moveTo>
                  <a:pt x="1456" y="2739"/>
                </a:moveTo>
                <a:lnTo>
                  <a:pt x="1456" y="1580"/>
                </a:lnTo>
                <a:lnTo>
                  <a:pt x="672" y="1580"/>
                </a:lnTo>
                <a:lnTo>
                  <a:pt x="649" y="1581"/>
                </a:lnTo>
                <a:lnTo>
                  <a:pt x="629" y="1583"/>
                </a:lnTo>
                <a:lnTo>
                  <a:pt x="609" y="1589"/>
                </a:lnTo>
                <a:lnTo>
                  <a:pt x="588" y="1595"/>
                </a:lnTo>
                <a:lnTo>
                  <a:pt x="570" y="1604"/>
                </a:lnTo>
                <a:lnTo>
                  <a:pt x="552" y="1613"/>
                </a:lnTo>
                <a:lnTo>
                  <a:pt x="536" y="1625"/>
                </a:lnTo>
                <a:lnTo>
                  <a:pt x="520" y="1638"/>
                </a:lnTo>
                <a:lnTo>
                  <a:pt x="511" y="1647"/>
                </a:lnTo>
                <a:lnTo>
                  <a:pt x="497" y="1663"/>
                </a:lnTo>
                <a:lnTo>
                  <a:pt x="483" y="1680"/>
                </a:lnTo>
                <a:lnTo>
                  <a:pt x="472" y="1699"/>
                </a:lnTo>
                <a:lnTo>
                  <a:pt x="463" y="1718"/>
                </a:lnTo>
                <a:lnTo>
                  <a:pt x="455" y="1739"/>
                </a:lnTo>
                <a:lnTo>
                  <a:pt x="449" y="1761"/>
                </a:lnTo>
                <a:lnTo>
                  <a:pt x="446" y="1784"/>
                </a:lnTo>
                <a:lnTo>
                  <a:pt x="445" y="1806"/>
                </a:lnTo>
                <a:lnTo>
                  <a:pt x="445" y="2512"/>
                </a:lnTo>
                <a:lnTo>
                  <a:pt x="446" y="2535"/>
                </a:lnTo>
                <a:lnTo>
                  <a:pt x="449" y="2558"/>
                </a:lnTo>
                <a:lnTo>
                  <a:pt x="455" y="2579"/>
                </a:lnTo>
                <a:lnTo>
                  <a:pt x="463" y="2600"/>
                </a:lnTo>
                <a:lnTo>
                  <a:pt x="472" y="2620"/>
                </a:lnTo>
                <a:lnTo>
                  <a:pt x="483" y="2639"/>
                </a:lnTo>
                <a:lnTo>
                  <a:pt x="497" y="2656"/>
                </a:lnTo>
                <a:lnTo>
                  <a:pt x="511" y="2672"/>
                </a:lnTo>
                <a:lnTo>
                  <a:pt x="527" y="2687"/>
                </a:lnTo>
                <a:lnTo>
                  <a:pt x="545" y="2700"/>
                </a:lnTo>
                <a:lnTo>
                  <a:pt x="564" y="2712"/>
                </a:lnTo>
                <a:lnTo>
                  <a:pt x="584" y="2721"/>
                </a:lnTo>
                <a:lnTo>
                  <a:pt x="604" y="2729"/>
                </a:lnTo>
                <a:lnTo>
                  <a:pt x="626" y="2734"/>
                </a:lnTo>
                <a:lnTo>
                  <a:pt x="648" y="2738"/>
                </a:lnTo>
                <a:lnTo>
                  <a:pt x="672" y="2739"/>
                </a:lnTo>
                <a:lnTo>
                  <a:pt x="1456" y="2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KSO_Shape"/>
          <p:cNvSpPr/>
          <p:nvPr/>
        </p:nvSpPr>
        <p:spPr bwMode="auto">
          <a:xfrm>
            <a:off x="8871339" y="2883110"/>
            <a:ext cx="709249" cy="417350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54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417426" y="17121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01</a:t>
            </a:r>
            <a:endParaRPr lang="zh-CN" altLang="en-US" sz="3600" dirty="0"/>
          </a:p>
        </p:txBody>
      </p:sp>
      <p:sp>
        <p:nvSpPr>
          <p:cNvPr id="64" name="文本框 63"/>
          <p:cNvSpPr txBox="1"/>
          <p:nvPr/>
        </p:nvSpPr>
        <p:spPr>
          <a:xfrm>
            <a:off x="5661791" y="17121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02</a:t>
            </a:r>
            <a:endParaRPr lang="zh-CN" altLang="en-US" sz="3600" dirty="0"/>
          </a:p>
        </p:txBody>
      </p:sp>
      <p:sp>
        <p:nvSpPr>
          <p:cNvPr id="65" name="文本框 64"/>
          <p:cNvSpPr txBox="1"/>
          <p:nvPr/>
        </p:nvSpPr>
        <p:spPr>
          <a:xfrm>
            <a:off x="8876423" y="17121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03</a:t>
            </a:r>
            <a:endParaRPr lang="zh-CN" altLang="en-US" sz="3600" dirty="0"/>
          </a:p>
        </p:txBody>
      </p:sp>
      <p:sp>
        <p:nvSpPr>
          <p:cNvPr id="67" name="文本框 66"/>
          <p:cNvSpPr txBox="1"/>
          <p:nvPr/>
        </p:nvSpPr>
        <p:spPr>
          <a:xfrm>
            <a:off x="2125987" y="3686341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68" name="Rectangle 7"/>
          <p:cNvSpPr/>
          <p:nvPr/>
        </p:nvSpPr>
        <p:spPr bwMode="auto">
          <a:xfrm>
            <a:off x="1669189" y="4050738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40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200" spc="106" dirty="0">
              <a:solidFill>
                <a:schemeClr val="bg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510502" y="3684591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70" name="Rectangle 7"/>
          <p:cNvSpPr/>
          <p:nvPr/>
        </p:nvSpPr>
        <p:spPr bwMode="auto">
          <a:xfrm>
            <a:off x="4948817" y="4049032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40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200" spc="106" dirty="0">
              <a:solidFill>
                <a:schemeClr val="bg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619646" y="3684591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</a:p>
        </p:txBody>
      </p:sp>
      <p:sp>
        <p:nvSpPr>
          <p:cNvPr id="86" name="Rectangle 7"/>
          <p:cNvSpPr/>
          <p:nvPr/>
        </p:nvSpPr>
        <p:spPr bwMode="auto">
          <a:xfrm>
            <a:off x="8135495" y="4047431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语言描述尽量简洁生动。尽量将每页每页幻灯片的最好控制在</a:t>
            </a:r>
            <a:r>
              <a:rPr lang="en-US" altLang="zh-CN" sz="140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5</a:t>
            </a: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并尽量</a:t>
            </a: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</a:t>
            </a:r>
            <a:r>
              <a:rPr lang="zh-CN" altLang="en-US" sz="1400" spc="106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活生动</a:t>
            </a:r>
            <a:endParaRPr lang="en-US" sz="1200" spc="106" dirty="0">
              <a:solidFill>
                <a:schemeClr val="bg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86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01301" y="1404507"/>
            <a:ext cx="4989398" cy="4048986"/>
            <a:chOff x="3601933" y="1764870"/>
            <a:chExt cx="4989398" cy="4048986"/>
          </a:xfrm>
        </p:grpSpPr>
        <p:sp>
          <p:nvSpPr>
            <p:cNvPr id="3" name="圆角矩形 44"/>
            <p:cNvSpPr/>
            <p:nvPr/>
          </p:nvSpPr>
          <p:spPr>
            <a:xfrm rot="18900000">
              <a:off x="4629680" y="2074821"/>
              <a:ext cx="1909664" cy="631414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flipH="1">
              <a:off x="4883546" y="2569037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18900000">
              <a:off x="4977515" y="259981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</a:rPr>
                <a:t>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5902490" y="1764870"/>
              <a:ext cx="308317" cy="296644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圆角矩形 57"/>
            <p:cNvSpPr/>
            <p:nvPr/>
          </p:nvSpPr>
          <p:spPr>
            <a:xfrm rot="18900000">
              <a:off x="4347181" y="3629458"/>
              <a:ext cx="1909664" cy="631414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483138" y="3234938"/>
              <a:ext cx="528842" cy="529105"/>
              <a:chOff x="798773" y="5020276"/>
              <a:chExt cx="625187" cy="625187"/>
            </a:xfrm>
          </p:grpSpPr>
          <p:sp>
            <p:nvSpPr>
              <p:cNvPr id="19" name="椭圆 18"/>
              <p:cNvSpPr/>
              <p:nvPr/>
            </p:nvSpPr>
            <p:spPr>
              <a:xfrm flipH="1">
                <a:off x="798773" y="5020276"/>
                <a:ext cx="625187" cy="625187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900000">
                <a:off x="952840" y="5087273"/>
                <a:ext cx="373805" cy="461416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A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4687403" y="4315608"/>
              <a:ext cx="315679" cy="256791"/>
            </a:xfrm>
            <a:custGeom>
              <a:avLst/>
              <a:gdLst>
                <a:gd name="T0" fmla="*/ 651924 w 6442393"/>
                <a:gd name="T1" fmla="*/ 577512 h 5234968"/>
                <a:gd name="T2" fmla="*/ 900199 w 6442393"/>
                <a:gd name="T3" fmla="*/ 1116181 h 5234968"/>
                <a:gd name="T4" fmla="*/ 1148473 w 6442393"/>
                <a:gd name="T5" fmla="*/ 577512 h 5234968"/>
                <a:gd name="T6" fmla="*/ 900199 w 6442393"/>
                <a:gd name="T7" fmla="*/ 618930 h 5234968"/>
                <a:gd name="T8" fmla="*/ 1518895 w 6442393"/>
                <a:gd name="T9" fmla="*/ 516204 h 5234968"/>
                <a:gd name="T10" fmla="*/ 1270621 w 6442393"/>
                <a:gd name="T11" fmla="*/ 556920 h 5234968"/>
                <a:gd name="T12" fmla="*/ 1021879 w 6442393"/>
                <a:gd name="T13" fmla="*/ 1095823 h 5234968"/>
                <a:gd name="T14" fmla="*/ 281502 w 6442393"/>
                <a:gd name="T15" fmla="*/ 516204 h 5234968"/>
                <a:gd name="T16" fmla="*/ 778519 w 6442393"/>
                <a:gd name="T17" fmla="*/ 1095823 h 5234968"/>
                <a:gd name="T18" fmla="*/ 529776 w 6442393"/>
                <a:gd name="T19" fmla="*/ 556920 h 5234968"/>
                <a:gd name="T20" fmla="*/ 900199 w 6442393"/>
                <a:gd name="T21" fmla="*/ 253422 h 5234968"/>
                <a:gd name="T22" fmla="*/ 748098 w 6442393"/>
                <a:gd name="T23" fmla="*/ 481338 h 5234968"/>
                <a:gd name="T24" fmla="*/ 900199 w 6442393"/>
                <a:gd name="T25" fmla="*/ 506142 h 5234968"/>
                <a:gd name="T26" fmla="*/ 1052299 w 6442393"/>
                <a:gd name="T27" fmla="*/ 481338 h 5234968"/>
                <a:gd name="T28" fmla="*/ 1382473 w 6442393"/>
                <a:gd name="T29" fmla="*/ 209196 h 5234968"/>
                <a:gd name="T30" fmla="*/ 1237777 w 6442393"/>
                <a:gd name="T31" fmla="*/ 449966 h 5234968"/>
                <a:gd name="T32" fmla="*/ 1236274 w 6442393"/>
                <a:gd name="T33" fmla="*/ 450216 h 5234968"/>
                <a:gd name="T34" fmla="*/ 1236102 w 6442393"/>
                <a:gd name="T35" fmla="*/ 450216 h 5234968"/>
                <a:gd name="T36" fmla="*/ 1236105 w 6442393"/>
                <a:gd name="T37" fmla="*/ 450245 h 5234968"/>
                <a:gd name="T38" fmla="*/ 1236274 w 6442393"/>
                <a:gd name="T39" fmla="*/ 450216 h 5234968"/>
                <a:gd name="T40" fmla="*/ 1237627 w 6442393"/>
                <a:gd name="T41" fmla="*/ 450216 h 5234968"/>
                <a:gd name="T42" fmla="*/ 1237777 w 6442393"/>
                <a:gd name="T43" fmla="*/ 449966 h 5234968"/>
                <a:gd name="T44" fmla="*/ 1535509 w 6442393"/>
                <a:gd name="T45" fmla="*/ 400374 h 5234968"/>
                <a:gd name="T46" fmla="*/ 418158 w 6442393"/>
                <a:gd name="T47" fmla="*/ 209196 h 5234968"/>
                <a:gd name="T48" fmla="*/ 264888 w 6442393"/>
                <a:gd name="T49" fmla="*/ 400374 h 5234968"/>
                <a:gd name="T50" fmla="*/ 562361 w 6442393"/>
                <a:gd name="T51" fmla="*/ 449923 h 5234968"/>
                <a:gd name="T52" fmla="*/ 562536 w 6442393"/>
                <a:gd name="T53" fmla="*/ 450216 h 5234968"/>
                <a:gd name="T54" fmla="*/ 563962 w 6442393"/>
                <a:gd name="T55" fmla="*/ 450216 h 5234968"/>
                <a:gd name="T56" fmla="*/ 563956 w 6442393"/>
                <a:gd name="T57" fmla="*/ 450189 h 5234968"/>
                <a:gd name="T58" fmla="*/ 562361 w 6442393"/>
                <a:gd name="T59" fmla="*/ 449923 h 5234968"/>
                <a:gd name="T60" fmla="*/ 956592 w 6442393"/>
                <a:gd name="T61" fmla="*/ 168714 h 5234968"/>
                <a:gd name="T62" fmla="*/ 1134199 w 6442393"/>
                <a:gd name="T63" fmla="*/ 435240 h 5234968"/>
                <a:gd name="T64" fmla="*/ 1294021 w 6442393"/>
                <a:gd name="T65" fmla="*/ 168714 h 5234968"/>
                <a:gd name="T66" fmla="*/ 506610 w 6442393"/>
                <a:gd name="T67" fmla="*/ 168714 h 5234968"/>
                <a:gd name="T68" fmla="*/ 666432 w 6442393"/>
                <a:gd name="T69" fmla="*/ 435240 h 5234968"/>
                <a:gd name="T70" fmla="*/ 843805 w 6442393"/>
                <a:gd name="T71" fmla="*/ 168714 h 5234968"/>
                <a:gd name="T72" fmla="*/ 337428 w 6442393"/>
                <a:gd name="T73" fmla="*/ 0 h 5234968"/>
                <a:gd name="T74" fmla="*/ 1463203 w 6442393"/>
                <a:gd name="T75" fmla="*/ 0 h 5234968"/>
                <a:gd name="T76" fmla="*/ 1800397 w 6442393"/>
                <a:gd name="T77" fmla="*/ 450216 h 5234968"/>
                <a:gd name="T78" fmla="*/ 900199 w 6442393"/>
                <a:gd name="T79" fmla="*/ 1462969 h 5234968"/>
                <a:gd name="T80" fmla="*/ 0 w 6442393"/>
                <a:gd name="T81" fmla="*/ 450216 h 52349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2393" h="5234968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任意多边形 63"/>
            <p:cNvSpPr/>
            <p:nvPr/>
          </p:nvSpPr>
          <p:spPr>
            <a:xfrm rot="2250102">
              <a:off x="3601933" y="3256539"/>
              <a:ext cx="4989398" cy="1082388"/>
            </a:xfrm>
            <a:custGeom>
              <a:avLst/>
              <a:gdLst>
                <a:gd name="connsiteX0" fmla="*/ 0 w 5390588"/>
                <a:gd name="connsiteY0" fmla="*/ 203650 h 1278942"/>
                <a:gd name="connsiteX1" fmla="*/ 529391 w 5390588"/>
                <a:gd name="connsiteY1" fmla="*/ 203650 h 1278942"/>
                <a:gd name="connsiteX2" fmla="*/ 529391 w 5390588"/>
                <a:gd name="connsiteY2" fmla="*/ 206916 h 1278942"/>
                <a:gd name="connsiteX3" fmla="*/ 666642 w 5390588"/>
                <a:gd name="connsiteY3" fmla="*/ 207797 h 1278942"/>
                <a:gd name="connsiteX4" fmla="*/ 829333 w 5390588"/>
                <a:gd name="connsiteY4" fmla="*/ 372586 h 1278942"/>
                <a:gd name="connsiteX5" fmla="*/ 823477 w 5390588"/>
                <a:gd name="connsiteY5" fmla="*/ 529189 h 1278942"/>
                <a:gd name="connsiteX6" fmla="*/ 1039160 w 5390588"/>
                <a:gd name="connsiteY6" fmla="*/ 892787 h 1278942"/>
                <a:gd name="connsiteX7" fmla="*/ 1590345 w 5390588"/>
                <a:gd name="connsiteY7" fmla="*/ 935139 h 1278942"/>
                <a:gd name="connsiteX8" fmla="*/ 1874201 w 5390588"/>
                <a:gd name="connsiteY8" fmla="*/ 537589 h 1278942"/>
                <a:gd name="connsiteX9" fmla="*/ 1877625 w 5390588"/>
                <a:gd name="connsiteY9" fmla="*/ 489658 h 1278942"/>
                <a:gd name="connsiteX10" fmla="*/ 1876158 w 5390588"/>
                <a:gd name="connsiteY10" fmla="*/ 489476 h 1278942"/>
                <a:gd name="connsiteX11" fmla="*/ 1878497 w 5390588"/>
                <a:gd name="connsiteY11" fmla="*/ 477447 h 1278942"/>
                <a:gd name="connsiteX12" fmla="*/ 1879461 w 5390588"/>
                <a:gd name="connsiteY12" fmla="*/ 463957 h 1278942"/>
                <a:gd name="connsiteX13" fmla="*/ 1881121 w 5390588"/>
                <a:gd name="connsiteY13" fmla="*/ 463960 h 1278942"/>
                <a:gd name="connsiteX14" fmla="*/ 1890813 w 5390588"/>
                <a:gd name="connsiteY14" fmla="*/ 414129 h 1278942"/>
                <a:gd name="connsiteX15" fmla="*/ 2231559 w 5390588"/>
                <a:gd name="connsiteY15" fmla="*/ 36516 h 1278942"/>
                <a:gd name="connsiteX16" fmla="*/ 2798190 w 5390588"/>
                <a:gd name="connsiteY16" fmla="*/ 138559 h 1278942"/>
                <a:gd name="connsiteX17" fmla="*/ 2985795 w 5390588"/>
                <a:gd name="connsiteY17" fmla="*/ 611320 h 1278942"/>
                <a:gd name="connsiteX18" fmla="*/ 2973287 w 5390588"/>
                <a:gd name="connsiteY18" fmla="*/ 686789 h 1278942"/>
                <a:gd name="connsiteX19" fmla="*/ 2971841 w 5390588"/>
                <a:gd name="connsiteY19" fmla="*/ 743454 h 1278942"/>
                <a:gd name="connsiteX20" fmla="*/ 3206765 w 5390588"/>
                <a:gd name="connsiteY20" fmla="*/ 1161349 h 1278942"/>
                <a:gd name="connsiteX21" fmla="*/ 3748785 w 5390588"/>
                <a:gd name="connsiteY21" fmla="*/ 1189539 h 1278942"/>
                <a:gd name="connsiteX22" fmla="*/ 4025791 w 5390588"/>
                <a:gd name="connsiteY22" fmla="*/ 798268 h 1278942"/>
                <a:gd name="connsiteX23" fmla="*/ 4030339 w 5390588"/>
                <a:gd name="connsiteY23" fmla="*/ 740379 h 1278942"/>
                <a:gd name="connsiteX24" fmla="*/ 4025977 w 5390588"/>
                <a:gd name="connsiteY24" fmla="*/ 739554 h 1278942"/>
                <a:gd name="connsiteX25" fmla="*/ 4232166 w 5390588"/>
                <a:gd name="connsiteY25" fmla="*/ 402536 h 1278942"/>
                <a:gd name="connsiteX26" fmla="*/ 4609810 w 5390588"/>
                <a:gd name="connsiteY26" fmla="*/ 286427 h 1278942"/>
                <a:gd name="connsiteX27" fmla="*/ 5115824 w 5390588"/>
                <a:gd name="connsiteY27" fmla="*/ 707333 h 1278942"/>
                <a:gd name="connsiteX28" fmla="*/ 5131067 w 5390588"/>
                <a:gd name="connsiteY28" fmla="*/ 806333 h 1278942"/>
                <a:gd name="connsiteX29" fmla="*/ 5135113 w 5390588"/>
                <a:gd name="connsiteY29" fmla="*/ 806564 h 1278942"/>
                <a:gd name="connsiteX30" fmla="*/ 5126192 w 5390588"/>
                <a:gd name="connsiteY30" fmla="*/ 913040 h 1278942"/>
                <a:gd name="connsiteX31" fmla="*/ 5236410 w 5390588"/>
                <a:gd name="connsiteY31" fmla="*/ 1043417 h 1278942"/>
                <a:gd name="connsiteX32" fmla="*/ 5390588 w 5390588"/>
                <a:gd name="connsiteY32" fmla="*/ 1056335 h 1278942"/>
                <a:gd name="connsiteX33" fmla="*/ 5388416 w 5390588"/>
                <a:gd name="connsiteY33" fmla="*/ 1096439 h 1278942"/>
                <a:gd name="connsiteX34" fmla="*/ 5237261 w 5390588"/>
                <a:gd name="connsiteY34" fmla="*/ 1083708 h 1278942"/>
                <a:gd name="connsiteX35" fmla="*/ 5087837 w 5390588"/>
                <a:gd name="connsiteY35" fmla="*/ 906801 h 1278942"/>
                <a:gd name="connsiteX36" fmla="*/ 5096462 w 5390588"/>
                <a:gd name="connsiteY36" fmla="*/ 804356 h 1278942"/>
                <a:gd name="connsiteX37" fmla="*/ 5098635 w 5390588"/>
                <a:gd name="connsiteY37" fmla="*/ 804481 h 1278942"/>
                <a:gd name="connsiteX38" fmla="*/ 5084876 w 5390588"/>
                <a:gd name="connsiteY38" fmla="*/ 715118 h 1278942"/>
                <a:gd name="connsiteX39" fmla="*/ 4607786 w 5390588"/>
                <a:gd name="connsiteY39" fmla="*/ 318272 h 1278942"/>
                <a:gd name="connsiteX40" fmla="*/ 4084307 w 5390588"/>
                <a:gd name="connsiteY40" fmla="*/ 651549 h 1278942"/>
                <a:gd name="connsiteX41" fmla="*/ 4058397 w 5390588"/>
                <a:gd name="connsiteY41" fmla="*/ 741768 h 1278942"/>
                <a:gd name="connsiteX42" fmla="*/ 4053635 w 5390588"/>
                <a:gd name="connsiteY42" fmla="*/ 802385 h 1278942"/>
                <a:gd name="connsiteX43" fmla="*/ 3761921 w 5390588"/>
                <a:gd name="connsiteY43" fmla="*/ 1214432 h 1278942"/>
                <a:gd name="connsiteX44" fmla="*/ 3191121 w 5390588"/>
                <a:gd name="connsiteY44" fmla="*/ 1184745 h 1278942"/>
                <a:gd name="connsiteX45" fmla="*/ 2945665 w 5390588"/>
                <a:gd name="connsiteY45" fmla="*/ 668562 h 1278942"/>
                <a:gd name="connsiteX46" fmla="*/ 2947591 w 5390588"/>
                <a:gd name="connsiteY46" fmla="*/ 668744 h 1278942"/>
                <a:gd name="connsiteX47" fmla="*/ 2957555 w 5390588"/>
                <a:gd name="connsiteY47" fmla="*/ 608620 h 1278942"/>
                <a:gd name="connsiteX48" fmla="*/ 2779484 w 5390588"/>
                <a:gd name="connsiteY48" fmla="*/ 159884 h 1278942"/>
                <a:gd name="connsiteX49" fmla="*/ 2241650 w 5390588"/>
                <a:gd name="connsiteY49" fmla="*/ 63029 h 1278942"/>
                <a:gd name="connsiteX50" fmla="*/ 1918221 w 5390588"/>
                <a:gd name="connsiteY50" fmla="*/ 421451 h 1278942"/>
                <a:gd name="connsiteX51" fmla="*/ 1906250 w 5390588"/>
                <a:gd name="connsiteY51" fmla="*/ 482996 h 1278942"/>
                <a:gd name="connsiteX52" fmla="*/ 1902067 w 5390588"/>
                <a:gd name="connsiteY52" fmla="*/ 541550 h 1278942"/>
                <a:gd name="connsiteX53" fmla="*/ 1603140 w 5390588"/>
                <a:gd name="connsiteY53" fmla="*/ 960209 h 1278942"/>
                <a:gd name="connsiteX54" fmla="*/ 1022686 w 5390588"/>
                <a:gd name="connsiteY54" fmla="*/ 915607 h 1278942"/>
                <a:gd name="connsiteX55" fmla="*/ 795552 w 5390588"/>
                <a:gd name="connsiteY55" fmla="*/ 532703 h 1278942"/>
                <a:gd name="connsiteX56" fmla="*/ 792356 w 5390588"/>
                <a:gd name="connsiteY56" fmla="*/ 476139 h 1278942"/>
                <a:gd name="connsiteX57" fmla="*/ 789967 w 5390588"/>
                <a:gd name="connsiteY57" fmla="*/ 476188 h 1278942"/>
                <a:gd name="connsiteX58" fmla="*/ 790607 w 5390588"/>
                <a:gd name="connsiteY58" fmla="*/ 369340 h 1278942"/>
                <a:gd name="connsiteX59" fmla="*/ 670615 w 5390588"/>
                <a:gd name="connsiteY59" fmla="*/ 247901 h 1278942"/>
                <a:gd name="connsiteX60" fmla="*/ 529391 w 5390588"/>
                <a:gd name="connsiteY60" fmla="*/ 247056 h 1278942"/>
                <a:gd name="connsiteX61" fmla="*/ 529391 w 5390588"/>
                <a:gd name="connsiteY61" fmla="*/ 252293 h 1278942"/>
                <a:gd name="connsiteX62" fmla="*/ 0 w 5390588"/>
                <a:gd name="connsiteY62" fmla="*/ 252293 h 1278942"/>
                <a:gd name="connsiteX0-1" fmla="*/ 0 w 5390588"/>
                <a:gd name="connsiteY0-2" fmla="*/ 203650 h 1278942"/>
                <a:gd name="connsiteX1-3" fmla="*/ 529391 w 5390588"/>
                <a:gd name="connsiteY1-4" fmla="*/ 203650 h 1278942"/>
                <a:gd name="connsiteX2-5" fmla="*/ 529391 w 5390588"/>
                <a:gd name="connsiteY2-6" fmla="*/ 206916 h 1278942"/>
                <a:gd name="connsiteX3-7" fmla="*/ 666642 w 5390588"/>
                <a:gd name="connsiteY3-8" fmla="*/ 207797 h 1278942"/>
                <a:gd name="connsiteX4-9" fmla="*/ 829333 w 5390588"/>
                <a:gd name="connsiteY4-10" fmla="*/ 372586 h 1278942"/>
                <a:gd name="connsiteX5-11" fmla="*/ 823477 w 5390588"/>
                <a:gd name="connsiteY5-12" fmla="*/ 529189 h 1278942"/>
                <a:gd name="connsiteX6-13" fmla="*/ 1039160 w 5390588"/>
                <a:gd name="connsiteY6-14" fmla="*/ 892787 h 1278942"/>
                <a:gd name="connsiteX7-15" fmla="*/ 1590345 w 5390588"/>
                <a:gd name="connsiteY7-16" fmla="*/ 935139 h 1278942"/>
                <a:gd name="connsiteX8-17" fmla="*/ 1874201 w 5390588"/>
                <a:gd name="connsiteY8-18" fmla="*/ 537589 h 1278942"/>
                <a:gd name="connsiteX9-19" fmla="*/ 1877625 w 5390588"/>
                <a:gd name="connsiteY9-20" fmla="*/ 489658 h 1278942"/>
                <a:gd name="connsiteX10-21" fmla="*/ 1876158 w 5390588"/>
                <a:gd name="connsiteY10-22" fmla="*/ 489476 h 1278942"/>
                <a:gd name="connsiteX11-23" fmla="*/ 1878497 w 5390588"/>
                <a:gd name="connsiteY11-24" fmla="*/ 477447 h 1278942"/>
                <a:gd name="connsiteX12-25" fmla="*/ 1879461 w 5390588"/>
                <a:gd name="connsiteY12-26" fmla="*/ 463957 h 1278942"/>
                <a:gd name="connsiteX13-27" fmla="*/ 1881121 w 5390588"/>
                <a:gd name="connsiteY13-28" fmla="*/ 463960 h 1278942"/>
                <a:gd name="connsiteX14-29" fmla="*/ 1890813 w 5390588"/>
                <a:gd name="connsiteY14-30" fmla="*/ 414129 h 1278942"/>
                <a:gd name="connsiteX15-31" fmla="*/ 2231559 w 5390588"/>
                <a:gd name="connsiteY15-32" fmla="*/ 36516 h 1278942"/>
                <a:gd name="connsiteX16-33" fmla="*/ 2798190 w 5390588"/>
                <a:gd name="connsiteY16-34" fmla="*/ 138559 h 1278942"/>
                <a:gd name="connsiteX17-35" fmla="*/ 2985795 w 5390588"/>
                <a:gd name="connsiteY17-36" fmla="*/ 611320 h 1278942"/>
                <a:gd name="connsiteX18-37" fmla="*/ 2973287 w 5390588"/>
                <a:gd name="connsiteY18-38" fmla="*/ 686789 h 1278942"/>
                <a:gd name="connsiteX19-39" fmla="*/ 2971841 w 5390588"/>
                <a:gd name="connsiteY19-40" fmla="*/ 743454 h 1278942"/>
                <a:gd name="connsiteX20-41" fmla="*/ 3206765 w 5390588"/>
                <a:gd name="connsiteY20-42" fmla="*/ 1161349 h 1278942"/>
                <a:gd name="connsiteX21-43" fmla="*/ 3748785 w 5390588"/>
                <a:gd name="connsiteY21-44" fmla="*/ 1189539 h 1278942"/>
                <a:gd name="connsiteX22-45" fmla="*/ 4025791 w 5390588"/>
                <a:gd name="connsiteY22-46" fmla="*/ 798268 h 1278942"/>
                <a:gd name="connsiteX23-47" fmla="*/ 4030339 w 5390588"/>
                <a:gd name="connsiteY23-48" fmla="*/ 740379 h 1278942"/>
                <a:gd name="connsiteX24-49" fmla="*/ 4025977 w 5390588"/>
                <a:gd name="connsiteY24-50" fmla="*/ 739554 h 1278942"/>
                <a:gd name="connsiteX25-51" fmla="*/ 4232166 w 5390588"/>
                <a:gd name="connsiteY25-52" fmla="*/ 402536 h 1278942"/>
                <a:gd name="connsiteX26-53" fmla="*/ 4609810 w 5390588"/>
                <a:gd name="connsiteY26-54" fmla="*/ 286427 h 1278942"/>
                <a:gd name="connsiteX27-55" fmla="*/ 5115824 w 5390588"/>
                <a:gd name="connsiteY27-56" fmla="*/ 707333 h 1278942"/>
                <a:gd name="connsiteX28-57" fmla="*/ 5131067 w 5390588"/>
                <a:gd name="connsiteY28-58" fmla="*/ 806333 h 1278942"/>
                <a:gd name="connsiteX29-59" fmla="*/ 5135113 w 5390588"/>
                <a:gd name="connsiteY29-60" fmla="*/ 806564 h 1278942"/>
                <a:gd name="connsiteX30-61" fmla="*/ 5126192 w 5390588"/>
                <a:gd name="connsiteY30-62" fmla="*/ 913040 h 1278942"/>
                <a:gd name="connsiteX31-63" fmla="*/ 5236410 w 5390588"/>
                <a:gd name="connsiteY31-64" fmla="*/ 1043417 h 1278942"/>
                <a:gd name="connsiteX32-65" fmla="*/ 5390588 w 5390588"/>
                <a:gd name="connsiteY32-66" fmla="*/ 1056335 h 1278942"/>
                <a:gd name="connsiteX33-67" fmla="*/ 5388416 w 5390588"/>
                <a:gd name="connsiteY33-68" fmla="*/ 1096439 h 1278942"/>
                <a:gd name="connsiteX34-69" fmla="*/ 5237261 w 5390588"/>
                <a:gd name="connsiteY34-70" fmla="*/ 1083708 h 1278942"/>
                <a:gd name="connsiteX35-71" fmla="*/ 5087837 w 5390588"/>
                <a:gd name="connsiteY35-72" fmla="*/ 906801 h 1278942"/>
                <a:gd name="connsiteX36-73" fmla="*/ 5096462 w 5390588"/>
                <a:gd name="connsiteY36-74" fmla="*/ 804356 h 1278942"/>
                <a:gd name="connsiteX37-75" fmla="*/ 5098635 w 5390588"/>
                <a:gd name="connsiteY37-76" fmla="*/ 804481 h 1278942"/>
                <a:gd name="connsiteX38-77" fmla="*/ 5084876 w 5390588"/>
                <a:gd name="connsiteY38-78" fmla="*/ 715118 h 1278942"/>
                <a:gd name="connsiteX39-79" fmla="*/ 4607786 w 5390588"/>
                <a:gd name="connsiteY39-80" fmla="*/ 318272 h 1278942"/>
                <a:gd name="connsiteX40-81" fmla="*/ 4084307 w 5390588"/>
                <a:gd name="connsiteY40-82" fmla="*/ 651549 h 1278942"/>
                <a:gd name="connsiteX41-83" fmla="*/ 4058397 w 5390588"/>
                <a:gd name="connsiteY41-84" fmla="*/ 741768 h 1278942"/>
                <a:gd name="connsiteX42-85" fmla="*/ 4053635 w 5390588"/>
                <a:gd name="connsiteY42-86" fmla="*/ 802385 h 1278942"/>
                <a:gd name="connsiteX43-87" fmla="*/ 3761921 w 5390588"/>
                <a:gd name="connsiteY43-88" fmla="*/ 1214432 h 1278942"/>
                <a:gd name="connsiteX44-89" fmla="*/ 3191121 w 5390588"/>
                <a:gd name="connsiteY44-90" fmla="*/ 1184745 h 1278942"/>
                <a:gd name="connsiteX45-91" fmla="*/ 2945665 w 5390588"/>
                <a:gd name="connsiteY45-92" fmla="*/ 668562 h 1278942"/>
                <a:gd name="connsiteX46-93" fmla="*/ 2947591 w 5390588"/>
                <a:gd name="connsiteY46-94" fmla="*/ 668744 h 1278942"/>
                <a:gd name="connsiteX47-95" fmla="*/ 2957555 w 5390588"/>
                <a:gd name="connsiteY47-96" fmla="*/ 608620 h 1278942"/>
                <a:gd name="connsiteX48-97" fmla="*/ 2779484 w 5390588"/>
                <a:gd name="connsiteY48-98" fmla="*/ 159884 h 1278942"/>
                <a:gd name="connsiteX49-99" fmla="*/ 2241650 w 5390588"/>
                <a:gd name="connsiteY49-100" fmla="*/ 63029 h 1278942"/>
                <a:gd name="connsiteX50-101" fmla="*/ 1918221 w 5390588"/>
                <a:gd name="connsiteY50-102" fmla="*/ 421451 h 1278942"/>
                <a:gd name="connsiteX51-103" fmla="*/ 1906250 w 5390588"/>
                <a:gd name="connsiteY51-104" fmla="*/ 482996 h 1278942"/>
                <a:gd name="connsiteX52-105" fmla="*/ 1902067 w 5390588"/>
                <a:gd name="connsiteY52-106" fmla="*/ 541550 h 1278942"/>
                <a:gd name="connsiteX53-107" fmla="*/ 1603140 w 5390588"/>
                <a:gd name="connsiteY53-108" fmla="*/ 960209 h 1278942"/>
                <a:gd name="connsiteX54-109" fmla="*/ 1022686 w 5390588"/>
                <a:gd name="connsiteY54-110" fmla="*/ 915607 h 1278942"/>
                <a:gd name="connsiteX55-111" fmla="*/ 795552 w 5390588"/>
                <a:gd name="connsiteY55-112" fmla="*/ 532703 h 1278942"/>
                <a:gd name="connsiteX56-113" fmla="*/ 792356 w 5390588"/>
                <a:gd name="connsiteY56-114" fmla="*/ 476139 h 1278942"/>
                <a:gd name="connsiteX57-115" fmla="*/ 789967 w 5390588"/>
                <a:gd name="connsiteY57-116" fmla="*/ 476188 h 1278942"/>
                <a:gd name="connsiteX58-117" fmla="*/ 790607 w 5390588"/>
                <a:gd name="connsiteY58-118" fmla="*/ 369340 h 1278942"/>
                <a:gd name="connsiteX59-119" fmla="*/ 670615 w 5390588"/>
                <a:gd name="connsiteY59-120" fmla="*/ 247901 h 1278942"/>
                <a:gd name="connsiteX60-121" fmla="*/ 529391 w 5390588"/>
                <a:gd name="connsiteY60-122" fmla="*/ 247056 h 1278942"/>
                <a:gd name="connsiteX61-123" fmla="*/ 0 w 5390588"/>
                <a:gd name="connsiteY61-124" fmla="*/ 252293 h 1278942"/>
                <a:gd name="connsiteX62-125" fmla="*/ 0 w 5390588"/>
                <a:gd name="connsiteY62-126" fmla="*/ 203650 h 1278942"/>
                <a:gd name="connsiteX0-127" fmla="*/ 0 w 5390588"/>
                <a:gd name="connsiteY0-128" fmla="*/ 203650 h 1278942"/>
                <a:gd name="connsiteX1-129" fmla="*/ 529391 w 5390588"/>
                <a:gd name="connsiteY1-130" fmla="*/ 203650 h 1278942"/>
                <a:gd name="connsiteX2-131" fmla="*/ 529391 w 5390588"/>
                <a:gd name="connsiteY2-132" fmla="*/ 206916 h 1278942"/>
                <a:gd name="connsiteX3-133" fmla="*/ 666642 w 5390588"/>
                <a:gd name="connsiteY3-134" fmla="*/ 207797 h 1278942"/>
                <a:gd name="connsiteX4-135" fmla="*/ 829333 w 5390588"/>
                <a:gd name="connsiteY4-136" fmla="*/ 372586 h 1278942"/>
                <a:gd name="connsiteX5-137" fmla="*/ 823477 w 5390588"/>
                <a:gd name="connsiteY5-138" fmla="*/ 529189 h 1278942"/>
                <a:gd name="connsiteX6-139" fmla="*/ 1039160 w 5390588"/>
                <a:gd name="connsiteY6-140" fmla="*/ 892787 h 1278942"/>
                <a:gd name="connsiteX7-141" fmla="*/ 1590345 w 5390588"/>
                <a:gd name="connsiteY7-142" fmla="*/ 935139 h 1278942"/>
                <a:gd name="connsiteX8-143" fmla="*/ 1874201 w 5390588"/>
                <a:gd name="connsiteY8-144" fmla="*/ 537589 h 1278942"/>
                <a:gd name="connsiteX9-145" fmla="*/ 1877625 w 5390588"/>
                <a:gd name="connsiteY9-146" fmla="*/ 489658 h 1278942"/>
                <a:gd name="connsiteX10-147" fmla="*/ 1876158 w 5390588"/>
                <a:gd name="connsiteY10-148" fmla="*/ 489476 h 1278942"/>
                <a:gd name="connsiteX11-149" fmla="*/ 1878497 w 5390588"/>
                <a:gd name="connsiteY11-150" fmla="*/ 477447 h 1278942"/>
                <a:gd name="connsiteX12-151" fmla="*/ 1879461 w 5390588"/>
                <a:gd name="connsiteY12-152" fmla="*/ 463957 h 1278942"/>
                <a:gd name="connsiteX13-153" fmla="*/ 1881121 w 5390588"/>
                <a:gd name="connsiteY13-154" fmla="*/ 463960 h 1278942"/>
                <a:gd name="connsiteX14-155" fmla="*/ 1890813 w 5390588"/>
                <a:gd name="connsiteY14-156" fmla="*/ 414129 h 1278942"/>
                <a:gd name="connsiteX15-157" fmla="*/ 2231559 w 5390588"/>
                <a:gd name="connsiteY15-158" fmla="*/ 36516 h 1278942"/>
                <a:gd name="connsiteX16-159" fmla="*/ 2798190 w 5390588"/>
                <a:gd name="connsiteY16-160" fmla="*/ 138559 h 1278942"/>
                <a:gd name="connsiteX17-161" fmla="*/ 2985795 w 5390588"/>
                <a:gd name="connsiteY17-162" fmla="*/ 611320 h 1278942"/>
                <a:gd name="connsiteX18-163" fmla="*/ 2973287 w 5390588"/>
                <a:gd name="connsiteY18-164" fmla="*/ 686789 h 1278942"/>
                <a:gd name="connsiteX19-165" fmla="*/ 2971841 w 5390588"/>
                <a:gd name="connsiteY19-166" fmla="*/ 743454 h 1278942"/>
                <a:gd name="connsiteX20-167" fmla="*/ 3206765 w 5390588"/>
                <a:gd name="connsiteY20-168" fmla="*/ 1161349 h 1278942"/>
                <a:gd name="connsiteX21-169" fmla="*/ 3748785 w 5390588"/>
                <a:gd name="connsiteY21-170" fmla="*/ 1189539 h 1278942"/>
                <a:gd name="connsiteX22-171" fmla="*/ 4025791 w 5390588"/>
                <a:gd name="connsiteY22-172" fmla="*/ 798268 h 1278942"/>
                <a:gd name="connsiteX23-173" fmla="*/ 4030339 w 5390588"/>
                <a:gd name="connsiteY23-174" fmla="*/ 740379 h 1278942"/>
                <a:gd name="connsiteX24-175" fmla="*/ 4025977 w 5390588"/>
                <a:gd name="connsiteY24-176" fmla="*/ 739554 h 1278942"/>
                <a:gd name="connsiteX25-177" fmla="*/ 4232166 w 5390588"/>
                <a:gd name="connsiteY25-178" fmla="*/ 402536 h 1278942"/>
                <a:gd name="connsiteX26-179" fmla="*/ 4609810 w 5390588"/>
                <a:gd name="connsiteY26-180" fmla="*/ 286427 h 1278942"/>
                <a:gd name="connsiteX27-181" fmla="*/ 5115824 w 5390588"/>
                <a:gd name="connsiteY27-182" fmla="*/ 707333 h 1278942"/>
                <a:gd name="connsiteX28-183" fmla="*/ 5131067 w 5390588"/>
                <a:gd name="connsiteY28-184" fmla="*/ 806333 h 1278942"/>
                <a:gd name="connsiteX29-185" fmla="*/ 5135113 w 5390588"/>
                <a:gd name="connsiteY29-186" fmla="*/ 806564 h 1278942"/>
                <a:gd name="connsiteX30-187" fmla="*/ 5126192 w 5390588"/>
                <a:gd name="connsiteY30-188" fmla="*/ 913040 h 1278942"/>
                <a:gd name="connsiteX31-189" fmla="*/ 5236410 w 5390588"/>
                <a:gd name="connsiteY31-190" fmla="*/ 1043417 h 1278942"/>
                <a:gd name="connsiteX32-191" fmla="*/ 5390588 w 5390588"/>
                <a:gd name="connsiteY32-192" fmla="*/ 1056335 h 1278942"/>
                <a:gd name="connsiteX33-193" fmla="*/ 5388416 w 5390588"/>
                <a:gd name="connsiteY33-194" fmla="*/ 1096439 h 1278942"/>
                <a:gd name="connsiteX34-195" fmla="*/ 5237261 w 5390588"/>
                <a:gd name="connsiteY34-196" fmla="*/ 1083708 h 1278942"/>
                <a:gd name="connsiteX35-197" fmla="*/ 5087837 w 5390588"/>
                <a:gd name="connsiteY35-198" fmla="*/ 906801 h 1278942"/>
                <a:gd name="connsiteX36-199" fmla="*/ 5096462 w 5390588"/>
                <a:gd name="connsiteY36-200" fmla="*/ 804356 h 1278942"/>
                <a:gd name="connsiteX37-201" fmla="*/ 5098635 w 5390588"/>
                <a:gd name="connsiteY37-202" fmla="*/ 804481 h 1278942"/>
                <a:gd name="connsiteX38-203" fmla="*/ 5084876 w 5390588"/>
                <a:gd name="connsiteY38-204" fmla="*/ 715118 h 1278942"/>
                <a:gd name="connsiteX39-205" fmla="*/ 4607786 w 5390588"/>
                <a:gd name="connsiteY39-206" fmla="*/ 318272 h 1278942"/>
                <a:gd name="connsiteX40-207" fmla="*/ 4084307 w 5390588"/>
                <a:gd name="connsiteY40-208" fmla="*/ 651549 h 1278942"/>
                <a:gd name="connsiteX41-209" fmla="*/ 4058397 w 5390588"/>
                <a:gd name="connsiteY41-210" fmla="*/ 741768 h 1278942"/>
                <a:gd name="connsiteX42-211" fmla="*/ 4053635 w 5390588"/>
                <a:gd name="connsiteY42-212" fmla="*/ 802385 h 1278942"/>
                <a:gd name="connsiteX43-213" fmla="*/ 3761921 w 5390588"/>
                <a:gd name="connsiteY43-214" fmla="*/ 1214432 h 1278942"/>
                <a:gd name="connsiteX44-215" fmla="*/ 3191121 w 5390588"/>
                <a:gd name="connsiteY44-216" fmla="*/ 1184745 h 1278942"/>
                <a:gd name="connsiteX45-217" fmla="*/ 2945665 w 5390588"/>
                <a:gd name="connsiteY45-218" fmla="*/ 668562 h 1278942"/>
                <a:gd name="connsiteX46-219" fmla="*/ 2947591 w 5390588"/>
                <a:gd name="connsiteY46-220" fmla="*/ 668744 h 1278942"/>
                <a:gd name="connsiteX47-221" fmla="*/ 2957555 w 5390588"/>
                <a:gd name="connsiteY47-222" fmla="*/ 608620 h 1278942"/>
                <a:gd name="connsiteX48-223" fmla="*/ 2779484 w 5390588"/>
                <a:gd name="connsiteY48-224" fmla="*/ 159884 h 1278942"/>
                <a:gd name="connsiteX49-225" fmla="*/ 2241650 w 5390588"/>
                <a:gd name="connsiteY49-226" fmla="*/ 63029 h 1278942"/>
                <a:gd name="connsiteX50-227" fmla="*/ 1918221 w 5390588"/>
                <a:gd name="connsiteY50-228" fmla="*/ 421451 h 1278942"/>
                <a:gd name="connsiteX51-229" fmla="*/ 1906250 w 5390588"/>
                <a:gd name="connsiteY51-230" fmla="*/ 482996 h 1278942"/>
                <a:gd name="connsiteX52-231" fmla="*/ 1902067 w 5390588"/>
                <a:gd name="connsiteY52-232" fmla="*/ 541550 h 1278942"/>
                <a:gd name="connsiteX53-233" fmla="*/ 1603140 w 5390588"/>
                <a:gd name="connsiteY53-234" fmla="*/ 960209 h 1278942"/>
                <a:gd name="connsiteX54-235" fmla="*/ 1022686 w 5390588"/>
                <a:gd name="connsiteY54-236" fmla="*/ 915607 h 1278942"/>
                <a:gd name="connsiteX55-237" fmla="*/ 795552 w 5390588"/>
                <a:gd name="connsiteY55-238" fmla="*/ 532703 h 1278942"/>
                <a:gd name="connsiteX56-239" fmla="*/ 792356 w 5390588"/>
                <a:gd name="connsiteY56-240" fmla="*/ 476139 h 1278942"/>
                <a:gd name="connsiteX57-241" fmla="*/ 789967 w 5390588"/>
                <a:gd name="connsiteY57-242" fmla="*/ 476188 h 1278942"/>
                <a:gd name="connsiteX58-243" fmla="*/ 790607 w 5390588"/>
                <a:gd name="connsiteY58-244" fmla="*/ 369340 h 1278942"/>
                <a:gd name="connsiteX59-245" fmla="*/ 670615 w 5390588"/>
                <a:gd name="connsiteY59-246" fmla="*/ 247901 h 1278942"/>
                <a:gd name="connsiteX60-247" fmla="*/ 0 w 5390588"/>
                <a:gd name="connsiteY60-248" fmla="*/ 252293 h 1278942"/>
                <a:gd name="connsiteX61-249" fmla="*/ 0 w 5390588"/>
                <a:gd name="connsiteY61-250" fmla="*/ 203650 h 1278942"/>
                <a:gd name="connsiteX0-251" fmla="*/ 0 w 5390588"/>
                <a:gd name="connsiteY0-252" fmla="*/ 203650 h 1278942"/>
                <a:gd name="connsiteX1-253" fmla="*/ 529391 w 5390588"/>
                <a:gd name="connsiteY1-254" fmla="*/ 203650 h 1278942"/>
                <a:gd name="connsiteX2-255" fmla="*/ 666642 w 5390588"/>
                <a:gd name="connsiteY2-256" fmla="*/ 207797 h 1278942"/>
                <a:gd name="connsiteX3-257" fmla="*/ 829333 w 5390588"/>
                <a:gd name="connsiteY3-258" fmla="*/ 372586 h 1278942"/>
                <a:gd name="connsiteX4-259" fmla="*/ 823477 w 5390588"/>
                <a:gd name="connsiteY4-260" fmla="*/ 529189 h 1278942"/>
                <a:gd name="connsiteX5-261" fmla="*/ 1039160 w 5390588"/>
                <a:gd name="connsiteY5-262" fmla="*/ 892787 h 1278942"/>
                <a:gd name="connsiteX6-263" fmla="*/ 1590345 w 5390588"/>
                <a:gd name="connsiteY6-264" fmla="*/ 935139 h 1278942"/>
                <a:gd name="connsiteX7-265" fmla="*/ 1874201 w 5390588"/>
                <a:gd name="connsiteY7-266" fmla="*/ 537589 h 1278942"/>
                <a:gd name="connsiteX8-267" fmla="*/ 1877625 w 5390588"/>
                <a:gd name="connsiteY8-268" fmla="*/ 489658 h 1278942"/>
                <a:gd name="connsiteX9-269" fmla="*/ 1876158 w 5390588"/>
                <a:gd name="connsiteY9-270" fmla="*/ 489476 h 1278942"/>
                <a:gd name="connsiteX10-271" fmla="*/ 1878497 w 5390588"/>
                <a:gd name="connsiteY10-272" fmla="*/ 477447 h 1278942"/>
                <a:gd name="connsiteX11-273" fmla="*/ 1879461 w 5390588"/>
                <a:gd name="connsiteY11-274" fmla="*/ 463957 h 1278942"/>
                <a:gd name="connsiteX12-275" fmla="*/ 1881121 w 5390588"/>
                <a:gd name="connsiteY12-276" fmla="*/ 463960 h 1278942"/>
                <a:gd name="connsiteX13-277" fmla="*/ 1890813 w 5390588"/>
                <a:gd name="connsiteY13-278" fmla="*/ 414129 h 1278942"/>
                <a:gd name="connsiteX14-279" fmla="*/ 2231559 w 5390588"/>
                <a:gd name="connsiteY14-280" fmla="*/ 36516 h 1278942"/>
                <a:gd name="connsiteX15-281" fmla="*/ 2798190 w 5390588"/>
                <a:gd name="connsiteY15-282" fmla="*/ 138559 h 1278942"/>
                <a:gd name="connsiteX16-283" fmla="*/ 2985795 w 5390588"/>
                <a:gd name="connsiteY16-284" fmla="*/ 611320 h 1278942"/>
                <a:gd name="connsiteX17-285" fmla="*/ 2973287 w 5390588"/>
                <a:gd name="connsiteY17-286" fmla="*/ 686789 h 1278942"/>
                <a:gd name="connsiteX18-287" fmla="*/ 2971841 w 5390588"/>
                <a:gd name="connsiteY18-288" fmla="*/ 743454 h 1278942"/>
                <a:gd name="connsiteX19-289" fmla="*/ 3206765 w 5390588"/>
                <a:gd name="connsiteY19-290" fmla="*/ 1161349 h 1278942"/>
                <a:gd name="connsiteX20-291" fmla="*/ 3748785 w 5390588"/>
                <a:gd name="connsiteY20-292" fmla="*/ 1189539 h 1278942"/>
                <a:gd name="connsiteX21-293" fmla="*/ 4025791 w 5390588"/>
                <a:gd name="connsiteY21-294" fmla="*/ 798268 h 1278942"/>
                <a:gd name="connsiteX22-295" fmla="*/ 4030339 w 5390588"/>
                <a:gd name="connsiteY22-296" fmla="*/ 740379 h 1278942"/>
                <a:gd name="connsiteX23-297" fmla="*/ 4025977 w 5390588"/>
                <a:gd name="connsiteY23-298" fmla="*/ 739554 h 1278942"/>
                <a:gd name="connsiteX24-299" fmla="*/ 4232166 w 5390588"/>
                <a:gd name="connsiteY24-300" fmla="*/ 402536 h 1278942"/>
                <a:gd name="connsiteX25-301" fmla="*/ 4609810 w 5390588"/>
                <a:gd name="connsiteY25-302" fmla="*/ 286427 h 1278942"/>
                <a:gd name="connsiteX26-303" fmla="*/ 5115824 w 5390588"/>
                <a:gd name="connsiteY26-304" fmla="*/ 707333 h 1278942"/>
                <a:gd name="connsiteX27-305" fmla="*/ 5131067 w 5390588"/>
                <a:gd name="connsiteY27-306" fmla="*/ 806333 h 1278942"/>
                <a:gd name="connsiteX28-307" fmla="*/ 5135113 w 5390588"/>
                <a:gd name="connsiteY28-308" fmla="*/ 806564 h 1278942"/>
                <a:gd name="connsiteX29-309" fmla="*/ 5126192 w 5390588"/>
                <a:gd name="connsiteY29-310" fmla="*/ 913040 h 1278942"/>
                <a:gd name="connsiteX30-311" fmla="*/ 5236410 w 5390588"/>
                <a:gd name="connsiteY30-312" fmla="*/ 1043417 h 1278942"/>
                <a:gd name="connsiteX31-313" fmla="*/ 5390588 w 5390588"/>
                <a:gd name="connsiteY31-314" fmla="*/ 1056335 h 1278942"/>
                <a:gd name="connsiteX32-315" fmla="*/ 5388416 w 5390588"/>
                <a:gd name="connsiteY32-316" fmla="*/ 1096439 h 1278942"/>
                <a:gd name="connsiteX33-317" fmla="*/ 5237261 w 5390588"/>
                <a:gd name="connsiteY33-318" fmla="*/ 1083708 h 1278942"/>
                <a:gd name="connsiteX34-319" fmla="*/ 5087837 w 5390588"/>
                <a:gd name="connsiteY34-320" fmla="*/ 906801 h 1278942"/>
                <a:gd name="connsiteX35-321" fmla="*/ 5096462 w 5390588"/>
                <a:gd name="connsiteY35-322" fmla="*/ 804356 h 1278942"/>
                <a:gd name="connsiteX36-323" fmla="*/ 5098635 w 5390588"/>
                <a:gd name="connsiteY36-324" fmla="*/ 804481 h 1278942"/>
                <a:gd name="connsiteX37-325" fmla="*/ 5084876 w 5390588"/>
                <a:gd name="connsiteY37-326" fmla="*/ 715118 h 1278942"/>
                <a:gd name="connsiteX38-327" fmla="*/ 4607786 w 5390588"/>
                <a:gd name="connsiteY38-328" fmla="*/ 318272 h 1278942"/>
                <a:gd name="connsiteX39-329" fmla="*/ 4084307 w 5390588"/>
                <a:gd name="connsiteY39-330" fmla="*/ 651549 h 1278942"/>
                <a:gd name="connsiteX40-331" fmla="*/ 4058397 w 5390588"/>
                <a:gd name="connsiteY40-332" fmla="*/ 741768 h 1278942"/>
                <a:gd name="connsiteX41-333" fmla="*/ 4053635 w 5390588"/>
                <a:gd name="connsiteY41-334" fmla="*/ 802385 h 1278942"/>
                <a:gd name="connsiteX42-335" fmla="*/ 3761921 w 5390588"/>
                <a:gd name="connsiteY42-336" fmla="*/ 1214432 h 1278942"/>
                <a:gd name="connsiteX43-337" fmla="*/ 3191121 w 5390588"/>
                <a:gd name="connsiteY43-338" fmla="*/ 1184745 h 1278942"/>
                <a:gd name="connsiteX44-339" fmla="*/ 2945665 w 5390588"/>
                <a:gd name="connsiteY44-340" fmla="*/ 668562 h 1278942"/>
                <a:gd name="connsiteX45-341" fmla="*/ 2947591 w 5390588"/>
                <a:gd name="connsiteY45-342" fmla="*/ 668744 h 1278942"/>
                <a:gd name="connsiteX46-343" fmla="*/ 2957555 w 5390588"/>
                <a:gd name="connsiteY46-344" fmla="*/ 608620 h 1278942"/>
                <a:gd name="connsiteX47-345" fmla="*/ 2779484 w 5390588"/>
                <a:gd name="connsiteY47-346" fmla="*/ 159884 h 1278942"/>
                <a:gd name="connsiteX48-347" fmla="*/ 2241650 w 5390588"/>
                <a:gd name="connsiteY48-348" fmla="*/ 63029 h 1278942"/>
                <a:gd name="connsiteX49-349" fmla="*/ 1918221 w 5390588"/>
                <a:gd name="connsiteY49-350" fmla="*/ 421451 h 1278942"/>
                <a:gd name="connsiteX50-351" fmla="*/ 1906250 w 5390588"/>
                <a:gd name="connsiteY50-352" fmla="*/ 482996 h 1278942"/>
                <a:gd name="connsiteX51-353" fmla="*/ 1902067 w 5390588"/>
                <a:gd name="connsiteY51-354" fmla="*/ 541550 h 1278942"/>
                <a:gd name="connsiteX52-355" fmla="*/ 1603140 w 5390588"/>
                <a:gd name="connsiteY52-356" fmla="*/ 960209 h 1278942"/>
                <a:gd name="connsiteX53-357" fmla="*/ 1022686 w 5390588"/>
                <a:gd name="connsiteY53-358" fmla="*/ 915607 h 1278942"/>
                <a:gd name="connsiteX54-359" fmla="*/ 795552 w 5390588"/>
                <a:gd name="connsiteY54-360" fmla="*/ 532703 h 1278942"/>
                <a:gd name="connsiteX55-361" fmla="*/ 792356 w 5390588"/>
                <a:gd name="connsiteY55-362" fmla="*/ 476139 h 1278942"/>
                <a:gd name="connsiteX56-363" fmla="*/ 789967 w 5390588"/>
                <a:gd name="connsiteY56-364" fmla="*/ 476188 h 1278942"/>
                <a:gd name="connsiteX57-365" fmla="*/ 790607 w 5390588"/>
                <a:gd name="connsiteY57-366" fmla="*/ 369340 h 1278942"/>
                <a:gd name="connsiteX58-367" fmla="*/ 670615 w 5390588"/>
                <a:gd name="connsiteY58-368" fmla="*/ 247901 h 1278942"/>
                <a:gd name="connsiteX59-369" fmla="*/ 0 w 5390588"/>
                <a:gd name="connsiteY59-370" fmla="*/ 252293 h 1278942"/>
                <a:gd name="connsiteX60-371" fmla="*/ 0 w 5390588"/>
                <a:gd name="connsiteY60-372" fmla="*/ 203650 h 1278942"/>
                <a:gd name="connsiteX0-373" fmla="*/ 0 w 5390588"/>
                <a:gd name="connsiteY0-374" fmla="*/ 203650 h 1278942"/>
                <a:gd name="connsiteX1-375" fmla="*/ 666642 w 5390588"/>
                <a:gd name="connsiteY1-376" fmla="*/ 207797 h 1278942"/>
                <a:gd name="connsiteX2-377" fmla="*/ 829333 w 5390588"/>
                <a:gd name="connsiteY2-378" fmla="*/ 372586 h 1278942"/>
                <a:gd name="connsiteX3-379" fmla="*/ 823477 w 5390588"/>
                <a:gd name="connsiteY3-380" fmla="*/ 529189 h 1278942"/>
                <a:gd name="connsiteX4-381" fmla="*/ 1039160 w 5390588"/>
                <a:gd name="connsiteY4-382" fmla="*/ 892787 h 1278942"/>
                <a:gd name="connsiteX5-383" fmla="*/ 1590345 w 5390588"/>
                <a:gd name="connsiteY5-384" fmla="*/ 935139 h 1278942"/>
                <a:gd name="connsiteX6-385" fmla="*/ 1874201 w 5390588"/>
                <a:gd name="connsiteY6-386" fmla="*/ 537589 h 1278942"/>
                <a:gd name="connsiteX7-387" fmla="*/ 1877625 w 5390588"/>
                <a:gd name="connsiteY7-388" fmla="*/ 489658 h 1278942"/>
                <a:gd name="connsiteX8-389" fmla="*/ 1876158 w 5390588"/>
                <a:gd name="connsiteY8-390" fmla="*/ 489476 h 1278942"/>
                <a:gd name="connsiteX9-391" fmla="*/ 1878497 w 5390588"/>
                <a:gd name="connsiteY9-392" fmla="*/ 477447 h 1278942"/>
                <a:gd name="connsiteX10-393" fmla="*/ 1879461 w 5390588"/>
                <a:gd name="connsiteY10-394" fmla="*/ 463957 h 1278942"/>
                <a:gd name="connsiteX11-395" fmla="*/ 1881121 w 5390588"/>
                <a:gd name="connsiteY11-396" fmla="*/ 463960 h 1278942"/>
                <a:gd name="connsiteX12-397" fmla="*/ 1890813 w 5390588"/>
                <a:gd name="connsiteY12-398" fmla="*/ 414129 h 1278942"/>
                <a:gd name="connsiteX13-399" fmla="*/ 2231559 w 5390588"/>
                <a:gd name="connsiteY13-400" fmla="*/ 36516 h 1278942"/>
                <a:gd name="connsiteX14-401" fmla="*/ 2798190 w 5390588"/>
                <a:gd name="connsiteY14-402" fmla="*/ 138559 h 1278942"/>
                <a:gd name="connsiteX15-403" fmla="*/ 2985795 w 5390588"/>
                <a:gd name="connsiteY15-404" fmla="*/ 611320 h 1278942"/>
                <a:gd name="connsiteX16-405" fmla="*/ 2973287 w 5390588"/>
                <a:gd name="connsiteY16-406" fmla="*/ 686789 h 1278942"/>
                <a:gd name="connsiteX17-407" fmla="*/ 2971841 w 5390588"/>
                <a:gd name="connsiteY17-408" fmla="*/ 743454 h 1278942"/>
                <a:gd name="connsiteX18-409" fmla="*/ 3206765 w 5390588"/>
                <a:gd name="connsiteY18-410" fmla="*/ 1161349 h 1278942"/>
                <a:gd name="connsiteX19-411" fmla="*/ 3748785 w 5390588"/>
                <a:gd name="connsiteY19-412" fmla="*/ 1189539 h 1278942"/>
                <a:gd name="connsiteX20-413" fmla="*/ 4025791 w 5390588"/>
                <a:gd name="connsiteY20-414" fmla="*/ 798268 h 1278942"/>
                <a:gd name="connsiteX21-415" fmla="*/ 4030339 w 5390588"/>
                <a:gd name="connsiteY21-416" fmla="*/ 740379 h 1278942"/>
                <a:gd name="connsiteX22-417" fmla="*/ 4025977 w 5390588"/>
                <a:gd name="connsiteY22-418" fmla="*/ 739554 h 1278942"/>
                <a:gd name="connsiteX23-419" fmla="*/ 4232166 w 5390588"/>
                <a:gd name="connsiteY23-420" fmla="*/ 402536 h 1278942"/>
                <a:gd name="connsiteX24-421" fmla="*/ 4609810 w 5390588"/>
                <a:gd name="connsiteY24-422" fmla="*/ 286427 h 1278942"/>
                <a:gd name="connsiteX25-423" fmla="*/ 5115824 w 5390588"/>
                <a:gd name="connsiteY25-424" fmla="*/ 707333 h 1278942"/>
                <a:gd name="connsiteX26-425" fmla="*/ 5131067 w 5390588"/>
                <a:gd name="connsiteY26-426" fmla="*/ 806333 h 1278942"/>
                <a:gd name="connsiteX27-427" fmla="*/ 5135113 w 5390588"/>
                <a:gd name="connsiteY27-428" fmla="*/ 806564 h 1278942"/>
                <a:gd name="connsiteX28-429" fmla="*/ 5126192 w 5390588"/>
                <a:gd name="connsiteY28-430" fmla="*/ 913040 h 1278942"/>
                <a:gd name="connsiteX29-431" fmla="*/ 5236410 w 5390588"/>
                <a:gd name="connsiteY29-432" fmla="*/ 1043417 h 1278942"/>
                <a:gd name="connsiteX30-433" fmla="*/ 5390588 w 5390588"/>
                <a:gd name="connsiteY30-434" fmla="*/ 1056335 h 1278942"/>
                <a:gd name="connsiteX31-435" fmla="*/ 5388416 w 5390588"/>
                <a:gd name="connsiteY31-436" fmla="*/ 1096439 h 1278942"/>
                <a:gd name="connsiteX32-437" fmla="*/ 5237261 w 5390588"/>
                <a:gd name="connsiteY32-438" fmla="*/ 1083708 h 1278942"/>
                <a:gd name="connsiteX33-439" fmla="*/ 5087837 w 5390588"/>
                <a:gd name="connsiteY33-440" fmla="*/ 906801 h 1278942"/>
                <a:gd name="connsiteX34-441" fmla="*/ 5096462 w 5390588"/>
                <a:gd name="connsiteY34-442" fmla="*/ 804356 h 1278942"/>
                <a:gd name="connsiteX35-443" fmla="*/ 5098635 w 5390588"/>
                <a:gd name="connsiteY35-444" fmla="*/ 804481 h 1278942"/>
                <a:gd name="connsiteX36-445" fmla="*/ 5084876 w 5390588"/>
                <a:gd name="connsiteY36-446" fmla="*/ 715118 h 1278942"/>
                <a:gd name="connsiteX37-447" fmla="*/ 4607786 w 5390588"/>
                <a:gd name="connsiteY37-448" fmla="*/ 318272 h 1278942"/>
                <a:gd name="connsiteX38-449" fmla="*/ 4084307 w 5390588"/>
                <a:gd name="connsiteY38-450" fmla="*/ 651549 h 1278942"/>
                <a:gd name="connsiteX39-451" fmla="*/ 4058397 w 5390588"/>
                <a:gd name="connsiteY39-452" fmla="*/ 741768 h 1278942"/>
                <a:gd name="connsiteX40-453" fmla="*/ 4053635 w 5390588"/>
                <a:gd name="connsiteY40-454" fmla="*/ 802385 h 1278942"/>
                <a:gd name="connsiteX41-455" fmla="*/ 3761921 w 5390588"/>
                <a:gd name="connsiteY41-456" fmla="*/ 1214432 h 1278942"/>
                <a:gd name="connsiteX42-457" fmla="*/ 3191121 w 5390588"/>
                <a:gd name="connsiteY42-458" fmla="*/ 1184745 h 1278942"/>
                <a:gd name="connsiteX43-459" fmla="*/ 2945665 w 5390588"/>
                <a:gd name="connsiteY43-460" fmla="*/ 668562 h 1278942"/>
                <a:gd name="connsiteX44-461" fmla="*/ 2947591 w 5390588"/>
                <a:gd name="connsiteY44-462" fmla="*/ 668744 h 1278942"/>
                <a:gd name="connsiteX45-463" fmla="*/ 2957555 w 5390588"/>
                <a:gd name="connsiteY45-464" fmla="*/ 608620 h 1278942"/>
                <a:gd name="connsiteX46-465" fmla="*/ 2779484 w 5390588"/>
                <a:gd name="connsiteY46-466" fmla="*/ 159884 h 1278942"/>
                <a:gd name="connsiteX47-467" fmla="*/ 2241650 w 5390588"/>
                <a:gd name="connsiteY47-468" fmla="*/ 63029 h 1278942"/>
                <a:gd name="connsiteX48-469" fmla="*/ 1918221 w 5390588"/>
                <a:gd name="connsiteY48-470" fmla="*/ 421451 h 1278942"/>
                <a:gd name="connsiteX49-471" fmla="*/ 1906250 w 5390588"/>
                <a:gd name="connsiteY49-472" fmla="*/ 482996 h 1278942"/>
                <a:gd name="connsiteX50-473" fmla="*/ 1902067 w 5390588"/>
                <a:gd name="connsiteY50-474" fmla="*/ 541550 h 1278942"/>
                <a:gd name="connsiteX51-475" fmla="*/ 1603140 w 5390588"/>
                <a:gd name="connsiteY51-476" fmla="*/ 960209 h 1278942"/>
                <a:gd name="connsiteX52-477" fmla="*/ 1022686 w 5390588"/>
                <a:gd name="connsiteY52-478" fmla="*/ 915607 h 1278942"/>
                <a:gd name="connsiteX53-479" fmla="*/ 795552 w 5390588"/>
                <a:gd name="connsiteY53-480" fmla="*/ 532703 h 1278942"/>
                <a:gd name="connsiteX54-481" fmla="*/ 792356 w 5390588"/>
                <a:gd name="connsiteY54-482" fmla="*/ 476139 h 1278942"/>
                <a:gd name="connsiteX55-483" fmla="*/ 789967 w 5390588"/>
                <a:gd name="connsiteY55-484" fmla="*/ 476188 h 1278942"/>
                <a:gd name="connsiteX56-485" fmla="*/ 790607 w 5390588"/>
                <a:gd name="connsiteY56-486" fmla="*/ 369340 h 1278942"/>
                <a:gd name="connsiteX57-487" fmla="*/ 670615 w 5390588"/>
                <a:gd name="connsiteY57-488" fmla="*/ 247901 h 1278942"/>
                <a:gd name="connsiteX58-489" fmla="*/ 0 w 5390588"/>
                <a:gd name="connsiteY58-490" fmla="*/ 252293 h 1278942"/>
                <a:gd name="connsiteX59-491" fmla="*/ 0 w 5390588"/>
                <a:gd name="connsiteY59-492" fmla="*/ 203650 h 1278942"/>
                <a:gd name="connsiteX0-493" fmla="*/ 0 w 5898369"/>
                <a:gd name="connsiteY0-494" fmla="*/ 203650 h 1278942"/>
                <a:gd name="connsiteX1-495" fmla="*/ 666642 w 5898369"/>
                <a:gd name="connsiteY1-496" fmla="*/ 207797 h 1278942"/>
                <a:gd name="connsiteX2-497" fmla="*/ 829333 w 5898369"/>
                <a:gd name="connsiteY2-498" fmla="*/ 372586 h 1278942"/>
                <a:gd name="connsiteX3-499" fmla="*/ 823477 w 5898369"/>
                <a:gd name="connsiteY3-500" fmla="*/ 529189 h 1278942"/>
                <a:gd name="connsiteX4-501" fmla="*/ 1039160 w 5898369"/>
                <a:gd name="connsiteY4-502" fmla="*/ 892787 h 1278942"/>
                <a:gd name="connsiteX5-503" fmla="*/ 1590345 w 5898369"/>
                <a:gd name="connsiteY5-504" fmla="*/ 935139 h 1278942"/>
                <a:gd name="connsiteX6-505" fmla="*/ 1874201 w 5898369"/>
                <a:gd name="connsiteY6-506" fmla="*/ 537589 h 1278942"/>
                <a:gd name="connsiteX7-507" fmla="*/ 1877625 w 5898369"/>
                <a:gd name="connsiteY7-508" fmla="*/ 489658 h 1278942"/>
                <a:gd name="connsiteX8-509" fmla="*/ 1876158 w 5898369"/>
                <a:gd name="connsiteY8-510" fmla="*/ 489476 h 1278942"/>
                <a:gd name="connsiteX9-511" fmla="*/ 1878497 w 5898369"/>
                <a:gd name="connsiteY9-512" fmla="*/ 477447 h 1278942"/>
                <a:gd name="connsiteX10-513" fmla="*/ 1879461 w 5898369"/>
                <a:gd name="connsiteY10-514" fmla="*/ 463957 h 1278942"/>
                <a:gd name="connsiteX11-515" fmla="*/ 1881121 w 5898369"/>
                <a:gd name="connsiteY11-516" fmla="*/ 463960 h 1278942"/>
                <a:gd name="connsiteX12-517" fmla="*/ 1890813 w 5898369"/>
                <a:gd name="connsiteY12-518" fmla="*/ 414129 h 1278942"/>
                <a:gd name="connsiteX13-519" fmla="*/ 2231559 w 5898369"/>
                <a:gd name="connsiteY13-520" fmla="*/ 36516 h 1278942"/>
                <a:gd name="connsiteX14-521" fmla="*/ 2798190 w 5898369"/>
                <a:gd name="connsiteY14-522" fmla="*/ 138559 h 1278942"/>
                <a:gd name="connsiteX15-523" fmla="*/ 2985795 w 5898369"/>
                <a:gd name="connsiteY15-524" fmla="*/ 611320 h 1278942"/>
                <a:gd name="connsiteX16-525" fmla="*/ 2973287 w 5898369"/>
                <a:gd name="connsiteY16-526" fmla="*/ 686789 h 1278942"/>
                <a:gd name="connsiteX17-527" fmla="*/ 2971841 w 5898369"/>
                <a:gd name="connsiteY17-528" fmla="*/ 743454 h 1278942"/>
                <a:gd name="connsiteX18-529" fmla="*/ 3206765 w 5898369"/>
                <a:gd name="connsiteY18-530" fmla="*/ 1161349 h 1278942"/>
                <a:gd name="connsiteX19-531" fmla="*/ 3748785 w 5898369"/>
                <a:gd name="connsiteY19-532" fmla="*/ 1189539 h 1278942"/>
                <a:gd name="connsiteX20-533" fmla="*/ 4025791 w 5898369"/>
                <a:gd name="connsiteY20-534" fmla="*/ 798268 h 1278942"/>
                <a:gd name="connsiteX21-535" fmla="*/ 4030339 w 5898369"/>
                <a:gd name="connsiteY21-536" fmla="*/ 740379 h 1278942"/>
                <a:gd name="connsiteX22-537" fmla="*/ 4025977 w 5898369"/>
                <a:gd name="connsiteY22-538" fmla="*/ 739554 h 1278942"/>
                <a:gd name="connsiteX23-539" fmla="*/ 4232166 w 5898369"/>
                <a:gd name="connsiteY23-540" fmla="*/ 402536 h 1278942"/>
                <a:gd name="connsiteX24-541" fmla="*/ 4609810 w 5898369"/>
                <a:gd name="connsiteY24-542" fmla="*/ 286427 h 1278942"/>
                <a:gd name="connsiteX25-543" fmla="*/ 5115824 w 5898369"/>
                <a:gd name="connsiteY25-544" fmla="*/ 707333 h 1278942"/>
                <a:gd name="connsiteX26-545" fmla="*/ 5131067 w 5898369"/>
                <a:gd name="connsiteY26-546" fmla="*/ 806333 h 1278942"/>
                <a:gd name="connsiteX27-547" fmla="*/ 5135113 w 5898369"/>
                <a:gd name="connsiteY27-548" fmla="*/ 806564 h 1278942"/>
                <a:gd name="connsiteX28-549" fmla="*/ 5126192 w 5898369"/>
                <a:gd name="connsiteY28-550" fmla="*/ 913040 h 1278942"/>
                <a:gd name="connsiteX29-551" fmla="*/ 5236410 w 5898369"/>
                <a:gd name="connsiteY29-552" fmla="*/ 1043417 h 1278942"/>
                <a:gd name="connsiteX30-553" fmla="*/ 5898369 w 5898369"/>
                <a:gd name="connsiteY30-554" fmla="*/ 1079693 h 1278942"/>
                <a:gd name="connsiteX31-555" fmla="*/ 5388416 w 5898369"/>
                <a:gd name="connsiteY31-556" fmla="*/ 1096439 h 1278942"/>
                <a:gd name="connsiteX32-557" fmla="*/ 5237261 w 5898369"/>
                <a:gd name="connsiteY32-558" fmla="*/ 1083708 h 1278942"/>
                <a:gd name="connsiteX33-559" fmla="*/ 5087837 w 5898369"/>
                <a:gd name="connsiteY33-560" fmla="*/ 906801 h 1278942"/>
                <a:gd name="connsiteX34-561" fmla="*/ 5096462 w 5898369"/>
                <a:gd name="connsiteY34-562" fmla="*/ 804356 h 1278942"/>
                <a:gd name="connsiteX35-563" fmla="*/ 5098635 w 5898369"/>
                <a:gd name="connsiteY35-564" fmla="*/ 804481 h 1278942"/>
                <a:gd name="connsiteX36-565" fmla="*/ 5084876 w 5898369"/>
                <a:gd name="connsiteY36-566" fmla="*/ 715118 h 1278942"/>
                <a:gd name="connsiteX37-567" fmla="*/ 4607786 w 5898369"/>
                <a:gd name="connsiteY37-568" fmla="*/ 318272 h 1278942"/>
                <a:gd name="connsiteX38-569" fmla="*/ 4084307 w 5898369"/>
                <a:gd name="connsiteY38-570" fmla="*/ 651549 h 1278942"/>
                <a:gd name="connsiteX39-571" fmla="*/ 4058397 w 5898369"/>
                <a:gd name="connsiteY39-572" fmla="*/ 741768 h 1278942"/>
                <a:gd name="connsiteX40-573" fmla="*/ 4053635 w 5898369"/>
                <a:gd name="connsiteY40-574" fmla="*/ 802385 h 1278942"/>
                <a:gd name="connsiteX41-575" fmla="*/ 3761921 w 5898369"/>
                <a:gd name="connsiteY41-576" fmla="*/ 1214432 h 1278942"/>
                <a:gd name="connsiteX42-577" fmla="*/ 3191121 w 5898369"/>
                <a:gd name="connsiteY42-578" fmla="*/ 1184745 h 1278942"/>
                <a:gd name="connsiteX43-579" fmla="*/ 2945665 w 5898369"/>
                <a:gd name="connsiteY43-580" fmla="*/ 668562 h 1278942"/>
                <a:gd name="connsiteX44-581" fmla="*/ 2947591 w 5898369"/>
                <a:gd name="connsiteY44-582" fmla="*/ 668744 h 1278942"/>
                <a:gd name="connsiteX45-583" fmla="*/ 2957555 w 5898369"/>
                <a:gd name="connsiteY45-584" fmla="*/ 608620 h 1278942"/>
                <a:gd name="connsiteX46-585" fmla="*/ 2779484 w 5898369"/>
                <a:gd name="connsiteY46-586" fmla="*/ 159884 h 1278942"/>
                <a:gd name="connsiteX47-587" fmla="*/ 2241650 w 5898369"/>
                <a:gd name="connsiteY47-588" fmla="*/ 63029 h 1278942"/>
                <a:gd name="connsiteX48-589" fmla="*/ 1918221 w 5898369"/>
                <a:gd name="connsiteY48-590" fmla="*/ 421451 h 1278942"/>
                <a:gd name="connsiteX49-591" fmla="*/ 1906250 w 5898369"/>
                <a:gd name="connsiteY49-592" fmla="*/ 482996 h 1278942"/>
                <a:gd name="connsiteX50-593" fmla="*/ 1902067 w 5898369"/>
                <a:gd name="connsiteY50-594" fmla="*/ 541550 h 1278942"/>
                <a:gd name="connsiteX51-595" fmla="*/ 1603140 w 5898369"/>
                <a:gd name="connsiteY51-596" fmla="*/ 960209 h 1278942"/>
                <a:gd name="connsiteX52-597" fmla="*/ 1022686 w 5898369"/>
                <a:gd name="connsiteY52-598" fmla="*/ 915607 h 1278942"/>
                <a:gd name="connsiteX53-599" fmla="*/ 795552 w 5898369"/>
                <a:gd name="connsiteY53-600" fmla="*/ 532703 h 1278942"/>
                <a:gd name="connsiteX54-601" fmla="*/ 792356 w 5898369"/>
                <a:gd name="connsiteY54-602" fmla="*/ 476139 h 1278942"/>
                <a:gd name="connsiteX55-603" fmla="*/ 789967 w 5898369"/>
                <a:gd name="connsiteY55-604" fmla="*/ 476188 h 1278942"/>
                <a:gd name="connsiteX56-605" fmla="*/ 790607 w 5898369"/>
                <a:gd name="connsiteY56-606" fmla="*/ 369340 h 1278942"/>
                <a:gd name="connsiteX57-607" fmla="*/ 670615 w 5898369"/>
                <a:gd name="connsiteY57-608" fmla="*/ 247901 h 1278942"/>
                <a:gd name="connsiteX58-609" fmla="*/ 0 w 5898369"/>
                <a:gd name="connsiteY58-610" fmla="*/ 252293 h 1278942"/>
                <a:gd name="connsiteX59-611" fmla="*/ 0 w 5898369"/>
                <a:gd name="connsiteY59-612" fmla="*/ 203650 h 1278942"/>
                <a:gd name="connsiteX0-613" fmla="*/ 0 w 5898369"/>
                <a:gd name="connsiteY0-614" fmla="*/ 203650 h 1278942"/>
                <a:gd name="connsiteX1-615" fmla="*/ 666642 w 5898369"/>
                <a:gd name="connsiteY1-616" fmla="*/ 207797 h 1278942"/>
                <a:gd name="connsiteX2-617" fmla="*/ 829333 w 5898369"/>
                <a:gd name="connsiteY2-618" fmla="*/ 372586 h 1278942"/>
                <a:gd name="connsiteX3-619" fmla="*/ 823477 w 5898369"/>
                <a:gd name="connsiteY3-620" fmla="*/ 529189 h 1278942"/>
                <a:gd name="connsiteX4-621" fmla="*/ 1039160 w 5898369"/>
                <a:gd name="connsiteY4-622" fmla="*/ 892787 h 1278942"/>
                <a:gd name="connsiteX5-623" fmla="*/ 1590345 w 5898369"/>
                <a:gd name="connsiteY5-624" fmla="*/ 935139 h 1278942"/>
                <a:gd name="connsiteX6-625" fmla="*/ 1874201 w 5898369"/>
                <a:gd name="connsiteY6-626" fmla="*/ 537589 h 1278942"/>
                <a:gd name="connsiteX7-627" fmla="*/ 1877625 w 5898369"/>
                <a:gd name="connsiteY7-628" fmla="*/ 489658 h 1278942"/>
                <a:gd name="connsiteX8-629" fmla="*/ 1876158 w 5898369"/>
                <a:gd name="connsiteY8-630" fmla="*/ 489476 h 1278942"/>
                <a:gd name="connsiteX9-631" fmla="*/ 1878497 w 5898369"/>
                <a:gd name="connsiteY9-632" fmla="*/ 477447 h 1278942"/>
                <a:gd name="connsiteX10-633" fmla="*/ 1879461 w 5898369"/>
                <a:gd name="connsiteY10-634" fmla="*/ 463957 h 1278942"/>
                <a:gd name="connsiteX11-635" fmla="*/ 1881121 w 5898369"/>
                <a:gd name="connsiteY11-636" fmla="*/ 463960 h 1278942"/>
                <a:gd name="connsiteX12-637" fmla="*/ 1890813 w 5898369"/>
                <a:gd name="connsiteY12-638" fmla="*/ 414129 h 1278942"/>
                <a:gd name="connsiteX13-639" fmla="*/ 2231559 w 5898369"/>
                <a:gd name="connsiteY13-640" fmla="*/ 36516 h 1278942"/>
                <a:gd name="connsiteX14-641" fmla="*/ 2798190 w 5898369"/>
                <a:gd name="connsiteY14-642" fmla="*/ 138559 h 1278942"/>
                <a:gd name="connsiteX15-643" fmla="*/ 2985795 w 5898369"/>
                <a:gd name="connsiteY15-644" fmla="*/ 611320 h 1278942"/>
                <a:gd name="connsiteX16-645" fmla="*/ 2973287 w 5898369"/>
                <a:gd name="connsiteY16-646" fmla="*/ 686789 h 1278942"/>
                <a:gd name="connsiteX17-647" fmla="*/ 2971841 w 5898369"/>
                <a:gd name="connsiteY17-648" fmla="*/ 743454 h 1278942"/>
                <a:gd name="connsiteX18-649" fmla="*/ 3206765 w 5898369"/>
                <a:gd name="connsiteY18-650" fmla="*/ 1161349 h 1278942"/>
                <a:gd name="connsiteX19-651" fmla="*/ 3748785 w 5898369"/>
                <a:gd name="connsiteY19-652" fmla="*/ 1189539 h 1278942"/>
                <a:gd name="connsiteX20-653" fmla="*/ 4025791 w 5898369"/>
                <a:gd name="connsiteY20-654" fmla="*/ 798268 h 1278942"/>
                <a:gd name="connsiteX21-655" fmla="*/ 4030339 w 5898369"/>
                <a:gd name="connsiteY21-656" fmla="*/ 740379 h 1278942"/>
                <a:gd name="connsiteX22-657" fmla="*/ 4025977 w 5898369"/>
                <a:gd name="connsiteY22-658" fmla="*/ 739554 h 1278942"/>
                <a:gd name="connsiteX23-659" fmla="*/ 4232166 w 5898369"/>
                <a:gd name="connsiteY23-660" fmla="*/ 402536 h 1278942"/>
                <a:gd name="connsiteX24-661" fmla="*/ 4609810 w 5898369"/>
                <a:gd name="connsiteY24-662" fmla="*/ 286427 h 1278942"/>
                <a:gd name="connsiteX25-663" fmla="*/ 5115824 w 5898369"/>
                <a:gd name="connsiteY25-664" fmla="*/ 707333 h 1278942"/>
                <a:gd name="connsiteX26-665" fmla="*/ 5131067 w 5898369"/>
                <a:gd name="connsiteY26-666" fmla="*/ 806333 h 1278942"/>
                <a:gd name="connsiteX27-667" fmla="*/ 5135113 w 5898369"/>
                <a:gd name="connsiteY27-668" fmla="*/ 806564 h 1278942"/>
                <a:gd name="connsiteX28-669" fmla="*/ 5126192 w 5898369"/>
                <a:gd name="connsiteY28-670" fmla="*/ 913040 h 1278942"/>
                <a:gd name="connsiteX29-671" fmla="*/ 5236410 w 5898369"/>
                <a:gd name="connsiteY29-672" fmla="*/ 1043417 h 1278942"/>
                <a:gd name="connsiteX30-673" fmla="*/ 5898369 w 5898369"/>
                <a:gd name="connsiteY30-674" fmla="*/ 1079693 h 1278942"/>
                <a:gd name="connsiteX31-675" fmla="*/ 5891039 w 5898369"/>
                <a:gd name="connsiteY31-676" fmla="*/ 1109947 h 1278942"/>
                <a:gd name="connsiteX32-677" fmla="*/ 5237261 w 5898369"/>
                <a:gd name="connsiteY32-678" fmla="*/ 1083708 h 1278942"/>
                <a:gd name="connsiteX33-679" fmla="*/ 5087837 w 5898369"/>
                <a:gd name="connsiteY33-680" fmla="*/ 906801 h 1278942"/>
                <a:gd name="connsiteX34-681" fmla="*/ 5096462 w 5898369"/>
                <a:gd name="connsiteY34-682" fmla="*/ 804356 h 1278942"/>
                <a:gd name="connsiteX35-683" fmla="*/ 5098635 w 5898369"/>
                <a:gd name="connsiteY35-684" fmla="*/ 804481 h 1278942"/>
                <a:gd name="connsiteX36-685" fmla="*/ 5084876 w 5898369"/>
                <a:gd name="connsiteY36-686" fmla="*/ 715118 h 1278942"/>
                <a:gd name="connsiteX37-687" fmla="*/ 4607786 w 5898369"/>
                <a:gd name="connsiteY37-688" fmla="*/ 318272 h 1278942"/>
                <a:gd name="connsiteX38-689" fmla="*/ 4084307 w 5898369"/>
                <a:gd name="connsiteY38-690" fmla="*/ 651549 h 1278942"/>
                <a:gd name="connsiteX39-691" fmla="*/ 4058397 w 5898369"/>
                <a:gd name="connsiteY39-692" fmla="*/ 741768 h 1278942"/>
                <a:gd name="connsiteX40-693" fmla="*/ 4053635 w 5898369"/>
                <a:gd name="connsiteY40-694" fmla="*/ 802385 h 1278942"/>
                <a:gd name="connsiteX41-695" fmla="*/ 3761921 w 5898369"/>
                <a:gd name="connsiteY41-696" fmla="*/ 1214432 h 1278942"/>
                <a:gd name="connsiteX42-697" fmla="*/ 3191121 w 5898369"/>
                <a:gd name="connsiteY42-698" fmla="*/ 1184745 h 1278942"/>
                <a:gd name="connsiteX43-699" fmla="*/ 2945665 w 5898369"/>
                <a:gd name="connsiteY43-700" fmla="*/ 668562 h 1278942"/>
                <a:gd name="connsiteX44-701" fmla="*/ 2947591 w 5898369"/>
                <a:gd name="connsiteY44-702" fmla="*/ 668744 h 1278942"/>
                <a:gd name="connsiteX45-703" fmla="*/ 2957555 w 5898369"/>
                <a:gd name="connsiteY45-704" fmla="*/ 608620 h 1278942"/>
                <a:gd name="connsiteX46-705" fmla="*/ 2779484 w 5898369"/>
                <a:gd name="connsiteY46-706" fmla="*/ 159884 h 1278942"/>
                <a:gd name="connsiteX47-707" fmla="*/ 2241650 w 5898369"/>
                <a:gd name="connsiteY47-708" fmla="*/ 63029 h 1278942"/>
                <a:gd name="connsiteX48-709" fmla="*/ 1918221 w 5898369"/>
                <a:gd name="connsiteY48-710" fmla="*/ 421451 h 1278942"/>
                <a:gd name="connsiteX49-711" fmla="*/ 1906250 w 5898369"/>
                <a:gd name="connsiteY49-712" fmla="*/ 482996 h 1278942"/>
                <a:gd name="connsiteX50-713" fmla="*/ 1902067 w 5898369"/>
                <a:gd name="connsiteY50-714" fmla="*/ 541550 h 1278942"/>
                <a:gd name="connsiteX51-715" fmla="*/ 1603140 w 5898369"/>
                <a:gd name="connsiteY51-716" fmla="*/ 960209 h 1278942"/>
                <a:gd name="connsiteX52-717" fmla="*/ 1022686 w 5898369"/>
                <a:gd name="connsiteY52-718" fmla="*/ 915607 h 1278942"/>
                <a:gd name="connsiteX53-719" fmla="*/ 795552 w 5898369"/>
                <a:gd name="connsiteY53-720" fmla="*/ 532703 h 1278942"/>
                <a:gd name="connsiteX54-721" fmla="*/ 792356 w 5898369"/>
                <a:gd name="connsiteY54-722" fmla="*/ 476139 h 1278942"/>
                <a:gd name="connsiteX55-723" fmla="*/ 789967 w 5898369"/>
                <a:gd name="connsiteY55-724" fmla="*/ 476188 h 1278942"/>
                <a:gd name="connsiteX56-725" fmla="*/ 790607 w 5898369"/>
                <a:gd name="connsiteY56-726" fmla="*/ 369340 h 1278942"/>
                <a:gd name="connsiteX57-727" fmla="*/ 670615 w 5898369"/>
                <a:gd name="connsiteY57-728" fmla="*/ 247901 h 1278942"/>
                <a:gd name="connsiteX58-729" fmla="*/ 0 w 5898369"/>
                <a:gd name="connsiteY58-730" fmla="*/ 252293 h 1278942"/>
                <a:gd name="connsiteX59-731" fmla="*/ 0 w 5898369"/>
                <a:gd name="connsiteY59-732" fmla="*/ 203650 h 12789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</a:cxnLst>
              <a:rect l="l" t="t" r="r" b="b"/>
              <a:pathLst>
                <a:path w="5898369" h="1278942">
                  <a:moveTo>
                    <a:pt x="0" y="203650"/>
                  </a:moveTo>
                  <a:lnTo>
                    <a:pt x="666642" y="207797"/>
                  </a:lnTo>
                  <a:cubicBezTo>
                    <a:pt x="757073" y="208376"/>
                    <a:pt x="829912" y="282156"/>
                    <a:pt x="829333" y="372586"/>
                  </a:cubicBezTo>
                  <a:lnTo>
                    <a:pt x="823477" y="529189"/>
                  </a:lnTo>
                  <a:cubicBezTo>
                    <a:pt x="841578" y="672941"/>
                    <a:pt x="918231" y="805492"/>
                    <a:pt x="1039160" y="892787"/>
                  </a:cubicBezTo>
                  <a:cubicBezTo>
                    <a:pt x="1200398" y="1009179"/>
                    <a:pt x="1413218" y="1025532"/>
                    <a:pt x="1590345" y="935139"/>
                  </a:cubicBezTo>
                  <a:cubicBezTo>
                    <a:pt x="1745332" y="856044"/>
                    <a:pt x="1850173" y="706867"/>
                    <a:pt x="1874201" y="537589"/>
                  </a:cubicBezTo>
                  <a:lnTo>
                    <a:pt x="1877625" y="489658"/>
                  </a:lnTo>
                  <a:lnTo>
                    <a:pt x="1876158" y="489476"/>
                  </a:lnTo>
                  <a:lnTo>
                    <a:pt x="1878497" y="477447"/>
                  </a:lnTo>
                  <a:cubicBezTo>
                    <a:pt x="1878818" y="472950"/>
                    <a:pt x="1879140" y="468454"/>
                    <a:pt x="1879461" y="463957"/>
                  </a:cubicBezTo>
                  <a:lnTo>
                    <a:pt x="1881121" y="463960"/>
                  </a:lnTo>
                  <a:lnTo>
                    <a:pt x="1890813" y="414129"/>
                  </a:lnTo>
                  <a:cubicBezTo>
                    <a:pt x="1936682" y="242333"/>
                    <a:pt x="2062509" y="100856"/>
                    <a:pt x="2231559" y="36516"/>
                  </a:cubicBezTo>
                  <a:cubicBezTo>
                    <a:pt x="2424760" y="-37015"/>
                    <a:pt x="2642778" y="2247"/>
                    <a:pt x="2798190" y="138559"/>
                  </a:cubicBezTo>
                  <a:cubicBezTo>
                    <a:pt x="2934174" y="257831"/>
                    <a:pt x="3002741" y="434314"/>
                    <a:pt x="2985795" y="611320"/>
                  </a:cubicBezTo>
                  <a:lnTo>
                    <a:pt x="2973287" y="686789"/>
                  </a:lnTo>
                  <a:lnTo>
                    <a:pt x="2971841" y="743454"/>
                  </a:lnTo>
                  <a:cubicBezTo>
                    <a:pt x="2978991" y="910773"/>
                    <a:pt x="3065197" y="1066676"/>
                    <a:pt x="3206765" y="1161349"/>
                  </a:cubicBezTo>
                  <a:cubicBezTo>
                    <a:pt x="3368559" y="1269550"/>
                    <a:pt x="3576639" y="1280372"/>
                    <a:pt x="3748785" y="1189539"/>
                  </a:cubicBezTo>
                  <a:cubicBezTo>
                    <a:pt x="3899411" y="1110062"/>
                    <a:pt x="4001322" y="963942"/>
                    <a:pt x="4025791" y="798268"/>
                  </a:cubicBezTo>
                  <a:lnTo>
                    <a:pt x="4030339" y="740379"/>
                  </a:lnTo>
                  <a:lnTo>
                    <a:pt x="4025977" y="739554"/>
                  </a:lnTo>
                  <a:cubicBezTo>
                    <a:pt x="4052200" y="601208"/>
                    <a:pt x="4127895" y="483462"/>
                    <a:pt x="4232166" y="402536"/>
                  </a:cubicBezTo>
                  <a:cubicBezTo>
                    <a:pt x="4336437" y="321608"/>
                    <a:pt x="4469284" y="277499"/>
                    <a:pt x="4609810" y="286427"/>
                  </a:cubicBezTo>
                  <a:cubicBezTo>
                    <a:pt x="4855728" y="302052"/>
                    <a:pt x="5057764" y="475820"/>
                    <a:pt x="5115824" y="707333"/>
                  </a:cubicBezTo>
                  <a:lnTo>
                    <a:pt x="5131067" y="806333"/>
                  </a:lnTo>
                  <a:lnTo>
                    <a:pt x="5135113" y="806564"/>
                  </a:lnTo>
                  <a:lnTo>
                    <a:pt x="5126192" y="913040"/>
                  </a:lnTo>
                  <a:cubicBezTo>
                    <a:pt x="5120625" y="979477"/>
                    <a:pt x="5169972" y="1037850"/>
                    <a:pt x="5236410" y="1043417"/>
                  </a:cubicBezTo>
                  <a:lnTo>
                    <a:pt x="5898369" y="1079693"/>
                  </a:lnTo>
                  <a:lnTo>
                    <a:pt x="5891039" y="1109947"/>
                  </a:lnTo>
                  <a:lnTo>
                    <a:pt x="5237261" y="1083708"/>
                  </a:lnTo>
                  <a:cubicBezTo>
                    <a:pt x="5147147" y="1076120"/>
                    <a:pt x="5080247" y="996917"/>
                    <a:pt x="5087837" y="906801"/>
                  </a:cubicBezTo>
                  <a:lnTo>
                    <a:pt x="5096462" y="804356"/>
                  </a:lnTo>
                  <a:lnTo>
                    <a:pt x="5098635" y="804481"/>
                  </a:lnTo>
                  <a:lnTo>
                    <a:pt x="5084876" y="715118"/>
                  </a:lnTo>
                  <a:cubicBezTo>
                    <a:pt x="5030135" y="496837"/>
                    <a:pt x="4839647" y="333001"/>
                    <a:pt x="4607786" y="318272"/>
                  </a:cubicBezTo>
                  <a:cubicBezTo>
                    <a:pt x="4375925" y="303539"/>
                    <a:pt x="4166234" y="441950"/>
                    <a:pt x="4084307" y="651549"/>
                  </a:cubicBezTo>
                  <a:lnTo>
                    <a:pt x="4058397" y="741768"/>
                  </a:lnTo>
                  <a:lnTo>
                    <a:pt x="4053635" y="802385"/>
                  </a:lnTo>
                  <a:cubicBezTo>
                    <a:pt x="4027867" y="976856"/>
                    <a:pt x="3920545" y="1130733"/>
                    <a:pt x="3761921" y="1214432"/>
                  </a:cubicBezTo>
                  <a:cubicBezTo>
                    <a:pt x="3580635" y="1310086"/>
                    <a:pt x="3361506" y="1298691"/>
                    <a:pt x="3191121" y="1184745"/>
                  </a:cubicBezTo>
                  <a:cubicBezTo>
                    <a:pt x="3020736" y="1070801"/>
                    <a:pt x="2926505" y="872639"/>
                    <a:pt x="2945665" y="668562"/>
                  </a:cubicBezTo>
                  <a:lnTo>
                    <a:pt x="2947591" y="668744"/>
                  </a:lnTo>
                  <a:lnTo>
                    <a:pt x="2957555" y="608620"/>
                  </a:lnTo>
                  <a:cubicBezTo>
                    <a:pt x="2973639" y="440610"/>
                    <a:pt x="2908558" y="273096"/>
                    <a:pt x="2779484" y="159884"/>
                  </a:cubicBezTo>
                  <a:cubicBezTo>
                    <a:pt x="2631971" y="30501"/>
                    <a:pt x="2425032" y="-6765"/>
                    <a:pt x="2241650" y="63029"/>
                  </a:cubicBezTo>
                  <a:cubicBezTo>
                    <a:pt x="2081191" y="124098"/>
                    <a:pt x="1961759" y="258385"/>
                    <a:pt x="1918221" y="421451"/>
                  </a:cubicBezTo>
                  <a:lnTo>
                    <a:pt x="1906250" y="482996"/>
                  </a:lnTo>
                  <a:lnTo>
                    <a:pt x="1902067" y="541550"/>
                  </a:lnTo>
                  <a:cubicBezTo>
                    <a:pt x="1876764" y="719818"/>
                    <a:pt x="1766355" y="876915"/>
                    <a:pt x="1603140" y="960209"/>
                  </a:cubicBezTo>
                  <a:cubicBezTo>
                    <a:pt x="1416607" y="1055401"/>
                    <a:pt x="1192485" y="1038180"/>
                    <a:pt x="1022686" y="915607"/>
                  </a:cubicBezTo>
                  <a:cubicBezTo>
                    <a:pt x="895336" y="823677"/>
                    <a:pt x="814613" y="684087"/>
                    <a:pt x="795552" y="532703"/>
                  </a:cubicBezTo>
                  <a:lnTo>
                    <a:pt x="792356" y="476139"/>
                  </a:lnTo>
                  <a:lnTo>
                    <a:pt x="789967" y="476188"/>
                  </a:lnTo>
                  <a:cubicBezTo>
                    <a:pt x="790180" y="440572"/>
                    <a:pt x="790394" y="404956"/>
                    <a:pt x="790607" y="369340"/>
                  </a:cubicBezTo>
                  <a:cubicBezTo>
                    <a:pt x="791008" y="302671"/>
                    <a:pt x="737284" y="248300"/>
                    <a:pt x="670615" y="247901"/>
                  </a:cubicBezTo>
                  <a:lnTo>
                    <a:pt x="0" y="252293"/>
                  </a:lnTo>
                  <a:lnTo>
                    <a:pt x="0" y="203650"/>
                  </a:lnTo>
                  <a:close/>
                </a:path>
              </a:pathLst>
            </a:custGeom>
            <a:solidFill>
              <a:srgbClr val="D9D9D9"/>
            </a:solidFill>
            <a:ln w="38100">
              <a:solidFill>
                <a:schemeClr val="tx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圆角矩形 67"/>
            <p:cNvSpPr/>
            <p:nvPr/>
          </p:nvSpPr>
          <p:spPr>
            <a:xfrm rot="18900000">
              <a:off x="5952673" y="3356372"/>
              <a:ext cx="1909664" cy="631414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6206539" y="3850588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8900000">
              <a:off x="6310712" y="3869903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</a:rPr>
                <a:t>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7266036" y="3019566"/>
              <a:ext cx="252288" cy="32018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圆角矩形 73"/>
            <p:cNvSpPr/>
            <p:nvPr/>
          </p:nvSpPr>
          <p:spPr>
            <a:xfrm rot="18900000">
              <a:off x="5715058" y="4900439"/>
              <a:ext cx="1909664" cy="631413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6851015" y="4505919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18900000">
              <a:off x="6957335" y="4575220"/>
              <a:ext cx="316199" cy="390503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4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6051743" y="5473387"/>
              <a:ext cx="343161" cy="340469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508943" y="1112607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22" name="Rectangle 7"/>
          <p:cNvSpPr/>
          <p:nvPr/>
        </p:nvSpPr>
        <p:spPr bwMode="auto">
          <a:xfrm>
            <a:off x="6591026" y="1424802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28609" y="2646202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24" name="Rectangle 7"/>
          <p:cNvSpPr/>
          <p:nvPr/>
        </p:nvSpPr>
        <p:spPr bwMode="auto">
          <a:xfrm>
            <a:off x="7910692" y="2958397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8574" y="3139022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0" name="Rectangle 7"/>
          <p:cNvSpPr/>
          <p:nvPr/>
        </p:nvSpPr>
        <p:spPr bwMode="auto">
          <a:xfrm>
            <a:off x="680657" y="3451217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14137" y="4906089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2" name="Rectangle 7"/>
          <p:cNvSpPr/>
          <p:nvPr/>
        </p:nvSpPr>
        <p:spPr bwMode="auto">
          <a:xfrm>
            <a:off x="2296220" y="5218284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54015" y="1643324"/>
          <a:ext cx="6140337" cy="409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53427" y="3490048"/>
            <a:ext cx="83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71%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1745879" y="3572999"/>
            <a:ext cx="83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>
                    <a:lumMod val="85000"/>
                    <a:lumOff val="15000"/>
                  </a:schemeClr>
                </a:solidFill>
              </a:rPr>
              <a:t>21%</a:t>
            </a:r>
            <a:endParaRPr lang="zh-CN" altLang="en-US" sz="20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1428" y="2614229"/>
            <a:ext cx="83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>
                    <a:lumMod val="85000"/>
                    <a:lumOff val="15000"/>
                  </a:schemeClr>
                </a:solidFill>
              </a:rPr>
              <a:t>15%</a:t>
            </a:r>
            <a:endParaRPr lang="zh-CN" altLang="en-US" sz="20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9256" y="2121620"/>
            <a:ext cx="83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>
                    <a:lumMod val="85000"/>
                    <a:lumOff val="15000"/>
                  </a:schemeClr>
                </a:solidFill>
              </a:rPr>
              <a:t>5%</a:t>
            </a:r>
            <a:endParaRPr lang="zh-CN" altLang="en-US" sz="20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4343" y="1527629"/>
            <a:ext cx="8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1F497D"/>
                </a:solidFill>
              </a:rPr>
              <a:t>71%</a:t>
            </a:r>
            <a:endParaRPr lang="zh-CN" altLang="en-US" sz="2400" b="1">
              <a:solidFill>
                <a:srgbClr val="1F497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9270" y="1276989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9" name="Rectangle 7"/>
          <p:cNvSpPr/>
          <p:nvPr/>
        </p:nvSpPr>
        <p:spPr bwMode="auto">
          <a:xfrm>
            <a:off x="7341353" y="1589184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04343" y="3379118"/>
            <a:ext cx="8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1F497D"/>
                </a:solidFill>
              </a:rPr>
              <a:t>21%</a:t>
            </a:r>
            <a:endParaRPr lang="zh-CN" altLang="en-US" sz="2400" b="1">
              <a:solidFill>
                <a:srgbClr val="1F497D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59270" y="3128478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12" name="Rectangle 7"/>
          <p:cNvSpPr/>
          <p:nvPr/>
        </p:nvSpPr>
        <p:spPr bwMode="auto">
          <a:xfrm>
            <a:off x="7341353" y="3440673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04343" y="5230607"/>
            <a:ext cx="8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1F497D"/>
                </a:solidFill>
              </a:rPr>
              <a:t>15%</a:t>
            </a:r>
            <a:endParaRPr lang="zh-CN" altLang="en-US" sz="2400" b="1">
              <a:solidFill>
                <a:srgbClr val="1F497D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59270" y="4979967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15" name="Rectangle 7"/>
          <p:cNvSpPr/>
          <p:nvPr/>
        </p:nvSpPr>
        <p:spPr bwMode="auto">
          <a:xfrm>
            <a:off x="7341353" y="5292162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5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  <p:bldP spid="12" grpId="0"/>
      <p:bldP spid="15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/>
          <p:cNvSpPr/>
          <p:nvPr/>
        </p:nvSpPr>
        <p:spPr>
          <a:xfrm rot="19586943">
            <a:off x="6535437" y="1623922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直角三角形 1"/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等腰三角形 3"/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rot="19586943">
            <a:off x="6833246" y="3110664"/>
            <a:ext cx="4683257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19800000">
            <a:off x="7039343" y="3815289"/>
            <a:ext cx="4513842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-1" fmla="*/ 0 w 830245"/>
              <a:gd name="connsiteY0-2" fmla="*/ 715728 h 715728"/>
              <a:gd name="connsiteX1-3" fmla="*/ 415123 w 830245"/>
              <a:gd name="connsiteY1-4" fmla="*/ 0 h 715728"/>
              <a:gd name="connsiteX2-5" fmla="*/ 657633 w 830245"/>
              <a:gd name="connsiteY2-6" fmla="*/ 377683 h 715728"/>
              <a:gd name="connsiteX3-7" fmla="*/ 830245 w 830245"/>
              <a:gd name="connsiteY3-8" fmla="*/ 715728 h 715728"/>
              <a:gd name="connsiteX4" fmla="*/ 0 w 830245"/>
              <a:gd name="connsiteY4" fmla="*/ 715728 h 715728"/>
              <a:gd name="connsiteX0-9" fmla="*/ 0 w 2580493"/>
              <a:gd name="connsiteY0-10" fmla="*/ 715728 h 715728"/>
              <a:gd name="connsiteX1-11" fmla="*/ 415123 w 2580493"/>
              <a:gd name="connsiteY1-12" fmla="*/ 0 h 715728"/>
              <a:gd name="connsiteX2-13" fmla="*/ 2580493 w 2580493"/>
              <a:gd name="connsiteY2-14" fmla="*/ 59334 h 715728"/>
              <a:gd name="connsiteX3-15" fmla="*/ 830245 w 2580493"/>
              <a:gd name="connsiteY3-16" fmla="*/ 715728 h 715728"/>
              <a:gd name="connsiteX4-17" fmla="*/ 0 w 2580493"/>
              <a:gd name="connsiteY4-18" fmla="*/ 715728 h 715728"/>
              <a:gd name="connsiteX0-19" fmla="*/ 0 w 3845273"/>
              <a:gd name="connsiteY0-20" fmla="*/ 715728 h 715728"/>
              <a:gd name="connsiteX1-21" fmla="*/ 415123 w 3845273"/>
              <a:gd name="connsiteY1-22" fmla="*/ 0 h 715728"/>
              <a:gd name="connsiteX2-23" fmla="*/ 2580493 w 3845273"/>
              <a:gd name="connsiteY2-24" fmla="*/ 59334 h 715728"/>
              <a:gd name="connsiteX3-25" fmla="*/ 3845273 w 3845273"/>
              <a:gd name="connsiteY3-26" fmla="*/ 468958 h 715728"/>
              <a:gd name="connsiteX4-27" fmla="*/ 0 w 3845273"/>
              <a:gd name="connsiteY4-28" fmla="*/ 715728 h 715728"/>
              <a:gd name="connsiteX0-29" fmla="*/ 0 w 3845273"/>
              <a:gd name="connsiteY0-30" fmla="*/ 759143 h 759143"/>
              <a:gd name="connsiteX1-31" fmla="*/ 415123 w 3845273"/>
              <a:gd name="connsiteY1-32" fmla="*/ 43415 h 759143"/>
              <a:gd name="connsiteX2-33" fmla="*/ 3478291 w 3845273"/>
              <a:gd name="connsiteY2-34" fmla="*/ 0 h 759143"/>
              <a:gd name="connsiteX3-35" fmla="*/ 3845273 w 3845273"/>
              <a:gd name="connsiteY3-36" fmla="*/ 512373 h 759143"/>
              <a:gd name="connsiteX4-37" fmla="*/ 0 w 3845273"/>
              <a:gd name="connsiteY4-38" fmla="*/ 759143 h 759143"/>
              <a:gd name="connsiteX0-39" fmla="*/ 0 w 3478291"/>
              <a:gd name="connsiteY0-40" fmla="*/ 759143 h 759143"/>
              <a:gd name="connsiteX1-41" fmla="*/ 415123 w 3478291"/>
              <a:gd name="connsiteY1-42" fmla="*/ 43415 h 759143"/>
              <a:gd name="connsiteX2-43" fmla="*/ 3478291 w 3478291"/>
              <a:gd name="connsiteY2-44" fmla="*/ 0 h 759143"/>
              <a:gd name="connsiteX3-45" fmla="*/ 3214485 w 3478291"/>
              <a:gd name="connsiteY3-46" fmla="*/ 582952 h 759143"/>
              <a:gd name="connsiteX4-47" fmla="*/ 0 w 3478291"/>
              <a:gd name="connsiteY4-48" fmla="*/ 759143 h 759143"/>
              <a:gd name="connsiteX0-49" fmla="*/ 564192 w 3063168"/>
              <a:gd name="connsiteY0-50" fmla="*/ 703460 h 703460"/>
              <a:gd name="connsiteX1-51" fmla="*/ 0 w 3063168"/>
              <a:gd name="connsiteY1-52" fmla="*/ 43415 h 703460"/>
              <a:gd name="connsiteX2-53" fmla="*/ 3063168 w 3063168"/>
              <a:gd name="connsiteY2-54" fmla="*/ 0 h 703460"/>
              <a:gd name="connsiteX3-55" fmla="*/ 2799362 w 3063168"/>
              <a:gd name="connsiteY3-56" fmla="*/ 582952 h 703460"/>
              <a:gd name="connsiteX4-57" fmla="*/ 564192 w 3063168"/>
              <a:gd name="connsiteY4-58" fmla="*/ 703460 h 703460"/>
              <a:gd name="connsiteX0-59" fmla="*/ 889430 w 3388406"/>
              <a:gd name="connsiteY0-60" fmla="*/ 703460 h 703460"/>
              <a:gd name="connsiteX1-61" fmla="*/ 0 w 3388406"/>
              <a:gd name="connsiteY1-62" fmla="*/ 41966 h 703460"/>
              <a:gd name="connsiteX2-63" fmla="*/ 3388406 w 3388406"/>
              <a:gd name="connsiteY2-64" fmla="*/ 0 h 703460"/>
              <a:gd name="connsiteX3-65" fmla="*/ 3124600 w 3388406"/>
              <a:gd name="connsiteY3-66" fmla="*/ 582952 h 703460"/>
              <a:gd name="connsiteX4-67" fmla="*/ 889430 w 3388406"/>
              <a:gd name="connsiteY4-68" fmla="*/ 703460 h 703460"/>
              <a:gd name="connsiteX0-69" fmla="*/ 938296 w 3437272"/>
              <a:gd name="connsiteY0-70" fmla="*/ 703460 h 703460"/>
              <a:gd name="connsiteX1-71" fmla="*/ 0 w 3437272"/>
              <a:gd name="connsiteY1-72" fmla="*/ 153498 h 703460"/>
              <a:gd name="connsiteX2-73" fmla="*/ 3437272 w 3437272"/>
              <a:gd name="connsiteY2-74" fmla="*/ 0 h 703460"/>
              <a:gd name="connsiteX3-75" fmla="*/ 3173466 w 3437272"/>
              <a:gd name="connsiteY3-76" fmla="*/ 582952 h 703460"/>
              <a:gd name="connsiteX4-77" fmla="*/ 938296 w 3437272"/>
              <a:gd name="connsiteY4-78" fmla="*/ 703460 h 703460"/>
              <a:gd name="connsiteX0-79" fmla="*/ 903360 w 3402336"/>
              <a:gd name="connsiteY0-80" fmla="*/ 703460 h 703460"/>
              <a:gd name="connsiteX1-81" fmla="*/ 0 w 3402336"/>
              <a:gd name="connsiteY1-82" fmla="*/ 173668 h 703460"/>
              <a:gd name="connsiteX2-83" fmla="*/ 3402336 w 3402336"/>
              <a:gd name="connsiteY2-84" fmla="*/ 0 h 703460"/>
              <a:gd name="connsiteX3-85" fmla="*/ 3138530 w 3402336"/>
              <a:gd name="connsiteY3-86" fmla="*/ 582952 h 703460"/>
              <a:gd name="connsiteX4-87" fmla="*/ 903360 w 3402336"/>
              <a:gd name="connsiteY4-88" fmla="*/ 703460 h 703460"/>
              <a:gd name="connsiteX0-89" fmla="*/ 738040 w 3402336"/>
              <a:gd name="connsiteY0-90" fmla="*/ 747757 h 747757"/>
              <a:gd name="connsiteX1-91" fmla="*/ 0 w 3402336"/>
              <a:gd name="connsiteY1-92" fmla="*/ 173668 h 747757"/>
              <a:gd name="connsiteX2-93" fmla="*/ 3402336 w 3402336"/>
              <a:gd name="connsiteY2-94" fmla="*/ 0 h 747757"/>
              <a:gd name="connsiteX3-95" fmla="*/ 3138530 w 3402336"/>
              <a:gd name="connsiteY3-96" fmla="*/ 582952 h 747757"/>
              <a:gd name="connsiteX4-97" fmla="*/ 738040 w 3402336"/>
              <a:gd name="connsiteY4-98" fmla="*/ 747757 h 747757"/>
              <a:gd name="connsiteX0-99" fmla="*/ 738040 w 3402336"/>
              <a:gd name="connsiteY0-100" fmla="*/ 747757 h 747757"/>
              <a:gd name="connsiteX1-101" fmla="*/ 0 w 3402336"/>
              <a:gd name="connsiteY1-102" fmla="*/ 173668 h 747757"/>
              <a:gd name="connsiteX2-103" fmla="*/ 3402336 w 3402336"/>
              <a:gd name="connsiteY2-104" fmla="*/ 0 h 747757"/>
              <a:gd name="connsiteX3-105" fmla="*/ 3048487 w 3402336"/>
              <a:gd name="connsiteY3-106" fmla="*/ 577548 h 747757"/>
              <a:gd name="connsiteX4-107" fmla="*/ 738040 w 3402336"/>
              <a:gd name="connsiteY4-108" fmla="*/ 747757 h 747757"/>
              <a:gd name="connsiteX0-109" fmla="*/ 738040 w 3534041"/>
              <a:gd name="connsiteY0-110" fmla="*/ 733828 h 733828"/>
              <a:gd name="connsiteX1-111" fmla="*/ 0 w 3534041"/>
              <a:gd name="connsiteY1-112" fmla="*/ 159739 h 733828"/>
              <a:gd name="connsiteX2-113" fmla="*/ 3534041 w 3534041"/>
              <a:gd name="connsiteY2-114" fmla="*/ 0 h 733828"/>
              <a:gd name="connsiteX3-115" fmla="*/ 3048487 w 3534041"/>
              <a:gd name="connsiteY3-116" fmla="*/ 563619 h 733828"/>
              <a:gd name="connsiteX4-117" fmla="*/ 738040 w 3534041"/>
              <a:gd name="connsiteY4-118" fmla="*/ 733828 h 733828"/>
              <a:gd name="connsiteX0-119" fmla="*/ 738040 w 3604397"/>
              <a:gd name="connsiteY0-120" fmla="*/ 801899 h 801899"/>
              <a:gd name="connsiteX1-121" fmla="*/ 0 w 3604397"/>
              <a:gd name="connsiteY1-122" fmla="*/ 227810 h 801899"/>
              <a:gd name="connsiteX2-123" fmla="*/ 3604397 w 3604397"/>
              <a:gd name="connsiteY2-124" fmla="*/ 0 h 801899"/>
              <a:gd name="connsiteX3-125" fmla="*/ 3048487 w 3604397"/>
              <a:gd name="connsiteY3-126" fmla="*/ 631690 h 801899"/>
              <a:gd name="connsiteX4-127" fmla="*/ 738040 w 3604397"/>
              <a:gd name="connsiteY4-128" fmla="*/ 801899 h 801899"/>
              <a:gd name="connsiteX0-129" fmla="*/ 738040 w 3604397"/>
              <a:gd name="connsiteY0-130" fmla="*/ 801899 h 801899"/>
              <a:gd name="connsiteX1-131" fmla="*/ 0 w 3604397"/>
              <a:gd name="connsiteY1-132" fmla="*/ 227810 h 801899"/>
              <a:gd name="connsiteX2-133" fmla="*/ 3604397 w 3604397"/>
              <a:gd name="connsiteY2-134" fmla="*/ 0 h 801899"/>
              <a:gd name="connsiteX3-135" fmla="*/ 3108516 w 3604397"/>
              <a:gd name="connsiteY3-136" fmla="*/ 635293 h 801899"/>
              <a:gd name="connsiteX4-137" fmla="*/ 738040 w 3604397"/>
              <a:gd name="connsiteY4-138" fmla="*/ 801899 h 801899"/>
              <a:gd name="connsiteX0-139" fmla="*/ 738040 w 4142939"/>
              <a:gd name="connsiteY0-140" fmla="*/ 801899 h 801899"/>
              <a:gd name="connsiteX1-141" fmla="*/ 0 w 4142939"/>
              <a:gd name="connsiteY1-142" fmla="*/ 227810 h 801899"/>
              <a:gd name="connsiteX2-143" fmla="*/ 3604397 w 4142939"/>
              <a:gd name="connsiteY2-144" fmla="*/ 0 h 801899"/>
              <a:gd name="connsiteX3-145" fmla="*/ 4142939 w 4142939"/>
              <a:gd name="connsiteY3-146" fmla="*/ 564843 h 801899"/>
              <a:gd name="connsiteX4-147" fmla="*/ 738040 w 4142939"/>
              <a:gd name="connsiteY4-148" fmla="*/ 801899 h 801899"/>
              <a:gd name="connsiteX0-149" fmla="*/ 738040 w 4361967"/>
              <a:gd name="connsiteY0-150" fmla="*/ 876918 h 876918"/>
              <a:gd name="connsiteX1-151" fmla="*/ 0 w 4361967"/>
              <a:gd name="connsiteY1-152" fmla="*/ 302829 h 876918"/>
              <a:gd name="connsiteX2-153" fmla="*/ 4361967 w 4361967"/>
              <a:gd name="connsiteY2-154" fmla="*/ 0 h 876918"/>
              <a:gd name="connsiteX3-155" fmla="*/ 4142939 w 4361967"/>
              <a:gd name="connsiteY3-156" fmla="*/ 639862 h 876918"/>
              <a:gd name="connsiteX4-157" fmla="*/ 738040 w 4361967"/>
              <a:gd name="connsiteY4-158" fmla="*/ 876918 h 876918"/>
              <a:gd name="connsiteX0-159" fmla="*/ 738040 w 4295215"/>
              <a:gd name="connsiteY0-160" fmla="*/ 868876 h 868876"/>
              <a:gd name="connsiteX1-161" fmla="*/ 0 w 4295215"/>
              <a:gd name="connsiteY1-162" fmla="*/ 294787 h 868876"/>
              <a:gd name="connsiteX2-163" fmla="*/ 4295215 w 4295215"/>
              <a:gd name="connsiteY2-164" fmla="*/ 0 h 868876"/>
              <a:gd name="connsiteX3-165" fmla="*/ 4142939 w 4295215"/>
              <a:gd name="connsiteY3-166" fmla="*/ 631820 h 868876"/>
              <a:gd name="connsiteX4-167" fmla="*/ 738040 w 4295215"/>
              <a:gd name="connsiteY4-168" fmla="*/ 868876 h 868876"/>
              <a:gd name="connsiteX0-169" fmla="*/ 738040 w 4295215"/>
              <a:gd name="connsiteY0-170" fmla="*/ 868876 h 868876"/>
              <a:gd name="connsiteX1-171" fmla="*/ 0 w 4295215"/>
              <a:gd name="connsiteY1-172" fmla="*/ 294787 h 868876"/>
              <a:gd name="connsiteX2-173" fmla="*/ 4295215 w 4295215"/>
              <a:gd name="connsiteY2-174" fmla="*/ 0 h 868876"/>
              <a:gd name="connsiteX3-175" fmla="*/ 4188203 w 4295215"/>
              <a:gd name="connsiteY3-176" fmla="*/ 580316 h 868876"/>
              <a:gd name="connsiteX4-177" fmla="*/ 738040 w 4295215"/>
              <a:gd name="connsiteY4-178" fmla="*/ 868876 h 868876"/>
              <a:gd name="connsiteX0-179" fmla="*/ 738040 w 4295215"/>
              <a:gd name="connsiteY0-180" fmla="*/ 868876 h 868876"/>
              <a:gd name="connsiteX1-181" fmla="*/ 0 w 4295215"/>
              <a:gd name="connsiteY1-182" fmla="*/ 294787 h 868876"/>
              <a:gd name="connsiteX2-183" fmla="*/ 4295215 w 4295215"/>
              <a:gd name="connsiteY2-184" fmla="*/ 0 h 868876"/>
              <a:gd name="connsiteX3-185" fmla="*/ 4177876 w 4295215"/>
              <a:gd name="connsiteY3-186" fmla="*/ 651991 h 868876"/>
              <a:gd name="connsiteX4-187" fmla="*/ 738040 w 4295215"/>
              <a:gd name="connsiteY4-188" fmla="*/ 868876 h 868876"/>
              <a:gd name="connsiteX0-189" fmla="*/ 235834 w 4295215"/>
              <a:gd name="connsiteY0-190" fmla="*/ 905001 h 905001"/>
              <a:gd name="connsiteX1-191" fmla="*/ 0 w 4295215"/>
              <a:gd name="connsiteY1-192" fmla="*/ 294787 h 905001"/>
              <a:gd name="connsiteX2-193" fmla="*/ 4295215 w 4295215"/>
              <a:gd name="connsiteY2-194" fmla="*/ 0 h 905001"/>
              <a:gd name="connsiteX3-195" fmla="*/ 4177876 w 4295215"/>
              <a:gd name="connsiteY3-196" fmla="*/ 651991 h 905001"/>
              <a:gd name="connsiteX4-197" fmla="*/ 235834 w 4295215"/>
              <a:gd name="connsiteY4-198" fmla="*/ 905001 h 905001"/>
              <a:gd name="connsiteX0-199" fmla="*/ 467072 w 4526453"/>
              <a:gd name="connsiteY0-200" fmla="*/ 905001 h 905001"/>
              <a:gd name="connsiteX1-201" fmla="*/ 0 w 4526453"/>
              <a:gd name="connsiteY1-202" fmla="*/ 533938 h 905001"/>
              <a:gd name="connsiteX2-203" fmla="*/ 4526453 w 4526453"/>
              <a:gd name="connsiteY2-204" fmla="*/ 0 h 905001"/>
              <a:gd name="connsiteX3-205" fmla="*/ 4409114 w 4526453"/>
              <a:gd name="connsiteY3-206" fmla="*/ 651991 h 905001"/>
              <a:gd name="connsiteX4-207" fmla="*/ 467072 w 4526453"/>
              <a:gd name="connsiteY4-208" fmla="*/ 905001 h 905001"/>
              <a:gd name="connsiteX0-209" fmla="*/ 467072 w 4513842"/>
              <a:gd name="connsiteY0-210" fmla="*/ 694900 h 694900"/>
              <a:gd name="connsiteX1-211" fmla="*/ 0 w 4513842"/>
              <a:gd name="connsiteY1-212" fmla="*/ 323837 h 694900"/>
              <a:gd name="connsiteX2-213" fmla="*/ 4513842 w 4513842"/>
              <a:gd name="connsiteY2-214" fmla="*/ 0 h 694900"/>
              <a:gd name="connsiteX3-215" fmla="*/ 4409114 w 4513842"/>
              <a:gd name="connsiteY3-216" fmla="*/ 441890 h 694900"/>
              <a:gd name="connsiteX4-217" fmla="*/ 467072 w 4513842"/>
              <a:gd name="connsiteY4-218" fmla="*/ 694900 h 69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873922" y="1085460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等腰三角形 12"/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等腰三角形 13"/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梯形 19"/>
          <p:cNvSpPr/>
          <p:nvPr/>
        </p:nvSpPr>
        <p:spPr>
          <a:xfrm rot="8948101">
            <a:off x="7888749" y="1271195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 smtClean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THANKS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9480" y="2240294"/>
            <a:ext cx="572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感谢观看与指导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183" y="3251332"/>
            <a:ext cx="6010899" cy="8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  <a:alpha val="89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Four short words sum up what has lifted most successful individuals above the crowd a little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  <a:alpha val="89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bit m short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  <a:alpha val="89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cs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784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000" b="1"/>
              <a:t>BUSINESS</a:t>
            </a:r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4F81BD"/>
                </a:solidFill>
              </a:rPr>
              <a:t>PART  ONE</a:t>
            </a:r>
            <a:endParaRPr lang="zh-CN" altLang="en-US" sz="4800" b="1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72451" y="3853969"/>
            <a:ext cx="6010899" cy="8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Four short words sum up what has lifted most successful individuals above the crowd a little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bit m</a:t>
            </a:r>
            <a:r>
              <a:rPr lang="en-US" altLang="zh-CN" sz="140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 short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 bwMode="auto">
          <a:xfrm rot="16200000">
            <a:off x="-1905818" y="1890342"/>
            <a:ext cx="6856950" cy="30453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5314" y="1050"/>
            <a:ext cx="9146686" cy="685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2175" y="1362075"/>
            <a:ext cx="8924925" cy="44862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38"/>
          <p:cNvSpPr>
            <a:spLocks noChangeAspect="1" noEditPoints="1"/>
          </p:cNvSpPr>
          <p:nvPr/>
        </p:nvSpPr>
        <p:spPr bwMode="auto">
          <a:xfrm>
            <a:off x="4502411" y="1632411"/>
            <a:ext cx="479852" cy="407861"/>
          </a:xfrm>
          <a:custGeom>
            <a:avLst/>
            <a:gdLst>
              <a:gd name="T0" fmla="*/ 14 w 73"/>
              <a:gd name="T1" fmla="*/ 0 h 62"/>
              <a:gd name="T2" fmla="*/ 58 w 73"/>
              <a:gd name="T3" fmla="*/ 0 h 62"/>
              <a:gd name="T4" fmla="*/ 73 w 73"/>
              <a:gd name="T5" fmla="*/ 14 h 62"/>
              <a:gd name="T6" fmla="*/ 73 w 73"/>
              <a:gd name="T7" fmla="*/ 35 h 62"/>
              <a:gd name="T8" fmla="*/ 58 w 73"/>
              <a:gd name="T9" fmla="*/ 49 h 62"/>
              <a:gd name="T10" fmla="*/ 56 w 73"/>
              <a:gd name="T11" fmla="*/ 49 h 62"/>
              <a:gd name="T12" fmla="*/ 57 w 73"/>
              <a:gd name="T13" fmla="*/ 62 h 62"/>
              <a:gd name="T14" fmla="*/ 46 w 73"/>
              <a:gd name="T15" fmla="*/ 49 h 62"/>
              <a:gd name="T16" fmla="*/ 14 w 73"/>
              <a:gd name="T17" fmla="*/ 49 h 62"/>
              <a:gd name="T18" fmla="*/ 0 w 73"/>
              <a:gd name="T19" fmla="*/ 35 h 62"/>
              <a:gd name="T20" fmla="*/ 0 w 73"/>
              <a:gd name="T21" fmla="*/ 14 h 62"/>
              <a:gd name="T22" fmla="*/ 14 w 73"/>
              <a:gd name="T23" fmla="*/ 0 h 62"/>
              <a:gd name="T24" fmla="*/ 17 w 73"/>
              <a:gd name="T25" fmla="*/ 19 h 62"/>
              <a:gd name="T26" fmla="*/ 12 w 73"/>
              <a:gd name="T27" fmla="*/ 24 h 62"/>
              <a:gd name="T28" fmla="*/ 17 w 73"/>
              <a:gd name="T29" fmla="*/ 29 h 62"/>
              <a:gd name="T30" fmla="*/ 22 w 73"/>
              <a:gd name="T31" fmla="*/ 24 h 62"/>
              <a:gd name="T32" fmla="*/ 17 w 73"/>
              <a:gd name="T33" fmla="*/ 19 h 62"/>
              <a:gd name="T34" fmla="*/ 55 w 73"/>
              <a:gd name="T35" fmla="*/ 19 h 62"/>
              <a:gd name="T36" fmla="*/ 50 w 73"/>
              <a:gd name="T37" fmla="*/ 24 h 62"/>
              <a:gd name="T38" fmla="*/ 55 w 73"/>
              <a:gd name="T39" fmla="*/ 29 h 62"/>
              <a:gd name="T40" fmla="*/ 60 w 73"/>
              <a:gd name="T41" fmla="*/ 24 h 62"/>
              <a:gd name="T42" fmla="*/ 55 w 73"/>
              <a:gd name="T43" fmla="*/ 19 h 62"/>
              <a:gd name="T44" fmla="*/ 36 w 73"/>
              <a:gd name="T45" fmla="*/ 19 h 62"/>
              <a:gd name="T46" fmla="*/ 31 w 73"/>
              <a:gd name="T47" fmla="*/ 24 h 62"/>
              <a:gd name="T48" fmla="*/ 36 w 73"/>
              <a:gd name="T49" fmla="*/ 29 h 62"/>
              <a:gd name="T50" fmla="*/ 41 w 73"/>
              <a:gd name="T51" fmla="*/ 24 h 62"/>
              <a:gd name="T52" fmla="*/ 36 w 73"/>
              <a:gd name="T5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" h="62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vert="horz" wrap="square" lIns="121882" tIns="60941" rIns="121882" bIns="60941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76305" y="2051695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2" name="Rectangle 7"/>
          <p:cNvSpPr/>
          <p:nvPr/>
        </p:nvSpPr>
        <p:spPr bwMode="auto">
          <a:xfrm>
            <a:off x="3663005" y="2445201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12416" y="2051695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6" name="Rectangle 7"/>
          <p:cNvSpPr/>
          <p:nvPr/>
        </p:nvSpPr>
        <p:spPr bwMode="auto">
          <a:xfrm>
            <a:off x="7499116" y="2445201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76305" y="4265076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8" name="Rectangle 7"/>
          <p:cNvSpPr/>
          <p:nvPr/>
        </p:nvSpPr>
        <p:spPr bwMode="auto">
          <a:xfrm>
            <a:off x="3663005" y="4658582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12416" y="4265076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40" name="Rectangle 7"/>
          <p:cNvSpPr/>
          <p:nvPr/>
        </p:nvSpPr>
        <p:spPr bwMode="auto">
          <a:xfrm>
            <a:off x="7499116" y="4658582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41" name="Freeform 338"/>
          <p:cNvSpPr>
            <a:spLocks noChangeAspect="1" noEditPoints="1"/>
          </p:cNvSpPr>
          <p:nvPr/>
        </p:nvSpPr>
        <p:spPr bwMode="auto">
          <a:xfrm>
            <a:off x="8338522" y="1643834"/>
            <a:ext cx="479852" cy="407861"/>
          </a:xfrm>
          <a:custGeom>
            <a:avLst/>
            <a:gdLst>
              <a:gd name="T0" fmla="*/ 14 w 73"/>
              <a:gd name="T1" fmla="*/ 0 h 62"/>
              <a:gd name="T2" fmla="*/ 58 w 73"/>
              <a:gd name="T3" fmla="*/ 0 h 62"/>
              <a:gd name="T4" fmla="*/ 73 w 73"/>
              <a:gd name="T5" fmla="*/ 14 h 62"/>
              <a:gd name="T6" fmla="*/ 73 w 73"/>
              <a:gd name="T7" fmla="*/ 35 h 62"/>
              <a:gd name="T8" fmla="*/ 58 w 73"/>
              <a:gd name="T9" fmla="*/ 49 h 62"/>
              <a:gd name="T10" fmla="*/ 56 w 73"/>
              <a:gd name="T11" fmla="*/ 49 h 62"/>
              <a:gd name="T12" fmla="*/ 57 w 73"/>
              <a:gd name="T13" fmla="*/ 62 h 62"/>
              <a:gd name="T14" fmla="*/ 46 w 73"/>
              <a:gd name="T15" fmla="*/ 49 h 62"/>
              <a:gd name="T16" fmla="*/ 14 w 73"/>
              <a:gd name="T17" fmla="*/ 49 h 62"/>
              <a:gd name="T18" fmla="*/ 0 w 73"/>
              <a:gd name="T19" fmla="*/ 35 h 62"/>
              <a:gd name="T20" fmla="*/ 0 w 73"/>
              <a:gd name="T21" fmla="*/ 14 h 62"/>
              <a:gd name="T22" fmla="*/ 14 w 73"/>
              <a:gd name="T23" fmla="*/ 0 h 62"/>
              <a:gd name="T24" fmla="*/ 17 w 73"/>
              <a:gd name="T25" fmla="*/ 19 h 62"/>
              <a:gd name="T26" fmla="*/ 12 w 73"/>
              <a:gd name="T27" fmla="*/ 24 h 62"/>
              <a:gd name="T28" fmla="*/ 17 w 73"/>
              <a:gd name="T29" fmla="*/ 29 h 62"/>
              <a:gd name="T30" fmla="*/ 22 w 73"/>
              <a:gd name="T31" fmla="*/ 24 h 62"/>
              <a:gd name="T32" fmla="*/ 17 w 73"/>
              <a:gd name="T33" fmla="*/ 19 h 62"/>
              <a:gd name="T34" fmla="*/ 55 w 73"/>
              <a:gd name="T35" fmla="*/ 19 h 62"/>
              <a:gd name="T36" fmla="*/ 50 w 73"/>
              <a:gd name="T37" fmla="*/ 24 h 62"/>
              <a:gd name="T38" fmla="*/ 55 w 73"/>
              <a:gd name="T39" fmla="*/ 29 h 62"/>
              <a:gd name="T40" fmla="*/ 60 w 73"/>
              <a:gd name="T41" fmla="*/ 24 h 62"/>
              <a:gd name="T42" fmla="*/ 55 w 73"/>
              <a:gd name="T43" fmla="*/ 19 h 62"/>
              <a:gd name="T44" fmla="*/ 36 w 73"/>
              <a:gd name="T45" fmla="*/ 19 h 62"/>
              <a:gd name="T46" fmla="*/ 31 w 73"/>
              <a:gd name="T47" fmla="*/ 24 h 62"/>
              <a:gd name="T48" fmla="*/ 36 w 73"/>
              <a:gd name="T49" fmla="*/ 29 h 62"/>
              <a:gd name="T50" fmla="*/ 41 w 73"/>
              <a:gd name="T51" fmla="*/ 24 h 62"/>
              <a:gd name="T52" fmla="*/ 36 w 73"/>
              <a:gd name="T5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" h="62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vert="horz" wrap="square" lIns="121882" tIns="60941" rIns="121882" bIns="60941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2" name="Freeform 338"/>
          <p:cNvSpPr>
            <a:spLocks noChangeAspect="1" noEditPoints="1"/>
          </p:cNvSpPr>
          <p:nvPr/>
        </p:nvSpPr>
        <p:spPr bwMode="auto">
          <a:xfrm>
            <a:off x="4502411" y="3742563"/>
            <a:ext cx="479852" cy="407861"/>
          </a:xfrm>
          <a:custGeom>
            <a:avLst/>
            <a:gdLst>
              <a:gd name="T0" fmla="*/ 14 w 73"/>
              <a:gd name="T1" fmla="*/ 0 h 62"/>
              <a:gd name="T2" fmla="*/ 58 w 73"/>
              <a:gd name="T3" fmla="*/ 0 h 62"/>
              <a:gd name="T4" fmla="*/ 73 w 73"/>
              <a:gd name="T5" fmla="*/ 14 h 62"/>
              <a:gd name="T6" fmla="*/ 73 w 73"/>
              <a:gd name="T7" fmla="*/ 35 h 62"/>
              <a:gd name="T8" fmla="*/ 58 w 73"/>
              <a:gd name="T9" fmla="*/ 49 h 62"/>
              <a:gd name="T10" fmla="*/ 56 w 73"/>
              <a:gd name="T11" fmla="*/ 49 h 62"/>
              <a:gd name="T12" fmla="*/ 57 w 73"/>
              <a:gd name="T13" fmla="*/ 62 h 62"/>
              <a:gd name="T14" fmla="*/ 46 w 73"/>
              <a:gd name="T15" fmla="*/ 49 h 62"/>
              <a:gd name="T16" fmla="*/ 14 w 73"/>
              <a:gd name="T17" fmla="*/ 49 h 62"/>
              <a:gd name="T18" fmla="*/ 0 w 73"/>
              <a:gd name="T19" fmla="*/ 35 h 62"/>
              <a:gd name="T20" fmla="*/ 0 w 73"/>
              <a:gd name="T21" fmla="*/ 14 h 62"/>
              <a:gd name="T22" fmla="*/ 14 w 73"/>
              <a:gd name="T23" fmla="*/ 0 h 62"/>
              <a:gd name="T24" fmla="*/ 17 w 73"/>
              <a:gd name="T25" fmla="*/ 19 h 62"/>
              <a:gd name="T26" fmla="*/ 12 w 73"/>
              <a:gd name="T27" fmla="*/ 24 h 62"/>
              <a:gd name="T28" fmla="*/ 17 w 73"/>
              <a:gd name="T29" fmla="*/ 29 h 62"/>
              <a:gd name="T30" fmla="*/ 22 w 73"/>
              <a:gd name="T31" fmla="*/ 24 h 62"/>
              <a:gd name="T32" fmla="*/ 17 w 73"/>
              <a:gd name="T33" fmla="*/ 19 h 62"/>
              <a:gd name="T34" fmla="*/ 55 w 73"/>
              <a:gd name="T35" fmla="*/ 19 h 62"/>
              <a:gd name="T36" fmla="*/ 50 w 73"/>
              <a:gd name="T37" fmla="*/ 24 h 62"/>
              <a:gd name="T38" fmla="*/ 55 w 73"/>
              <a:gd name="T39" fmla="*/ 29 h 62"/>
              <a:gd name="T40" fmla="*/ 60 w 73"/>
              <a:gd name="T41" fmla="*/ 24 h 62"/>
              <a:gd name="T42" fmla="*/ 55 w 73"/>
              <a:gd name="T43" fmla="*/ 19 h 62"/>
              <a:gd name="T44" fmla="*/ 36 w 73"/>
              <a:gd name="T45" fmla="*/ 19 h 62"/>
              <a:gd name="T46" fmla="*/ 31 w 73"/>
              <a:gd name="T47" fmla="*/ 24 h 62"/>
              <a:gd name="T48" fmla="*/ 36 w 73"/>
              <a:gd name="T49" fmla="*/ 29 h 62"/>
              <a:gd name="T50" fmla="*/ 41 w 73"/>
              <a:gd name="T51" fmla="*/ 24 h 62"/>
              <a:gd name="T52" fmla="*/ 36 w 73"/>
              <a:gd name="T5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" h="62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vert="horz" wrap="square" lIns="121882" tIns="60941" rIns="121882" bIns="60941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3" name="Freeform 338"/>
          <p:cNvSpPr>
            <a:spLocks noChangeAspect="1" noEditPoints="1"/>
          </p:cNvSpPr>
          <p:nvPr/>
        </p:nvSpPr>
        <p:spPr bwMode="auto">
          <a:xfrm>
            <a:off x="8338522" y="3753986"/>
            <a:ext cx="479852" cy="407861"/>
          </a:xfrm>
          <a:custGeom>
            <a:avLst/>
            <a:gdLst>
              <a:gd name="T0" fmla="*/ 14 w 73"/>
              <a:gd name="T1" fmla="*/ 0 h 62"/>
              <a:gd name="T2" fmla="*/ 58 w 73"/>
              <a:gd name="T3" fmla="*/ 0 h 62"/>
              <a:gd name="T4" fmla="*/ 73 w 73"/>
              <a:gd name="T5" fmla="*/ 14 h 62"/>
              <a:gd name="T6" fmla="*/ 73 w 73"/>
              <a:gd name="T7" fmla="*/ 35 h 62"/>
              <a:gd name="T8" fmla="*/ 58 w 73"/>
              <a:gd name="T9" fmla="*/ 49 h 62"/>
              <a:gd name="T10" fmla="*/ 56 w 73"/>
              <a:gd name="T11" fmla="*/ 49 h 62"/>
              <a:gd name="T12" fmla="*/ 57 w 73"/>
              <a:gd name="T13" fmla="*/ 62 h 62"/>
              <a:gd name="T14" fmla="*/ 46 w 73"/>
              <a:gd name="T15" fmla="*/ 49 h 62"/>
              <a:gd name="T16" fmla="*/ 14 w 73"/>
              <a:gd name="T17" fmla="*/ 49 h 62"/>
              <a:gd name="T18" fmla="*/ 0 w 73"/>
              <a:gd name="T19" fmla="*/ 35 h 62"/>
              <a:gd name="T20" fmla="*/ 0 w 73"/>
              <a:gd name="T21" fmla="*/ 14 h 62"/>
              <a:gd name="T22" fmla="*/ 14 w 73"/>
              <a:gd name="T23" fmla="*/ 0 h 62"/>
              <a:gd name="T24" fmla="*/ 17 w 73"/>
              <a:gd name="T25" fmla="*/ 19 h 62"/>
              <a:gd name="T26" fmla="*/ 12 w 73"/>
              <a:gd name="T27" fmla="*/ 24 h 62"/>
              <a:gd name="T28" fmla="*/ 17 w 73"/>
              <a:gd name="T29" fmla="*/ 29 h 62"/>
              <a:gd name="T30" fmla="*/ 22 w 73"/>
              <a:gd name="T31" fmla="*/ 24 h 62"/>
              <a:gd name="T32" fmla="*/ 17 w 73"/>
              <a:gd name="T33" fmla="*/ 19 h 62"/>
              <a:gd name="T34" fmla="*/ 55 w 73"/>
              <a:gd name="T35" fmla="*/ 19 h 62"/>
              <a:gd name="T36" fmla="*/ 50 w 73"/>
              <a:gd name="T37" fmla="*/ 24 h 62"/>
              <a:gd name="T38" fmla="*/ 55 w 73"/>
              <a:gd name="T39" fmla="*/ 29 h 62"/>
              <a:gd name="T40" fmla="*/ 60 w 73"/>
              <a:gd name="T41" fmla="*/ 24 h 62"/>
              <a:gd name="T42" fmla="*/ 55 w 73"/>
              <a:gd name="T43" fmla="*/ 19 h 62"/>
              <a:gd name="T44" fmla="*/ 36 w 73"/>
              <a:gd name="T45" fmla="*/ 19 h 62"/>
              <a:gd name="T46" fmla="*/ 31 w 73"/>
              <a:gd name="T47" fmla="*/ 24 h 62"/>
              <a:gd name="T48" fmla="*/ 36 w 73"/>
              <a:gd name="T49" fmla="*/ 29 h 62"/>
              <a:gd name="T50" fmla="*/ 41 w 73"/>
              <a:gd name="T51" fmla="*/ 24 h 62"/>
              <a:gd name="T52" fmla="*/ 36 w 73"/>
              <a:gd name="T5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" h="62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vert="horz" wrap="square" lIns="121882" tIns="60941" rIns="121882" bIns="60941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7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5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6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8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32" grpId="0"/>
      <p:bldP spid="36" grpId="0"/>
      <p:bldP spid="38" grpId="0"/>
      <p:bldP spid="40" grpId="0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2" grpId="1" animBg="1"/>
      <p:bldP spid="42" grpId="2" animBg="1"/>
      <p:bldP spid="42" grpId="3" animBg="1"/>
      <p:bldP spid="42" grpId="4" animBg="1"/>
      <p:bldP spid="43" grpId="0" animBg="1"/>
      <p:bldP spid="43" grpId="1" animBg="1"/>
      <p:bldP spid="43" grpId="2" animBg="1"/>
      <p:bldP spid="43" grpId="3" animBg="1"/>
      <p:bldP spid="43" grpId="4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"/>
          <p:cNvSpPr/>
          <p:nvPr/>
        </p:nvSpPr>
        <p:spPr bwMode="auto">
          <a:xfrm>
            <a:off x="6137379" y="5411187"/>
            <a:ext cx="4285" cy="2117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554983" y="2186615"/>
            <a:ext cx="3547639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7871062" y="3631529"/>
            <a:ext cx="3231561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7007469" y="4695038"/>
            <a:ext cx="4095155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1311533" y="2671369"/>
            <a:ext cx="3643026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1991941" y="2883680"/>
            <a:ext cx="2430030" cy="7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3" name="Freeform 46"/>
          <p:cNvSpPr/>
          <p:nvPr/>
        </p:nvSpPr>
        <p:spPr bwMode="auto">
          <a:xfrm>
            <a:off x="1311533" y="3711270"/>
            <a:ext cx="4471255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1991941" y="3923579"/>
            <a:ext cx="2430030" cy="6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5" name="Freeform 46"/>
          <p:cNvSpPr/>
          <p:nvPr/>
        </p:nvSpPr>
        <p:spPr bwMode="auto">
          <a:xfrm flipV="1">
            <a:off x="1311531" y="5477426"/>
            <a:ext cx="3888048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1991941" y="4838467"/>
            <a:ext cx="2430030" cy="6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1456955" y="2937804"/>
            <a:ext cx="403258" cy="352053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1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456955" y="3946926"/>
            <a:ext cx="403258" cy="352053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1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456955" y="4858647"/>
            <a:ext cx="403258" cy="352053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1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8340877" y="2342062"/>
            <a:ext cx="2108095" cy="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defTabSz="96774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37"/>
          <p:cNvSpPr/>
          <p:nvPr/>
        </p:nvSpPr>
        <p:spPr bwMode="auto">
          <a:xfrm>
            <a:off x="8340877" y="3821996"/>
            <a:ext cx="2108095" cy="6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defTabSz="96774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8" name="Rectangle 37"/>
          <p:cNvSpPr/>
          <p:nvPr/>
        </p:nvSpPr>
        <p:spPr bwMode="auto">
          <a:xfrm>
            <a:off x="8340877" y="4927348"/>
            <a:ext cx="2108095" cy="6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defTabSz="96774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10535821" y="2396186"/>
            <a:ext cx="403258" cy="352053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1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10535821" y="3845342"/>
            <a:ext cx="403258" cy="352053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1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10535821" y="4947529"/>
            <a:ext cx="403258" cy="352053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algn="ctr" defTabSz="13093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4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1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839694" y="2984191"/>
            <a:ext cx="1111281" cy="947533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835964" y="3961210"/>
            <a:ext cx="1111281" cy="947533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701303" y="3469966"/>
            <a:ext cx="1111281" cy="947533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406226" y="2000143"/>
            <a:ext cx="1111281" cy="947533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5261472" y="4932004"/>
            <a:ext cx="1111281" cy="947533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973217" y="2493045"/>
            <a:ext cx="1111281" cy="947533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algn="ctr"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65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6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/>
      <p:bldP spid="73" grpId="0" animBg="1"/>
      <p:bldP spid="74" grpId="0"/>
      <p:bldP spid="75" grpId="0" animBg="1"/>
      <p:bldP spid="76" grpId="0"/>
      <p:bldP spid="86" grpId="0"/>
      <p:bldP spid="87" grpId="0"/>
      <p:bldP spid="88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56"/>
          <p:cNvSpPr/>
          <p:nvPr/>
        </p:nvSpPr>
        <p:spPr>
          <a:xfrm>
            <a:off x="4426617" y="1780322"/>
            <a:ext cx="3338767" cy="329735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  <p:txBody>
          <a:bodyPr lIns="130911" tIns="65456" rIns="130911" bIns="65456" rtlCol="0" anchor="ctr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3863701" y="1496585"/>
            <a:ext cx="731607" cy="722536"/>
            <a:chOff x="3121372" y="2210990"/>
            <a:chExt cx="541985" cy="541985"/>
          </a:xfrm>
        </p:grpSpPr>
        <p:sp>
          <p:nvSpPr>
            <p:cNvPr id="9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3863701" y="4688711"/>
            <a:ext cx="731607" cy="722536"/>
            <a:chOff x="3121373" y="3557568"/>
            <a:chExt cx="541985" cy="541985"/>
          </a:xfrm>
          <a:solidFill>
            <a:srgbClr val="1F497D"/>
          </a:solidFill>
        </p:grpSpPr>
        <p:sp>
          <p:nvSpPr>
            <p:cNvPr id="12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grpFill/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avLst/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4" name="Group 2"/>
          <p:cNvGrpSpPr/>
          <p:nvPr/>
        </p:nvGrpSpPr>
        <p:grpSpPr>
          <a:xfrm>
            <a:off x="7596694" y="1446754"/>
            <a:ext cx="731607" cy="722536"/>
            <a:chOff x="5537964" y="2206768"/>
            <a:chExt cx="541985" cy="541985"/>
          </a:xfrm>
        </p:grpSpPr>
        <p:sp>
          <p:nvSpPr>
            <p:cNvPr id="15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17" name="Group 6"/>
          <p:cNvGrpSpPr/>
          <p:nvPr/>
        </p:nvGrpSpPr>
        <p:grpSpPr>
          <a:xfrm>
            <a:off x="7596693" y="4688711"/>
            <a:ext cx="731607" cy="722536"/>
            <a:chOff x="5537964" y="3553346"/>
            <a:chExt cx="541985" cy="541985"/>
          </a:xfrm>
          <a:solidFill>
            <a:schemeClr val="tx1"/>
          </a:solidFill>
        </p:grpSpPr>
        <p:sp>
          <p:nvSpPr>
            <p:cNvPr id="18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5665448" y="3684384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56975" y="1355091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27" name="Rectangle 7"/>
          <p:cNvSpPr/>
          <p:nvPr/>
        </p:nvSpPr>
        <p:spPr bwMode="auto">
          <a:xfrm>
            <a:off x="701367" y="1659516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50830" y="4566267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29" name="Rectangle 7"/>
          <p:cNvSpPr/>
          <p:nvPr/>
        </p:nvSpPr>
        <p:spPr bwMode="auto">
          <a:xfrm>
            <a:off x="695222" y="4870692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09768" y="1350645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1" name="Rectangle 7"/>
          <p:cNvSpPr/>
          <p:nvPr/>
        </p:nvSpPr>
        <p:spPr bwMode="auto">
          <a:xfrm>
            <a:off x="8632330" y="1659516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09768" y="4542771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</a:p>
        </p:txBody>
      </p:sp>
      <p:sp>
        <p:nvSpPr>
          <p:cNvPr id="33" name="Rectangle 7"/>
          <p:cNvSpPr/>
          <p:nvPr/>
        </p:nvSpPr>
        <p:spPr bwMode="auto">
          <a:xfrm>
            <a:off x="8632330" y="4851642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000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添加详细文本描述，建议与标题相关并符合整体语言风格，语言描述尽量简</a:t>
            </a:r>
            <a:r>
              <a:rPr lang="zh-CN" altLang="en-US" sz="1000" spc="106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活生动</a:t>
            </a:r>
            <a:endParaRPr lang="en-US" sz="9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9" grpId="0"/>
      <p:bldP spid="31" grpId="0"/>
      <p:bldP spid="3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/>
          <p:cNvSpPr/>
          <p:nvPr/>
        </p:nvSpPr>
        <p:spPr bwMode="auto">
          <a:xfrm>
            <a:off x="1165895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769792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450153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9032207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5" name="Rectangle 21"/>
          <p:cNvSpPr/>
          <p:nvPr/>
        </p:nvSpPr>
        <p:spPr bwMode="auto">
          <a:xfrm>
            <a:off x="1404513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95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添加标题</a:t>
            </a:r>
            <a:endParaRPr lang="en-US" altLang="zh-CN" sz="1695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6" name="Rectangle 23"/>
          <p:cNvSpPr/>
          <p:nvPr/>
        </p:nvSpPr>
        <p:spPr bwMode="auto">
          <a:xfrm>
            <a:off x="4014338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95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添加标题</a:t>
            </a:r>
            <a:endParaRPr lang="en-US" altLang="zh-CN" sz="1695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7" name="Rectangle 25"/>
          <p:cNvSpPr/>
          <p:nvPr/>
        </p:nvSpPr>
        <p:spPr bwMode="auto">
          <a:xfrm>
            <a:off x="6697758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95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添加标题</a:t>
            </a:r>
            <a:endParaRPr lang="en-US" altLang="zh-CN" sz="1695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8" name="Rectangle 27"/>
          <p:cNvSpPr/>
          <p:nvPr/>
        </p:nvSpPr>
        <p:spPr bwMode="auto">
          <a:xfrm>
            <a:off x="9293686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95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添加标题</a:t>
            </a:r>
            <a:endParaRPr lang="en-US" altLang="zh-CN" sz="1695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9" name="Rectangle 20"/>
          <p:cNvSpPr/>
          <p:nvPr/>
        </p:nvSpPr>
        <p:spPr bwMode="auto">
          <a:xfrm>
            <a:off x="4014338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文本描述建议</a:t>
            </a: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与标题相关并符合整体语言风格，语言描述尽量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简洁生动</a:t>
            </a:r>
            <a:endParaRPr lang="en-US" sz="1000" dirty="0">
              <a:solidFill>
                <a:schemeClr val="bg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2" name="Group 2"/>
          <p:cNvGrpSpPr/>
          <p:nvPr/>
        </p:nvGrpSpPr>
        <p:grpSpPr>
          <a:xfrm>
            <a:off x="4338325" y="2403073"/>
            <a:ext cx="911713" cy="901130"/>
            <a:chOff x="3291510" y="2125758"/>
            <a:chExt cx="675409" cy="675951"/>
          </a:xfrm>
          <a:solidFill>
            <a:srgbClr val="1F497D"/>
          </a:solidFill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616032" y="2403073"/>
            <a:ext cx="911713" cy="901130"/>
            <a:chOff x="7201308" y="2125758"/>
            <a:chExt cx="675409" cy="675951"/>
          </a:xfrm>
          <a:solidFill>
            <a:srgbClr val="1F497D"/>
          </a:solidFill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87858" y="2403073"/>
            <a:ext cx="912443" cy="901130"/>
            <a:chOff x="1328007" y="2125758"/>
            <a:chExt cx="675950" cy="675951"/>
          </a:xfrm>
          <a:solidFill>
            <a:srgbClr val="1F497D"/>
          </a:solidFill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1F497D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977824" y="2403073"/>
            <a:ext cx="911713" cy="901130"/>
            <a:chOff x="5258922" y="2125758"/>
            <a:chExt cx="675409" cy="675951"/>
          </a:xfrm>
          <a:solidFill>
            <a:srgbClr val="1F497D"/>
          </a:solidFill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20"/>
          <p:cNvSpPr/>
          <p:nvPr/>
        </p:nvSpPr>
        <p:spPr bwMode="auto">
          <a:xfrm>
            <a:off x="1336806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文本描述建议</a:t>
            </a: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与标题相关并符合整体语言风格，语言描述尽量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简洁生动</a:t>
            </a:r>
            <a:endParaRPr lang="en-US" sz="1000" dirty="0">
              <a:solidFill>
                <a:schemeClr val="bg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3" name="Rectangle 20"/>
          <p:cNvSpPr/>
          <p:nvPr/>
        </p:nvSpPr>
        <p:spPr bwMode="auto">
          <a:xfrm>
            <a:off x="6603549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文本描述建议</a:t>
            </a: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与标题相关并符合整体语言风格，语言描述尽量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简洁生动</a:t>
            </a:r>
            <a:endParaRPr lang="en-US" sz="1000" dirty="0">
              <a:solidFill>
                <a:schemeClr val="bg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5" name="Rectangle 20"/>
          <p:cNvSpPr/>
          <p:nvPr/>
        </p:nvSpPr>
        <p:spPr bwMode="auto">
          <a:xfrm>
            <a:off x="9241757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74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此处添加详细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文本描述建议</a:t>
            </a:r>
            <a:r>
              <a:rPr lang="zh-CN" alt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与标题相关并符合整体语言风格，语言描述尽量</a:t>
            </a:r>
            <a:r>
              <a:rPr lang="zh-CN" altLang="en-US" sz="1000">
                <a:solidFill>
                  <a:schemeClr val="bg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简洁生动</a:t>
            </a:r>
            <a:endParaRPr lang="en-US" sz="1000" dirty="0">
              <a:solidFill>
                <a:schemeClr val="bg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54" grpId="0"/>
      <p:bldP spid="32" grpId="0" autoUpdateAnimBg="0"/>
      <p:bldP spid="33" grpId="0" autoUpdateAnimBg="0"/>
      <p:bldP spid="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1" y="1816632"/>
            <a:ext cx="12192000" cy="5041132"/>
          </a:xfrm>
          <a:prstGeom prst="rect">
            <a:avLst/>
          </a:prstGeom>
          <a:solidFill>
            <a:srgbClr val="1F497D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911" tIns="65456" rIns="130911" bIns="65456" numCol="1" rtlCol="0" anchor="t" anchorCtr="0" compatLnSpc="1"/>
          <a:lstStyle/>
          <a:p>
            <a:pPr algn="ctr" defTabSz="13093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804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9" name="Oval 5"/>
          <p:cNvSpPr/>
          <p:nvPr/>
        </p:nvSpPr>
        <p:spPr bwMode="auto">
          <a:xfrm>
            <a:off x="7087168" y="2584601"/>
            <a:ext cx="856690" cy="84606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911" tIns="65456" rIns="130911" bIns="65456" numCol="1" rtlCol="0" anchor="t" anchorCtr="0" compatLnSpc="1"/>
          <a:lstStyle/>
          <a:p>
            <a:pPr algn="ctr" defTabSz="1309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4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3" name="Oval 198"/>
          <p:cNvSpPr/>
          <p:nvPr/>
        </p:nvSpPr>
        <p:spPr bwMode="auto">
          <a:xfrm>
            <a:off x="7087168" y="4682151"/>
            <a:ext cx="856690" cy="84606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911" tIns="65456" rIns="130911" bIns="65456" numCol="1" rtlCol="0" anchor="t" anchorCtr="0" compatLnSpc="1"/>
          <a:lstStyle/>
          <a:p>
            <a:pPr algn="ctr" defTabSz="1309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4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7" name="Oval 202"/>
          <p:cNvSpPr/>
          <p:nvPr/>
        </p:nvSpPr>
        <p:spPr bwMode="auto">
          <a:xfrm>
            <a:off x="1272961" y="2584601"/>
            <a:ext cx="856690" cy="84606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911" tIns="65456" rIns="130911" bIns="65456" numCol="1" rtlCol="0" anchor="t" anchorCtr="0" compatLnSpc="1"/>
          <a:lstStyle/>
          <a:p>
            <a:pPr algn="ctr" defTabSz="1309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4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1" name="Oval 206"/>
          <p:cNvSpPr/>
          <p:nvPr/>
        </p:nvSpPr>
        <p:spPr bwMode="auto">
          <a:xfrm>
            <a:off x="1272961" y="4682151"/>
            <a:ext cx="856690" cy="84606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911" tIns="65456" rIns="130911" bIns="65456" numCol="1" rtlCol="0" anchor="t" anchorCtr="0" compatLnSpc="1"/>
          <a:lstStyle/>
          <a:p>
            <a:pPr algn="ctr" defTabSz="1309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4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7217662" y="2673544"/>
            <a:ext cx="595702" cy="586869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405649" y="4889037"/>
            <a:ext cx="591309" cy="383054"/>
          </a:xfrm>
          <a:custGeom>
            <a:avLst/>
            <a:gdLst>
              <a:gd name="T0" fmla="*/ 97 w 171"/>
              <a:gd name="T1" fmla="*/ 68 h 112"/>
              <a:gd name="T2" fmla="*/ 74 w 171"/>
              <a:gd name="T3" fmla="*/ 94 h 112"/>
              <a:gd name="T4" fmla="*/ 68 w 171"/>
              <a:gd name="T5" fmla="*/ 95 h 112"/>
              <a:gd name="T6" fmla="*/ 67 w 171"/>
              <a:gd name="T7" fmla="*/ 92 h 112"/>
              <a:gd name="T8" fmla="*/ 68 w 171"/>
              <a:gd name="T9" fmla="*/ 89 h 112"/>
              <a:gd name="T10" fmla="*/ 77 w 171"/>
              <a:gd name="T11" fmla="*/ 69 h 112"/>
              <a:gd name="T12" fmla="*/ 70 w 171"/>
              <a:gd name="T13" fmla="*/ 66 h 112"/>
              <a:gd name="T14" fmla="*/ 69 w 171"/>
              <a:gd name="T15" fmla="*/ 66 h 112"/>
              <a:gd name="T16" fmla="*/ 64 w 171"/>
              <a:gd name="T17" fmla="*/ 61 h 112"/>
              <a:gd name="T18" fmla="*/ 66 w 171"/>
              <a:gd name="T19" fmla="*/ 56 h 112"/>
              <a:gd name="T20" fmla="*/ 90 w 171"/>
              <a:gd name="T21" fmla="*/ 30 h 112"/>
              <a:gd name="T22" fmla="*/ 95 w 171"/>
              <a:gd name="T23" fmla="*/ 29 h 112"/>
              <a:gd name="T24" fmla="*/ 97 w 171"/>
              <a:gd name="T25" fmla="*/ 32 h 112"/>
              <a:gd name="T26" fmla="*/ 96 w 171"/>
              <a:gd name="T27" fmla="*/ 35 h 112"/>
              <a:gd name="T28" fmla="*/ 87 w 171"/>
              <a:gd name="T29" fmla="*/ 55 h 112"/>
              <a:gd name="T30" fmla="*/ 94 w 171"/>
              <a:gd name="T31" fmla="*/ 58 h 112"/>
              <a:gd name="T32" fmla="*/ 94 w 171"/>
              <a:gd name="T33" fmla="*/ 58 h 112"/>
              <a:gd name="T34" fmla="*/ 99 w 171"/>
              <a:gd name="T35" fmla="*/ 63 h 112"/>
              <a:gd name="T36" fmla="*/ 97 w 171"/>
              <a:gd name="T37" fmla="*/ 68 h 112"/>
              <a:gd name="T38" fmla="*/ 130 w 171"/>
              <a:gd name="T39" fmla="*/ 31 h 112"/>
              <a:gd name="T40" fmla="*/ 123 w 171"/>
              <a:gd name="T41" fmla="*/ 32 h 112"/>
              <a:gd name="T42" fmla="*/ 80 w 171"/>
              <a:gd name="T43" fmla="*/ 0 h 112"/>
              <a:gd name="T44" fmla="*/ 34 w 171"/>
              <a:gd name="T45" fmla="*/ 45 h 112"/>
              <a:gd name="T46" fmla="*/ 35 w 171"/>
              <a:gd name="T47" fmla="*/ 51 h 112"/>
              <a:gd name="T48" fmla="*/ 31 w 171"/>
              <a:gd name="T49" fmla="*/ 51 h 112"/>
              <a:gd name="T50" fmla="*/ 0 w 171"/>
              <a:gd name="T51" fmla="*/ 81 h 112"/>
              <a:gd name="T52" fmla="*/ 31 w 171"/>
              <a:gd name="T53" fmla="*/ 112 h 112"/>
              <a:gd name="T54" fmla="*/ 130 w 171"/>
              <a:gd name="T55" fmla="*/ 112 h 112"/>
              <a:gd name="T56" fmla="*/ 171 w 171"/>
              <a:gd name="T57" fmla="*/ 71 h 112"/>
              <a:gd name="T58" fmla="*/ 130 w 171"/>
              <a:gd name="T59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98955" y="2758829"/>
            <a:ext cx="550327" cy="501584"/>
          </a:xfrm>
          <a:custGeom>
            <a:avLst/>
            <a:gdLst>
              <a:gd name="T0" fmla="*/ 91 w 159"/>
              <a:gd name="T1" fmla="*/ 44 h 147"/>
              <a:gd name="T2" fmla="*/ 38 w 159"/>
              <a:gd name="T3" fmla="*/ 28 h 147"/>
              <a:gd name="T4" fmla="*/ 91 w 159"/>
              <a:gd name="T5" fmla="*/ 12 h 147"/>
              <a:gd name="T6" fmla="*/ 143 w 159"/>
              <a:gd name="T7" fmla="*/ 28 h 147"/>
              <a:gd name="T8" fmla="*/ 91 w 159"/>
              <a:gd name="T9" fmla="*/ 44 h 147"/>
              <a:gd name="T10" fmla="*/ 13 w 159"/>
              <a:gd name="T11" fmla="*/ 80 h 147"/>
              <a:gd name="T12" fmla="*/ 29 w 159"/>
              <a:gd name="T13" fmla="*/ 62 h 147"/>
              <a:gd name="T14" fmla="*/ 35 w 159"/>
              <a:gd name="T15" fmla="*/ 97 h 147"/>
              <a:gd name="T16" fmla="*/ 13 w 159"/>
              <a:gd name="T17" fmla="*/ 80 h 147"/>
              <a:gd name="T18" fmla="*/ 91 w 159"/>
              <a:gd name="T19" fmla="*/ 0 h 147"/>
              <a:gd name="T20" fmla="*/ 91 w 159"/>
              <a:gd name="T21" fmla="*/ 0 h 147"/>
              <a:gd name="T22" fmla="*/ 24 w 159"/>
              <a:gd name="T23" fmla="*/ 26 h 147"/>
              <a:gd name="T24" fmla="*/ 28 w 159"/>
              <a:gd name="T25" fmla="*/ 50 h 147"/>
              <a:gd name="T26" fmla="*/ 1 w 159"/>
              <a:gd name="T27" fmla="*/ 81 h 147"/>
              <a:gd name="T28" fmla="*/ 38 w 159"/>
              <a:gd name="T29" fmla="*/ 109 h 147"/>
              <a:gd name="T30" fmla="*/ 80 w 159"/>
              <a:gd name="T31" fmla="*/ 90 h 147"/>
              <a:gd name="T32" fmla="*/ 79 w 159"/>
              <a:gd name="T33" fmla="*/ 84 h 147"/>
              <a:gd name="T34" fmla="*/ 91 w 159"/>
              <a:gd name="T35" fmla="*/ 72 h 147"/>
              <a:gd name="T36" fmla="*/ 103 w 159"/>
              <a:gd name="T37" fmla="*/ 84 h 147"/>
              <a:gd name="T38" fmla="*/ 91 w 159"/>
              <a:gd name="T39" fmla="*/ 96 h 147"/>
              <a:gd name="T40" fmla="*/ 39 w 159"/>
              <a:gd name="T41" fmla="*/ 122 h 147"/>
              <a:gd name="T42" fmla="*/ 40 w 159"/>
              <a:gd name="T43" fmla="*/ 127 h 147"/>
              <a:gd name="T44" fmla="*/ 91 w 159"/>
              <a:gd name="T45" fmla="*/ 147 h 147"/>
              <a:gd name="T46" fmla="*/ 91 w 159"/>
              <a:gd name="T47" fmla="*/ 147 h 147"/>
              <a:gd name="T48" fmla="*/ 142 w 159"/>
              <a:gd name="T49" fmla="*/ 127 h 147"/>
              <a:gd name="T50" fmla="*/ 157 w 159"/>
              <a:gd name="T51" fmla="*/ 26 h 147"/>
              <a:gd name="T52" fmla="*/ 91 w 159"/>
              <a:gd name="T5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7353019" y="4823314"/>
            <a:ext cx="332245" cy="563742"/>
          </a:xfrm>
          <a:custGeom>
            <a:avLst/>
            <a:gdLst>
              <a:gd name="T0" fmla="*/ 42 w 96"/>
              <a:gd name="T1" fmla="*/ 69 h 165"/>
              <a:gd name="T2" fmla="*/ 41 w 96"/>
              <a:gd name="T3" fmla="*/ 75 h 165"/>
              <a:gd name="T4" fmla="*/ 33 w 96"/>
              <a:gd name="T5" fmla="*/ 117 h 165"/>
              <a:gd name="T6" fmla="*/ 24 w 96"/>
              <a:gd name="T7" fmla="*/ 129 h 165"/>
              <a:gd name="T8" fmla="*/ 14 w 96"/>
              <a:gd name="T9" fmla="*/ 119 h 165"/>
              <a:gd name="T10" fmla="*/ 31 w 96"/>
              <a:gd name="T11" fmla="*/ 77 h 165"/>
              <a:gd name="T12" fmla="*/ 38 w 96"/>
              <a:gd name="T13" fmla="*/ 67 h 165"/>
              <a:gd name="T14" fmla="*/ 42 w 96"/>
              <a:gd name="T15" fmla="*/ 67 h 165"/>
              <a:gd name="T16" fmla="*/ 42 w 96"/>
              <a:gd name="T17" fmla="*/ 69 h 165"/>
              <a:gd name="T18" fmla="*/ 50 w 96"/>
              <a:gd name="T19" fmla="*/ 2 h 165"/>
              <a:gd name="T20" fmla="*/ 46 w 96"/>
              <a:gd name="T21" fmla="*/ 2 h 165"/>
              <a:gd name="T22" fmla="*/ 0 w 96"/>
              <a:gd name="T23" fmla="*/ 118 h 165"/>
              <a:gd name="T24" fmla="*/ 48 w 96"/>
              <a:gd name="T25" fmla="*/ 165 h 165"/>
              <a:gd name="T26" fmla="*/ 96 w 96"/>
              <a:gd name="T27" fmla="*/ 118 h 165"/>
              <a:gd name="T28" fmla="*/ 50 w 96"/>
              <a:gd name="T29" fmla="*/ 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25" name="Group 35"/>
          <p:cNvGrpSpPr/>
          <p:nvPr/>
        </p:nvGrpSpPr>
        <p:grpSpPr bwMode="auto">
          <a:xfrm>
            <a:off x="946898" y="2608815"/>
            <a:ext cx="4406767" cy="1567345"/>
            <a:chOff x="-95" y="-4"/>
            <a:chExt cx="4438" cy="988"/>
          </a:xfrm>
        </p:grpSpPr>
        <p:sp>
          <p:nvSpPr>
            <p:cNvPr id="47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8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10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0" name="Group 35"/>
          <p:cNvGrpSpPr/>
          <p:nvPr/>
        </p:nvGrpSpPr>
        <p:grpSpPr bwMode="auto">
          <a:xfrm>
            <a:off x="946898" y="4767681"/>
            <a:ext cx="4406767" cy="1567345"/>
            <a:chOff x="-95" y="-4"/>
            <a:chExt cx="4438" cy="988"/>
          </a:xfrm>
        </p:grpSpPr>
        <p:sp>
          <p:nvSpPr>
            <p:cNvPr id="51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2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10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3" name="Group 35"/>
          <p:cNvGrpSpPr/>
          <p:nvPr/>
        </p:nvGrpSpPr>
        <p:grpSpPr bwMode="auto">
          <a:xfrm>
            <a:off x="6838335" y="2608815"/>
            <a:ext cx="4406767" cy="1567345"/>
            <a:chOff x="-95" y="-4"/>
            <a:chExt cx="4438" cy="988"/>
          </a:xfrm>
        </p:grpSpPr>
        <p:sp>
          <p:nvSpPr>
            <p:cNvPr id="54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5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10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6" name="Group 35"/>
          <p:cNvGrpSpPr/>
          <p:nvPr/>
        </p:nvGrpSpPr>
        <p:grpSpPr bwMode="auto">
          <a:xfrm>
            <a:off x="6838335" y="4767681"/>
            <a:ext cx="4406767" cy="1567345"/>
            <a:chOff x="-95" y="-4"/>
            <a:chExt cx="4438" cy="988"/>
          </a:xfrm>
        </p:grpSpPr>
        <p:sp>
          <p:nvSpPr>
            <p:cNvPr id="57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添加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标题</a:t>
              </a:r>
              <a:endParaRPr lang="en-US" b="1" dirty="0"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8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此处添加详细文本描述，建议与标题相关并符合整体语言风格，语言描述尽量简洁生动。尽量将</a:t>
              </a:r>
              <a:r>
                <a:rPr lang="zh-CN" altLang="en-US" sz="110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每页每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页幻灯片的最好控制在</a:t>
              </a:r>
              <a:r>
                <a:rPr lang="en-US" altLang="zh-CN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Gill Sans" charset="0"/>
                </a:rPr>
                <a:t>分钟之内。</a:t>
              </a:r>
              <a:endParaRPr 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3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84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BUSINESS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PART  TWO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工作完成情况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2451" y="3853969"/>
            <a:ext cx="6010899" cy="8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Four short words sum up what has lifted most successful individuals above the crowd a little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  <a:sym typeface="Century Gothic" panose="020B0502020202020204" pitchFamily="34" charset="0"/>
              </a:rPr>
              <a:t>bit m short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cs"/>
              <a:sym typeface="Century Gothic" panose="020B0502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三角风工作总结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E"/>
      </a:accent1>
      <a:accent2>
        <a:srgbClr val="0073A6"/>
      </a:accent2>
      <a:accent3>
        <a:srgbClr val="0085AE"/>
      </a:accent3>
      <a:accent4>
        <a:srgbClr val="0073A6"/>
      </a:accent4>
      <a:accent5>
        <a:srgbClr val="0085AE"/>
      </a:accent5>
      <a:accent6>
        <a:srgbClr val="0073A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Microsoft Office PowerPoint</Application>
  <PresentationFormat>宽屏</PresentationFormat>
  <Paragraphs>224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Bebas Neue</vt:lpstr>
      <vt:lpstr>Gill Sans</vt:lpstr>
      <vt:lpstr>Lato Light</vt:lpstr>
      <vt:lpstr>Lato Regular</vt:lpstr>
      <vt:lpstr>Microsoft YaHei UI</vt:lpstr>
      <vt:lpstr>Open Sans Cond Light</vt:lpstr>
      <vt:lpstr>Open Sans Condensed Light</vt:lpstr>
      <vt:lpstr>等线</vt:lpstr>
      <vt:lpstr>宋体</vt:lpstr>
      <vt:lpstr>微软雅黑</vt:lpstr>
      <vt:lpstr>微软雅黑 Light</vt:lpstr>
      <vt:lpstr>Arial</vt:lpstr>
      <vt:lpstr>Arial Narrow</vt:lpstr>
      <vt:lpstr>Calibri</vt:lpstr>
      <vt:lpstr>Century Gothic</vt:lpstr>
      <vt:lpstr>www.2ppt.com</vt:lpstr>
      <vt:lpstr>2_Office 主题​​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2018-08-06T06:49:00Z</dcterms:created>
  <dcterms:modified xsi:type="dcterms:W3CDTF">2023-01-10T06:40:14Z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BF47DB26AEEE463FB3081771ABC3CC32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