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9" r:id="rId2"/>
    <p:sldId id="261" r:id="rId3"/>
    <p:sldId id="262" r:id="rId4"/>
    <p:sldId id="268" r:id="rId5"/>
    <p:sldId id="269" r:id="rId6"/>
    <p:sldId id="267" r:id="rId7"/>
    <p:sldId id="271" r:id="rId8"/>
    <p:sldId id="289" r:id="rId9"/>
    <p:sldId id="266" r:id="rId10"/>
    <p:sldId id="270" r:id="rId11"/>
    <p:sldId id="273" r:id="rId12"/>
    <p:sldId id="272" r:id="rId13"/>
    <p:sldId id="290" r:id="rId14"/>
    <p:sldId id="274" r:id="rId15"/>
    <p:sldId id="276" r:id="rId16"/>
    <p:sldId id="275" r:id="rId17"/>
    <p:sldId id="277" r:id="rId18"/>
    <p:sldId id="278" r:id="rId19"/>
    <p:sldId id="291" r:id="rId20"/>
    <p:sldId id="279" r:id="rId21"/>
    <p:sldId id="280" r:id="rId22"/>
    <p:sldId id="281" r:id="rId23"/>
    <p:sldId id="282" r:id="rId24"/>
    <p:sldId id="283" r:id="rId25"/>
    <p:sldId id="292" r:id="rId26"/>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666666"/>
    <a:srgbClr val="A4A4A4"/>
    <a:srgbClr val="1A9BBB"/>
    <a:srgbClr val="FFFFFF"/>
    <a:srgbClr val="02799B"/>
    <a:srgbClr val="C8C8C8"/>
    <a:srgbClr val="DEDEDE"/>
    <a:srgbClr val="FDFDFD"/>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82" autoAdjust="0"/>
    <p:restoredTop sz="88807" autoAdjust="0"/>
  </p:normalViewPr>
  <p:slideViewPr>
    <p:cSldViewPr snapToGrid="0">
      <p:cViewPr>
        <p:scale>
          <a:sx n="50" d="100"/>
          <a:sy n="50" d="100"/>
        </p:scale>
        <p:origin x="-2934" y="-179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A221E-91CC-4AE5-B400-531B687E5E1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E3935-10B9-4F7E-B616-3A3E308C877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EE3935-10B9-4F7E-B616-3A3E308C877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E3935-10B9-4F7E-B616-3A3E308C877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6"/>
            <a:ext cx="775136" cy="22987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www.2Ppt.com/tubiao/      </a:t>
            </a:r>
          </a:p>
          <a:p>
            <a:pPr defTabSz="914400"/>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www.2Ppt.com/powerpoint/      </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www.2Ppt.com/ziti/</a:t>
            </a:r>
          </a:p>
          <a:p>
            <a:pPr defTabSz="914400"/>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www.2Ppt.com/xiazai/jihua/</a:t>
            </a:r>
          </a:p>
          <a:p>
            <a:pPr defTabSz="914400"/>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www.2Ppt.com/xiazai/jianli/  </a:t>
            </a:r>
          </a:p>
          <a:p>
            <a:pPr defTabSz="914400"/>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www.2Ppt.com/xiazai/huibao/    </a:t>
            </a:r>
          </a:p>
          <a:p>
            <a:pPr defTabSz="914400"/>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4392428" y="1961231"/>
            <a:ext cx="6860011" cy="1862048"/>
          </a:xfrm>
          <a:prstGeom prst="rect">
            <a:avLst/>
          </a:prstGeom>
          <a:noFill/>
        </p:spPr>
        <p:txBody>
          <a:bodyPr wrap="square" rtlCol="0">
            <a:spAutoFit/>
          </a:bodyPr>
          <a:lstStyle/>
          <a:p>
            <a:r>
              <a:rPr lang="zh-CN" altLang="en-US" sz="11500" spc="600" dirty="0">
                <a:solidFill>
                  <a:schemeClr val="tx1">
                    <a:lumMod val="65000"/>
                    <a:lumOff val="35000"/>
                  </a:schemeClr>
                </a:solidFill>
                <a:latin typeface="庞门正道标题体" panose="02010600030101010101" pitchFamily="2" charset="-122"/>
                <a:ea typeface="庞门正道标题体" panose="02010600030101010101" pitchFamily="2" charset="-122"/>
              </a:rPr>
              <a:t>个人简历</a:t>
            </a:r>
          </a:p>
        </p:txBody>
      </p:sp>
      <p:sp>
        <p:nvSpPr>
          <p:cNvPr id="16" name="文本框 15"/>
          <p:cNvSpPr txBox="1"/>
          <p:nvPr/>
        </p:nvSpPr>
        <p:spPr>
          <a:xfrm>
            <a:off x="5774261" y="3594164"/>
            <a:ext cx="5310767" cy="338554"/>
          </a:xfrm>
          <a:prstGeom prst="rect">
            <a:avLst/>
          </a:prstGeom>
          <a:noFill/>
        </p:spPr>
        <p:txBody>
          <a:bodyPr wrap="square" rtlCol="0">
            <a:spAutoFit/>
          </a:bodyPr>
          <a:lstStyle/>
          <a:p>
            <a:r>
              <a:rPr lang="zh-CN" altLang="en-US" sz="1600" spc="300" dirty="0">
                <a:solidFill>
                  <a:srgbClr val="5F5F5F"/>
                </a:solidFill>
                <a:latin typeface="思源黑体 CN Light" panose="020B0300000000000000" pitchFamily="34" charset="-122"/>
                <a:ea typeface="思源黑体 CN Light" panose="020B0300000000000000" pitchFamily="34" charset="-122"/>
              </a:rPr>
              <a:t>个人求职</a:t>
            </a:r>
            <a:r>
              <a:rPr lang="en-US" altLang="zh-CN" sz="1600" spc="300" dirty="0">
                <a:solidFill>
                  <a:srgbClr val="5F5F5F"/>
                </a:solidFill>
                <a:latin typeface="思源黑体 CN Light" panose="020B0300000000000000" pitchFamily="34" charset="-122"/>
                <a:ea typeface="思源黑体 CN Light" panose="020B0300000000000000" pitchFamily="34" charset="-122"/>
              </a:rPr>
              <a:t>/</a:t>
            </a:r>
            <a:r>
              <a:rPr lang="zh-CN" altLang="en-US" sz="1600" spc="300" dirty="0">
                <a:solidFill>
                  <a:srgbClr val="5F5F5F"/>
                </a:solidFill>
                <a:latin typeface="思源黑体 CN Light" panose="020B0300000000000000" pitchFamily="34" charset="-122"/>
                <a:ea typeface="思源黑体 CN Light" panose="020B0300000000000000" pitchFamily="34" charset="-122"/>
              </a:rPr>
              <a:t>个人应聘</a:t>
            </a:r>
            <a:r>
              <a:rPr lang="en-US" altLang="zh-CN" sz="1600" spc="300" dirty="0">
                <a:solidFill>
                  <a:srgbClr val="5F5F5F"/>
                </a:solidFill>
                <a:latin typeface="思源黑体 CN Light" panose="020B0300000000000000" pitchFamily="34" charset="-122"/>
                <a:ea typeface="思源黑体 CN Light" panose="020B0300000000000000" pitchFamily="34" charset="-122"/>
              </a:rPr>
              <a:t>/</a:t>
            </a:r>
            <a:r>
              <a:rPr lang="zh-CN" altLang="en-US" sz="1600" spc="300" dirty="0">
                <a:solidFill>
                  <a:srgbClr val="5F5F5F"/>
                </a:solidFill>
                <a:latin typeface="思源黑体 CN Light" panose="020B0300000000000000" pitchFamily="34" charset="-122"/>
                <a:ea typeface="思源黑体 CN Light" panose="020B0300000000000000" pitchFamily="34" charset="-122"/>
              </a:rPr>
              <a:t>个人简历</a:t>
            </a:r>
            <a:r>
              <a:rPr lang="en-US" altLang="zh-CN" sz="1600" spc="300" dirty="0">
                <a:solidFill>
                  <a:srgbClr val="5F5F5F"/>
                </a:solidFill>
                <a:latin typeface="思源黑体 CN Light" panose="020B0300000000000000" pitchFamily="34" charset="-122"/>
                <a:ea typeface="思源黑体 CN Light" panose="020B0300000000000000" pitchFamily="34" charset="-122"/>
              </a:rPr>
              <a:t>/</a:t>
            </a:r>
            <a:r>
              <a:rPr lang="zh-CN" altLang="en-US" sz="1600" spc="300" dirty="0">
                <a:solidFill>
                  <a:srgbClr val="5F5F5F"/>
                </a:solidFill>
                <a:latin typeface="思源黑体 CN Light" panose="020B0300000000000000" pitchFamily="34" charset="-122"/>
                <a:ea typeface="思源黑体 CN Light" panose="020B0300000000000000" pitchFamily="34" charset="-122"/>
              </a:rPr>
              <a:t>个人介绍</a:t>
            </a:r>
          </a:p>
        </p:txBody>
      </p:sp>
      <p:sp>
        <p:nvSpPr>
          <p:cNvPr id="68" name="矩形 67"/>
          <p:cNvSpPr/>
          <p:nvPr/>
        </p:nvSpPr>
        <p:spPr>
          <a:xfrm>
            <a:off x="5411387" y="1699259"/>
            <a:ext cx="4828566" cy="584775"/>
          </a:xfrm>
          <a:prstGeom prst="rect">
            <a:avLst/>
          </a:prstGeom>
        </p:spPr>
        <p:txBody>
          <a:bodyPr wrap="none">
            <a:spAutoFit/>
          </a:bodyPr>
          <a:lstStyle/>
          <a:p>
            <a:r>
              <a:rPr lang="en-US" altLang="zh-CN" sz="3200" spc="300" dirty="0">
                <a:solidFill>
                  <a:schemeClr val="bg1">
                    <a:lumMod val="75000"/>
                  </a:schemeClr>
                </a:solidFill>
                <a:latin typeface="Arial" panose="020B0604020202020204" pitchFamily="34" charset="0"/>
                <a:cs typeface="Arial" panose="020B0604020202020204" pitchFamily="34" charset="0"/>
              </a:rPr>
              <a:t>CURRICULUM VITAE</a:t>
            </a:r>
            <a:endParaRPr lang="zh-CN" altLang="en-US" sz="3200" spc="300" dirty="0">
              <a:solidFill>
                <a:schemeClr val="bg1">
                  <a:lumMod val="75000"/>
                </a:schemeClr>
              </a:solidFill>
              <a:latin typeface="Arial" panose="020B0604020202020204" pitchFamily="34" charset="0"/>
              <a:cs typeface="Arial" panose="020B0604020202020204" pitchFamily="34" charset="0"/>
            </a:endParaRPr>
          </a:p>
        </p:txBody>
      </p:sp>
      <p:cxnSp>
        <p:nvCxnSpPr>
          <p:cNvPr id="70" name="直接连接符 69"/>
          <p:cNvCxnSpPr/>
          <p:nvPr/>
        </p:nvCxnSpPr>
        <p:spPr>
          <a:xfrm>
            <a:off x="4284341" y="4251611"/>
            <a:ext cx="5813887" cy="0"/>
          </a:xfrm>
          <a:prstGeom prst="line">
            <a:avLst/>
          </a:prstGeom>
          <a:ln>
            <a:solidFill>
              <a:srgbClr val="E2E1E2"/>
            </a:solidFill>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8615184" y="4655723"/>
            <a:ext cx="2704083" cy="275590"/>
          </a:xfrm>
          <a:prstGeom prst="rect">
            <a:avLst/>
          </a:prstGeom>
          <a:noFill/>
        </p:spPr>
        <p:txBody>
          <a:bodyPr wrap="square" rtlCol="0">
            <a:spAutoFit/>
          </a:bodyPr>
          <a:lstStyle>
            <a:defPPr>
              <a:defRPr lang="en-US"/>
            </a:defPPr>
            <a:lvl1pPr>
              <a:defRPr sz="1600" spc="300">
                <a:solidFill>
                  <a:srgbClr val="5F5F5F"/>
                </a:solidFill>
                <a:latin typeface="思源黑体 CN Light" panose="020B0300000000000000" pitchFamily="34" charset="-122"/>
                <a:ea typeface="思源黑体 CN Light" panose="020B0300000000000000" pitchFamily="34" charset="-122"/>
              </a:defRPr>
            </a:lvl1pPr>
          </a:lstStyle>
          <a:p>
            <a:r>
              <a:rPr lang="zh-CN" altLang="en-US" sz="1200" smtClean="0"/>
              <a:t>应聘人：</a:t>
            </a:r>
            <a:r>
              <a:rPr lang="en-US" altLang="zh-CN" sz="1200" smtClean="0"/>
              <a:t>PPT818</a:t>
            </a:r>
            <a:endParaRPr lang="zh-CN" altLang="en-US" sz="1200" dirty="0"/>
          </a:p>
        </p:txBody>
      </p:sp>
      <p:pic>
        <p:nvPicPr>
          <p:cNvPr id="74" name="图片 73"/>
          <p:cNvPicPr>
            <a:picLocks noChangeAspect="1"/>
          </p:cNvPicPr>
          <p:nvPr/>
        </p:nvPicPr>
        <p:blipFill>
          <a:blip r:embed="rId3" cstate="screen"/>
          <a:stretch>
            <a:fillRect/>
          </a:stretch>
        </p:blipFill>
        <p:spPr>
          <a:xfrm>
            <a:off x="-1386444" y="1459497"/>
            <a:ext cx="6201797" cy="6451238"/>
          </a:xfrm>
          <a:prstGeom prst="rect">
            <a:avLst/>
          </a:prstGeom>
        </p:spPr>
      </p:pic>
      <p:grpSp>
        <p:nvGrpSpPr>
          <p:cNvPr id="87" name="组合 86"/>
          <p:cNvGrpSpPr/>
          <p:nvPr/>
        </p:nvGrpSpPr>
        <p:grpSpPr>
          <a:xfrm>
            <a:off x="9567643" y="-2146776"/>
            <a:ext cx="4035331" cy="4959534"/>
            <a:chOff x="8565496" y="-2437670"/>
            <a:chExt cx="5257130" cy="6461163"/>
          </a:xfrm>
        </p:grpSpPr>
        <p:pic>
          <p:nvPicPr>
            <p:cNvPr id="82" name="图片 81"/>
            <p:cNvPicPr>
              <a:picLocks noChangeAspect="1"/>
            </p:cNvPicPr>
            <p:nvPr/>
          </p:nvPicPr>
          <p:blipFill>
            <a:blip r:embed="rId4"/>
            <a:stretch>
              <a:fillRect/>
            </a:stretch>
          </p:blipFill>
          <p:spPr>
            <a:xfrm rot="19461376">
              <a:off x="9813994" y="-892873"/>
              <a:ext cx="4008632" cy="3956742"/>
            </a:xfrm>
            <a:prstGeom prst="rect">
              <a:avLst/>
            </a:prstGeom>
          </p:spPr>
        </p:pic>
        <p:pic>
          <p:nvPicPr>
            <p:cNvPr id="83" name="图片 82"/>
            <p:cNvPicPr>
              <a:picLocks noChangeAspect="1"/>
            </p:cNvPicPr>
            <p:nvPr/>
          </p:nvPicPr>
          <p:blipFill>
            <a:blip r:embed="rId5" cstate="screen"/>
            <a:stretch>
              <a:fillRect/>
            </a:stretch>
          </p:blipFill>
          <p:spPr>
            <a:xfrm rot="1719092">
              <a:off x="11745788" y="2338985"/>
              <a:ext cx="1943943" cy="1684508"/>
            </a:xfrm>
            <a:prstGeom prst="rect">
              <a:avLst/>
            </a:prstGeom>
          </p:spPr>
        </p:pic>
        <p:pic>
          <p:nvPicPr>
            <p:cNvPr id="86" name="图片 85"/>
            <p:cNvPicPr>
              <a:picLocks noChangeAspect="1"/>
            </p:cNvPicPr>
            <p:nvPr/>
          </p:nvPicPr>
          <p:blipFill>
            <a:blip r:embed="rId4"/>
            <a:stretch>
              <a:fillRect/>
            </a:stretch>
          </p:blipFill>
          <p:spPr>
            <a:xfrm rot="16976514">
              <a:off x="8544081" y="-2416255"/>
              <a:ext cx="3308585" cy="3265756"/>
            </a:xfrm>
            <a:prstGeom prst="rect">
              <a:avLst/>
            </a:prstGeom>
          </p:spPr>
        </p:pic>
      </p:grpSp>
      <p:sp>
        <p:nvSpPr>
          <p:cNvPr id="88" name="文本框 87"/>
          <p:cNvSpPr txBox="1"/>
          <p:nvPr/>
        </p:nvSpPr>
        <p:spPr>
          <a:xfrm>
            <a:off x="6439397" y="4655723"/>
            <a:ext cx="2704083" cy="276999"/>
          </a:xfrm>
          <a:prstGeom prst="rect">
            <a:avLst/>
          </a:prstGeom>
          <a:noFill/>
        </p:spPr>
        <p:txBody>
          <a:bodyPr wrap="square" rtlCol="0">
            <a:spAutoFit/>
          </a:bodyPr>
          <a:lstStyle>
            <a:defPPr>
              <a:defRPr lang="en-US"/>
            </a:defPPr>
            <a:lvl1pPr>
              <a:defRPr sz="1600" spc="300">
                <a:solidFill>
                  <a:srgbClr val="5F5F5F"/>
                </a:solidFill>
                <a:latin typeface="思源黑体 CN Light" panose="020B0300000000000000" pitchFamily="34" charset="-122"/>
                <a:ea typeface="思源黑体 CN Light" panose="020B0300000000000000" pitchFamily="34" charset="-122"/>
              </a:defRPr>
            </a:lvl1pPr>
          </a:lstStyle>
          <a:p>
            <a:r>
              <a:rPr lang="zh-CN" altLang="en-US" sz="1200" dirty="0"/>
              <a:t>日期：</a:t>
            </a:r>
            <a:r>
              <a:rPr lang="en-US" altLang="zh-CN" sz="1200" dirty="0" smtClean="0"/>
              <a:t>2030-01-03</a:t>
            </a:r>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68" grpId="0"/>
      <p:bldP spid="71" grpId="0"/>
      <p:bldP spid="8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478124" y="483928"/>
            <a:ext cx="2643685" cy="653435"/>
            <a:chOff x="7863942" y="1275202"/>
            <a:chExt cx="2643684" cy="653435"/>
          </a:xfrm>
        </p:grpSpPr>
        <p:sp>
          <p:nvSpPr>
            <p:cNvPr id="26" name="矩形 25"/>
            <p:cNvSpPr/>
            <p:nvPr/>
          </p:nvSpPr>
          <p:spPr>
            <a:xfrm>
              <a:off x="7863942" y="1275202"/>
              <a:ext cx="1627369" cy="430887"/>
            </a:xfrm>
            <a:prstGeom prst="rect">
              <a:avLst/>
            </a:prstGeom>
          </p:spPr>
          <p:txBody>
            <a:bodyPr wrap="none">
              <a:spAutoFit/>
            </a:bodyPr>
            <a:lstStyle/>
            <a:p>
              <a:r>
                <a:rPr lang="zh-CN" altLang="en-US" sz="22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岗位认知</a:t>
              </a:r>
            </a:p>
          </p:txBody>
        </p:sp>
        <p:sp>
          <p:nvSpPr>
            <p:cNvPr id="27" name="矩形 26"/>
            <p:cNvSpPr/>
            <p:nvPr/>
          </p:nvSpPr>
          <p:spPr>
            <a:xfrm>
              <a:off x="7879985" y="1651638"/>
              <a:ext cx="2627641"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pic>
        <p:nvPicPr>
          <p:cNvPr id="28" name="图片 27"/>
          <p:cNvPicPr>
            <a:picLocks noChangeAspect="1"/>
          </p:cNvPicPr>
          <p:nvPr/>
        </p:nvPicPr>
        <p:blipFill>
          <a:blip r:embed="rId3" cstate="screen"/>
          <a:stretch>
            <a:fillRect/>
          </a:stretch>
        </p:blipFill>
        <p:spPr>
          <a:xfrm>
            <a:off x="226322" y="141788"/>
            <a:ext cx="1146015" cy="1192400"/>
          </a:xfrm>
          <a:prstGeom prst="rect">
            <a:avLst/>
          </a:prstGeom>
        </p:spPr>
      </p:pic>
      <p:cxnSp>
        <p:nvCxnSpPr>
          <p:cNvPr id="29" name="直接连接符 28"/>
          <p:cNvCxnSpPr/>
          <p:nvPr/>
        </p:nvCxnSpPr>
        <p:spPr>
          <a:xfrm>
            <a:off x="1514576" y="1193928"/>
            <a:ext cx="10490613" cy="0"/>
          </a:xfrm>
          <a:prstGeom prst="line">
            <a:avLst/>
          </a:prstGeom>
          <a:ln>
            <a:solidFill>
              <a:srgbClr val="E2E1E2"/>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1435844" y="5030521"/>
            <a:ext cx="9939057" cy="532453"/>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grpSp>
        <p:nvGrpSpPr>
          <p:cNvPr id="4" name="组合 3"/>
          <p:cNvGrpSpPr/>
          <p:nvPr/>
        </p:nvGrpSpPr>
        <p:grpSpPr>
          <a:xfrm>
            <a:off x="4212919" y="2359150"/>
            <a:ext cx="1469036" cy="1469036"/>
            <a:chOff x="4212919" y="2359150"/>
            <a:chExt cx="1469036" cy="1469036"/>
          </a:xfrm>
        </p:grpSpPr>
        <p:sp>
          <p:nvSpPr>
            <p:cNvPr id="30" name="椭圆 29"/>
            <p:cNvSpPr/>
            <p:nvPr/>
          </p:nvSpPr>
          <p:spPr>
            <a:xfrm>
              <a:off x="4212919" y="2359150"/>
              <a:ext cx="1469036" cy="1469036"/>
            </a:xfrm>
            <a:prstGeom prst="ellipse">
              <a:avLst/>
            </a:prstGeom>
            <a:solidFill>
              <a:srgbClr val="1A9BBB"/>
            </a:solidFill>
            <a:ln>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22"/>
            <p:cNvSpPr>
              <a:spLocks noEditPoints="1"/>
            </p:cNvSpPr>
            <p:nvPr/>
          </p:nvSpPr>
          <p:spPr bwMode="auto">
            <a:xfrm>
              <a:off x="4722324" y="2920756"/>
              <a:ext cx="450225" cy="324473"/>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rgbClr val="FFFFFF"/>
            </a:solidFill>
            <a:ln>
              <a:noFill/>
            </a:ln>
          </p:spPr>
          <p:txBody>
            <a:bodyPr vert="horz" wrap="square" lIns="91440" tIns="45720" rIns="91440" bIns="45720" numCol="1" anchor="t" anchorCtr="0" compatLnSpc="1"/>
            <a:lstStyle/>
            <a:p>
              <a:endParaRPr lang="id-ID"/>
            </a:p>
          </p:txBody>
        </p:sp>
      </p:grpSp>
      <p:grpSp>
        <p:nvGrpSpPr>
          <p:cNvPr id="3" name="组合 2"/>
          <p:cNvGrpSpPr/>
          <p:nvPr/>
        </p:nvGrpSpPr>
        <p:grpSpPr>
          <a:xfrm>
            <a:off x="1662103" y="2359150"/>
            <a:ext cx="1469036" cy="1469036"/>
            <a:chOff x="1662102" y="2359150"/>
            <a:chExt cx="1469036" cy="1469036"/>
          </a:xfrm>
        </p:grpSpPr>
        <p:sp>
          <p:nvSpPr>
            <p:cNvPr id="2" name="椭圆 1"/>
            <p:cNvSpPr/>
            <p:nvPr/>
          </p:nvSpPr>
          <p:spPr>
            <a:xfrm>
              <a:off x="1662102" y="2359150"/>
              <a:ext cx="1469036" cy="1469036"/>
            </a:xfrm>
            <a:prstGeom prst="ellipse">
              <a:avLst/>
            </a:prstGeom>
            <a:solidFill>
              <a:srgbClr val="1A9BBB"/>
            </a:solidFill>
            <a:ln>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5" name="Group 188"/>
            <p:cNvGrpSpPr/>
            <p:nvPr/>
          </p:nvGrpSpPr>
          <p:grpSpPr>
            <a:xfrm>
              <a:off x="2270715" y="2960317"/>
              <a:ext cx="251810" cy="333594"/>
              <a:chOff x="6351" y="0"/>
              <a:chExt cx="371475" cy="492125"/>
            </a:xfrm>
            <a:solidFill>
              <a:srgbClr val="FFFFFF"/>
            </a:solidFill>
          </p:grpSpPr>
          <p:sp>
            <p:nvSpPr>
              <p:cNvPr id="36" name="Freeform 23"/>
              <p:cNvSpPr>
                <a:spLocks noEditPoints="1"/>
              </p:cNvSpPr>
              <p:nvPr/>
            </p:nvSpPr>
            <p:spPr bwMode="auto">
              <a:xfrm>
                <a:off x="98426" y="88900"/>
                <a:ext cx="185738" cy="184150"/>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4 h 48"/>
                  <a:gd name="T12" fmla="*/ 44 w 48"/>
                  <a:gd name="T13" fmla="*/ 24 h 48"/>
                  <a:gd name="T14" fmla="*/ 24 w 48"/>
                  <a:gd name="T15" fmla="*/ 44 h 48"/>
                  <a:gd name="T16" fmla="*/ 4 w 48"/>
                  <a:gd name="T17" fmla="*/ 24 h 48"/>
                  <a:gd name="T18" fmla="*/ 24 w 48"/>
                  <a:gd name="T1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1"/>
                      <a:pt x="37" y="0"/>
                      <a:pt x="24" y="0"/>
                    </a:cubicBezTo>
                    <a:cubicBezTo>
                      <a:pt x="11" y="0"/>
                      <a:pt x="0" y="11"/>
                      <a:pt x="0" y="24"/>
                    </a:cubicBezTo>
                    <a:cubicBezTo>
                      <a:pt x="0" y="37"/>
                      <a:pt x="11" y="48"/>
                      <a:pt x="24" y="48"/>
                    </a:cubicBezTo>
                    <a:close/>
                    <a:moveTo>
                      <a:pt x="24" y="4"/>
                    </a:moveTo>
                    <a:cubicBezTo>
                      <a:pt x="35" y="4"/>
                      <a:pt x="44" y="13"/>
                      <a:pt x="44" y="24"/>
                    </a:cubicBezTo>
                    <a:cubicBezTo>
                      <a:pt x="44" y="35"/>
                      <a:pt x="35" y="44"/>
                      <a:pt x="24" y="44"/>
                    </a:cubicBezTo>
                    <a:cubicBezTo>
                      <a:pt x="13" y="44"/>
                      <a:pt x="4" y="35"/>
                      <a:pt x="4" y="24"/>
                    </a:cubicBezTo>
                    <a:cubicBezTo>
                      <a:pt x="4" y="13"/>
                      <a:pt x="13" y="4"/>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24"/>
              <p:cNvSpPr>
                <a:spLocks noEditPoints="1"/>
              </p:cNvSpPr>
              <p:nvPr/>
            </p:nvSpPr>
            <p:spPr bwMode="auto">
              <a:xfrm>
                <a:off x="6351" y="0"/>
                <a:ext cx="371475" cy="492125"/>
              </a:xfrm>
              <a:custGeom>
                <a:avLst/>
                <a:gdLst>
                  <a:gd name="T0" fmla="*/ 48 w 96"/>
                  <a:gd name="T1" fmla="*/ 0 h 128"/>
                  <a:gd name="T2" fmla="*/ 0 w 96"/>
                  <a:gd name="T3" fmla="*/ 48 h 128"/>
                  <a:gd name="T4" fmla="*/ 41 w 96"/>
                  <a:gd name="T5" fmla="*/ 125 h 128"/>
                  <a:gd name="T6" fmla="*/ 48 w 96"/>
                  <a:gd name="T7" fmla="*/ 128 h 128"/>
                  <a:gd name="T8" fmla="*/ 48 w 96"/>
                  <a:gd name="T9" fmla="*/ 128 h 128"/>
                  <a:gd name="T10" fmla="*/ 54 w 96"/>
                  <a:gd name="T11" fmla="*/ 125 h 128"/>
                  <a:gd name="T12" fmla="*/ 96 w 96"/>
                  <a:gd name="T13" fmla="*/ 48 h 128"/>
                  <a:gd name="T14" fmla="*/ 48 w 96"/>
                  <a:gd name="T15" fmla="*/ 0 h 128"/>
                  <a:gd name="T16" fmla="*/ 48 w 96"/>
                  <a:gd name="T17" fmla="*/ 120 h 128"/>
                  <a:gd name="T18" fmla="*/ 48 w 96"/>
                  <a:gd name="T19" fmla="*/ 120 h 128"/>
                  <a:gd name="T20" fmla="*/ 47 w 96"/>
                  <a:gd name="T21" fmla="*/ 119 h 128"/>
                  <a:gd name="T22" fmla="*/ 8 w 96"/>
                  <a:gd name="T23" fmla="*/ 48 h 128"/>
                  <a:gd name="T24" fmla="*/ 48 w 96"/>
                  <a:gd name="T25" fmla="*/ 8 h 128"/>
                  <a:gd name="T26" fmla="*/ 88 w 96"/>
                  <a:gd name="T27" fmla="*/ 48 h 128"/>
                  <a:gd name="T28" fmla="*/ 48 w 96"/>
                  <a:gd name="T2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28">
                    <a:moveTo>
                      <a:pt x="48" y="0"/>
                    </a:moveTo>
                    <a:cubicBezTo>
                      <a:pt x="22" y="0"/>
                      <a:pt x="0" y="21"/>
                      <a:pt x="0" y="48"/>
                    </a:cubicBezTo>
                    <a:cubicBezTo>
                      <a:pt x="0" y="76"/>
                      <a:pt x="24" y="105"/>
                      <a:pt x="41" y="125"/>
                    </a:cubicBezTo>
                    <a:cubicBezTo>
                      <a:pt x="42" y="125"/>
                      <a:pt x="44" y="128"/>
                      <a:pt x="48" y="128"/>
                    </a:cubicBezTo>
                    <a:cubicBezTo>
                      <a:pt x="48" y="128"/>
                      <a:pt x="48" y="128"/>
                      <a:pt x="48" y="128"/>
                    </a:cubicBezTo>
                    <a:cubicBezTo>
                      <a:pt x="52" y="128"/>
                      <a:pt x="54" y="125"/>
                      <a:pt x="54" y="125"/>
                    </a:cubicBezTo>
                    <a:cubicBezTo>
                      <a:pt x="72" y="105"/>
                      <a:pt x="96" y="76"/>
                      <a:pt x="96" y="48"/>
                    </a:cubicBezTo>
                    <a:cubicBezTo>
                      <a:pt x="96" y="21"/>
                      <a:pt x="74" y="0"/>
                      <a:pt x="48" y="0"/>
                    </a:cubicBezTo>
                    <a:close/>
                    <a:moveTo>
                      <a:pt x="48" y="120"/>
                    </a:moveTo>
                    <a:cubicBezTo>
                      <a:pt x="48" y="120"/>
                      <a:pt x="48" y="120"/>
                      <a:pt x="48" y="120"/>
                    </a:cubicBezTo>
                    <a:cubicBezTo>
                      <a:pt x="48" y="120"/>
                      <a:pt x="48" y="120"/>
                      <a:pt x="47" y="119"/>
                    </a:cubicBezTo>
                    <a:cubicBezTo>
                      <a:pt x="33" y="103"/>
                      <a:pt x="8" y="74"/>
                      <a:pt x="8" y="48"/>
                    </a:cubicBezTo>
                    <a:cubicBezTo>
                      <a:pt x="8" y="26"/>
                      <a:pt x="26" y="8"/>
                      <a:pt x="48" y="8"/>
                    </a:cubicBezTo>
                    <a:cubicBezTo>
                      <a:pt x="70" y="8"/>
                      <a:pt x="88" y="26"/>
                      <a:pt x="88" y="48"/>
                    </a:cubicBezTo>
                    <a:cubicBezTo>
                      <a:pt x="88" y="74"/>
                      <a:pt x="63" y="103"/>
                      <a:pt x="48"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5" name="组合 4"/>
          <p:cNvGrpSpPr/>
          <p:nvPr/>
        </p:nvGrpSpPr>
        <p:grpSpPr>
          <a:xfrm>
            <a:off x="6763737" y="2359150"/>
            <a:ext cx="1469036" cy="1469036"/>
            <a:chOff x="6763736" y="2359150"/>
            <a:chExt cx="1469036" cy="1469036"/>
          </a:xfrm>
        </p:grpSpPr>
        <p:sp>
          <p:nvSpPr>
            <p:cNvPr id="31" name="椭圆 30"/>
            <p:cNvSpPr/>
            <p:nvPr/>
          </p:nvSpPr>
          <p:spPr>
            <a:xfrm>
              <a:off x="6763736" y="2359150"/>
              <a:ext cx="1469036" cy="1469036"/>
            </a:xfrm>
            <a:prstGeom prst="ellipse">
              <a:avLst/>
            </a:prstGeom>
            <a:solidFill>
              <a:srgbClr val="1A9BBB"/>
            </a:solidFill>
            <a:ln>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Group 285"/>
            <p:cNvGrpSpPr/>
            <p:nvPr/>
          </p:nvGrpSpPr>
          <p:grpSpPr>
            <a:xfrm>
              <a:off x="7337480" y="2961579"/>
              <a:ext cx="321548" cy="367658"/>
              <a:chOff x="3326341" y="2887135"/>
              <a:chExt cx="420687" cy="481013"/>
            </a:xfrm>
            <a:solidFill>
              <a:srgbClr val="FFFFFF"/>
            </a:solidFill>
          </p:grpSpPr>
          <p:sp>
            <p:nvSpPr>
              <p:cNvPr id="39" name="Freeform 53"/>
              <p:cNvSpPr>
                <a:spLocks noEditPoints="1"/>
              </p:cNvSpPr>
              <p:nvPr/>
            </p:nvSpPr>
            <p:spPr bwMode="auto">
              <a:xfrm>
                <a:off x="3326341" y="2887135"/>
                <a:ext cx="420687" cy="481013"/>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54"/>
              <p:cNvSpPr>
                <a:spLocks noEditPoints="1"/>
              </p:cNvSpPr>
              <p:nvPr/>
            </p:nvSpPr>
            <p:spPr bwMode="auto">
              <a:xfrm>
                <a:off x="3416829" y="3082397"/>
                <a:ext cx="60325"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55"/>
              <p:cNvSpPr>
                <a:spLocks noEditPoints="1"/>
              </p:cNvSpPr>
              <p:nvPr/>
            </p:nvSpPr>
            <p:spPr bwMode="auto">
              <a:xfrm>
                <a:off x="3507316" y="3082397"/>
                <a:ext cx="58737"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Freeform 56"/>
              <p:cNvSpPr>
                <a:spLocks noEditPoints="1"/>
              </p:cNvSpPr>
              <p:nvPr/>
            </p:nvSpPr>
            <p:spPr bwMode="auto">
              <a:xfrm>
                <a:off x="3596216" y="3082397"/>
                <a:ext cx="60325"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12" name="组合 11"/>
          <p:cNvGrpSpPr/>
          <p:nvPr/>
        </p:nvGrpSpPr>
        <p:grpSpPr>
          <a:xfrm>
            <a:off x="9314553" y="2359150"/>
            <a:ext cx="1469036" cy="1469036"/>
            <a:chOff x="9314552" y="2359150"/>
            <a:chExt cx="1469036" cy="1469036"/>
          </a:xfrm>
        </p:grpSpPr>
        <p:sp>
          <p:nvSpPr>
            <p:cNvPr id="32" name="椭圆 31"/>
            <p:cNvSpPr/>
            <p:nvPr/>
          </p:nvSpPr>
          <p:spPr>
            <a:xfrm>
              <a:off x="9314552" y="2359150"/>
              <a:ext cx="1469036" cy="1469036"/>
            </a:xfrm>
            <a:prstGeom prst="ellipse">
              <a:avLst/>
            </a:prstGeom>
            <a:solidFill>
              <a:srgbClr val="1A9BBB"/>
            </a:solidFill>
            <a:ln>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Group 314"/>
            <p:cNvGrpSpPr/>
            <p:nvPr/>
          </p:nvGrpSpPr>
          <p:grpSpPr>
            <a:xfrm>
              <a:off x="9868188" y="2900142"/>
              <a:ext cx="361764" cy="329693"/>
              <a:chOff x="8205788" y="-103188"/>
              <a:chExt cx="1343025" cy="1223964"/>
            </a:xfrm>
            <a:solidFill>
              <a:srgbClr val="FFFFFF"/>
            </a:solidFill>
          </p:grpSpPr>
          <p:sp>
            <p:nvSpPr>
              <p:cNvPr id="44" name="Rectangle 12"/>
              <p:cNvSpPr>
                <a:spLocks noChangeArrowheads="1"/>
              </p:cNvSpPr>
              <p:nvPr/>
            </p:nvSpPr>
            <p:spPr bwMode="auto">
              <a:xfrm>
                <a:off x="8288338" y="868363"/>
                <a:ext cx="2524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5" name="Rectangle 13"/>
              <p:cNvSpPr>
                <a:spLocks noChangeArrowheads="1"/>
              </p:cNvSpPr>
              <p:nvPr/>
            </p:nvSpPr>
            <p:spPr bwMode="auto">
              <a:xfrm>
                <a:off x="8624888" y="698500"/>
                <a:ext cx="252413"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6" name="Rectangle 14"/>
              <p:cNvSpPr>
                <a:spLocks noChangeArrowheads="1"/>
              </p:cNvSpPr>
              <p:nvPr/>
            </p:nvSpPr>
            <p:spPr bwMode="auto">
              <a:xfrm>
                <a:off x="8961438" y="530225"/>
                <a:ext cx="252413" cy="590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7" name="Rectangle 15"/>
              <p:cNvSpPr>
                <a:spLocks noChangeArrowheads="1"/>
              </p:cNvSpPr>
              <p:nvPr/>
            </p:nvSpPr>
            <p:spPr bwMode="auto">
              <a:xfrm>
                <a:off x="9297988" y="361950"/>
                <a:ext cx="250825" cy="758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8" name="Freeform 16"/>
              <p:cNvSpPr/>
              <p:nvPr/>
            </p:nvSpPr>
            <p:spPr bwMode="auto">
              <a:xfrm>
                <a:off x="8205788" y="-103188"/>
                <a:ext cx="1343025" cy="801688"/>
              </a:xfrm>
              <a:custGeom>
                <a:avLst/>
                <a:gdLst>
                  <a:gd name="T0" fmla="*/ 727 w 846"/>
                  <a:gd name="T1" fmla="*/ 120 h 505"/>
                  <a:gd name="T2" fmla="*/ 569 w 846"/>
                  <a:gd name="T3" fmla="*/ 120 h 505"/>
                  <a:gd name="T4" fmla="*/ 370 w 846"/>
                  <a:gd name="T5" fmla="*/ 266 h 505"/>
                  <a:gd name="T6" fmla="*/ 264 w 846"/>
                  <a:gd name="T7" fmla="*/ 213 h 505"/>
                  <a:gd name="T8" fmla="*/ 0 w 846"/>
                  <a:gd name="T9" fmla="*/ 439 h 505"/>
                  <a:gd name="T10" fmla="*/ 0 w 846"/>
                  <a:gd name="T11" fmla="*/ 505 h 505"/>
                  <a:gd name="T12" fmla="*/ 264 w 846"/>
                  <a:gd name="T13" fmla="*/ 279 h 505"/>
                  <a:gd name="T14" fmla="*/ 370 w 846"/>
                  <a:gd name="T15" fmla="*/ 333 h 505"/>
                  <a:gd name="T16" fmla="*/ 595 w 846"/>
                  <a:gd name="T17" fmla="*/ 173 h 505"/>
                  <a:gd name="T18" fmla="*/ 754 w 846"/>
                  <a:gd name="T19" fmla="*/ 173 h 505"/>
                  <a:gd name="T20" fmla="*/ 846 w 846"/>
                  <a:gd name="T21" fmla="*/ 80 h 505"/>
                  <a:gd name="T22" fmla="*/ 846 w 846"/>
                  <a:gd name="T23" fmla="*/ 0 h 505"/>
                  <a:gd name="T24" fmla="*/ 727 w 846"/>
                  <a:gd name="T25" fmla="*/ 12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6" h="505">
                    <a:moveTo>
                      <a:pt x="727" y="120"/>
                    </a:moveTo>
                    <a:lnTo>
                      <a:pt x="569" y="120"/>
                    </a:lnTo>
                    <a:lnTo>
                      <a:pt x="370" y="266"/>
                    </a:lnTo>
                    <a:lnTo>
                      <a:pt x="264" y="213"/>
                    </a:lnTo>
                    <a:lnTo>
                      <a:pt x="0" y="439"/>
                    </a:lnTo>
                    <a:lnTo>
                      <a:pt x="0" y="505"/>
                    </a:lnTo>
                    <a:lnTo>
                      <a:pt x="264" y="279"/>
                    </a:lnTo>
                    <a:lnTo>
                      <a:pt x="370" y="333"/>
                    </a:lnTo>
                    <a:lnTo>
                      <a:pt x="595" y="173"/>
                    </a:lnTo>
                    <a:lnTo>
                      <a:pt x="754" y="173"/>
                    </a:lnTo>
                    <a:lnTo>
                      <a:pt x="846" y="80"/>
                    </a:lnTo>
                    <a:lnTo>
                      <a:pt x="846" y="0"/>
                    </a:lnTo>
                    <a:lnTo>
                      <a:pt x="727"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sp>
        <p:nvSpPr>
          <p:cNvPr id="49" name="文本框 48"/>
          <p:cNvSpPr txBox="1"/>
          <p:nvPr/>
        </p:nvSpPr>
        <p:spPr>
          <a:xfrm>
            <a:off x="1555550" y="4260077"/>
            <a:ext cx="1933951"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点击输入标题</a:t>
            </a:r>
          </a:p>
        </p:txBody>
      </p:sp>
      <p:sp>
        <p:nvSpPr>
          <p:cNvPr id="50" name="文本框 49"/>
          <p:cNvSpPr txBox="1"/>
          <p:nvPr/>
        </p:nvSpPr>
        <p:spPr>
          <a:xfrm>
            <a:off x="4085391" y="4260077"/>
            <a:ext cx="1933951"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点击输入标题</a:t>
            </a:r>
          </a:p>
        </p:txBody>
      </p:sp>
      <p:sp>
        <p:nvSpPr>
          <p:cNvPr id="51" name="文本框 50"/>
          <p:cNvSpPr txBox="1"/>
          <p:nvPr/>
        </p:nvSpPr>
        <p:spPr>
          <a:xfrm>
            <a:off x="6660205" y="4260077"/>
            <a:ext cx="1933951"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点击输入标题</a:t>
            </a:r>
          </a:p>
        </p:txBody>
      </p:sp>
      <p:sp>
        <p:nvSpPr>
          <p:cNvPr id="52" name="文本框 51"/>
          <p:cNvSpPr txBox="1"/>
          <p:nvPr/>
        </p:nvSpPr>
        <p:spPr>
          <a:xfrm>
            <a:off x="9190043" y="4260077"/>
            <a:ext cx="1933951"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点击输入标题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9" grpId="0"/>
      <p:bldP spid="50" grpId="0"/>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478124" y="483928"/>
            <a:ext cx="2643685" cy="653435"/>
            <a:chOff x="7863942" y="1275202"/>
            <a:chExt cx="2643684" cy="653435"/>
          </a:xfrm>
        </p:grpSpPr>
        <p:sp>
          <p:nvSpPr>
            <p:cNvPr id="30" name="矩形 29"/>
            <p:cNvSpPr/>
            <p:nvPr/>
          </p:nvSpPr>
          <p:spPr>
            <a:xfrm>
              <a:off x="7863942" y="1275202"/>
              <a:ext cx="1627369" cy="430887"/>
            </a:xfrm>
            <a:prstGeom prst="rect">
              <a:avLst/>
            </a:prstGeom>
          </p:spPr>
          <p:txBody>
            <a:bodyPr wrap="none">
              <a:spAutoFit/>
            </a:bodyPr>
            <a:lstStyle/>
            <a:p>
              <a:r>
                <a:rPr lang="zh-CN" altLang="en-US" sz="22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岗位认知</a:t>
              </a:r>
            </a:p>
          </p:txBody>
        </p:sp>
        <p:sp>
          <p:nvSpPr>
            <p:cNvPr id="31" name="矩形 30"/>
            <p:cNvSpPr/>
            <p:nvPr/>
          </p:nvSpPr>
          <p:spPr>
            <a:xfrm>
              <a:off x="7879985" y="1651638"/>
              <a:ext cx="2627641"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pic>
        <p:nvPicPr>
          <p:cNvPr id="32" name="图片 31"/>
          <p:cNvPicPr>
            <a:picLocks noChangeAspect="1"/>
          </p:cNvPicPr>
          <p:nvPr/>
        </p:nvPicPr>
        <p:blipFill>
          <a:blip r:embed="rId3" cstate="screen"/>
          <a:stretch>
            <a:fillRect/>
          </a:stretch>
        </p:blipFill>
        <p:spPr>
          <a:xfrm>
            <a:off x="226322" y="141788"/>
            <a:ext cx="1146015" cy="1192400"/>
          </a:xfrm>
          <a:prstGeom prst="rect">
            <a:avLst/>
          </a:prstGeom>
        </p:spPr>
      </p:pic>
      <p:cxnSp>
        <p:nvCxnSpPr>
          <p:cNvPr id="33" name="直接连接符 32"/>
          <p:cNvCxnSpPr/>
          <p:nvPr/>
        </p:nvCxnSpPr>
        <p:spPr>
          <a:xfrm>
            <a:off x="1514576" y="1193928"/>
            <a:ext cx="10490613" cy="0"/>
          </a:xfrm>
          <a:prstGeom prst="line">
            <a:avLst/>
          </a:prstGeom>
          <a:ln>
            <a:solidFill>
              <a:srgbClr val="E2E1E2"/>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a:blip r:embed="rId4"/>
          <a:stretch>
            <a:fillRect/>
          </a:stretch>
        </p:blipFill>
        <p:spPr>
          <a:xfrm>
            <a:off x="1369531" y="3329251"/>
            <a:ext cx="2577167" cy="2305886"/>
          </a:xfrm>
          <a:prstGeom prst="rect">
            <a:avLst/>
          </a:prstGeom>
          <a:effectLst>
            <a:outerShdw blurRad="50800" dist="38100" dir="5400000" algn="t" rotWithShape="0">
              <a:prstClr val="black">
                <a:alpha val="40000"/>
              </a:prstClr>
            </a:outerShdw>
          </a:effectLst>
        </p:spPr>
      </p:pic>
      <p:pic>
        <p:nvPicPr>
          <p:cNvPr id="35" name="图片 34"/>
          <p:cNvPicPr>
            <a:picLocks noChangeAspect="1"/>
          </p:cNvPicPr>
          <p:nvPr/>
        </p:nvPicPr>
        <p:blipFill>
          <a:blip r:embed="rId5"/>
          <a:stretch>
            <a:fillRect/>
          </a:stretch>
        </p:blipFill>
        <p:spPr>
          <a:xfrm>
            <a:off x="6546127" y="3334960"/>
            <a:ext cx="2577167" cy="2326654"/>
          </a:xfrm>
          <a:prstGeom prst="rect">
            <a:avLst/>
          </a:prstGeom>
          <a:effectLst>
            <a:outerShdw blurRad="50800" dist="38100" dir="5400000" algn="t" rotWithShape="0">
              <a:prstClr val="black">
                <a:alpha val="40000"/>
              </a:prstClr>
            </a:outerShdw>
          </a:effectLst>
        </p:spPr>
      </p:pic>
      <p:sp>
        <p:nvSpPr>
          <p:cNvPr id="2" name="矩形 1"/>
          <p:cNvSpPr/>
          <p:nvPr/>
        </p:nvSpPr>
        <p:spPr>
          <a:xfrm>
            <a:off x="3950334" y="3329251"/>
            <a:ext cx="2577167" cy="2305886"/>
          </a:xfrm>
          <a:prstGeom prst="rect">
            <a:avLst/>
          </a:prstGeom>
          <a:solidFill>
            <a:srgbClr val="1A9BBB"/>
          </a:solidFill>
          <a:ln>
            <a:solidFill>
              <a:srgbClr val="1A9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9BBB"/>
              </a:solidFill>
            </a:endParaRPr>
          </a:p>
        </p:txBody>
      </p:sp>
      <p:sp>
        <p:nvSpPr>
          <p:cNvPr id="36" name="矩形 35"/>
          <p:cNvSpPr/>
          <p:nvPr/>
        </p:nvSpPr>
        <p:spPr>
          <a:xfrm>
            <a:off x="9126931" y="3329182"/>
            <a:ext cx="2280584" cy="2326654"/>
          </a:xfrm>
          <a:prstGeom prst="rect">
            <a:avLst/>
          </a:prstGeom>
          <a:solidFill>
            <a:srgbClr val="1A9BBB"/>
          </a:solidFill>
          <a:ln>
            <a:solidFill>
              <a:srgbClr val="1A9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9BBB"/>
              </a:solidFill>
            </a:endParaRPr>
          </a:p>
        </p:txBody>
      </p:sp>
      <p:sp>
        <p:nvSpPr>
          <p:cNvPr id="37" name="矩形 36"/>
          <p:cNvSpPr/>
          <p:nvPr/>
        </p:nvSpPr>
        <p:spPr>
          <a:xfrm>
            <a:off x="1251963" y="2405102"/>
            <a:ext cx="10320445" cy="532453"/>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sp>
        <p:nvSpPr>
          <p:cNvPr id="38" name="文本框 37"/>
          <p:cNvSpPr txBox="1"/>
          <p:nvPr/>
        </p:nvSpPr>
        <p:spPr>
          <a:xfrm>
            <a:off x="1292685" y="1886269"/>
            <a:ext cx="1933951"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点击输入标题</a:t>
            </a:r>
          </a:p>
        </p:txBody>
      </p:sp>
      <p:sp>
        <p:nvSpPr>
          <p:cNvPr id="39" name="矩形 38"/>
          <p:cNvSpPr/>
          <p:nvPr/>
        </p:nvSpPr>
        <p:spPr>
          <a:xfrm>
            <a:off x="4300593" y="3775847"/>
            <a:ext cx="1965296" cy="1192634"/>
          </a:xfrm>
          <a:prstGeom prst="rect">
            <a:avLst/>
          </a:prstGeom>
          <a:noFill/>
        </p:spPr>
        <p:txBody>
          <a:bodyPr wrap="square" rtlCol="0">
            <a:spAutoFit/>
          </a:bodyPr>
          <a:lstStyle/>
          <a:p>
            <a:pPr>
              <a:lnSpc>
                <a:spcPct val="130000"/>
              </a:lnSpc>
            </a:pPr>
            <a:r>
              <a:rPr lang="zh-CN" altLang="en-US" sz="1100" spc="100" dirty="0">
                <a:solidFill>
                  <a:schemeClr val="bg1"/>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a:t>
            </a:r>
          </a:p>
        </p:txBody>
      </p:sp>
      <p:sp>
        <p:nvSpPr>
          <p:cNvPr id="40" name="矩形 39"/>
          <p:cNvSpPr/>
          <p:nvPr/>
        </p:nvSpPr>
        <p:spPr>
          <a:xfrm>
            <a:off x="9307308" y="3775847"/>
            <a:ext cx="1965296" cy="1192634"/>
          </a:xfrm>
          <a:prstGeom prst="rect">
            <a:avLst/>
          </a:prstGeom>
          <a:noFill/>
        </p:spPr>
        <p:txBody>
          <a:bodyPr wrap="square" rtlCol="0">
            <a:spAutoFit/>
          </a:bodyPr>
          <a:lstStyle/>
          <a:p>
            <a:pPr>
              <a:lnSpc>
                <a:spcPct val="130000"/>
              </a:lnSpc>
            </a:pPr>
            <a:r>
              <a:rPr lang="zh-CN" altLang="en-US" sz="1100" spc="100" dirty="0">
                <a:solidFill>
                  <a:schemeClr val="bg1"/>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a:t>
            </a:r>
          </a:p>
        </p:txBody>
      </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 grpId="0" animBg="1"/>
      <p:bldP spid="37" grpId="0"/>
      <p:bldP spid="38"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1478124" y="483928"/>
            <a:ext cx="2643685" cy="653435"/>
            <a:chOff x="7863942" y="1275202"/>
            <a:chExt cx="2643684" cy="653435"/>
          </a:xfrm>
        </p:grpSpPr>
        <p:sp>
          <p:nvSpPr>
            <p:cNvPr id="45" name="矩形 44"/>
            <p:cNvSpPr/>
            <p:nvPr/>
          </p:nvSpPr>
          <p:spPr>
            <a:xfrm>
              <a:off x="7863942" y="1275202"/>
              <a:ext cx="1627369" cy="430887"/>
            </a:xfrm>
            <a:prstGeom prst="rect">
              <a:avLst/>
            </a:prstGeom>
          </p:spPr>
          <p:txBody>
            <a:bodyPr wrap="none">
              <a:spAutoFit/>
            </a:bodyPr>
            <a:lstStyle/>
            <a:p>
              <a:r>
                <a:rPr lang="zh-CN" altLang="en-US" sz="22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岗位认知</a:t>
              </a:r>
            </a:p>
          </p:txBody>
        </p:sp>
        <p:sp>
          <p:nvSpPr>
            <p:cNvPr id="46" name="矩形 45"/>
            <p:cNvSpPr/>
            <p:nvPr/>
          </p:nvSpPr>
          <p:spPr>
            <a:xfrm>
              <a:off x="7879985" y="1651638"/>
              <a:ext cx="2627641"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pic>
        <p:nvPicPr>
          <p:cNvPr id="47" name="图片 46"/>
          <p:cNvPicPr>
            <a:picLocks noChangeAspect="1"/>
          </p:cNvPicPr>
          <p:nvPr/>
        </p:nvPicPr>
        <p:blipFill>
          <a:blip r:embed="rId3" cstate="screen"/>
          <a:stretch>
            <a:fillRect/>
          </a:stretch>
        </p:blipFill>
        <p:spPr>
          <a:xfrm>
            <a:off x="226322" y="141788"/>
            <a:ext cx="1146015" cy="1192400"/>
          </a:xfrm>
          <a:prstGeom prst="rect">
            <a:avLst/>
          </a:prstGeom>
        </p:spPr>
      </p:pic>
      <p:cxnSp>
        <p:nvCxnSpPr>
          <p:cNvPr id="48" name="直接连接符 47"/>
          <p:cNvCxnSpPr/>
          <p:nvPr/>
        </p:nvCxnSpPr>
        <p:spPr>
          <a:xfrm>
            <a:off x="1514576" y="1193928"/>
            <a:ext cx="10490613" cy="0"/>
          </a:xfrm>
          <a:prstGeom prst="line">
            <a:avLst/>
          </a:prstGeom>
          <a:ln>
            <a:solidFill>
              <a:srgbClr val="E2E1E2"/>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6088241" y="1855644"/>
            <a:ext cx="3444675" cy="1091521"/>
            <a:chOff x="6088242" y="1855642"/>
            <a:chExt cx="3444674" cy="1091521"/>
          </a:xfrm>
        </p:grpSpPr>
        <p:sp>
          <p:nvSpPr>
            <p:cNvPr id="52" name="文本框 51"/>
            <p:cNvSpPr txBox="1"/>
            <p:nvPr/>
          </p:nvSpPr>
          <p:spPr>
            <a:xfrm>
              <a:off x="6088242" y="1855642"/>
              <a:ext cx="1933952"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点击输入标题</a:t>
              </a:r>
            </a:p>
          </p:txBody>
        </p:sp>
        <p:sp>
          <p:nvSpPr>
            <p:cNvPr id="3" name="矩形 2"/>
            <p:cNvSpPr/>
            <p:nvPr/>
          </p:nvSpPr>
          <p:spPr>
            <a:xfrm>
              <a:off x="6088242" y="2194649"/>
              <a:ext cx="3444674" cy="752514"/>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a:t>
              </a:r>
            </a:p>
          </p:txBody>
        </p:sp>
      </p:grpSp>
      <p:grpSp>
        <p:nvGrpSpPr>
          <p:cNvPr id="11" name="组合 10"/>
          <p:cNvGrpSpPr/>
          <p:nvPr/>
        </p:nvGrpSpPr>
        <p:grpSpPr>
          <a:xfrm>
            <a:off x="7827101" y="3519391"/>
            <a:ext cx="3444675" cy="1091521"/>
            <a:chOff x="7827102" y="3519389"/>
            <a:chExt cx="3444674" cy="1091521"/>
          </a:xfrm>
        </p:grpSpPr>
        <p:sp>
          <p:nvSpPr>
            <p:cNvPr id="53" name="文本框 52"/>
            <p:cNvSpPr txBox="1"/>
            <p:nvPr/>
          </p:nvSpPr>
          <p:spPr>
            <a:xfrm>
              <a:off x="7827102" y="3519389"/>
              <a:ext cx="1933952"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点击输入标题</a:t>
              </a:r>
            </a:p>
          </p:txBody>
        </p:sp>
        <p:sp>
          <p:nvSpPr>
            <p:cNvPr id="54" name="矩形 53"/>
            <p:cNvSpPr/>
            <p:nvPr/>
          </p:nvSpPr>
          <p:spPr>
            <a:xfrm>
              <a:off x="7827102" y="3858396"/>
              <a:ext cx="3444674" cy="752514"/>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a:t>
              </a:r>
            </a:p>
          </p:txBody>
        </p:sp>
      </p:grpSp>
      <p:grpSp>
        <p:nvGrpSpPr>
          <p:cNvPr id="12" name="组合 11"/>
          <p:cNvGrpSpPr/>
          <p:nvPr/>
        </p:nvGrpSpPr>
        <p:grpSpPr>
          <a:xfrm>
            <a:off x="6088241" y="5182236"/>
            <a:ext cx="3444675" cy="1091521"/>
            <a:chOff x="6088242" y="5182234"/>
            <a:chExt cx="3444674" cy="1091521"/>
          </a:xfrm>
        </p:grpSpPr>
        <p:sp>
          <p:nvSpPr>
            <p:cNvPr id="55" name="文本框 54"/>
            <p:cNvSpPr txBox="1"/>
            <p:nvPr/>
          </p:nvSpPr>
          <p:spPr>
            <a:xfrm>
              <a:off x="6088242" y="5182234"/>
              <a:ext cx="1933952"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点击输入标题</a:t>
              </a:r>
            </a:p>
          </p:txBody>
        </p:sp>
        <p:sp>
          <p:nvSpPr>
            <p:cNvPr id="56" name="矩形 55"/>
            <p:cNvSpPr/>
            <p:nvPr/>
          </p:nvSpPr>
          <p:spPr>
            <a:xfrm>
              <a:off x="6088242" y="5521241"/>
              <a:ext cx="3444674" cy="752514"/>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a:t>
              </a:r>
            </a:p>
          </p:txBody>
        </p:sp>
      </p:grpSp>
      <p:grpSp>
        <p:nvGrpSpPr>
          <p:cNvPr id="6" name="组合 5"/>
          <p:cNvGrpSpPr/>
          <p:nvPr/>
        </p:nvGrpSpPr>
        <p:grpSpPr>
          <a:xfrm>
            <a:off x="6195894" y="3678788"/>
            <a:ext cx="771821" cy="771821"/>
            <a:chOff x="6195893" y="3678788"/>
            <a:chExt cx="771821" cy="771821"/>
          </a:xfrm>
        </p:grpSpPr>
        <p:sp>
          <p:nvSpPr>
            <p:cNvPr id="50" name="矩形 49"/>
            <p:cNvSpPr/>
            <p:nvPr/>
          </p:nvSpPr>
          <p:spPr>
            <a:xfrm rot="2700000">
              <a:off x="6195893" y="3678788"/>
              <a:ext cx="771821" cy="771821"/>
            </a:xfrm>
            <a:prstGeom prst="rect">
              <a:avLst/>
            </a:prstGeom>
            <a:solidFill>
              <a:srgbClr val="02799B"/>
            </a:solidFill>
            <a:ln>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7" name="Freeform 22"/>
            <p:cNvSpPr>
              <a:spLocks noEditPoints="1"/>
            </p:cNvSpPr>
            <p:nvPr/>
          </p:nvSpPr>
          <p:spPr bwMode="auto">
            <a:xfrm>
              <a:off x="6356690" y="3868967"/>
              <a:ext cx="450225" cy="324473"/>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rgbClr val="FFFFFF"/>
            </a:solidFill>
            <a:ln>
              <a:noFill/>
            </a:ln>
          </p:spPr>
          <p:txBody>
            <a:bodyPr vert="horz" wrap="square" lIns="91440" tIns="45720" rIns="91440" bIns="45720" numCol="1" anchor="t" anchorCtr="0" compatLnSpc="1"/>
            <a:lstStyle/>
            <a:p>
              <a:endParaRPr lang="id-ID"/>
            </a:p>
          </p:txBody>
        </p:sp>
      </p:grpSp>
      <p:grpSp>
        <p:nvGrpSpPr>
          <p:cNvPr id="5" name="组合 4"/>
          <p:cNvGrpSpPr/>
          <p:nvPr/>
        </p:nvGrpSpPr>
        <p:grpSpPr>
          <a:xfrm>
            <a:off x="4822448" y="2015494"/>
            <a:ext cx="771821" cy="771821"/>
            <a:chOff x="4822448" y="2015492"/>
            <a:chExt cx="771821" cy="771821"/>
          </a:xfrm>
        </p:grpSpPr>
        <p:sp>
          <p:nvSpPr>
            <p:cNvPr id="49" name="矩形 48"/>
            <p:cNvSpPr/>
            <p:nvPr/>
          </p:nvSpPr>
          <p:spPr>
            <a:xfrm rot="2700000">
              <a:off x="4822448" y="2015492"/>
              <a:ext cx="771821" cy="771821"/>
            </a:xfrm>
            <a:prstGeom prst="rect">
              <a:avLst/>
            </a:prstGeom>
            <a:solidFill>
              <a:srgbClr val="02799B"/>
            </a:solidFill>
            <a:ln>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58" name="Group 188"/>
            <p:cNvGrpSpPr/>
            <p:nvPr/>
          </p:nvGrpSpPr>
          <p:grpSpPr>
            <a:xfrm>
              <a:off x="5057665" y="2243631"/>
              <a:ext cx="251810" cy="333594"/>
              <a:chOff x="6351" y="0"/>
              <a:chExt cx="371475" cy="492125"/>
            </a:xfrm>
            <a:solidFill>
              <a:schemeClr val="bg1"/>
            </a:solidFill>
          </p:grpSpPr>
          <p:sp>
            <p:nvSpPr>
              <p:cNvPr id="59" name="Freeform 23"/>
              <p:cNvSpPr>
                <a:spLocks noEditPoints="1"/>
              </p:cNvSpPr>
              <p:nvPr/>
            </p:nvSpPr>
            <p:spPr bwMode="auto">
              <a:xfrm>
                <a:off x="98426" y="88900"/>
                <a:ext cx="185738" cy="184150"/>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4 h 48"/>
                  <a:gd name="T12" fmla="*/ 44 w 48"/>
                  <a:gd name="T13" fmla="*/ 24 h 48"/>
                  <a:gd name="T14" fmla="*/ 24 w 48"/>
                  <a:gd name="T15" fmla="*/ 44 h 48"/>
                  <a:gd name="T16" fmla="*/ 4 w 48"/>
                  <a:gd name="T17" fmla="*/ 24 h 48"/>
                  <a:gd name="T18" fmla="*/ 24 w 48"/>
                  <a:gd name="T1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1"/>
                      <a:pt x="37" y="0"/>
                      <a:pt x="24" y="0"/>
                    </a:cubicBezTo>
                    <a:cubicBezTo>
                      <a:pt x="11" y="0"/>
                      <a:pt x="0" y="11"/>
                      <a:pt x="0" y="24"/>
                    </a:cubicBezTo>
                    <a:cubicBezTo>
                      <a:pt x="0" y="37"/>
                      <a:pt x="11" y="48"/>
                      <a:pt x="24" y="48"/>
                    </a:cubicBezTo>
                    <a:close/>
                    <a:moveTo>
                      <a:pt x="24" y="4"/>
                    </a:moveTo>
                    <a:cubicBezTo>
                      <a:pt x="35" y="4"/>
                      <a:pt x="44" y="13"/>
                      <a:pt x="44" y="24"/>
                    </a:cubicBezTo>
                    <a:cubicBezTo>
                      <a:pt x="44" y="35"/>
                      <a:pt x="35" y="44"/>
                      <a:pt x="24" y="44"/>
                    </a:cubicBezTo>
                    <a:cubicBezTo>
                      <a:pt x="13" y="44"/>
                      <a:pt x="4" y="35"/>
                      <a:pt x="4" y="24"/>
                    </a:cubicBezTo>
                    <a:cubicBezTo>
                      <a:pt x="4" y="13"/>
                      <a:pt x="13" y="4"/>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Freeform 24"/>
              <p:cNvSpPr>
                <a:spLocks noEditPoints="1"/>
              </p:cNvSpPr>
              <p:nvPr/>
            </p:nvSpPr>
            <p:spPr bwMode="auto">
              <a:xfrm>
                <a:off x="6351" y="0"/>
                <a:ext cx="371475" cy="492125"/>
              </a:xfrm>
              <a:custGeom>
                <a:avLst/>
                <a:gdLst>
                  <a:gd name="T0" fmla="*/ 48 w 96"/>
                  <a:gd name="T1" fmla="*/ 0 h 128"/>
                  <a:gd name="T2" fmla="*/ 0 w 96"/>
                  <a:gd name="T3" fmla="*/ 48 h 128"/>
                  <a:gd name="T4" fmla="*/ 41 w 96"/>
                  <a:gd name="T5" fmla="*/ 125 h 128"/>
                  <a:gd name="T6" fmla="*/ 48 w 96"/>
                  <a:gd name="T7" fmla="*/ 128 h 128"/>
                  <a:gd name="T8" fmla="*/ 48 w 96"/>
                  <a:gd name="T9" fmla="*/ 128 h 128"/>
                  <a:gd name="T10" fmla="*/ 54 w 96"/>
                  <a:gd name="T11" fmla="*/ 125 h 128"/>
                  <a:gd name="T12" fmla="*/ 96 w 96"/>
                  <a:gd name="T13" fmla="*/ 48 h 128"/>
                  <a:gd name="T14" fmla="*/ 48 w 96"/>
                  <a:gd name="T15" fmla="*/ 0 h 128"/>
                  <a:gd name="T16" fmla="*/ 48 w 96"/>
                  <a:gd name="T17" fmla="*/ 120 h 128"/>
                  <a:gd name="T18" fmla="*/ 48 w 96"/>
                  <a:gd name="T19" fmla="*/ 120 h 128"/>
                  <a:gd name="T20" fmla="*/ 47 w 96"/>
                  <a:gd name="T21" fmla="*/ 119 h 128"/>
                  <a:gd name="T22" fmla="*/ 8 w 96"/>
                  <a:gd name="T23" fmla="*/ 48 h 128"/>
                  <a:gd name="T24" fmla="*/ 48 w 96"/>
                  <a:gd name="T25" fmla="*/ 8 h 128"/>
                  <a:gd name="T26" fmla="*/ 88 w 96"/>
                  <a:gd name="T27" fmla="*/ 48 h 128"/>
                  <a:gd name="T28" fmla="*/ 48 w 96"/>
                  <a:gd name="T2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28">
                    <a:moveTo>
                      <a:pt x="48" y="0"/>
                    </a:moveTo>
                    <a:cubicBezTo>
                      <a:pt x="22" y="0"/>
                      <a:pt x="0" y="21"/>
                      <a:pt x="0" y="48"/>
                    </a:cubicBezTo>
                    <a:cubicBezTo>
                      <a:pt x="0" y="76"/>
                      <a:pt x="24" y="105"/>
                      <a:pt x="41" y="125"/>
                    </a:cubicBezTo>
                    <a:cubicBezTo>
                      <a:pt x="42" y="125"/>
                      <a:pt x="44" y="128"/>
                      <a:pt x="48" y="128"/>
                    </a:cubicBezTo>
                    <a:cubicBezTo>
                      <a:pt x="48" y="128"/>
                      <a:pt x="48" y="128"/>
                      <a:pt x="48" y="128"/>
                    </a:cubicBezTo>
                    <a:cubicBezTo>
                      <a:pt x="52" y="128"/>
                      <a:pt x="54" y="125"/>
                      <a:pt x="54" y="125"/>
                    </a:cubicBezTo>
                    <a:cubicBezTo>
                      <a:pt x="72" y="105"/>
                      <a:pt x="96" y="76"/>
                      <a:pt x="96" y="48"/>
                    </a:cubicBezTo>
                    <a:cubicBezTo>
                      <a:pt x="96" y="21"/>
                      <a:pt x="74" y="0"/>
                      <a:pt x="48" y="0"/>
                    </a:cubicBezTo>
                    <a:close/>
                    <a:moveTo>
                      <a:pt x="48" y="120"/>
                    </a:moveTo>
                    <a:cubicBezTo>
                      <a:pt x="48" y="120"/>
                      <a:pt x="48" y="120"/>
                      <a:pt x="48" y="120"/>
                    </a:cubicBezTo>
                    <a:cubicBezTo>
                      <a:pt x="48" y="120"/>
                      <a:pt x="48" y="120"/>
                      <a:pt x="47" y="119"/>
                    </a:cubicBezTo>
                    <a:cubicBezTo>
                      <a:pt x="33" y="103"/>
                      <a:pt x="8" y="74"/>
                      <a:pt x="8" y="48"/>
                    </a:cubicBezTo>
                    <a:cubicBezTo>
                      <a:pt x="8" y="26"/>
                      <a:pt x="26" y="8"/>
                      <a:pt x="48" y="8"/>
                    </a:cubicBezTo>
                    <a:cubicBezTo>
                      <a:pt x="70" y="8"/>
                      <a:pt x="88" y="26"/>
                      <a:pt x="88" y="48"/>
                    </a:cubicBezTo>
                    <a:cubicBezTo>
                      <a:pt x="88" y="74"/>
                      <a:pt x="63" y="103"/>
                      <a:pt x="48"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7" name="组合 6"/>
          <p:cNvGrpSpPr/>
          <p:nvPr/>
        </p:nvGrpSpPr>
        <p:grpSpPr>
          <a:xfrm>
            <a:off x="4816796" y="5207785"/>
            <a:ext cx="771821" cy="771821"/>
            <a:chOff x="4816796" y="5207783"/>
            <a:chExt cx="771821" cy="771821"/>
          </a:xfrm>
        </p:grpSpPr>
        <p:sp>
          <p:nvSpPr>
            <p:cNvPr id="51" name="矩形 50"/>
            <p:cNvSpPr/>
            <p:nvPr/>
          </p:nvSpPr>
          <p:spPr>
            <a:xfrm rot="2700000">
              <a:off x="4816796" y="5207783"/>
              <a:ext cx="771821" cy="771821"/>
            </a:xfrm>
            <a:prstGeom prst="rect">
              <a:avLst/>
            </a:prstGeom>
            <a:solidFill>
              <a:srgbClr val="02799B"/>
            </a:solidFill>
            <a:ln>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61" name="Group 285"/>
            <p:cNvGrpSpPr/>
            <p:nvPr/>
          </p:nvGrpSpPr>
          <p:grpSpPr>
            <a:xfrm>
              <a:off x="5050181" y="5409864"/>
              <a:ext cx="321548" cy="367658"/>
              <a:chOff x="3326341" y="2887135"/>
              <a:chExt cx="420687" cy="481013"/>
            </a:xfrm>
            <a:solidFill>
              <a:schemeClr val="bg1"/>
            </a:solidFill>
          </p:grpSpPr>
          <p:sp>
            <p:nvSpPr>
              <p:cNvPr id="62" name="Freeform 53"/>
              <p:cNvSpPr>
                <a:spLocks noEditPoints="1"/>
              </p:cNvSpPr>
              <p:nvPr/>
            </p:nvSpPr>
            <p:spPr bwMode="auto">
              <a:xfrm>
                <a:off x="3326341" y="2887135"/>
                <a:ext cx="420687" cy="481013"/>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3" name="Freeform 54"/>
              <p:cNvSpPr>
                <a:spLocks noEditPoints="1"/>
              </p:cNvSpPr>
              <p:nvPr/>
            </p:nvSpPr>
            <p:spPr bwMode="auto">
              <a:xfrm>
                <a:off x="3416829" y="3082397"/>
                <a:ext cx="60325"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4" name="Freeform 55"/>
              <p:cNvSpPr>
                <a:spLocks noEditPoints="1"/>
              </p:cNvSpPr>
              <p:nvPr/>
            </p:nvSpPr>
            <p:spPr bwMode="auto">
              <a:xfrm>
                <a:off x="3507316" y="3082397"/>
                <a:ext cx="58737"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5" name="Freeform 56"/>
              <p:cNvSpPr>
                <a:spLocks noEditPoints="1"/>
              </p:cNvSpPr>
              <p:nvPr/>
            </p:nvSpPr>
            <p:spPr bwMode="auto">
              <a:xfrm>
                <a:off x="3596216" y="3082397"/>
                <a:ext cx="60325"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4" name="组合 3"/>
          <p:cNvGrpSpPr/>
          <p:nvPr/>
        </p:nvGrpSpPr>
        <p:grpSpPr>
          <a:xfrm>
            <a:off x="1949302" y="2651705"/>
            <a:ext cx="2645260" cy="2645260"/>
            <a:chOff x="1949302" y="2651705"/>
            <a:chExt cx="2645260" cy="2645260"/>
          </a:xfrm>
        </p:grpSpPr>
        <p:sp>
          <p:nvSpPr>
            <p:cNvPr id="2" name="矩形 1"/>
            <p:cNvSpPr/>
            <p:nvPr/>
          </p:nvSpPr>
          <p:spPr>
            <a:xfrm rot="2700000">
              <a:off x="1949302" y="2651705"/>
              <a:ext cx="2645260" cy="2645260"/>
            </a:xfrm>
            <a:prstGeom prst="rect">
              <a:avLst/>
            </a:prstGeom>
            <a:solidFill>
              <a:srgbClr val="02799B"/>
            </a:solidFill>
            <a:ln>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66" name="Group 314"/>
            <p:cNvGrpSpPr/>
            <p:nvPr/>
          </p:nvGrpSpPr>
          <p:grpSpPr>
            <a:xfrm>
              <a:off x="3091050" y="3743675"/>
              <a:ext cx="361764" cy="329693"/>
              <a:chOff x="8205788" y="-103188"/>
              <a:chExt cx="1343025" cy="1223964"/>
            </a:xfrm>
            <a:solidFill>
              <a:schemeClr val="bg1"/>
            </a:solidFill>
          </p:grpSpPr>
          <p:sp>
            <p:nvSpPr>
              <p:cNvPr id="67" name="Rectangle 12"/>
              <p:cNvSpPr>
                <a:spLocks noChangeArrowheads="1"/>
              </p:cNvSpPr>
              <p:nvPr/>
            </p:nvSpPr>
            <p:spPr bwMode="auto">
              <a:xfrm>
                <a:off x="8288338" y="868363"/>
                <a:ext cx="2524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8" name="Rectangle 13"/>
              <p:cNvSpPr>
                <a:spLocks noChangeArrowheads="1"/>
              </p:cNvSpPr>
              <p:nvPr/>
            </p:nvSpPr>
            <p:spPr bwMode="auto">
              <a:xfrm>
                <a:off x="8624888" y="698500"/>
                <a:ext cx="252413"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9" name="Rectangle 14"/>
              <p:cNvSpPr>
                <a:spLocks noChangeArrowheads="1"/>
              </p:cNvSpPr>
              <p:nvPr/>
            </p:nvSpPr>
            <p:spPr bwMode="auto">
              <a:xfrm>
                <a:off x="8961438" y="530225"/>
                <a:ext cx="252413" cy="590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70" name="Rectangle 15"/>
              <p:cNvSpPr>
                <a:spLocks noChangeArrowheads="1"/>
              </p:cNvSpPr>
              <p:nvPr/>
            </p:nvSpPr>
            <p:spPr bwMode="auto">
              <a:xfrm>
                <a:off x="9297988" y="361950"/>
                <a:ext cx="250825" cy="758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71" name="Freeform 16"/>
              <p:cNvSpPr/>
              <p:nvPr/>
            </p:nvSpPr>
            <p:spPr bwMode="auto">
              <a:xfrm>
                <a:off x="8205788" y="-103188"/>
                <a:ext cx="1343025" cy="801688"/>
              </a:xfrm>
              <a:custGeom>
                <a:avLst/>
                <a:gdLst>
                  <a:gd name="T0" fmla="*/ 727 w 846"/>
                  <a:gd name="T1" fmla="*/ 120 h 505"/>
                  <a:gd name="T2" fmla="*/ 569 w 846"/>
                  <a:gd name="T3" fmla="*/ 120 h 505"/>
                  <a:gd name="T4" fmla="*/ 370 w 846"/>
                  <a:gd name="T5" fmla="*/ 266 h 505"/>
                  <a:gd name="T6" fmla="*/ 264 w 846"/>
                  <a:gd name="T7" fmla="*/ 213 h 505"/>
                  <a:gd name="T8" fmla="*/ 0 w 846"/>
                  <a:gd name="T9" fmla="*/ 439 h 505"/>
                  <a:gd name="T10" fmla="*/ 0 w 846"/>
                  <a:gd name="T11" fmla="*/ 505 h 505"/>
                  <a:gd name="T12" fmla="*/ 264 w 846"/>
                  <a:gd name="T13" fmla="*/ 279 h 505"/>
                  <a:gd name="T14" fmla="*/ 370 w 846"/>
                  <a:gd name="T15" fmla="*/ 333 h 505"/>
                  <a:gd name="T16" fmla="*/ 595 w 846"/>
                  <a:gd name="T17" fmla="*/ 173 h 505"/>
                  <a:gd name="T18" fmla="*/ 754 w 846"/>
                  <a:gd name="T19" fmla="*/ 173 h 505"/>
                  <a:gd name="T20" fmla="*/ 846 w 846"/>
                  <a:gd name="T21" fmla="*/ 80 h 505"/>
                  <a:gd name="T22" fmla="*/ 846 w 846"/>
                  <a:gd name="T23" fmla="*/ 0 h 505"/>
                  <a:gd name="T24" fmla="*/ 727 w 846"/>
                  <a:gd name="T25" fmla="*/ 12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6" h="505">
                    <a:moveTo>
                      <a:pt x="727" y="120"/>
                    </a:moveTo>
                    <a:lnTo>
                      <a:pt x="569" y="120"/>
                    </a:lnTo>
                    <a:lnTo>
                      <a:pt x="370" y="266"/>
                    </a:lnTo>
                    <a:lnTo>
                      <a:pt x="264" y="213"/>
                    </a:lnTo>
                    <a:lnTo>
                      <a:pt x="0" y="439"/>
                    </a:lnTo>
                    <a:lnTo>
                      <a:pt x="0" y="505"/>
                    </a:lnTo>
                    <a:lnTo>
                      <a:pt x="264" y="279"/>
                    </a:lnTo>
                    <a:lnTo>
                      <a:pt x="370" y="333"/>
                    </a:lnTo>
                    <a:lnTo>
                      <a:pt x="595" y="173"/>
                    </a:lnTo>
                    <a:lnTo>
                      <a:pt x="754" y="173"/>
                    </a:lnTo>
                    <a:lnTo>
                      <a:pt x="846" y="80"/>
                    </a:lnTo>
                    <a:lnTo>
                      <a:pt x="846" y="0"/>
                    </a:lnTo>
                    <a:lnTo>
                      <a:pt x="727"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876817" y="1573004"/>
            <a:ext cx="2919569" cy="1862048"/>
          </a:xfrm>
          <a:prstGeom prst="rect">
            <a:avLst/>
          </a:prstGeom>
          <a:noFill/>
        </p:spPr>
        <p:txBody>
          <a:bodyPr wrap="square" rtlCol="0">
            <a:spAutoFit/>
          </a:bodyPr>
          <a:lstStyle/>
          <a:p>
            <a:r>
              <a:rPr lang="en-US" altLang="zh-CN" sz="11500" spc="300" dirty="0">
                <a:solidFill>
                  <a:srgbClr val="02799B"/>
                </a:solidFill>
                <a:latin typeface="Agency FB" panose="020B0503020202020204" pitchFamily="34" charset="0"/>
                <a:cs typeface="Arial" panose="020B0604020202020204" pitchFamily="34" charset="0"/>
              </a:rPr>
              <a:t>03</a:t>
            </a:r>
            <a:endParaRPr lang="zh-CN" altLang="en-US" sz="11500" spc="300" dirty="0">
              <a:solidFill>
                <a:srgbClr val="02799B"/>
              </a:solidFill>
              <a:latin typeface="Agency FB" panose="020B0503020202020204" pitchFamily="34" charset="0"/>
              <a:cs typeface="Arial" panose="020B0604020202020204" pitchFamily="34" charset="0"/>
            </a:endParaRPr>
          </a:p>
        </p:txBody>
      </p:sp>
      <p:sp>
        <p:nvSpPr>
          <p:cNvPr id="17" name="矩形 16"/>
          <p:cNvSpPr/>
          <p:nvPr/>
        </p:nvSpPr>
        <p:spPr>
          <a:xfrm>
            <a:off x="6727070" y="3377466"/>
            <a:ext cx="1935145" cy="523220"/>
          </a:xfrm>
          <a:prstGeom prst="rect">
            <a:avLst/>
          </a:prstGeom>
        </p:spPr>
        <p:txBody>
          <a:bodyPr wrap="none">
            <a:spAutoFit/>
          </a:bodyPr>
          <a:lstStyle/>
          <a:p>
            <a:r>
              <a:rPr lang="zh-CN" altLang="en-US" sz="2800" b="1" spc="600" dirty="0">
                <a:solidFill>
                  <a:schemeClr val="tx1">
                    <a:lumMod val="75000"/>
                    <a:lumOff val="25000"/>
                  </a:schemeClr>
                </a:solidFill>
                <a:latin typeface="思源黑体 CN Light" panose="020B0300000000000000" pitchFamily="34" charset="-122"/>
                <a:ea typeface="思源黑体 CN Light" panose="020B0300000000000000" pitchFamily="34" charset="-122"/>
              </a:rPr>
              <a:t>胜任能力</a:t>
            </a:r>
          </a:p>
        </p:txBody>
      </p:sp>
      <p:sp>
        <p:nvSpPr>
          <p:cNvPr id="18" name="矩形 17"/>
          <p:cNvSpPr/>
          <p:nvPr/>
        </p:nvSpPr>
        <p:spPr>
          <a:xfrm>
            <a:off x="6009879" y="3854194"/>
            <a:ext cx="3243196" cy="323165"/>
          </a:xfrm>
          <a:prstGeom prst="rect">
            <a:avLst/>
          </a:prstGeom>
        </p:spPr>
        <p:txBody>
          <a:bodyPr wrap="none">
            <a:spAutoFit/>
          </a:bodyPr>
          <a:lstStyle/>
          <a:p>
            <a:r>
              <a:rPr lang="en-US" altLang="zh-CN" sz="15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500" dirty="0">
              <a:solidFill>
                <a:schemeClr val="bg1">
                  <a:lumMod val="65000"/>
                </a:schemeClr>
              </a:solidFill>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3" cstate="screen"/>
          <a:stretch>
            <a:fillRect/>
          </a:stretch>
        </p:blipFill>
        <p:spPr>
          <a:xfrm>
            <a:off x="-1386444" y="1459497"/>
            <a:ext cx="6201797" cy="6451238"/>
          </a:xfrm>
          <a:prstGeom prst="rect">
            <a:avLst/>
          </a:prstGeom>
        </p:spPr>
      </p:pic>
      <p:grpSp>
        <p:nvGrpSpPr>
          <p:cNvPr id="9" name="组合 8"/>
          <p:cNvGrpSpPr/>
          <p:nvPr/>
        </p:nvGrpSpPr>
        <p:grpSpPr>
          <a:xfrm>
            <a:off x="9288679" y="-2053788"/>
            <a:ext cx="4041808" cy="4789053"/>
            <a:chOff x="8565496" y="-2437670"/>
            <a:chExt cx="5265568" cy="6239063"/>
          </a:xfrm>
        </p:grpSpPr>
        <p:pic>
          <p:nvPicPr>
            <p:cNvPr id="11" name="图片 10"/>
            <p:cNvPicPr>
              <a:picLocks noChangeAspect="1"/>
            </p:cNvPicPr>
            <p:nvPr/>
          </p:nvPicPr>
          <p:blipFill>
            <a:blip r:embed="rId4"/>
            <a:stretch>
              <a:fillRect/>
            </a:stretch>
          </p:blipFill>
          <p:spPr>
            <a:xfrm rot="19461376">
              <a:off x="9813994" y="-892873"/>
              <a:ext cx="4008632" cy="3956742"/>
            </a:xfrm>
            <a:prstGeom prst="rect">
              <a:avLst/>
            </a:prstGeom>
          </p:spPr>
        </p:pic>
        <p:pic>
          <p:nvPicPr>
            <p:cNvPr id="12" name="图片 11"/>
            <p:cNvPicPr>
              <a:picLocks noChangeAspect="1"/>
            </p:cNvPicPr>
            <p:nvPr/>
          </p:nvPicPr>
          <p:blipFill>
            <a:blip r:embed="rId5" cstate="screen"/>
            <a:stretch>
              <a:fillRect/>
            </a:stretch>
          </p:blipFill>
          <p:spPr>
            <a:xfrm rot="1719092">
              <a:off x="11887121" y="2116885"/>
              <a:ext cx="1943943" cy="1684508"/>
            </a:xfrm>
            <a:prstGeom prst="rect">
              <a:avLst/>
            </a:prstGeom>
          </p:spPr>
        </p:pic>
        <p:pic>
          <p:nvPicPr>
            <p:cNvPr id="14" name="图片 13"/>
            <p:cNvPicPr>
              <a:picLocks noChangeAspect="1"/>
            </p:cNvPicPr>
            <p:nvPr/>
          </p:nvPicPr>
          <p:blipFill>
            <a:blip r:embed="rId4"/>
            <a:stretch>
              <a:fillRect/>
            </a:stretch>
          </p:blipFill>
          <p:spPr>
            <a:xfrm rot="16976514">
              <a:off x="8544081" y="-2416255"/>
              <a:ext cx="3308585" cy="326575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478124" y="483928"/>
            <a:ext cx="2643685" cy="653435"/>
            <a:chOff x="7863942" y="1275202"/>
            <a:chExt cx="2643684" cy="653435"/>
          </a:xfrm>
        </p:grpSpPr>
        <p:sp>
          <p:nvSpPr>
            <p:cNvPr id="34" name="矩形 33"/>
            <p:cNvSpPr/>
            <p:nvPr/>
          </p:nvSpPr>
          <p:spPr>
            <a:xfrm>
              <a:off x="7863942" y="1275202"/>
              <a:ext cx="1627369" cy="430887"/>
            </a:xfrm>
            <a:prstGeom prst="rect">
              <a:avLst/>
            </a:prstGeom>
          </p:spPr>
          <p:txBody>
            <a:bodyPr wrap="none">
              <a:spAutoFit/>
            </a:bodyPr>
            <a:lstStyle/>
            <a:p>
              <a:r>
                <a:rPr lang="zh-CN" altLang="en-US" sz="22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胜任能力</a:t>
              </a:r>
            </a:p>
          </p:txBody>
        </p:sp>
        <p:sp>
          <p:nvSpPr>
            <p:cNvPr id="35" name="矩形 34"/>
            <p:cNvSpPr/>
            <p:nvPr/>
          </p:nvSpPr>
          <p:spPr>
            <a:xfrm>
              <a:off x="7879985" y="1651638"/>
              <a:ext cx="2627641"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pic>
        <p:nvPicPr>
          <p:cNvPr id="36" name="图片 35"/>
          <p:cNvPicPr>
            <a:picLocks noChangeAspect="1"/>
          </p:cNvPicPr>
          <p:nvPr/>
        </p:nvPicPr>
        <p:blipFill>
          <a:blip r:embed="rId3" cstate="screen"/>
          <a:stretch>
            <a:fillRect/>
          </a:stretch>
        </p:blipFill>
        <p:spPr>
          <a:xfrm>
            <a:off x="226322" y="141788"/>
            <a:ext cx="1146015" cy="1192400"/>
          </a:xfrm>
          <a:prstGeom prst="rect">
            <a:avLst/>
          </a:prstGeom>
        </p:spPr>
      </p:pic>
      <p:cxnSp>
        <p:nvCxnSpPr>
          <p:cNvPr id="37" name="直接连接符 36"/>
          <p:cNvCxnSpPr/>
          <p:nvPr/>
        </p:nvCxnSpPr>
        <p:spPr>
          <a:xfrm>
            <a:off x="1514576" y="1193928"/>
            <a:ext cx="10490613" cy="0"/>
          </a:xfrm>
          <a:prstGeom prst="line">
            <a:avLst/>
          </a:prstGeom>
          <a:ln>
            <a:solidFill>
              <a:srgbClr val="E2E1E2"/>
            </a:solidFill>
          </a:ln>
        </p:spPr>
        <p:style>
          <a:lnRef idx="1">
            <a:schemeClr val="accent1"/>
          </a:lnRef>
          <a:fillRef idx="0">
            <a:schemeClr val="accent1"/>
          </a:fillRef>
          <a:effectRef idx="0">
            <a:schemeClr val="accent1"/>
          </a:effectRef>
          <a:fontRef idx="minor">
            <a:schemeClr val="tx1"/>
          </a:fontRef>
        </p:style>
      </p:cxnSp>
      <p:pic>
        <p:nvPicPr>
          <p:cNvPr id="38" name="图片 37"/>
          <p:cNvPicPr>
            <a:picLocks noChangeAspect="1"/>
          </p:cNvPicPr>
          <p:nvPr/>
        </p:nvPicPr>
        <p:blipFill rotWithShape="1">
          <a:blip r:embed="rId4" cstate="screen"/>
          <a:srcRect t="-4839"/>
          <a:stretch>
            <a:fillRect/>
          </a:stretch>
        </p:blipFill>
        <p:spPr>
          <a:xfrm>
            <a:off x="1514577" y="1743164"/>
            <a:ext cx="4675649" cy="2608288"/>
          </a:xfrm>
          <a:prstGeom prst="rect">
            <a:avLst/>
          </a:prstGeom>
          <a:effectLst>
            <a:outerShdw blurRad="50800" dist="38100" dir="5400000" algn="t" rotWithShape="0">
              <a:prstClr val="black">
                <a:alpha val="40000"/>
              </a:prstClr>
            </a:outerShdw>
          </a:effectLst>
        </p:spPr>
      </p:pic>
      <p:pic>
        <p:nvPicPr>
          <p:cNvPr id="39" name="图片 38"/>
          <p:cNvPicPr>
            <a:picLocks noChangeAspect="1"/>
          </p:cNvPicPr>
          <p:nvPr/>
        </p:nvPicPr>
        <p:blipFill rotWithShape="1">
          <a:blip r:embed="rId5" cstate="screen"/>
          <a:srcRect/>
          <a:stretch>
            <a:fillRect/>
          </a:stretch>
        </p:blipFill>
        <p:spPr>
          <a:xfrm>
            <a:off x="6446341" y="1861380"/>
            <a:ext cx="4675649" cy="2490072"/>
          </a:xfrm>
          <a:prstGeom prst="rect">
            <a:avLst/>
          </a:prstGeom>
          <a:effectLst>
            <a:outerShdw blurRad="50800" dist="38100" dir="5400000" algn="t" rotWithShape="0">
              <a:prstClr val="black">
                <a:alpha val="40000"/>
              </a:prstClr>
            </a:outerShdw>
          </a:effectLst>
        </p:spPr>
      </p:pic>
      <p:sp>
        <p:nvSpPr>
          <p:cNvPr id="40" name="文本框 39"/>
          <p:cNvSpPr txBox="1"/>
          <p:nvPr/>
        </p:nvSpPr>
        <p:spPr>
          <a:xfrm>
            <a:off x="1439626" y="4917361"/>
            <a:ext cx="1933951"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点击输入标题</a:t>
            </a:r>
          </a:p>
        </p:txBody>
      </p:sp>
      <p:sp>
        <p:nvSpPr>
          <p:cNvPr id="41" name="矩形 40"/>
          <p:cNvSpPr/>
          <p:nvPr/>
        </p:nvSpPr>
        <p:spPr>
          <a:xfrm>
            <a:off x="1439625" y="5256367"/>
            <a:ext cx="3444675" cy="752514"/>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a:t>
            </a:r>
          </a:p>
        </p:txBody>
      </p:sp>
      <p:sp>
        <p:nvSpPr>
          <p:cNvPr id="42" name="文本框 41"/>
          <p:cNvSpPr txBox="1"/>
          <p:nvPr/>
        </p:nvSpPr>
        <p:spPr>
          <a:xfrm>
            <a:off x="6446341" y="4917361"/>
            <a:ext cx="1933951"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点击输入标题</a:t>
            </a:r>
          </a:p>
        </p:txBody>
      </p:sp>
      <p:sp>
        <p:nvSpPr>
          <p:cNvPr id="43" name="矩形 42"/>
          <p:cNvSpPr/>
          <p:nvPr/>
        </p:nvSpPr>
        <p:spPr>
          <a:xfrm>
            <a:off x="6446339" y="5256367"/>
            <a:ext cx="3444675" cy="752514"/>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a:t>
            </a:r>
          </a:p>
        </p:txBody>
      </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478124" y="483928"/>
            <a:ext cx="2643685" cy="653435"/>
            <a:chOff x="7863942" y="1275202"/>
            <a:chExt cx="2643684" cy="653435"/>
          </a:xfrm>
        </p:grpSpPr>
        <p:sp>
          <p:nvSpPr>
            <p:cNvPr id="25" name="矩形 24"/>
            <p:cNvSpPr/>
            <p:nvPr/>
          </p:nvSpPr>
          <p:spPr>
            <a:xfrm>
              <a:off x="7863942" y="1275202"/>
              <a:ext cx="1627369" cy="430887"/>
            </a:xfrm>
            <a:prstGeom prst="rect">
              <a:avLst/>
            </a:prstGeom>
          </p:spPr>
          <p:txBody>
            <a:bodyPr wrap="none">
              <a:spAutoFit/>
            </a:bodyPr>
            <a:lstStyle/>
            <a:p>
              <a:r>
                <a:rPr lang="zh-CN" altLang="en-US" sz="22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胜任能力</a:t>
              </a:r>
            </a:p>
          </p:txBody>
        </p:sp>
        <p:sp>
          <p:nvSpPr>
            <p:cNvPr id="26" name="矩形 25"/>
            <p:cNvSpPr/>
            <p:nvPr/>
          </p:nvSpPr>
          <p:spPr>
            <a:xfrm>
              <a:off x="7879985" y="1651638"/>
              <a:ext cx="2627641"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pic>
        <p:nvPicPr>
          <p:cNvPr id="27" name="图片 26"/>
          <p:cNvPicPr>
            <a:picLocks noChangeAspect="1"/>
          </p:cNvPicPr>
          <p:nvPr/>
        </p:nvPicPr>
        <p:blipFill>
          <a:blip r:embed="rId3" cstate="screen"/>
          <a:stretch>
            <a:fillRect/>
          </a:stretch>
        </p:blipFill>
        <p:spPr>
          <a:xfrm>
            <a:off x="226322" y="141788"/>
            <a:ext cx="1146015" cy="1192400"/>
          </a:xfrm>
          <a:prstGeom prst="rect">
            <a:avLst/>
          </a:prstGeom>
        </p:spPr>
      </p:pic>
      <p:cxnSp>
        <p:nvCxnSpPr>
          <p:cNvPr id="28" name="直接连接符 27"/>
          <p:cNvCxnSpPr/>
          <p:nvPr/>
        </p:nvCxnSpPr>
        <p:spPr>
          <a:xfrm>
            <a:off x="1514576" y="1193928"/>
            <a:ext cx="10490613" cy="0"/>
          </a:xfrm>
          <a:prstGeom prst="line">
            <a:avLst/>
          </a:prstGeom>
          <a:ln>
            <a:solidFill>
              <a:srgbClr val="E2E1E2"/>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6424941" y="3069261"/>
            <a:ext cx="4847663" cy="1192634"/>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sp>
        <p:nvSpPr>
          <p:cNvPr id="34" name="文本框 33"/>
          <p:cNvSpPr txBox="1"/>
          <p:nvPr/>
        </p:nvSpPr>
        <p:spPr>
          <a:xfrm>
            <a:off x="6424940" y="2560076"/>
            <a:ext cx="1933951"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点击输入标题</a:t>
            </a:r>
          </a:p>
        </p:txBody>
      </p:sp>
      <p:sp>
        <p:nvSpPr>
          <p:cNvPr id="35" name="矩形 34"/>
          <p:cNvSpPr/>
          <p:nvPr/>
        </p:nvSpPr>
        <p:spPr>
          <a:xfrm>
            <a:off x="6424941" y="4432527"/>
            <a:ext cx="4847663" cy="752514"/>
          </a:xfrm>
          <a:prstGeom prst="rect">
            <a:avLst/>
          </a:prstGeom>
          <a:noFill/>
        </p:spPr>
        <p:txBody>
          <a:bodyPr wrap="square" rtlCol="0">
            <a:spAutoFit/>
          </a:bodyPr>
          <a:lstStyle/>
          <a:p>
            <a:pPr>
              <a:lnSpc>
                <a:spcPct val="130000"/>
              </a:lnSpc>
            </a:pPr>
            <a:r>
              <a:rPr lang="en-US" altLang="zh-CN" sz="1100" spc="100" dirty="0">
                <a:solidFill>
                  <a:srgbClr val="5F5F5F"/>
                </a:solidFill>
                <a:latin typeface="思源黑体 CN Light" panose="020B0300000000000000" pitchFamily="34" charset="-122"/>
                <a:ea typeface="思源黑体 CN Light" panose="020B0300000000000000" pitchFamily="34" charset="-122"/>
              </a:rPr>
              <a:t>Input the content that needs to be edited, the content can be expressed succinctly, use the keyword. Input the content that needs to be edited, the content can be expressed succinctly, use the keyword</a:t>
            </a:r>
            <a:endParaRPr lang="zh-CN" altLang="en-US" sz="1100" spc="100" dirty="0">
              <a:solidFill>
                <a:srgbClr val="5F5F5F"/>
              </a:solidFill>
              <a:latin typeface="思源黑体 CN Light" panose="020B0300000000000000" pitchFamily="34" charset="-122"/>
              <a:ea typeface="思源黑体 CN Light" panose="020B0300000000000000" pitchFamily="34" charset="-122"/>
            </a:endParaRPr>
          </a:p>
        </p:txBody>
      </p:sp>
      <p:pic>
        <p:nvPicPr>
          <p:cNvPr id="36" name="图片 35"/>
          <p:cNvPicPr>
            <a:picLocks noChangeAspect="1"/>
          </p:cNvPicPr>
          <p:nvPr/>
        </p:nvPicPr>
        <p:blipFill>
          <a:blip r:embed="rId4"/>
          <a:stretch>
            <a:fillRect/>
          </a:stretch>
        </p:blipFill>
        <p:spPr>
          <a:xfrm>
            <a:off x="1699874" y="1998022"/>
            <a:ext cx="4067188" cy="3786797"/>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478124" y="483928"/>
            <a:ext cx="2643685" cy="653435"/>
            <a:chOff x="7863942" y="1275202"/>
            <a:chExt cx="2643684" cy="653435"/>
          </a:xfrm>
        </p:grpSpPr>
        <p:sp>
          <p:nvSpPr>
            <p:cNvPr id="33" name="矩形 32"/>
            <p:cNvSpPr/>
            <p:nvPr/>
          </p:nvSpPr>
          <p:spPr>
            <a:xfrm>
              <a:off x="7863942" y="1275202"/>
              <a:ext cx="1627369" cy="430887"/>
            </a:xfrm>
            <a:prstGeom prst="rect">
              <a:avLst/>
            </a:prstGeom>
          </p:spPr>
          <p:txBody>
            <a:bodyPr wrap="none">
              <a:spAutoFit/>
            </a:bodyPr>
            <a:lstStyle/>
            <a:p>
              <a:r>
                <a:rPr lang="zh-CN" altLang="en-US" sz="22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胜任能力</a:t>
              </a:r>
            </a:p>
          </p:txBody>
        </p:sp>
        <p:sp>
          <p:nvSpPr>
            <p:cNvPr id="34" name="矩形 33"/>
            <p:cNvSpPr/>
            <p:nvPr/>
          </p:nvSpPr>
          <p:spPr>
            <a:xfrm>
              <a:off x="7879985" y="1651638"/>
              <a:ext cx="2627641"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pic>
        <p:nvPicPr>
          <p:cNvPr id="35" name="图片 34"/>
          <p:cNvPicPr>
            <a:picLocks noChangeAspect="1"/>
          </p:cNvPicPr>
          <p:nvPr/>
        </p:nvPicPr>
        <p:blipFill>
          <a:blip r:embed="rId3" cstate="screen"/>
          <a:stretch>
            <a:fillRect/>
          </a:stretch>
        </p:blipFill>
        <p:spPr>
          <a:xfrm>
            <a:off x="226322" y="141788"/>
            <a:ext cx="1146015" cy="1192400"/>
          </a:xfrm>
          <a:prstGeom prst="rect">
            <a:avLst/>
          </a:prstGeom>
        </p:spPr>
      </p:pic>
      <p:cxnSp>
        <p:nvCxnSpPr>
          <p:cNvPr id="39" name="直接连接符 38"/>
          <p:cNvCxnSpPr/>
          <p:nvPr/>
        </p:nvCxnSpPr>
        <p:spPr>
          <a:xfrm>
            <a:off x="1514576" y="1193928"/>
            <a:ext cx="10490613" cy="0"/>
          </a:xfrm>
          <a:prstGeom prst="line">
            <a:avLst/>
          </a:prstGeom>
          <a:ln>
            <a:solidFill>
              <a:srgbClr val="E2E1E2"/>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787064" y="4832591"/>
            <a:ext cx="9225711" cy="752514"/>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sp>
        <p:nvSpPr>
          <p:cNvPr id="41" name="文本框 40"/>
          <p:cNvSpPr txBox="1"/>
          <p:nvPr/>
        </p:nvSpPr>
        <p:spPr>
          <a:xfrm>
            <a:off x="1782362" y="4330373"/>
            <a:ext cx="1933951"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点击输入标题</a:t>
            </a:r>
          </a:p>
        </p:txBody>
      </p:sp>
      <p:sp>
        <p:nvSpPr>
          <p:cNvPr id="42" name="矩形 41"/>
          <p:cNvSpPr/>
          <p:nvPr/>
        </p:nvSpPr>
        <p:spPr>
          <a:xfrm>
            <a:off x="1782362" y="5585107"/>
            <a:ext cx="9225711" cy="532453"/>
          </a:xfrm>
          <a:prstGeom prst="rect">
            <a:avLst/>
          </a:prstGeom>
          <a:noFill/>
        </p:spPr>
        <p:txBody>
          <a:bodyPr wrap="square" rtlCol="0">
            <a:spAutoFit/>
          </a:bodyPr>
          <a:lstStyle/>
          <a:p>
            <a:pPr>
              <a:lnSpc>
                <a:spcPct val="130000"/>
              </a:lnSpc>
            </a:pPr>
            <a:r>
              <a:rPr lang="en-US" altLang="zh-CN" sz="1100" spc="100" dirty="0">
                <a:solidFill>
                  <a:srgbClr val="5F5F5F"/>
                </a:solidFill>
                <a:latin typeface="思源黑体 CN Light" panose="020B0300000000000000" pitchFamily="34" charset="-122"/>
                <a:ea typeface="思源黑体 CN Light" panose="020B0300000000000000" pitchFamily="34" charset="-122"/>
              </a:rPr>
              <a:t>Input the content that needs to be edited, the content can be expressed succinctly, use the keyword. Input the content that needs to be edited, the content can be expressed succinctly, use the keyword</a:t>
            </a:r>
            <a:endParaRPr lang="zh-CN" altLang="en-US" sz="1100" spc="100" dirty="0">
              <a:solidFill>
                <a:srgbClr val="5F5F5F"/>
              </a:solidFill>
              <a:latin typeface="思源黑体 CN Light" panose="020B0300000000000000" pitchFamily="34" charset="-122"/>
              <a:ea typeface="思源黑体 CN Light" panose="020B0300000000000000" pitchFamily="34" charset="-122"/>
            </a:endParaRPr>
          </a:p>
        </p:txBody>
      </p:sp>
      <p:pic>
        <p:nvPicPr>
          <p:cNvPr id="43" name="图片 42"/>
          <p:cNvPicPr>
            <a:picLocks noChangeAspect="1"/>
          </p:cNvPicPr>
          <p:nvPr/>
        </p:nvPicPr>
        <p:blipFill rotWithShape="1">
          <a:blip r:embed="rId4" cstate="screen"/>
          <a:srcRect/>
          <a:stretch>
            <a:fillRect/>
          </a:stretch>
        </p:blipFill>
        <p:spPr>
          <a:xfrm>
            <a:off x="1922829" y="1807922"/>
            <a:ext cx="4173171" cy="2243334"/>
          </a:xfrm>
          <a:prstGeom prst="rect">
            <a:avLst/>
          </a:prstGeom>
          <a:effectLst>
            <a:outerShdw blurRad="50800" dist="38100" dir="5400000" algn="t" rotWithShape="0">
              <a:prstClr val="black">
                <a:alpha val="40000"/>
              </a:prstClr>
            </a:outerShdw>
          </a:effectLst>
        </p:spPr>
      </p:pic>
      <p:pic>
        <p:nvPicPr>
          <p:cNvPr id="45" name="图片 44"/>
          <p:cNvPicPr>
            <a:picLocks noChangeAspect="1"/>
          </p:cNvPicPr>
          <p:nvPr/>
        </p:nvPicPr>
        <p:blipFill rotWithShape="1">
          <a:blip r:embed="rId5" cstate="screen"/>
          <a:srcRect/>
          <a:stretch>
            <a:fillRect/>
          </a:stretch>
        </p:blipFill>
        <p:spPr>
          <a:xfrm>
            <a:off x="6540708" y="1807924"/>
            <a:ext cx="4154467" cy="2243331"/>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478124" y="483928"/>
            <a:ext cx="2643685" cy="653435"/>
            <a:chOff x="7863942" y="1275202"/>
            <a:chExt cx="2643684" cy="653435"/>
          </a:xfrm>
        </p:grpSpPr>
        <p:sp>
          <p:nvSpPr>
            <p:cNvPr id="21" name="矩形 20"/>
            <p:cNvSpPr/>
            <p:nvPr/>
          </p:nvSpPr>
          <p:spPr>
            <a:xfrm>
              <a:off x="7863942" y="1275202"/>
              <a:ext cx="1627369" cy="430887"/>
            </a:xfrm>
            <a:prstGeom prst="rect">
              <a:avLst/>
            </a:prstGeom>
          </p:spPr>
          <p:txBody>
            <a:bodyPr wrap="none">
              <a:spAutoFit/>
            </a:bodyPr>
            <a:lstStyle/>
            <a:p>
              <a:r>
                <a:rPr lang="zh-CN" altLang="en-US" sz="22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胜任能力</a:t>
              </a:r>
            </a:p>
          </p:txBody>
        </p:sp>
        <p:sp>
          <p:nvSpPr>
            <p:cNvPr id="24" name="矩形 23"/>
            <p:cNvSpPr/>
            <p:nvPr/>
          </p:nvSpPr>
          <p:spPr>
            <a:xfrm>
              <a:off x="7879985" y="1651638"/>
              <a:ext cx="2627641"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pic>
        <p:nvPicPr>
          <p:cNvPr id="25" name="图片 24"/>
          <p:cNvPicPr>
            <a:picLocks noChangeAspect="1"/>
          </p:cNvPicPr>
          <p:nvPr/>
        </p:nvPicPr>
        <p:blipFill>
          <a:blip r:embed="rId3" cstate="screen"/>
          <a:stretch>
            <a:fillRect/>
          </a:stretch>
        </p:blipFill>
        <p:spPr>
          <a:xfrm>
            <a:off x="226322" y="141788"/>
            <a:ext cx="1146015" cy="1192400"/>
          </a:xfrm>
          <a:prstGeom prst="rect">
            <a:avLst/>
          </a:prstGeom>
        </p:spPr>
      </p:pic>
      <p:cxnSp>
        <p:nvCxnSpPr>
          <p:cNvPr id="26" name="直接连接符 25"/>
          <p:cNvCxnSpPr/>
          <p:nvPr/>
        </p:nvCxnSpPr>
        <p:spPr>
          <a:xfrm>
            <a:off x="1514576" y="1193928"/>
            <a:ext cx="10490613" cy="0"/>
          </a:xfrm>
          <a:prstGeom prst="line">
            <a:avLst/>
          </a:prstGeom>
          <a:ln>
            <a:solidFill>
              <a:srgbClr val="E2E1E2"/>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908497" y="2545977"/>
            <a:ext cx="4368043" cy="1192634"/>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sp>
        <p:nvSpPr>
          <p:cNvPr id="28" name="文本框 27"/>
          <p:cNvSpPr txBox="1"/>
          <p:nvPr/>
        </p:nvSpPr>
        <p:spPr>
          <a:xfrm>
            <a:off x="908498" y="1920487"/>
            <a:ext cx="1933951"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点击输入标题</a:t>
            </a:r>
          </a:p>
        </p:txBody>
      </p:sp>
      <p:pic>
        <p:nvPicPr>
          <p:cNvPr id="29" name="图片 28"/>
          <p:cNvPicPr>
            <a:picLocks noChangeAspect="1"/>
          </p:cNvPicPr>
          <p:nvPr/>
        </p:nvPicPr>
        <p:blipFill rotWithShape="1">
          <a:blip r:embed="rId4" cstate="screen"/>
          <a:srcRect t="-4839"/>
          <a:stretch>
            <a:fillRect/>
          </a:stretch>
        </p:blipFill>
        <p:spPr>
          <a:xfrm>
            <a:off x="974929" y="3738612"/>
            <a:ext cx="4091747" cy="2282561"/>
          </a:xfrm>
          <a:prstGeom prst="rect">
            <a:avLst/>
          </a:prstGeom>
          <a:effectLst>
            <a:outerShdw blurRad="50800" dist="38100" dir="5400000" algn="t" rotWithShape="0">
              <a:prstClr val="black">
                <a:alpha val="40000"/>
              </a:prstClr>
            </a:outerShdw>
          </a:effectLst>
        </p:spPr>
      </p:pic>
      <p:pic>
        <p:nvPicPr>
          <p:cNvPr id="2" name="图片 1"/>
          <p:cNvPicPr>
            <a:picLocks noChangeAspect="1"/>
          </p:cNvPicPr>
          <p:nvPr/>
        </p:nvPicPr>
        <p:blipFill>
          <a:blip r:embed="rId5"/>
          <a:stretch>
            <a:fillRect/>
          </a:stretch>
        </p:blipFill>
        <p:spPr>
          <a:xfrm>
            <a:off x="5314525" y="1920486"/>
            <a:ext cx="6151019" cy="4100679"/>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478124" y="483928"/>
            <a:ext cx="2643685" cy="653435"/>
            <a:chOff x="7863942" y="1275202"/>
            <a:chExt cx="2643684" cy="653435"/>
          </a:xfrm>
        </p:grpSpPr>
        <p:sp>
          <p:nvSpPr>
            <p:cNvPr id="25" name="矩形 24"/>
            <p:cNvSpPr/>
            <p:nvPr/>
          </p:nvSpPr>
          <p:spPr>
            <a:xfrm>
              <a:off x="7863942" y="1275202"/>
              <a:ext cx="1627369" cy="430887"/>
            </a:xfrm>
            <a:prstGeom prst="rect">
              <a:avLst/>
            </a:prstGeom>
          </p:spPr>
          <p:txBody>
            <a:bodyPr wrap="none">
              <a:spAutoFit/>
            </a:bodyPr>
            <a:lstStyle/>
            <a:p>
              <a:r>
                <a:rPr lang="zh-CN" altLang="en-US" sz="22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胜任能力</a:t>
              </a:r>
            </a:p>
          </p:txBody>
        </p:sp>
        <p:sp>
          <p:nvSpPr>
            <p:cNvPr id="26" name="矩形 25"/>
            <p:cNvSpPr/>
            <p:nvPr/>
          </p:nvSpPr>
          <p:spPr>
            <a:xfrm>
              <a:off x="7879985" y="1651638"/>
              <a:ext cx="2627641"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pic>
        <p:nvPicPr>
          <p:cNvPr id="27" name="图片 26"/>
          <p:cNvPicPr>
            <a:picLocks noChangeAspect="1"/>
          </p:cNvPicPr>
          <p:nvPr/>
        </p:nvPicPr>
        <p:blipFill>
          <a:blip r:embed="rId3" cstate="screen"/>
          <a:stretch>
            <a:fillRect/>
          </a:stretch>
        </p:blipFill>
        <p:spPr>
          <a:xfrm>
            <a:off x="226322" y="141788"/>
            <a:ext cx="1146015" cy="1192400"/>
          </a:xfrm>
          <a:prstGeom prst="rect">
            <a:avLst/>
          </a:prstGeom>
        </p:spPr>
      </p:pic>
      <p:cxnSp>
        <p:nvCxnSpPr>
          <p:cNvPr id="28" name="直接连接符 27"/>
          <p:cNvCxnSpPr/>
          <p:nvPr/>
        </p:nvCxnSpPr>
        <p:spPr>
          <a:xfrm>
            <a:off x="1514576" y="1193928"/>
            <a:ext cx="10490613" cy="0"/>
          </a:xfrm>
          <a:prstGeom prst="line">
            <a:avLst/>
          </a:prstGeom>
          <a:ln>
            <a:solidFill>
              <a:srgbClr val="E2E1E2"/>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4"/>
          <a:stretch>
            <a:fillRect/>
          </a:stretch>
        </p:blipFill>
        <p:spPr>
          <a:xfrm>
            <a:off x="1514576" y="2149423"/>
            <a:ext cx="5322099" cy="3555036"/>
          </a:xfrm>
          <a:prstGeom prst="rect">
            <a:avLst/>
          </a:prstGeom>
          <a:effectLst>
            <a:outerShdw blurRad="50800" dist="38100" dir="5400000" algn="t" rotWithShape="0">
              <a:prstClr val="black">
                <a:alpha val="40000"/>
              </a:prstClr>
            </a:outerShdw>
          </a:effectLst>
        </p:spPr>
      </p:pic>
      <p:sp>
        <p:nvSpPr>
          <p:cNvPr id="4" name="椭圆 3"/>
          <p:cNvSpPr/>
          <p:nvPr/>
        </p:nvSpPr>
        <p:spPr>
          <a:xfrm>
            <a:off x="6587263" y="2781625"/>
            <a:ext cx="674560" cy="674560"/>
          </a:xfrm>
          <a:prstGeom prst="ellipse">
            <a:avLst/>
          </a:prstGeom>
          <a:solidFill>
            <a:srgbClr val="1A9BBB"/>
          </a:solidFill>
          <a:ln>
            <a:solidFill>
              <a:srgbClr val="1A9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01</a:t>
            </a:r>
            <a:endParaRPr lang="zh-CN" altLang="en-US" dirty="0"/>
          </a:p>
        </p:txBody>
      </p:sp>
      <p:grpSp>
        <p:nvGrpSpPr>
          <p:cNvPr id="5" name="组合 4"/>
          <p:cNvGrpSpPr/>
          <p:nvPr/>
        </p:nvGrpSpPr>
        <p:grpSpPr>
          <a:xfrm>
            <a:off x="7654061" y="2585863"/>
            <a:ext cx="3663680" cy="1091521"/>
            <a:chOff x="743432" y="3694593"/>
            <a:chExt cx="3663680" cy="1091521"/>
          </a:xfrm>
        </p:grpSpPr>
        <p:sp>
          <p:nvSpPr>
            <p:cNvPr id="34" name="文本框 33"/>
            <p:cNvSpPr txBox="1"/>
            <p:nvPr/>
          </p:nvSpPr>
          <p:spPr>
            <a:xfrm>
              <a:off x="776343" y="3694593"/>
              <a:ext cx="1933951"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点击输入标题</a:t>
              </a:r>
            </a:p>
          </p:txBody>
        </p:sp>
        <p:sp>
          <p:nvSpPr>
            <p:cNvPr id="35" name="矩形 34"/>
            <p:cNvSpPr/>
            <p:nvPr/>
          </p:nvSpPr>
          <p:spPr>
            <a:xfrm>
              <a:off x="743432" y="4033600"/>
              <a:ext cx="3663680" cy="752514"/>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a:t>
              </a:r>
            </a:p>
          </p:txBody>
        </p:sp>
      </p:grpSp>
      <p:sp>
        <p:nvSpPr>
          <p:cNvPr id="36" name="椭圆 35"/>
          <p:cNvSpPr/>
          <p:nvPr/>
        </p:nvSpPr>
        <p:spPr>
          <a:xfrm>
            <a:off x="6587263" y="4478245"/>
            <a:ext cx="674560" cy="674560"/>
          </a:xfrm>
          <a:prstGeom prst="ellipse">
            <a:avLst/>
          </a:prstGeom>
          <a:solidFill>
            <a:srgbClr val="1A9BBB"/>
          </a:solidFill>
          <a:ln>
            <a:solidFill>
              <a:srgbClr val="1A9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02</a:t>
            </a:r>
            <a:endParaRPr lang="zh-CN" altLang="en-US" dirty="0"/>
          </a:p>
        </p:txBody>
      </p:sp>
      <p:grpSp>
        <p:nvGrpSpPr>
          <p:cNvPr id="39" name="组合 38"/>
          <p:cNvGrpSpPr/>
          <p:nvPr/>
        </p:nvGrpSpPr>
        <p:grpSpPr>
          <a:xfrm>
            <a:off x="7654061" y="4269766"/>
            <a:ext cx="3663680" cy="1091521"/>
            <a:chOff x="743432" y="3694593"/>
            <a:chExt cx="3663680" cy="1091521"/>
          </a:xfrm>
        </p:grpSpPr>
        <p:sp>
          <p:nvSpPr>
            <p:cNvPr id="40" name="文本框 39"/>
            <p:cNvSpPr txBox="1"/>
            <p:nvPr/>
          </p:nvSpPr>
          <p:spPr>
            <a:xfrm>
              <a:off x="776343" y="3694593"/>
              <a:ext cx="1933951"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点击输入标题</a:t>
              </a:r>
            </a:p>
          </p:txBody>
        </p:sp>
        <p:sp>
          <p:nvSpPr>
            <p:cNvPr id="41" name="矩形 40"/>
            <p:cNvSpPr/>
            <p:nvPr/>
          </p:nvSpPr>
          <p:spPr>
            <a:xfrm>
              <a:off x="743432" y="4033600"/>
              <a:ext cx="3663680" cy="752514"/>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877325" y="1573004"/>
            <a:ext cx="2919569" cy="1862048"/>
          </a:xfrm>
          <a:prstGeom prst="rect">
            <a:avLst/>
          </a:prstGeom>
          <a:noFill/>
        </p:spPr>
        <p:txBody>
          <a:bodyPr wrap="square" rtlCol="0">
            <a:spAutoFit/>
          </a:bodyPr>
          <a:lstStyle/>
          <a:p>
            <a:r>
              <a:rPr lang="en-US" altLang="zh-CN" sz="11500" spc="300" dirty="0">
                <a:solidFill>
                  <a:srgbClr val="02799B"/>
                </a:solidFill>
                <a:latin typeface="Agency FB" panose="020B0503020202020204" pitchFamily="34" charset="0"/>
                <a:cs typeface="Arial" panose="020B0604020202020204" pitchFamily="34" charset="0"/>
              </a:rPr>
              <a:t>04</a:t>
            </a:r>
            <a:endParaRPr lang="zh-CN" altLang="en-US" sz="11500" spc="300" dirty="0">
              <a:solidFill>
                <a:srgbClr val="02799B"/>
              </a:solidFill>
              <a:latin typeface="Agency FB" panose="020B0503020202020204" pitchFamily="34" charset="0"/>
              <a:cs typeface="Arial" panose="020B0604020202020204" pitchFamily="34" charset="0"/>
            </a:endParaRPr>
          </a:p>
        </p:txBody>
      </p:sp>
      <p:sp>
        <p:nvSpPr>
          <p:cNvPr id="17" name="矩形 16"/>
          <p:cNvSpPr/>
          <p:nvPr/>
        </p:nvSpPr>
        <p:spPr>
          <a:xfrm>
            <a:off x="6711573" y="3377466"/>
            <a:ext cx="1935145" cy="523220"/>
          </a:xfrm>
          <a:prstGeom prst="rect">
            <a:avLst/>
          </a:prstGeom>
        </p:spPr>
        <p:txBody>
          <a:bodyPr wrap="none">
            <a:spAutoFit/>
          </a:bodyPr>
          <a:lstStyle/>
          <a:p>
            <a:r>
              <a:rPr lang="zh-CN" altLang="en-US" sz="2800" b="1" spc="600" dirty="0">
                <a:solidFill>
                  <a:schemeClr val="tx1">
                    <a:lumMod val="75000"/>
                    <a:lumOff val="25000"/>
                  </a:schemeClr>
                </a:solidFill>
                <a:latin typeface="思源黑体 CN Light" panose="020B0300000000000000" pitchFamily="34" charset="-122"/>
                <a:ea typeface="思源黑体 CN Light" panose="020B0300000000000000" pitchFamily="34" charset="-122"/>
              </a:rPr>
              <a:t>目标计划</a:t>
            </a:r>
          </a:p>
        </p:txBody>
      </p:sp>
      <p:sp>
        <p:nvSpPr>
          <p:cNvPr id="18" name="矩形 17"/>
          <p:cNvSpPr/>
          <p:nvPr/>
        </p:nvSpPr>
        <p:spPr>
          <a:xfrm>
            <a:off x="6071871" y="3854194"/>
            <a:ext cx="3243196" cy="323165"/>
          </a:xfrm>
          <a:prstGeom prst="rect">
            <a:avLst/>
          </a:prstGeom>
        </p:spPr>
        <p:txBody>
          <a:bodyPr wrap="none">
            <a:spAutoFit/>
          </a:bodyPr>
          <a:lstStyle/>
          <a:p>
            <a:r>
              <a:rPr lang="en-US" altLang="zh-CN" sz="15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500" dirty="0">
              <a:solidFill>
                <a:schemeClr val="bg1">
                  <a:lumMod val="65000"/>
                </a:schemeClr>
              </a:solidFill>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3" cstate="screen"/>
          <a:stretch>
            <a:fillRect/>
          </a:stretch>
        </p:blipFill>
        <p:spPr>
          <a:xfrm>
            <a:off x="-1386444" y="1459497"/>
            <a:ext cx="6201797" cy="6451238"/>
          </a:xfrm>
          <a:prstGeom prst="rect">
            <a:avLst/>
          </a:prstGeom>
        </p:spPr>
      </p:pic>
      <p:grpSp>
        <p:nvGrpSpPr>
          <p:cNvPr id="9" name="组合 8"/>
          <p:cNvGrpSpPr/>
          <p:nvPr/>
        </p:nvGrpSpPr>
        <p:grpSpPr>
          <a:xfrm>
            <a:off x="9288679" y="-2053788"/>
            <a:ext cx="4041808" cy="4789053"/>
            <a:chOff x="8565496" y="-2437670"/>
            <a:chExt cx="5265568" cy="6239063"/>
          </a:xfrm>
        </p:grpSpPr>
        <p:pic>
          <p:nvPicPr>
            <p:cNvPr id="11" name="图片 10"/>
            <p:cNvPicPr>
              <a:picLocks noChangeAspect="1"/>
            </p:cNvPicPr>
            <p:nvPr/>
          </p:nvPicPr>
          <p:blipFill>
            <a:blip r:embed="rId4"/>
            <a:stretch>
              <a:fillRect/>
            </a:stretch>
          </p:blipFill>
          <p:spPr>
            <a:xfrm rot="19461376">
              <a:off x="9813994" y="-892873"/>
              <a:ext cx="4008632" cy="3956742"/>
            </a:xfrm>
            <a:prstGeom prst="rect">
              <a:avLst/>
            </a:prstGeom>
          </p:spPr>
        </p:pic>
        <p:pic>
          <p:nvPicPr>
            <p:cNvPr id="12" name="图片 11"/>
            <p:cNvPicPr>
              <a:picLocks noChangeAspect="1"/>
            </p:cNvPicPr>
            <p:nvPr/>
          </p:nvPicPr>
          <p:blipFill>
            <a:blip r:embed="rId5" cstate="screen"/>
            <a:stretch>
              <a:fillRect/>
            </a:stretch>
          </p:blipFill>
          <p:spPr>
            <a:xfrm rot="1719092">
              <a:off x="11887121" y="2116885"/>
              <a:ext cx="1943943" cy="1684508"/>
            </a:xfrm>
            <a:prstGeom prst="rect">
              <a:avLst/>
            </a:prstGeom>
          </p:spPr>
        </p:pic>
        <p:pic>
          <p:nvPicPr>
            <p:cNvPr id="14" name="图片 13"/>
            <p:cNvPicPr>
              <a:picLocks noChangeAspect="1"/>
            </p:cNvPicPr>
            <p:nvPr/>
          </p:nvPicPr>
          <p:blipFill>
            <a:blip r:embed="rId4"/>
            <a:stretch>
              <a:fillRect/>
            </a:stretch>
          </p:blipFill>
          <p:spPr>
            <a:xfrm rot="16976514">
              <a:off x="8544081" y="-2416255"/>
              <a:ext cx="3308585" cy="326575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4122271" y="2852324"/>
            <a:ext cx="2033440" cy="1015663"/>
          </a:xfrm>
          <a:prstGeom prst="rect">
            <a:avLst/>
          </a:prstGeom>
          <a:noFill/>
        </p:spPr>
        <p:txBody>
          <a:bodyPr wrap="square" rtlCol="0">
            <a:spAutoFit/>
          </a:bodyPr>
          <a:lstStyle/>
          <a:p>
            <a:r>
              <a:rPr lang="zh-CN" altLang="en-US" sz="6000" b="1" spc="600" dirty="0">
                <a:solidFill>
                  <a:schemeClr val="tx1">
                    <a:lumMod val="65000"/>
                    <a:lumOff val="35000"/>
                  </a:schemeClr>
                </a:solidFill>
                <a:latin typeface="庞门正道标题体" panose="02010600030101010101" pitchFamily="2" charset="-122"/>
                <a:ea typeface="庞门正道标题体" panose="02010600030101010101" pitchFamily="2" charset="-122"/>
              </a:rPr>
              <a:t>目录</a:t>
            </a:r>
          </a:p>
        </p:txBody>
      </p:sp>
      <p:sp>
        <p:nvSpPr>
          <p:cNvPr id="34" name="矩形 33"/>
          <p:cNvSpPr/>
          <p:nvPr/>
        </p:nvSpPr>
        <p:spPr>
          <a:xfrm>
            <a:off x="4048482" y="3678306"/>
            <a:ext cx="1713931" cy="338554"/>
          </a:xfrm>
          <a:prstGeom prst="rect">
            <a:avLst/>
          </a:prstGeom>
        </p:spPr>
        <p:txBody>
          <a:bodyPr wrap="none">
            <a:spAutoFit/>
          </a:bodyPr>
          <a:lstStyle/>
          <a:p>
            <a:r>
              <a:rPr lang="en-US" altLang="zh-CN" sz="1600" spc="300" dirty="0">
                <a:solidFill>
                  <a:schemeClr val="tx1">
                    <a:lumMod val="50000"/>
                    <a:lumOff val="50000"/>
                  </a:schemeClr>
                </a:solidFill>
                <a:latin typeface="Arial" panose="020B0604020202020204" pitchFamily="34" charset="0"/>
                <a:cs typeface="Arial" panose="020B0604020202020204" pitchFamily="34" charset="0"/>
              </a:rPr>
              <a:t> CONTENTS</a:t>
            </a:r>
            <a:endParaRPr lang="zh-CN" altLang="en-US" sz="1600" spc="300" dirty="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3" name="组合 2"/>
          <p:cNvGrpSpPr/>
          <p:nvPr/>
        </p:nvGrpSpPr>
        <p:grpSpPr>
          <a:xfrm>
            <a:off x="6310978" y="1357631"/>
            <a:ext cx="3384713" cy="653435"/>
            <a:chOff x="6445887" y="1132779"/>
            <a:chExt cx="3384713" cy="653435"/>
          </a:xfrm>
        </p:grpSpPr>
        <p:sp>
          <p:nvSpPr>
            <p:cNvPr id="39" name="椭圆 38"/>
            <p:cNvSpPr/>
            <p:nvPr/>
          </p:nvSpPr>
          <p:spPr>
            <a:xfrm>
              <a:off x="6445887" y="1200452"/>
              <a:ext cx="585762" cy="585762"/>
            </a:xfrm>
            <a:prstGeom prst="ellipse">
              <a:avLst/>
            </a:prstGeom>
            <a:solidFill>
              <a:srgbClr val="0279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01</a:t>
              </a:r>
              <a:endParaRPr lang="zh-CN" altLang="en-US" sz="1600" dirty="0">
                <a:latin typeface="Arial" panose="020B0604020202020204" pitchFamily="34" charset="0"/>
                <a:cs typeface="Arial" panose="020B0604020202020204" pitchFamily="34" charset="0"/>
              </a:endParaRPr>
            </a:p>
          </p:txBody>
        </p:sp>
        <p:sp>
          <p:nvSpPr>
            <p:cNvPr id="35" name="矩形 34"/>
            <p:cNvSpPr/>
            <p:nvPr/>
          </p:nvSpPr>
          <p:spPr>
            <a:xfrm>
              <a:off x="7186916" y="1132779"/>
              <a:ext cx="1627369" cy="430887"/>
            </a:xfrm>
            <a:prstGeom prst="rect">
              <a:avLst/>
            </a:prstGeom>
          </p:spPr>
          <p:txBody>
            <a:bodyPr wrap="none">
              <a:spAutoFit/>
            </a:bodyPr>
            <a:lstStyle/>
            <a:p>
              <a:r>
                <a:rPr lang="zh-CN" altLang="en-US" sz="2200" b="1" spc="600" dirty="0">
                  <a:solidFill>
                    <a:srgbClr val="5F5F5F"/>
                  </a:solidFill>
                  <a:latin typeface="思源黑体 CN Light" panose="020B0300000000000000" pitchFamily="34" charset="-122"/>
                  <a:ea typeface="思源黑体 CN Light" panose="020B0300000000000000" pitchFamily="34" charset="-122"/>
                </a:rPr>
                <a:t>有关于我</a:t>
              </a:r>
            </a:p>
          </p:txBody>
        </p:sp>
        <p:sp>
          <p:nvSpPr>
            <p:cNvPr id="45" name="矩形 44"/>
            <p:cNvSpPr/>
            <p:nvPr/>
          </p:nvSpPr>
          <p:spPr>
            <a:xfrm>
              <a:off x="7202958" y="1509215"/>
              <a:ext cx="2627642" cy="276999"/>
            </a:xfrm>
            <a:prstGeom prst="rect">
              <a:avLst/>
            </a:prstGeom>
          </p:spPr>
          <p:txBody>
            <a:bodyPr wrap="none">
              <a:spAutoFit/>
            </a:bodyPr>
            <a:lstStyle/>
            <a:p>
              <a:r>
                <a:rPr lang="en-US" altLang="zh-CN" sz="1200" dirty="0">
                  <a:solidFill>
                    <a:srgbClr val="9F9F9F"/>
                  </a:solidFill>
                  <a:latin typeface="Arial" panose="020B0604020202020204" pitchFamily="34" charset="0"/>
                  <a:cs typeface="Arial" panose="020B0604020202020204" pitchFamily="34" charset="0"/>
                </a:rPr>
                <a:t>Click on the content of the entry title</a:t>
              </a:r>
              <a:endParaRPr lang="zh-CN" altLang="en-US" sz="1200" dirty="0">
                <a:solidFill>
                  <a:srgbClr val="9F9F9F"/>
                </a:solidFill>
                <a:latin typeface="Arial" panose="020B0604020202020204" pitchFamily="34" charset="0"/>
                <a:cs typeface="Arial" panose="020B0604020202020204" pitchFamily="34" charset="0"/>
              </a:endParaRPr>
            </a:p>
          </p:txBody>
        </p:sp>
      </p:grpSp>
      <p:grpSp>
        <p:nvGrpSpPr>
          <p:cNvPr id="4" name="组合 3"/>
          <p:cNvGrpSpPr/>
          <p:nvPr/>
        </p:nvGrpSpPr>
        <p:grpSpPr>
          <a:xfrm>
            <a:off x="6310978" y="2552605"/>
            <a:ext cx="3384713" cy="653435"/>
            <a:chOff x="6445887" y="2327753"/>
            <a:chExt cx="3384713" cy="653435"/>
          </a:xfrm>
        </p:grpSpPr>
        <p:sp>
          <p:nvSpPr>
            <p:cNvPr id="40" name="椭圆 39"/>
            <p:cNvSpPr/>
            <p:nvPr/>
          </p:nvSpPr>
          <p:spPr>
            <a:xfrm>
              <a:off x="6445887" y="2361590"/>
              <a:ext cx="585762" cy="585762"/>
            </a:xfrm>
            <a:prstGeom prst="ellipse">
              <a:avLst/>
            </a:prstGeom>
            <a:solidFill>
              <a:srgbClr val="0279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02</a:t>
              </a:r>
              <a:endParaRPr lang="zh-CN" altLang="en-US" sz="1600" dirty="0">
                <a:latin typeface="Arial" panose="020B0604020202020204" pitchFamily="34" charset="0"/>
                <a:cs typeface="Arial" panose="020B0604020202020204" pitchFamily="34" charset="0"/>
              </a:endParaRPr>
            </a:p>
          </p:txBody>
        </p:sp>
        <p:sp>
          <p:nvSpPr>
            <p:cNvPr id="29" name="矩形 28"/>
            <p:cNvSpPr/>
            <p:nvPr/>
          </p:nvSpPr>
          <p:spPr>
            <a:xfrm>
              <a:off x="7186916" y="2327753"/>
              <a:ext cx="1627369" cy="430887"/>
            </a:xfrm>
            <a:prstGeom prst="rect">
              <a:avLst/>
            </a:prstGeom>
          </p:spPr>
          <p:txBody>
            <a:bodyPr wrap="none">
              <a:spAutoFit/>
            </a:bodyPr>
            <a:lstStyle/>
            <a:p>
              <a:r>
                <a:rPr lang="zh-CN" altLang="en-US" sz="2200" b="1" spc="600" dirty="0">
                  <a:solidFill>
                    <a:srgbClr val="5F5F5F"/>
                  </a:solidFill>
                  <a:latin typeface="思源黑体 CN Light" panose="020B0300000000000000" pitchFamily="34" charset="-122"/>
                  <a:ea typeface="思源黑体 CN Light" panose="020B0300000000000000" pitchFamily="34" charset="-122"/>
                </a:rPr>
                <a:t>岗位认知</a:t>
              </a:r>
            </a:p>
          </p:txBody>
        </p:sp>
        <p:sp>
          <p:nvSpPr>
            <p:cNvPr id="30" name="矩形 29"/>
            <p:cNvSpPr/>
            <p:nvPr/>
          </p:nvSpPr>
          <p:spPr>
            <a:xfrm>
              <a:off x="7202958" y="2704189"/>
              <a:ext cx="2627642" cy="276999"/>
            </a:xfrm>
            <a:prstGeom prst="rect">
              <a:avLst/>
            </a:prstGeom>
          </p:spPr>
          <p:txBody>
            <a:bodyPr wrap="none">
              <a:spAutoFit/>
            </a:bodyPr>
            <a:lstStyle/>
            <a:p>
              <a:r>
                <a:rPr lang="en-US" altLang="zh-CN" sz="1200" dirty="0">
                  <a:solidFill>
                    <a:srgbClr val="9F9F9F"/>
                  </a:solidFill>
                  <a:latin typeface="Arial" panose="020B0604020202020204" pitchFamily="34" charset="0"/>
                  <a:cs typeface="Arial" panose="020B0604020202020204" pitchFamily="34" charset="0"/>
                </a:rPr>
                <a:t>Click on the content of the entry title</a:t>
              </a:r>
              <a:endParaRPr lang="zh-CN" altLang="en-US" sz="1200" dirty="0">
                <a:solidFill>
                  <a:srgbClr val="9F9F9F"/>
                </a:solidFill>
                <a:latin typeface="Arial" panose="020B0604020202020204" pitchFamily="34" charset="0"/>
                <a:cs typeface="Arial" panose="020B0604020202020204" pitchFamily="34" charset="0"/>
              </a:endParaRPr>
            </a:p>
          </p:txBody>
        </p:sp>
      </p:grpSp>
      <p:grpSp>
        <p:nvGrpSpPr>
          <p:cNvPr id="5" name="组合 4"/>
          <p:cNvGrpSpPr/>
          <p:nvPr/>
        </p:nvGrpSpPr>
        <p:grpSpPr>
          <a:xfrm>
            <a:off x="6310978" y="3747579"/>
            <a:ext cx="3384713" cy="653435"/>
            <a:chOff x="6445887" y="3522727"/>
            <a:chExt cx="3384713" cy="653435"/>
          </a:xfrm>
        </p:grpSpPr>
        <p:sp>
          <p:nvSpPr>
            <p:cNvPr id="41" name="椭圆 40"/>
            <p:cNvSpPr/>
            <p:nvPr/>
          </p:nvSpPr>
          <p:spPr>
            <a:xfrm>
              <a:off x="6445887" y="3550649"/>
              <a:ext cx="585762" cy="585762"/>
            </a:xfrm>
            <a:prstGeom prst="ellipse">
              <a:avLst/>
            </a:prstGeom>
            <a:solidFill>
              <a:srgbClr val="0279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03</a:t>
              </a:r>
              <a:endParaRPr lang="zh-CN" altLang="en-US" sz="1600" dirty="0">
                <a:latin typeface="Arial" panose="020B0604020202020204" pitchFamily="34" charset="0"/>
                <a:cs typeface="Arial" panose="020B0604020202020204" pitchFamily="34" charset="0"/>
              </a:endParaRPr>
            </a:p>
          </p:txBody>
        </p:sp>
        <p:sp>
          <p:nvSpPr>
            <p:cNvPr id="43" name="矩形 42"/>
            <p:cNvSpPr/>
            <p:nvPr/>
          </p:nvSpPr>
          <p:spPr>
            <a:xfrm>
              <a:off x="7186916" y="3522727"/>
              <a:ext cx="1627369" cy="430887"/>
            </a:xfrm>
            <a:prstGeom prst="rect">
              <a:avLst/>
            </a:prstGeom>
          </p:spPr>
          <p:txBody>
            <a:bodyPr wrap="none">
              <a:spAutoFit/>
            </a:bodyPr>
            <a:lstStyle/>
            <a:p>
              <a:r>
                <a:rPr lang="zh-CN" altLang="en-US" sz="2200" b="1" spc="600" dirty="0">
                  <a:solidFill>
                    <a:srgbClr val="5F5F5F"/>
                  </a:solidFill>
                  <a:latin typeface="思源黑体 CN Light" panose="020B0300000000000000" pitchFamily="34" charset="-122"/>
                  <a:ea typeface="思源黑体 CN Light" panose="020B0300000000000000" pitchFamily="34" charset="-122"/>
                </a:rPr>
                <a:t>胜任能力</a:t>
              </a:r>
            </a:p>
          </p:txBody>
        </p:sp>
        <p:sp>
          <p:nvSpPr>
            <p:cNvPr id="48" name="矩形 47"/>
            <p:cNvSpPr/>
            <p:nvPr/>
          </p:nvSpPr>
          <p:spPr>
            <a:xfrm>
              <a:off x="7202958" y="3899163"/>
              <a:ext cx="2627642" cy="276999"/>
            </a:xfrm>
            <a:prstGeom prst="rect">
              <a:avLst/>
            </a:prstGeom>
          </p:spPr>
          <p:txBody>
            <a:bodyPr wrap="none">
              <a:spAutoFit/>
            </a:bodyPr>
            <a:lstStyle/>
            <a:p>
              <a:r>
                <a:rPr lang="en-US" altLang="zh-CN" sz="1200" dirty="0">
                  <a:solidFill>
                    <a:srgbClr val="9F9F9F"/>
                  </a:solidFill>
                  <a:latin typeface="Arial" panose="020B0604020202020204" pitchFamily="34" charset="0"/>
                  <a:cs typeface="Arial" panose="020B0604020202020204" pitchFamily="34" charset="0"/>
                </a:rPr>
                <a:t>Click on the content of the entry title</a:t>
              </a:r>
              <a:endParaRPr lang="zh-CN" altLang="en-US" sz="1200" dirty="0">
                <a:solidFill>
                  <a:srgbClr val="9F9F9F"/>
                </a:solidFill>
                <a:latin typeface="Arial" panose="020B0604020202020204" pitchFamily="34" charset="0"/>
                <a:cs typeface="Arial" panose="020B0604020202020204" pitchFamily="34" charset="0"/>
              </a:endParaRPr>
            </a:p>
          </p:txBody>
        </p:sp>
      </p:grpSp>
      <p:grpSp>
        <p:nvGrpSpPr>
          <p:cNvPr id="6" name="组合 5"/>
          <p:cNvGrpSpPr/>
          <p:nvPr/>
        </p:nvGrpSpPr>
        <p:grpSpPr>
          <a:xfrm>
            <a:off x="6310978" y="4957544"/>
            <a:ext cx="3384713" cy="653435"/>
            <a:chOff x="6445887" y="4732692"/>
            <a:chExt cx="3384713" cy="653435"/>
          </a:xfrm>
        </p:grpSpPr>
        <p:sp>
          <p:nvSpPr>
            <p:cNvPr id="42" name="椭圆 41"/>
            <p:cNvSpPr/>
            <p:nvPr/>
          </p:nvSpPr>
          <p:spPr>
            <a:xfrm>
              <a:off x="6445887" y="4744992"/>
              <a:ext cx="585762" cy="585762"/>
            </a:xfrm>
            <a:prstGeom prst="ellipse">
              <a:avLst/>
            </a:prstGeom>
            <a:solidFill>
              <a:srgbClr val="0279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panose="020B0604020202020204" pitchFamily="34" charset="0"/>
                  <a:cs typeface="Arial" panose="020B0604020202020204" pitchFamily="34" charset="0"/>
                </a:rPr>
                <a:t>04</a:t>
              </a:r>
              <a:endParaRPr lang="zh-CN" altLang="en-US" sz="1600" dirty="0">
                <a:latin typeface="Arial" panose="020B0604020202020204" pitchFamily="34" charset="0"/>
                <a:cs typeface="Arial" panose="020B0604020202020204" pitchFamily="34" charset="0"/>
              </a:endParaRPr>
            </a:p>
          </p:txBody>
        </p:sp>
        <p:sp>
          <p:nvSpPr>
            <p:cNvPr id="50" name="矩形 49"/>
            <p:cNvSpPr/>
            <p:nvPr/>
          </p:nvSpPr>
          <p:spPr>
            <a:xfrm>
              <a:off x="7186916" y="4732692"/>
              <a:ext cx="1627369" cy="430887"/>
            </a:xfrm>
            <a:prstGeom prst="rect">
              <a:avLst/>
            </a:prstGeom>
          </p:spPr>
          <p:txBody>
            <a:bodyPr wrap="none">
              <a:spAutoFit/>
            </a:bodyPr>
            <a:lstStyle/>
            <a:p>
              <a:r>
                <a:rPr lang="zh-CN" altLang="en-US" sz="2200" b="1" spc="600" dirty="0">
                  <a:solidFill>
                    <a:srgbClr val="5F5F5F"/>
                  </a:solidFill>
                  <a:latin typeface="思源黑体 CN Light" panose="020B0300000000000000" pitchFamily="34" charset="-122"/>
                  <a:ea typeface="思源黑体 CN Light" panose="020B0300000000000000" pitchFamily="34" charset="-122"/>
                </a:rPr>
                <a:t>目标规划</a:t>
              </a:r>
            </a:p>
          </p:txBody>
        </p:sp>
        <p:sp>
          <p:nvSpPr>
            <p:cNvPr id="51" name="矩形 50"/>
            <p:cNvSpPr/>
            <p:nvPr/>
          </p:nvSpPr>
          <p:spPr>
            <a:xfrm>
              <a:off x="7202958" y="5109128"/>
              <a:ext cx="2627642" cy="276999"/>
            </a:xfrm>
            <a:prstGeom prst="rect">
              <a:avLst/>
            </a:prstGeom>
          </p:spPr>
          <p:txBody>
            <a:bodyPr wrap="none">
              <a:spAutoFit/>
            </a:bodyPr>
            <a:lstStyle/>
            <a:p>
              <a:r>
                <a:rPr lang="en-US" altLang="zh-CN" sz="1200" dirty="0">
                  <a:solidFill>
                    <a:srgbClr val="9F9F9F"/>
                  </a:solidFill>
                  <a:latin typeface="Arial" panose="020B0604020202020204" pitchFamily="34" charset="0"/>
                  <a:cs typeface="Arial" panose="020B0604020202020204" pitchFamily="34" charset="0"/>
                </a:rPr>
                <a:t>Click on the content of the entry title</a:t>
              </a:r>
              <a:endParaRPr lang="zh-CN" altLang="en-US" sz="1200" dirty="0">
                <a:solidFill>
                  <a:srgbClr val="9F9F9F"/>
                </a:solidFill>
                <a:latin typeface="Arial" panose="020B0604020202020204" pitchFamily="34" charset="0"/>
                <a:cs typeface="Arial" panose="020B0604020202020204" pitchFamily="34" charset="0"/>
              </a:endParaRPr>
            </a:p>
          </p:txBody>
        </p:sp>
      </p:grpSp>
      <p:pic>
        <p:nvPicPr>
          <p:cNvPr id="36" name="图片 35"/>
          <p:cNvPicPr>
            <a:picLocks noChangeAspect="1"/>
          </p:cNvPicPr>
          <p:nvPr/>
        </p:nvPicPr>
        <p:blipFill>
          <a:blip r:embed="rId3" cstate="screen"/>
          <a:stretch>
            <a:fillRect/>
          </a:stretch>
        </p:blipFill>
        <p:spPr>
          <a:xfrm>
            <a:off x="-1386444" y="1459497"/>
            <a:ext cx="6201797" cy="6451238"/>
          </a:xfrm>
          <a:prstGeom prst="rect">
            <a:avLst/>
          </a:prstGeom>
        </p:spPr>
      </p:pic>
      <p:grpSp>
        <p:nvGrpSpPr>
          <p:cNvPr id="37" name="组合 36"/>
          <p:cNvGrpSpPr/>
          <p:nvPr/>
        </p:nvGrpSpPr>
        <p:grpSpPr>
          <a:xfrm>
            <a:off x="9288679" y="-2053788"/>
            <a:ext cx="4041808" cy="4789053"/>
            <a:chOff x="8565496" y="-2437670"/>
            <a:chExt cx="5265568" cy="6239063"/>
          </a:xfrm>
        </p:grpSpPr>
        <p:pic>
          <p:nvPicPr>
            <p:cNvPr id="38" name="图片 37"/>
            <p:cNvPicPr>
              <a:picLocks noChangeAspect="1"/>
            </p:cNvPicPr>
            <p:nvPr/>
          </p:nvPicPr>
          <p:blipFill>
            <a:blip r:embed="rId4"/>
            <a:stretch>
              <a:fillRect/>
            </a:stretch>
          </p:blipFill>
          <p:spPr>
            <a:xfrm rot="19461376">
              <a:off x="9813994" y="-892873"/>
              <a:ext cx="4008632" cy="3956742"/>
            </a:xfrm>
            <a:prstGeom prst="rect">
              <a:avLst/>
            </a:prstGeom>
          </p:spPr>
        </p:pic>
        <p:pic>
          <p:nvPicPr>
            <p:cNvPr id="44" name="图片 43"/>
            <p:cNvPicPr>
              <a:picLocks noChangeAspect="1"/>
            </p:cNvPicPr>
            <p:nvPr/>
          </p:nvPicPr>
          <p:blipFill>
            <a:blip r:embed="rId5" cstate="screen"/>
            <a:stretch>
              <a:fillRect/>
            </a:stretch>
          </p:blipFill>
          <p:spPr>
            <a:xfrm rot="1719092">
              <a:off x="11887121" y="2116885"/>
              <a:ext cx="1943943" cy="1684508"/>
            </a:xfrm>
            <a:prstGeom prst="rect">
              <a:avLst/>
            </a:prstGeom>
          </p:spPr>
        </p:pic>
        <p:pic>
          <p:nvPicPr>
            <p:cNvPr id="46" name="图片 45"/>
            <p:cNvPicPr>
              <a:picLocks noChangeAspect="1"/>
            </p:cNvPicPr>
            <p:nvPr/>
          </p:nvPicPr>
          <p:blipFill>
            <a:blip r:embed="rId4"/>
            <a:stretch>
              <a:fillRect/>
            </a:stretch>
          </p:blipFill>
          <p:spPr>
            <a:xfrm rot="16976514">
              <a:off x="8544081" y="-2416255"/>
              <a:ext cx="3308585" cy="326575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6548620" y="2113770"/>
            <a:ext cx="5008795" cy="2815989"/>
          </a:xfrm>
          <a:prstGeom prst="rect">
            <a:avLst/>
          </a:prstGeom>
          <a:solidFill>
            <a:srgbClr val="1A9BBB"/>
          </a:solidFill>
          <a:ln>
            <a:solidFill>
              <a:srgbClr val="1A9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9BBB"/>
              </a:solidFill>
            </a:endParaRPr>
          </a:p>
        </p:txBody>
      </p:sp>
      <p:grpSp>
        <p:nvGrpSpPr>
          <p:cNvPr id="15" name="组合 14"/>
          <p:cNvGrpSpPr/>
          <p:nvPr/>
        </p:nvGrpSpPr>
        <p:grpSpPr>
          <a:xfrm>
            <a:off x="1478124" y="483928"/>
            <a:ext cx="2643685" cy="653435"/>
            <a:chOff x="7863942" y="1275202"/>
            <a:chExt cx="2643684" cy="653435"/>
          </a:xfrm>
        </p:grpSpPr>
        <p:sp>
          <p:nvSpPr>
            <p:cNvPr id="20" name="矩形 19"/>
            <p:cNvSpPr/>
            <p:nvPr/>
          </p:nvSpPr>
          <p:spPr>
            <a:xfrm>
              <a:off x="7863942" y="1275202"/>
              <a:ext cx="1627369" cy="430887"/>
            </a:xfrm>
            <a:prstGeom prst="rect">
              <a:avLst/>
            </a:prstGeom>
          </p:spPr>
          <p:txBody>
            <a:bodyPr wrap="none">
              <a:spAutoFit/>
            </a:bodyPr>
            <a:lstStyle/>
            <a:p>
              <a:r>
                <a:rPr lang="zh-CN" altLang="en-US" sz="22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目标计划</a:t>
              </a:r>
            </a:p>
          </p:txBody>
        </p:sp>
        <p:sp>
          <p:nvSpPr>
            <p:cNvPr id="21" name="矩形 20"/>
            <p:cNvSpPr/>
            <p:nvPr/>
          </p:nvSpPr>
          <p:spPr>
            <a:xfrm>
              <a:off x="7879985" y="1651638"/>
              <a:ext cx="2627641"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pic>
        <p:nvPicPr>
          <p:cNvPr id="28" name="图片 27"/>
          <p:cNvPicPr>
            <a:picLocks noChangeAspect="1"/>
          </p:cNvPicPr>
          <p:nvPr/>
        </p:nvPicPr>
        <p:blipFill>
          <a:blip r:embed="rId3" cstate="screen"/>
          <a:stretch>
            <a:fillRect/>
          </a:stretch>
        </p:blipFill>
        <p:spPr>
          <a:xfrm>
            <a:off x="226322" y="141788"/>
            <a:ext cx="1146015" cy="1192400"/>
          </a:xfrm>
          <a:prstGeom prst="rect">
            <a:avLst/>
          </a:prstGeom>
        </p:spPr>
      </p:pic>
      <p:cxnSp>
        <p:nvCxnSpPr>
          <p:cNvPr id="29" name="直接连接符 28"/>
          <p:cNvCxnSpPr/>
          <p:nvPr/>
        </p:nvCxnSpPr>
        <p:spPr>
          <a:xfrm>
            <a:off x="1514576" y="1193928"/>
            <a:ext cx="10490613" cy="0"/>
          </a:xfrm>
          <a:prstGeom prst="line">
            <a:avLst/>
          </a:prstGeom>
          <a:ln>
            <a:solidFill>
              <a:srgbClr val="E2E1E2"/>
            </a:solidFill>
          </a:ln>
        </p:spPr>
        <p:style>
          <a:lnRef idx="1">
            <a:schemeClr val="accent1"/>
          </a:lnRef>
          <a:fillRef idx="0">
            <a:schemeClr val="accent1"/>
          </a:fillRef>
          <a:effectRef idx="0">
            <a:schemeClr val="accent1"/>
          </a:effectRef>
          <a:fontRef idx="minor">
            <a:schemeClr val="tx1"/>
          </a:fontRef>
        </p:style>
      </p:cxnSp>
      <p:pic>
        <p:nvPicPr>
          <p:cNvPr id="30" name="图片 29"/>
          <p:cNvPicPr>
            <a:picLocks noChangeAspect="1"/>
          </p:cNvPicPr>
          <p:nvPr/>
        </p:nvPicPr>
        <p:blipFill>
          <a:blip r:embed="rId4"/>
          <a:stretch>
            <a:fillRect/>
          </a:stretch>
        </p:blipFill>
        <p:spPr>
          <a:xfrm>
            <a:off x="1641935" y="1755595"/>
            <a:ext cx="5298512" cy="3532341"/>
          </a:xfrm>
          <a:prstGeom prst="rect">
            <a:avLst/>
          </a:prstGeom>
          <a:effectLst>
            <a:outerShdw blurRad="50800" dist="38100" dir="5400000" algn="t" rotWithShape="0">
              <a:prstClr val="black">
                <a:alpha val="40000"/>
              </a:prstClr>
            </a:outerShdw>
          </a:effectLst>
        </p:spPr>
      </p:pic>
      <p:sp>
        <p:nvSpPr>
          <p:cNvPr id="32" name="矩形 31"/>
          <p:cNvSpPr/>
          <p:nvPr/>
        </p:nvSpPr>
        <p:spPr>
          <a:xfrm>
            <a:off x="7424672" y="2722654"/>
            <a:ext cx="3648517" cy="1412694"/>
          </a:xfrm>
          <a:prstGeom prst="rect">
            <a:avLst/>
          </a:prstGeom>
          <a:noFill/>
        </p:spPr>
        <p:txBody>
          <a:bodyPr wrap="square" rtlCol="0">
            <a:spAutoFit/>
          </a:bodyPr>
          <a:lstStyle/>
          <a:p>
            <a:pPr>
              <a:lnSpc>
                <a:spcPct val="130000"/>
              </a:lnSpc>
            </a:pPr>
            <a:r>
              <a:rPr lang="zh-CN" altLang="en-US" sz="1100" spc="100" dirty="0">
                <a:solidFill>
                  <a:schemeClr val="bg1"/>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sp>
        <p:nvSpPr>
          <p:cNvPr id="33" name="矩形 32"/>
          <p:cNvSpPr/>
          <p:nvPr/>
        </p:nvSpPr>
        <p:spPr>
          <a:xfrm>
            <a:off x="1514577" y="5506645"/>
            <a:ext cx="9225711" cy="532453"/>
          </a:xfrm>
          <a:prstGeom prst="rect">
            <a:avLst/>
          </a:prstGeom>
          <a:noFill/>
        </p:spPr>
        <p:txBody>
          <a:bodyPr wrap="square" rtlCol="0">
            <a:spAutoFit/>
          </a:bodyPr>
          <a:lstStyle/>
          <a:p>
            <a:pPr>
              <a:lnSpc>
                <a:spcPct val="130000"/>
              </a:lnSpc>
            </a:pPr>
            <a:r>
              <a:rPr lang="en-US" altLang="zh-CN" sz="1100" spc="100" dirty="0">
                <a:solidFill>
                  <a:srgbClr val="5F5F5F"/>
                </a:solidFill>
                <a:latin typeface="思源黑体 CN Light" panose="020B0300000000000000" pitchFamily="34" charset="-122"/>
                <a:ea typeface="思源黑体 CN Light" panose="020B0300000000000000" pitchFamily="34" charset="-122"/>
              </a:rPr>
              <a:t>Input the content that needs to be edited, the content can be expressed succinctly, use the keyword. Input the content that needs to be edited, the content can be expressed succinctly, use the keyword</a:t>
            </a:r>
            <a:endParaRPr lang="zh-CN" altLang="en-US" sz="1100" spc="100" dirty="0">
              <a:solidFill>
                <a:srgbClr val="5F5F5F"/>
              </a:solidFill>
              <a:latin typeface="思源黑体 CN Light" panose="020B0300000000000000" pitchFamily="34" charset="-122"/>
              <a:ea typeface="思源黑体 CN Light" panose="020B03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478124" y="483928"/>
            <a:ext cx="2643685" cy="653435"/>
            <a:chOff x="7863942" y="1275202"/>
            <a:chExt cx="2643684" cy="653435"/>
          </a:xfrm>
        </p:grpSpPr>
        <p:sp>
          <p:nvSpPr>
            <p:cNvPr id="15" name="矩形 14"/>
            <p:cNvSpPr/>
            <p:nvPr/>
          </p:nvSpPr>
          <p:spPr>
            <a:xfrm>
              <a:off x="7863942" y="1275202"/>
              <a:ext cx="1627369" cy="430887"/>
            </a:xfrm>
            <a:prstGeom prst="rect">
              <a:avLst/>
            </a:prstGeom>
          </p:spPr>
          <p:txBody>
            <a:bodyPr wrap="none">
              <a:spAutoFit/>
            </a:bodyPr>
            <a:lstStyle/>
            <a:p>
              <a:r>
                <a:rPr lang="zh-CN" altLang="en-US" sz="22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目标计划</a:t>
              </a:r>
            </a:p>
          </p:txBody>
        </p:sp>
        <p:sp>
          <p:nvSpPr>
            <p:cNvPr id="16" name="矩形 15"/>
            <p:cNvSpPr/>
            <p:nvPr/>
          </p:nvSpPr>
          <p:spPr>
            <a:xfrm>
              <a:off x="7879985" y="1651638"/>
              <a:ext cx="2627641"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pic>
        <p:nvPicPr>
          <p:cNvPr id="17" name="图片 16"/>
          <p:cNvPicPr>
            <a:picLocks noChangeAspect="1"/>
          </p:cNvPicPr>
          <p:nvPr/>
        </p:nvPicPr>
        <p:blipFill>
          <a:blip r:embed="rId3" cstate="screen"/>
          <a:stretch>
            <a:fillRect/>
          </a:stretch>
        </p:blipFill>
        <p:spPr>
          <a:xfrm>
            <a:off x="226322" y="141788"/>
            <a:ext cx="1146015" cy="1192400"/>
          </a:xfrm>
          <a:prstGeom prst="rect">
            <a:avLst/>
          </a:prstGeom>
        </p:spPr>
      </p:pic>
      <p:cxnSp>
        <p:nvCxnSpPr>
          <p:cNvPr id="18" name="直接连接符 17"/>
          <p:cNvCxnSpPr/>
          <p:nvPr/>
        </p:nvCxnSpPr>
        <p:spPr>
          <a:xfrm>
            <a:off x="1514576" y="1193928"/>
            <a:ext cx="10490613" cy="0"/>
          </a:xfrm>
          <a:prstGeom prst="line">
            <a:avLst/>
          </a:prstGeom>
          <a:ln>
            <a:solidFill>
              <a:srgbClr val="E2E1E2"/>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4" cstate="screen"/>
          <a:stretch>
            <a:fillRect/>
          </a:stretch>
        </p:blipFill>
        <p:spPr>
          <a:xfrm>
            <a:off x="5152530" y="2078311"/>
            <a:ext cx="1886941" cy="1243333"/>
          </a:xfrm>
          <a:prstGeom prst="rect">
            <a:avLst/>
          </a:prstGeom>
          <a:effectLst>
            <a:outerShdw blurRad="50800" dist="38100" dir="5400000" algn="t" rotWithShape="0">
              <a:prstClr val="black">
                <a:alpha val="40000"/>
              </a:prstClr>
            </a:outerShdw>
          </a:effectLst>
        </p:spPr>
      </p:pic>
      <p:cxnSp>
        <p:nvCxnSpPr>
          <p:cNvPr id="4" name="直接连接符 3"/>
          <p:cNvCxnSpPr/>
          <p:nvPr/>
        </p:nvCxnSpPr>
        <p:spPr>
          <a:xfrm>
            <a:off x="0" y="3706866"/>
            <a:ext cx="12192000" cy="0"/>
          </a:xfrm>
          <a:prstGeom prst="line">
            <a:avLst/>
          </a:prstGeom>
          <a:ln>
            <a:solidFill>
              <a:srgbClr val="A4A4A4"/>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2137809" y="3540046"/>
            <a:ext cx="333640" cy="333640"/>
          </a:xfrm>
          <a:prstGeom prst="ellipse">
            <a:avLst/>
          </a:prstGeom>
          <a:solidFill>
            <a:srgbClr val="1A9BBB"/>
          </a:solidFill>
          <a:ln>
            <a:solidFill>
              <a:srgbClr val="1A9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929180" y="3540046"/>
            <a:ext cx="333640" cy="333640"/>
          </a:xfrm>
          <a:prstGeom prst="ellipse">
            <a:avLst/>
          </a:prstGeom>
          <a:solidFill>
            <a:srgbClr val="1A9BBB"/>
          </a:solidFill>
          <a:ln>
            <a:solidFill>
              <a:srgbClr val="1A9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9720551" y="3540046"/>
            <a:ext cx="333640" cy="333640"/>
          </a:xfrm>
          <a:prstGeom prst="ellipse">
            <a:avLst/>
          </a:prstGeom>
          <a:solidFill>
            <a:srgbClr val="1A9BBB"/>
          </a:solidFill>
          <a:ln>
            <a:solidFill>
              <a:srgbClr val="1A9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205516" y="2044187"/>
            <a:ext cx="2109581" cy="1311581"/>
            <a:chOff x="1372335" y="1887225"/>
            <a:chExt cx="2109581" cy="1311581"/>
          </a:xfrm>
        </p:grpSpPr>
        <p:sp>
          <p:nvSpPr>
            <p:cNvPr id="40" name="文本框 39"/>
            <p:cNvSpPr txBox="1"/>
            <p:nvPr/>
          </p:nvSpPr>
          <p:spPr>
            <a:xfrm>
              <a:off x="1372335" y="1887225"/>
              <a:ext cx="1933950"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点击输入标题</a:t>
              </a:r>
            </a:p>
          </p:txBody>
        </p:sp>
        <p:sp>
          <p:nvSpPr>
            <p:cNvPr id="41" name="矩形 40"/>
            <p:cNvSpPr/>
            <p:nvPr/>
          </p:nvSpPr>
          <p:spPr>
            <a:xfrm>
              <a:off x="1372335" y="2226232"/>
              <a:ext cx="2109581" cy="972574"/>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a:t>
              </a:r>
            </a:p>
          </p:txBody>
        </p:sp>
      </p:grpSp>
      <p:grpSp>
        <p:nvGrpSpPr>
          <p:cNvPr id="6" name="组合 5"/>
          <p:cNvGrpSpPr/>
          <p:nvPr/>
        </p:nvGrpSpPr>
        <p:grpSpPr>
          <a:xfrm>
            <a:off x="8876903" y="2044187"/>
            <a:ext cx="2109583" cy="1311581"/>
            <a:chOff x="8215744" y="1863253"/>
            <a:chExt cx="2109582" cy="1311581"/>
          </a:xfrm>
        </p:grpSpPr>
        <p:sp>
          <p:nvSpPr>
            <p:cNvPr id="42" name="文本框 41"/>
            <p:cNvSpPr txBox="1"/>
            <p:nvPr/>
          </p:nvSpPr>
          <p:spPr>
            <a:xfrm>
              <a:off x="8215744" y="1863253"/>
              <a:ext cx="1933951"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点击输入标题</a:t>
              </a:r>
            </a:p>
          </p:txBody>
        </p:sp>
        <p:sp>
          <p:nvSpPr>
            <p:cNvPr id="43" name="矩形 42"/>
            <p:cNvSpPr/>
            <p:nvPr/>
          </p:nvSpPr>
          <p:spPr>
            <a:xfrm>
              <a:off x="8215744" y="2202260"/>
              <a:ext cx="2109582" cy="972574"/>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a:t>
              </a:r>
            </a:p>
          </p:txBody>
        </p:sp>
      </p:grpSp>
      <p:grpSp>
        <p:nvGrpSpPr>
          <p:cNvPr id="44" name="组合 43"/>
          <p:cNvGrpSpPr/>
          <p:nvPr/>
        </p:nvGrpSpPr>
        <p:grpSpPr>
          <a:xfrm>
            <a:off x="5037544" y="4042881"/>
            <a:ext cx="2144307" cy="1311581"/>
            <a:chOff x="1372335" y="1887225"/>
            <a:chExt cx="2144306" cy="1311581"/>
          </a:xfrm>
        </p:grpSpPr>
        <p:sp>
          <p:nvSpPr>
            <p:cNvPr id="45" name="文本框 44"/>
            <p:cNvSpPr txBox="1"/>
            <p:nvPr/>
          </p:nvSpPr>
          <p:spPr>
            <a:xfrm>
              <a:off x="1372335" y="1887225"/>
              <a:ext cx="1933951"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点击输入标题</a:t>
              </a:r>
            </a:p>
          </p:txBody>
        </p:sp>
        <p:sp>
          <p:nvSpPr>
            <p:cNvPr id="46" name="矩形 45"/>
            <p:cNvSpPr/>
            <p:nvPr/>
          </p:nvSpPr>
          <p:spPr>
            <a:xfrm>
              <a:off x="1372335" y="2226232"/>
              <a:ext cx="2144306" cy="972574"/>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a:t>
              </a:r>
            </a:p>
          </p:txBody>
        </p:sp>
      </p:grpSp>
      <p:pic>
        <p:nvPicPr>
          <p:cNvPr id="47" name="图片 46"/>
          <p:cNvPicPr>
            <a:picLocks noChangeAspect="1"/>
          </p:cNvPicPr>
          <p:nvPr/>
        </p:nvPicPr>
        <p:blipFill rotWithShape="1">
          <a:blip r:embed="rId5" cstate="screen"/>
          <a:srcRect/>
          <a:stretch>
            <a:fillRect/>
          </a:stretch>
        </p:blipFill>
        <p:spPr>
          <a:xfrm>
            <a:off x="1252526" y="4087988"/>
            <a:ext cx="1886941" cy="1221362"/>
          </a:xfrm>
          <a:prstGeom prst="rect">
            <a:avLst/>
          </a:prstGeom>
          <a:effectLst>
            <a:outerShdw blurRad="50800" dist="38100" dir="5400000" algn="t" rotWithShape="0">
              <a:prstClr val="black">
                <a:alpha val="40000"/>
              </a:prstClr>
            </a:outerShdw>
          </a:effectLst>
        </p:spPr>
      </p:pic>
      <p:pic>
        <p:nvPicPr>
          <p:cNvPr id="48" name="图片 47"/>
          <p:cNvPicPr>
            <a:picLocks noChangeAspect="1"/>
          </p:cNvPicPr>
          <p:nvPr/>
        </p:nvPicPr>
        <p:blipFill rotWithShape="1">
          <a:blip r:embed="rId6" cstate="screen"/>
          <a:srcRect r="-61447"/>
          <a:stretch>
            <a:fillRect/>
          </a:stretch>
        </p:blipFill>
        <p:spPr>
          <a:xfrm>
            <a:off x="8958466" y="4094978"/>
            <a:ext cx="3104295" cy="1207387"/>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478124" y="483928"/>
            <a:ext cx="2643685" cy="653435"/>
            <a:chOff x="7863942" y="1275202"/>
            <a:chExt cx="2643684" cy="653435"/>
          </a:xfrm>
        </p:grpSpPr>
        <p:sp>
          <p:nvSpPr>
            <p:cNvPr id="35" name="矩形 34"/>
            <p:cNvSpPr/>
            <p:nvPr/>
          </p:nvSpPr>
          <p:spPr>
            <a:xfrm>
              <a:off x="7863942" y="1275202"/>
              <a:ext cx="1627369" cy="430887"/>
            </a:xfrm>
            <a:prstGeom prst="rect">
              <a:avLst/>
            </a:prstGeom>
          </p:spPr>
          <p:txBody>
            <a:bodyPr wrap="none">
              <a:spAutoFit/>
            </a:bodyPr>
            <a:lstStyle/>
            <a:p>
              <a:r>
                <a:rPr lang="zh-CN" altLang="en-US" sz="22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目标计划</a:t>
              </a:r>
            </a:p>
          </p:txBody>
        </p:sp>
        <p:sp>
          <p:nvSpPr>
            <p:cNvPr id="36" name="矩形 35"/>
            <p:cNvSpPr/>
            <p:nvPr/>
          </p:nvSpPr>
          <p:spPr>
            <a:xfrm>
              <a:off x="7879985" y="1651638"/>
              <a:ext cx="2627641"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pic>
        <p:nvPicPr>
          <p:cNvPr id="37" name="图片 36"/>
          <p:cNvPicPr>
            <a:picLocks noChangeAspect="1"/>
          </p:cNvPicPr>
          <p:nvPr/>
        </p:nvPicPr>
        <p:blipFill>
          <a:blip r:embed="rId3" cstate="screen"/>
          <a:stretch>
            <a:fillRect/>
          </a:stretch>
        </p:blipFill>
        <p:spPr>
          <a:xfrm>
            <a:off x="226322" y="141788"/>
            <a:ext cx="1146015" cy="1192400"/>
          </a:xfrm>
          <a:prstGeom prst="rect">
            <a:avLst/>
          </a:prstGeom>
        </p:spPr>
      </p:pic>
      <p:cxnSp>
        <p:nvCxnSpPr>
          <p:cNvPr id="38" name="直接连接符 37"/>
          <p:cNvCxnSpPr/>
          <p:nvPr/>
        </p:nvCxnSpPr>
        <p:spPr>
          <a:xfrm>
            <a:off x="1514576" y="1193928"/>
            <a:ext cx="10490613" cy="0"/>
          </a:xfrm>
          <a:prstGeom prst="line">
            <a:avLst/>
          </a:prstGeom>
          <a:ln>
            <a:solidFill>
              <a:srgbClr val="E2E1E2"/>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5976081" y="2118462"/>
            <a:ext cx="4765759" cy="752514"/>
          </a:xfrm>
          <a:prstGeom prst="rect">
            <a:avLst/>
          </a:prstGeom>
          <a:noFill/>
          <a:ln>
            <a:noFill/>
          </a:ln>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输入需要编辑的内容，内容可以简洁表达，使用关键词。输入需要编辑的内容，内容可以简洁表达，使用关键词。输入需要编辑的内容，内容可以简洁表达，使用关键词。</a:t>
            </a:r>
          </a:p>
        </p:txBody>
      </p:sp>
      <p:pic>
        <p:nvPicPr>
          <p:cNvPr id="39" name="图片 38"/>
          <p:cNvPicPr>
            <a:picLocks noChangeAspect="1"/>
          </p:cNvPicPr>
          <p:nvPr/>
        </p:nvPicPr>
        <p:blipFill rotWithShape="1">
          <a:blip r:embed="rId4" cstate="screen"/>
          <a:srcRect/>
          <a:stretch>
            <a:fillRect/>
          </a:stretch>
        </p:blipFill>
        <p:spPr>
          <a:xfrm>
            <a:off x="6096001" y="3108726"/>
            <a:ext cx="4645839" cy="2497420"/>
          </a:xfrm>
          <a:prstGeom prst="rect">
            <a:avLst/>
          </a:prstGeom>
          <a:effectLst>
            <a:outerShdw blurRad="50800" dist="38100" dir="5400000" algn="t" rotWithShape="0">
              <a:prstClr val="black">
                <a:alpha val="40000"/>
              </a:prstClr>
            </a:outerShdw>
          </a:effectLst>
        </p:spPr>
      </p:pic>
      <p:sp>
        <p:nvSpPr>
          <p:cNvPr id="43" name="矩形 42"/>
          <p:cNvSpPr/>
          <p:nvPr/>
        </p:nvSpPr>
        <p:spPr>
          <a:xfrm>
            <a:off x="1623937" y="2221707"/>
            <a:ext cx="1627369" cy="430887"/>
          </a:xfrm>
          <a:prstGeom prst="rect">
            <a:avLst/>
          </a:prstGeom>
        </p:spPr>
        <p:txBody>
          <a:bodyPr wrap="none">
            <a:spAutoFit/>
          </a:bodyPr>
          <a:lstStyle/>
          <a:p>
            <a:r>
              <a:rPr lang="zh-CN" altLang="en-US" sz="22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目标计划</a:t>
            </a:r>
          </a:p>
        </p:txBody>
      </p:sp>
      <p:sp>
        <p:nvSpPr>
          <p:cNvPr id="2" name="矩形 1"/>
          <p:cNvSpPr/>
          <p:nvPr/>
        </p:nvSpPr>
        <p:spPr>
          <a:xfrm>
            <a:off x="1593957" y="2727544"/>
            <a:ext cx="3368423" cy="646331"/>
          </a:xfrm>
          <a:prstGeom prst="rect">
            <a:avLst/>
          </a:prstGeom>
        </p:spPr>
        <p:txBody>
          <a:bodyPr wrap="none">
            <a:spAutoFit/>
          </a:bodyPr>
          <a:lstStyle/>
          <a:p>
            <a:r>
              <a:rPr lang="en-US" altLang="zh-CN" sz="3600" dirty="0">
                <a:solidFill>
                  <a:srgbClr val="404040"/>
                </a:solidFill>
              </a:rPr>
              <a:t>TARGET PLAN</a:t>
            </a:r>
            <a:endParaRPr lang="zh-CN" altLang="en-US" sz="3600" dirty="0">
              <a:solidFill>
                <a:srgbClr val="404040"/>
              </a:solidFill>
            </a:endParaRPr>
          </a:p>
        </p:txBody>
      </p:sp>
      <p:sp>
        <p:nvSpPr>
          <p:cNvPr id="44" name="矩形 43"/>
          <p:cNvSpPr/>
          <p:nvPr/>
        </p:nvSpPr>
        <p:spPr>
          <a:xfrm>
            <a:off x="1623935" y="4691498"/>
            <a:ext cx="4241648" cy="752514"/>
          </a:xfrm>
          <a:prstGeom prst="rect">
            <a:avLst/>
          </a:prstGeom>
          <a:noFill/>
        </p:spPr>
        <p:txBody>
          <a:bodyPr wrap="square" rtlCol="0">
            <a:spAutoFit/>
          </a:bodyPr>
          <a:lstStyle/>
          <a:p>
            <a:pPr>
              <a:lnSpc>
                <a:spcPct val="130000"/>
              </a:lnSpc>
            </a:pPr>
            <a:r>
              <a:rPr lang="en-US" altLang="zh-CN" sz="1100" spc="100" dirty="0">
                <a:solidFill>
                  <a:srgbClr val="5F5F5F"/>
                </a:solidFill>
                <a:latin typeface="思源黑体 CN Light" panose="020B0300000000000000" pitchFamily="34" charset="-122"/>
                <a:ea typeface="思源黑体 CN Light" panose="020B0300000000000000" pitchFamily="34" charset="-122"/>
              </a:rPr>
              <a:t>Input the content that needs to be edited, the content can be expressed succinctly, use the keyword. Input the content that needs to be edited, the content can be expressed succinctly, use the keyword</a:t>
            </a:r>
            <a:endParaRPr lang="zh-CN" altLang="en-US" sz="1100" spc="100" dirty="0">
              <a:solidFill>
                <a:srgbClr val="5F5F5F"/>
              </a:solidFill>
              <a:latin typeface="思源黑体 CN Light" panose="020B0300000000000000" pitchFamily="34" charset="-122"/>
              <a:ea typeface="思源黑体 CN Light" panose="020B0300000000000000" pitchFamily="34" charset="-122"/>
            </a:endParaRPr>
          </a:p>
        </p:txBody>
      </p:sp>
      <p:sp>
        <p:nvSpPr>
          <p:cNvPr id="46" name="矩形 45"/>
          <p:cNvSpPr/>
          <p:nvPr/>
        </p:nvSpPr>
        <p:spPr>
          <a:xfrm>
            <a:off x="1623936" y="3599908"/>
            <a:ext cx="4241648" cy="752514"/>
          </a:xfrm>
          <a:prstGeom prst="rect">
            <a:avLst/>
          </a:prstGeom>
          <a:noFill/>
          <a:ln>
            <a:noFill/>
          </a:ln>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输入需要编辑的内容，内容可以简洁表达，使用关键词。输入需要编辑的内容，内容可以简洁表达，使用关键词。输入需要编辑的内容，内容可以简洁表达，使用关键词。</a:t>
            </a:r>
          </a:p>
        </p:txBody>
      </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2" grpId="0"/>
      <p:bldP spid="44"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478124" y="483928"/>
            <a:ext cx="2643685" cy="653435"/>
            <a:chOff x="7863942" y="1275202"/>
            <a:chExt cx="2643684" cy="653435"/>
          </a:xfrm>
        </p:grpSpPr>
        <p:sp>
          <p:nvSpPr>
            <p:cNvPr id="24" name="矩形 23"/>
            <p:cNvSpPr/>
            <p:nvPr/>
          </p:nvSpPr>
          <p:spPr>
            <a:xfrm>
              <a:off x="7863942" y="1275202"/>
              <a:ext cx="1627369" cy="430887"/>
            </a:xfrm>
            <a:prstGeom prst="rect">
              <a:avLst/>
            </a:prstGeom>
          </p:spPr>
          <p:txBody>
            <a:bodyPr wrap="none">
              <a:spAutoFit/>
            </a:bodyPr>
            <a:lstStyle/>
            <a:p>
              <a:r>
                <a:rPr lang="zh-CN" altLang="en-US" sz="22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目标计划</a:t>
              </a:r>
            </a:p>
          </p:txBody>
        </p:sp>
        <p:sp>
          <p:nvSpPr>
            <p:cNvPr id="25" name="矩形 24"/>
            <p:cNvSpPr/>
            <p:nvPr/>
          </p:nvSpPr>
          <p:spPr>
            <a:xfrm>
              <a:off x="7879985" y="1651638"/>
              <a:ext cx="2627641"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pic>
        <p:nvPicPr>
          <p:cNvPr id="26" name="图片 25"/>
          <p:cNvPicPr>
            <a:picLocks noChangeAspect="1"/>
          </p:cNvPicPr>
          <p:nvPr/>
        </p:nvPicPr>
        <p:blipFill>
          <a:blip r:embed="rId3" cstate="screen"/>
          <a:stretch>
            <a:fillRect/>
          </a:stretch>
        </p:blipFill>
        <p:spPr>
          <a:xfrm>
            <a:off x="226322" y="141788"/>
            <a:ext cx="1146015" cy="1192400"/>
          </a:xfrm>
          <a:prstGeom prst="rect">
            <a:avLst/>
          </a:prstGeom>
        </p:spPr>
      </p:pic>
      <p:cxnSp>
        <p:nvCxnSpPr>
          <p:cNvPr id="27" name="直接连接符 26"/>
          <p:cNvCxnSpPr/>
          <p:nvPr/>
        </p:nvCxnSpPr>
        <p:spPr>
          <a:xfrm>
            <a:off x="1514576" y="1193928"/>
            <a:ext cx="10490613" cy="0"/>
          </a:xfrm>
          <a:prstGeom prst="line">
            <a:avLst/>
          </a:prstGeom>
          <a:ln>
            <a:solidFill>
              <a:srgbClr val="E2E1E2"/>
            </a:solidFill>
          </a:ln>
        </p:spPr>
        <p:style>
          <a:lnRef idx="1">
            <a:schemeClr val="accent1"/>
          </a:lnRef>
          <a:fillRef idx="0">
            <a:schemeClr val="accent1"/>
          </a:fillRef>
          <a:effectRef idx="0">
            <a:schemeClr val="accent1"/>
          </a:effectRef>
          <a:fontRef idx="minor">
            <a:schemeClr val="tx1"/>
          </a:fontRef>
        </p:style>
      </p:cxnSp>
      <p:pic>
        <p:nvPicPr>
          <p:cNvPr id="28" name="图片 27"/>
          <p:cNvPicPr>
            <a:picLocks noChangeAspect="1"/>
          </p:cNvPicPr>
          <p:nvPr/>
        </p:nvPicPr>
        <p:blipFill>
          <a:blip r:embed="rId4"/>
          <a:stretch>
            <a:fillRect/>
          </a:stretch>
        </p:blipFill>
        <p:spPr>
          <a:xfrm>
            <a:off x="6622988" y="1621104"/>
            <a:ext cx="3934003" cy="2592172"/>
          </a:xfrm>
          <a:prstGeom prst="rect">
            <a:avLst/>
          </a:prstGeom>
          <a:effectLst>
            <a:outerShdw blurRad="50800" dist="38100" dir="5400000" algn="t" rotWithShape="0">
              <a:prstClr val="black">
                <a:alpha val="40000"/>
              </a:prstClr>
            </a:outerShdw>
          </a:effectLst>
        </p:spPr>
      </p:pic>
      <p:pic>
        <p:nvPicPr>
          <p:cNvPr id="33" name="图片 32"/>
          <p:cNvPicPr>
            <a:picLocks noChangeAspect="1"/>
          </p:cNvPicPr>
          <p:nvPr/>
        </p:nvPicPr>
        <p:blipFill rotWithShape="1">
          <a:blip r:embed="rId5" cstate="screen"/>
          <a:srcRect/>
          <a:stretch>
            <a:fillRect/>
          </a:stretch>
        </p:blipFill>
        <p:spPr>
          <a:xfrm>
            <a:off x="2139329" y="3679779"/>
            <a:ext cx="3934003" cy="2546366"/>
          </a:xfrm>
          <a:prstGeom prst="rect">
            <a:avLst/>
          </a:prstGeom>
          <a:effectLst>
            <a:outerShdw blurRad="50800" dist="38100" dir="5400000" algn="t" rotWithShape="0">
              <a:prstClr val="black">
                <a:alpha val="40000"/>
              </a:prstClr>
            </a:outerShdw>
          </a:effectLst>
        </p:spPr>
      </p:pic>
      <p:sp>
        <p:nvSpPr>
          <p:cNvPr id="37" name="矩形 36"/>
          <p:cNvSpPr/>
          <p:nvPr/>
        </p:nvSpPr>
        <p:spPr>
          <a:xfrm>
            <a:off x="2094359" y="2811699"/>
            <a:ext cx="3444675" cy="752514"/>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a:t>
            </a:r>
          </a:p>
        </p:txBody>
      </p:sp>
      <p:sp>
        <p:nvSpPr>
          <p:cNvPr id="40" name="矩形 39"/>
          <p:cNvSpPr/>
          <p:nvPr/>
        </p:nvSpPr>
        <p:spPr>
          <a:xfrm>
            <a:off x="6607997" y="5568855"/>
            <a:ext cx="3444675" cy="752514"/>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a:t>
            </a:r>
          </a:p>
        </p:txBody>
      </p:sp>
      <p:sp>
        <p:nvSpPr>
          <p:cNvPr id="41" name="矩形 40"/>
          <p:cNvSpPr/>
          <p:nvPr/>
        </p:nvSpPr>
        <p:spPr>
          <a:xfrm>
            <a:off x="2010002" y="1615080"/>
            <a:ext cx="1627369" cy="430887"/>
          </a:xfrm>
          <a:prstGeom prst="rect">
            <a:avLst/>
          </a:prstGeom>
        </p:spPr>
        <p:txBody>
          <a:bodyPr wrap="none">
            <a:spAutoFit/>
          </a:bodyPr>
          <a:lstStyle/>
          <a:p>
            <a:r>
              <a:rPr lang="zh-CN" altLang="en-US" sz="22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目标计划</a:t>
            </a:r>
          </a:p>
        </p:txBody>
      </p:sp>
      <p:sp>
        <p:nvSpPr>
          <p:cNvPr id="42" name="矩形 41"/>
          <p:cNvSpPr/>
          <p:nvPr/>
        </p:nvSpPr>
        <p:spPr>
          <a:xfrm>
            <a:off x="1990190" y="2090420"/>
            <a:ext cx="3368423" cy="646331"/>
          </a:xfrm>
          <a:prstGeom prst="rect">
            <a:avLst/>
          </a:prstGeom>
        </p:spPr>
        <p:txBody>
          <a:bodyPr wrap="none">
            <a:spAutoFit/>
          </a:bodyPr>
          <a:lstStyle/>
          <a:p>
            <a:r>
              <a:rPr lang="en-US" altLang="zh-CN" sz="3600" dirty="0">
                <a:solidFill>
                  <a:srgbClr val="404040"/>
                </a:solidFill>
              </a:rPr>
              <a:t>TARGET PLAN</a:t>
            </a:r>
            <a:endParaRPr lang="zh-CN" altLang="en-US" sz="3600" dirty="0">
              <a:solidFill>
                <a:srgbClr val="404040"/>
              </a:solidFill>
            </a:endParaRPr>
          </a:p>
        </p:txBody>
      </p:sp>
      <p:sp>
        <p:nvSpPr>
          <p:cNvPr id="43" name="矩形 42"/>
          <p:cNvSpPr/>
          <p:nvPr/>
        </p:nvSpPr>
        <p:spPr>
          <a:xfrm>
            <a:off x="6567852" y="4410495"/>
            <a:ext cx="1627369" cy="430887"/>
          </a:xfrm>
          <a:prstGeom prst="rect">
            <a:avLst/>
          </a:prstGeom>
        </p:spPr>
        <p:txBody>
          <a:bodyPr wrap="none">
            <a:spAutoFit/>
          </a:bodyPr>
          <a:lstStyle/>
          <a:p>
            <a:r>
              <a:rPr lang="zh-CN" altLang="en-US" sz="22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目标计划</a:t>
            </a:r>
          </a:p>
        </p:txBody>
      </p:sp>
      <p:sp>
        <p:nvSpPr>
          <p:cNvPr id="44" name="矩形 43"/>
          <p:cNvSpPr/>
          <p:nvPr/>
        </p:nvSpPr>
        <p:spPr>
          <a:xfrm>
            <a:off x="6548038" y="4885834"/>
            <a:ext cx="3368423" cy="646331"/>
          </a:xfrm>
          <a:prstGeom prst="rect">
            <a:avLst/>
          </a:prstGeom>
        </p:spPr>
        <p:txBody>
          <a:bodyPr wrap="none">
            <a:spAutoFit/>
          </a:bodyPr>
          <a:lstStyle/>
          <a:p>
            <a:r>
              <a:rPr lang="en-US" altLang="zh-CN" sz="3600" dirty="0">
                <a:solidFill>
                  <a:srgbClr val="404040"/>
                </a:solidFill>
              </a:rPr>
              <a:t>TARGET PLAN</a:t>
            </a:r>
            <a:endParaRPr lang="zh-CN" altLang="en-US" sz="3600" dirty="0">
              <a:solidFill>
                <a:srgbClr val="40404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1" grpId="0"/>
      <p:bldP spid="42" grpId="0"/>
      <p:bldP spid="43"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3" cstate="screen"/>
          <a:srcRect/>
          <a:stretch>
            <a:fillRect/>
          </a:stretch>
        </p:blipFill>
        <p:spPr>
          <a:xfrm>
            <a:off x="7089665" y="2139023"/>
            <a:ext cx="3855576" cy="2575427"/>
          </a:xfrm>
          <a:prstGeom prst="rect">
            <a:avLst/>
          </a:prstGeom>
          <a:effectLst>
            <a:outerShdw blurRad="50800" dist="38100" dir="5400000" algn="t" rotWithShape="0">
              <a:prstClr val="black">
                <a:alpha val="40000"/>
              </a:prstClr>
            </a:outerShdw>
          </a:effectLst>
        </p:spPr>
      </p:pic>
      <p:grpSp>
        <p:nvGrpSpPr>
          <p:cNvPr id="15" name="组合 14"/>
          <p:cNvGrpSpPr/>
          <p:nvPr/>
        </p:nvGrpSpPr>
        <p:grpSpPr>
          <a:xfrm>
            <a:off x="1478124" y="483928"/>
            <a:ext cx="2643685" cy="653435"/>
            <a:chOff x="7863942" y="1275202"/>
            <a:chExt cx="2643684" cy="653435"/>
          </a:xfrm>
        </p:grpSpPr>
        <p:sp>
          <p:nvSpPr>
            <p:cNvPr id="20" name="矩形 19"/>
            <p:cNvSpPr/>
            <p:nvPr/>
          </p:nvSpPr>
          <p:spPr>
            <a:xfrm>
              <a:off x="7863942" y="1275202"/>
              <a:ext cx="1627369" cy="430887"/>
            </a:xfrm>
            <a:prstGeom prst="rect">
              <a:avLst/>
            </a:prstGeom>
          </p:spPr>
          <p:txBody>
            <a:bodyPr wrap="none">
              <a:spAutoFit/>
            </a:bodyPr>
            <a:lstStyle/>
            <a:p>
              <a:r>
                <a:rPr lang="zh-CN" altLang="en-US" sz="22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目标计划</a:t>
              </a:r>
            </a:p>
          </p:txBody>
        </p:sp>
        <p:sp>
          <p:nvSpPr>
            <p:cNvPr id="22" name="矩形 21"/>
            <p:cNvSpPr/>
            <p:nvPr/>
          </p:nvSpPr>
          <p:spPr>
            <a:xfrm>
              <a:off x="7879985" y="1651638"/>
              <a:ext cx="2627641"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pic>
        <p:nvPicPr>
          <p:cNvPr id="23" name="图片 22"/>
          <p:cNvPicPr>
            <a:picLocks noChangeAspect="1"/>
          </p:cNvPicPr>
          <p:nvPr/>
        </p:nvPicPr>
        <p:blipFill>
          <a:blip r:embed="rId4" cstate="screen"/>
          <a:stretch>
            <a:fillRect/>
          </a:stretch>
        </p:blipFill>
        <p:spPr>
          <a:xfrm>
            <a:off x="226322" y="141788"/>
            <a:ext cx="1146015" cy="1192400"/>
          </a:xfrm>
          <a:prstGeom prst="rect">
            <a:avLst/>
          </a:prstGeom>
        </p:spPr>
      </p:pic>
      <p:cxnSp>
        <p:nvCxnSpPr>
          <p:cNvPr id="24" name="直接连接符 23"/>
          <p:cNvCxnSpPr/>
          <p:nvPr/>
        </p:nvCxnSpPr>
        <p:spPr>
          <a:xfrm>
            <a:off x="1514576" y="1193928"/>
            <a:ext cx="10490613" cy="0"/>
          </a:xfrm>
          <a:prstGeom prst="line">
            <a:avLst/>
          </a:prstGeom>
          <a:ln>
            <a:solidFill>
              <a:srgbClr val="E2E1E2"/>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5"/>
          <a:stretch>
            <a:fillRect/>
          </a:stretch>
        </p:blipFill>
        <p:spPr>
          <a:xfrm>
            <a:off x="6096001" y="3088646"/>
            <a:ext cx="3855567" cy="2575426"/>
          </a:xfrm>
          <a:prstGeom prst="rect">
            <a:avLst/>
          </a:prstGeom>
          <a:effectLst>
            <a:outerShdw blurRad="50800" dist="38100" dir="5400000" algn="t" rotWithShape="0">
              <a:prstClr val="black">
                <a:alpha val="40000"/>
              </a:prstClr>
            </a:outerShdw>
          </a:effectLst>
        </p:spPr>
      </p:pic>
      <p:sp>
        <p:nvSpPr>
          <p:cNvPr id="27" name="矩形 26"/>
          <p:cNvSpPr/>
          <p:nvPr/>
        </p:nvSpPr>
        <p:spPr>
          <a:xfrm>
            <a:off x="1407040" y="3719202"/>
            <a:ext cx="3494744" cy="752514"/>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a:t>
            </a:r>
          </a:p>
        </p:txBody>
      </p:sp>
      <p:sp>
        <p:nvSpPr>
          <p:cNvPr id="28" name="矩形 27"/>
          <p:cNvSpPr/>
          <p:nvPr/>
        </p:nvSpPr>
        <p:spPr>
          <a:xfrm>
            <a:off x="1372337" y="2180246"/>
            <a:ext cx="1627369" cy="430887"/>
          </a:xfrm>
          <a:prstGeom prst="rect">
            <a:avLst/>
          </a:prstGeom>
        </p:spPr>
        <p:txBody>
          <a:bodyPr wrap="none">
            <a:spAutoFit/>
          </a:bodyPr>
          <a:lstStyle/>
          <a:p>
            <a:r>
              <a:rPr lang="zh-CN" altLang="en-US" sz="22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目标计划</a:t>
            </a:r>
          </a:p>
        </p:txBody>
      </p:sp>
      <p:sp>
        <p:nvSpPr>
          <p:cNvPr id="29" name="矩形 28"/>
          <p:cNvSpPr/>
          <p:nvPr/>
        </p:nvSpPr>
        <p:spPr>
          <a:xfrm>
            <a:off x="1341142" y="2901471"/>
            <a:ext cx="3368423" cy="646331"/>
          </a:xfrm>
          <a:prstGeom prst="rect">
            <a:avLst/>
          </a:prstGeom>
        </p:spPr>
        <p:txBody>
          <a:bodyPr wrap="none">
            <a:spAutoFit/>
          </a:bodyPr>
          <a:lstStyle/>
          <a:p>
            <a:r>
              <a:rPr lang="en-US" altLang="zh-CN" sz="3600" dirty="0">
                <a:solidFill>
                  <a:srgbClr val="404040"/>
                </a:solidFill>
              </a:rPr>
              <a:t>TARGET PLAN</a:t>
            </a:r>
            <a:endParaRPr lang="zh-CN" altLang="en-US" sz="3600" dirty="0">
              <a:solidFill>
                <a:srgbClr val="404040"/>
              </a:solidFill>
            </a:endParaRPr>
          </a:p>
        </p:txBody>
      </p:sp>
      <p:sp>
        <p:nvSpPr>
          <p:cNvPr id="30" name="矩形 29"/>
          <p:cNvSpPr/>
          <p:nvPr/>
        </p:nvSpPr>
        <p:spPr>
          <a:xfrm>
            <a:off x="1372335" y="4586567"/>
            <a:ext cx="4241648" cy="752514"/>
          </a:xfrm>
          <a:prstGeom prst="rect">
            <a:avLst/>
          </a:prstGeom>
          <a:noFill/>
        </p:spPr>
        <p:txBody>
          <a:bodyPr wrap="square" rtlCol="0">
            <a:spAutoFit/>
          </a:bodyPr>
          <a:lstStyle/>
          <a:p>
            <a:pPr>
              <a:lnSpc>
                <a:spcPct val="130000"/>
              </a:lnSpc>
            </a:pPr>
            <a:r>
              <a:rPr lang="en-US" altLang="zh-CN" sz="1100" spc="100" dirty="0">
                <a:solidFill>
                  <a:srgbClr val="5F5F5F"/>
                </a:solidFill>
                <a:latin typeface="思源黑体 CN Light" panose="020B0300000000000000" pitchFamily="34" charset="-122"/>
                <a:ea typeface="思源黑体 CN Light" panose="020B0300000000000000" pitchFamily="34" charset="-122"/>
              </a:rPr>
              <a:t>Input the content that needs to be edited, the content can be expressed succinctly, use the keyword. Input the content that needs to be edited, the content can be expressed succinctly, use the keyword</a:t>
            </a:r>
            <a:endParaRPr lang="zh-CN" altLang="en-US" sz="1100" spc="100" dirty="0">
              <a:solidFill>
                <a:srgbClr val="5F5F5F"/>
              </a:solidFill>
              <a:latin typeface="思源黑体 CN Light" panose="020B0300000000000000" pitchFamily="34" charset="-122"/>
              <a:ea typeface="思源黑体 CN Light" panose="020B03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4392430" y="1961231"/>
            <a:ext cx="7566711" cy="1862048"/>
          </a:xfrm>
          <a:prstGeom prst="rect">
            <a:avLst/>
          </a:prstGeom>
          <a:noFill/>
        </p:spPr>
        <p:txBody>
          <a:bodyPr wrap="square" rtlCol="0">
            <a:spAutoFit/>
          </a:bodyPr>
          <a:lstStyle/>
          <a:p>
            <a:r>
              <a:rPr lang="zh-CN" altLang="en-US" sz="11500" spc="600" dirty="0">
                <a:solidFill>
                  <a:schemeClr val="tx1">
                    <a:lumMod val="65000"/>
                    <a:lumOff val="35000"/>
                  </a:schemeClr>
                </a:solidFill>
                <a:latin typeface="庞门正道标题体" panose="02010600030101010101" pitchFamily="2" charset="-122"/>
                <a:ea typeface="庞门正道标题体" panose="02010600030101010101" pitchFamily="2" charset="-122"/>
              </a:rPr>
              <a:t>谢谢观看！</a:t>
            </a:r>
          </a:p>
        </p:txBody>
      </p:sp>
      <p:sp>
        <p:nvSpPr>
          <p:cNvPr id="16" name="文本框 15"/>
          <p:cNvSpPr txBox="1"/>
          <p:nvPr/>
        </p:nvSpPr>
        <p:spPr>
          <a:xfrm>
            <a:off x="5774261" y="3594164"/>
            <a:ext cx="5310767" cy="338554"/>
          </a:xfrm>
          <a:prstGeom prst="rect">
            <a:avLst/>
          </a:prstGeom>
          <a:noFill/>
        </p:spPr>
        <p:txBody>
          <a:bodyPr wrap="square" rtlCol="0">
            <a:spAutoFit/>
          </a:bodyPr>
          <a:lstStyle/>
          <a:p>
            <a:r>
              <a:rPr lang="zh-CN" altLang="en-US" sz="1600" spc="300" dirty="0">
                <a:solidFill>
                  <a:srgbClr val="5F5F5F"/>
                </a:solidFill>
                <a:latin typeface="思源黑体 CN Light" panose="020B0300000000000000" pitchFamily="34" charset="-122"/>
                <a:ea typeface="思源黑体 CN Light" panose="020B0300000000000000" pitchFamily="34" charset="-122"/>
              </a:rPr>
              <a:t>个人求职</a:t>
            </a:r>
            <a:r>
              <a:rPr lang="en-US" altLang="zh-CN" sz="1600" spc="300" dirty="0">
                <a:solidFill>
                  <a:srgbClr val="5F5F5F"/>
                </a:solidFill>
                <a:latin typeface="思源黑体 CN Light" panose="020B0300000000000000" pitchFamily="34" charset="-122"/>
                <a:ea typeface="思源黑体 CN Light" panose="020B0300000000000000" pitchFamily="34" charset="-122"/>
              </a:rPr>
              <a:t>/</a:t>
            </a:r>
            <a:r>
              <a:rPr lang="zh-CN" altLang="en-US" sz="1600" spc="300" dirty="0">
                <a:solidFill>
                  <a:srgbClr val="5F5F5F"/>
                </a:solidFill>
                <a:latin typeface="思源黑体 CN Light" panose="020B0300000000000000" pitchFamily="34" charset="-122"/>
                <a:ea typeface="思源黑体 CN Light" panose="020B0300000000000000" pitchFamily="34" charset="-122"/>
              </a:rPr>
              <a:t>个人应聘</a:t>
            </a:r>
            <a:r>
              <a:rPr lang="en-US" altLang="zh-CN" sz="1600" spc="300" dirty="0">
                <a:solidFill>
                  <a:srgbClr val="5F5F5F"/>
                </a:solidFill>
                <a:latin typeface="思源黑体 CN Light" panose="020B0300000000000000" pitchFamily="34" charset="-122"/>
                <a:ea typeface="思源黑体 CN Light" panose="020B0300000000000000" pitchFamily="34" charset="-122"/>
              </a:rPr>
              <a:t>/</a:t>
            </a:r>
            <a:r>
              <a:rPr lang="zh-CN" altLang="en-US" sz="1600" spc="300" dirty="0">
                <a:solidFill>
                  <a:srgbClr val="5F5F5F"/>
                </a:solidFill>
                <a:latin typeface="思源黑体 CN Light" panose="020B0300000000000000" pitchFamily="34" charset="-122"/>
                <a:ea typeface="思源黑体 CN Light" panose="020B0300000000000000" pitchFamily="34" charset="-122"/>
              </a:rPr>
              <a:t>个人简历</a:t>
            </a:r>
            <a:r>
              <a:rPr lang="en-US" altLang="zh-CN" sz="1600" spc="300" dirty="0">
                <a:solidFill>
                  <a:srgbClr val="5F5F5F"/>
                </a:solidFill>
                <a:latin typeface="思源黑体 CN Light" panose="020B0300000000000000" pitchFamily="34" charset="-122"/>
                <a:ea typeface="思源黑体 CN Light" panose="020B0300000000000000" pitchFamily="34" charset="-122"/>
              </a:rPr>
              <a:t>/</a:t>
            </a:r>
            <a:r>
              <a:rPr lang="zh-CN" altLang="en-US" sz="1600" spc="300" dirty="0">
                <a:solidFill>
                  <a:srgbClr val="5F5F5F"/>
                </a:solidFill>
                <a:latin typeface="思源黑体 CN Light" panose="020B0300000000000000" pitchFamily="34" charset="-122"/>
                <a:ea typeface="思源黑体 CN Light" panose="020B0300000000000000" pitchFamily="34" charset="-122"/>
              </a:rPr>
              <a:t>个人介绍</a:t>
            </a:r>
          </a:p>
        </p:txBody>
      </p:sp>
      <p:sp>
        <p:nvSpPr>
          <p:cNvPr id="68" name="矩形 67"/>
          <p:cNvSpPr/>
          <p:nvPr/>
        </p:nvSpPr>
        <p:spPr>
          <a:xfrm>
            <a:off x="5411387" y="1699259"/>
            <a:ext cx="4828566" cy="584775"/>
          </a:xfrm>
          <a:prstGeom prst="rect">
            <a:avLst/>
          </a:prstGeom>
        </p:spPr>
        <p:txBody>
          <a:bodyPr wrap="none">
            <a:spAutoFit/>
          </a:bodyPr>
          <a:lstStyle/>
          <a:p>
            <a:r>
              <a:rPr lang="en-US" altLang="zh-CN" sz="3200" spc="300" dirty="0">
                <a:solidFill>
                  <a:schemeClr val="bg1">
                    <a:lumMod val="75000"/>
                  </a:schemeClr>
                </a:solidFill>
                <a:latin typeface="Arial" panose="020B0604020202020204" pitchFamily="34" charset="0"/>
                <a:cs typeface="Arial" panose="020B0604020202020204" pitchFamily="34" charset="0"/>
              </a:rPr>
              <a:t>CURRICULUM VITAE</a:t>
            </a:r>
            <a:endParaRPr lang="zh-CN" altLang="en-US" sz="3200" spc="300" dirty="0">
              <a:solidFill>
                <a:schemeClr val="bg1">
                  <a:lumMod val="75000"/>
                </a:schemeClr>
              </a:solidFill>
              <a:latin typeface="Arial" panose="020B0604020202020204" pitchFamily="34" charset="0"/>
              <a:cs typeface="Arial" panose="020B0604020202020204" pitchFamily="34" charset="0"/>
            </a:endParaRPr>
          </a:p>
        </p:txBody>
      </p:sp>
      <p:cxnSp>
        <p:nvCxnSpPr>
          <p:cNvPr id="70" name="直接连接符 69"/>
          <p:cNvCxnSpPr/>
          <p:nvPr/>
        </p:nvCxnSpPr>
        <p:spPr>
          <a:xfrm>
            <a:off x="4284341" y="4251611"/>
            <a:ext cx="5813887" cy="0"/>
          </a:xfrm>
          <a:prstGeom prst="line">
            <a:avLst/>
          </a:prstGeom>
          <a:ln>
            <a:solidFill>
              <a:srgbClr val="E2E1E2"/>
            </a:solidFill>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8615184" y="4655723"/>
            <a:ext cx="2704083" cy="275590"/>
          </a:xfrm>
          <a:prstGeom prst="rect">
            <a:avLst/>
          </a:prstGeom>
          <a:noFill/>
        </p:spPr>
        <p:txBody>
          <a:bodyPr wrap="square" rtlCol="0">
            <a:spAutoFit/>
          </a:bodyPr>
          <a:lstStyle>
            <a:defPPr>
              <a:defRPr lang="en-US"/>
            </a:defPPr>
            <a:lvl1pPr>
              <a:defRPr sz="1600" spc="300">
                <a:solidFill>
                  <a:srgbClr val="5F5F5F"/>
                </a:solidFill>
                <a:latin typeface="思源黑体 CN Light" panose="020B0300000000000000" pitchFamily="34" charset="-122"/>
                <a:ea typeface="思源黑体 CN Light" panose="020B0300000000000000" pitchFamily="34" charset="-122"/>
              </a:defRPr>
            </a:lvl1pPr>
          </a:lstStyle>
          <a:p>
            <a:r>
              <a:rPr lang="zh-CN" altLang="en-US" sz="1200" smtClean="0"/>
              <a:t>应聘人：</a:t>
            </a:r>
            <a:r>
              <a:rPr lang="en-US" altLang="zh-CN" sz="1200" smtClean="0"/>
              <a:t>PPT818</a:t>
            </a:r>
            <a:endParaRPr lang="zh-CN" altLang="en-US" sz="1200" dirty="0"/>
          </a:p>
        </p:txBody>
      </p:sp>
      <p:pic>
        <p:nvPicPr>
          <p:cNvPr id="74" name="图片 73"/>
          <p:cNvPicPr>
            <a:picLocks noChangeAspect="1"/>
          </p:cNvPicPr>
          <p:nvPr/>
        </p:nvPicPr>
        <p:blipFill>
          <a:blip r:embed="rId3" cstate="screen"/>
          <a:stretch>
            <a:fillRect/>
          </a:stretch>
        </p:blipFill>
        <p:spPr>
          <a:xfrm>
            <a:off x="-1386444" y="1459497"/>
            <a:ext cx="6201797" cy="6451238"/>
          </a:xfrm>
          <a:prstGeom prst="rect">
            <a:avLst/>
          </a:prstGeom>
        </p:spPr>
      </p:pic>
      <p:grpSp>
        <p:nvGrpSpPr>
          <p:cNvPr id="87" name="组合 86"/>
          <p:cNvGrpSpPr/>
          <p:nvPr/>
        </p:nvGrpSpPr>
        <p:grpSpPr>
          <a:xfrm>
            <a:off x="9567643" y="-2146776"/>
            <a:ext cx="4035331" cy="4959534"/>
            <a:chOff x="8565496" y="-2437670"/>
            <a:chExt cx="5257130" cy="6461163"/>
          </a:xfrm>
        </p:grpSpPr>
        <p:pic>
          <p:nvPicPr>
            <p:cNvPr id="82" name="图片 81"/>
            <p:cNvPicPr>
              <a:picLocks noChangeAspect="1"/>
            </p:cNvPicPr>
            <p:nvPr/>
          </p:nvPicPr>
          <p:blipFill>
            <a:blip r:embed="rId4"/>
            <a:stretch>
              <a:fillRect/>
            </a:stretch>
          </p:blipFill>
          <p:spPr>
            <a:xfrm rot="19461376">
              <a:off x="9813994" y="-892873"/>
              <a:ext cx="4008632" cy="3956742"/>
            </a:xfrm>
            <a:prstGeom prst="rect">
              <a:avLst/>
            </a:prstGeom>
          </p:spPr>
        </p:pic>
        <p:pic>
          <p:nvPicPr>
            <p:cNvPr id="83" name="图片 82"/>
            <p:cNvPicPr>
              <a:picLocks noChangeAspect="1"/>
            </p:cNvPicPr>
            <p:nvPr/>
          </p:nvPicPr>
          <p:blipFill>
            <a:blip r:embed="rId5" cstate="screen"/>
            <a:stretch>
              <a:fillRect/>
            </a:stretch>
          </p:blipFill>
          <p:spPr>
            <a:xfrm rot="1719092">
              <a:off x="11745788" y="2338985"/>
              <a:ext cx="1943943" cy="1684508"/>
            </a:xfrm>
            <a:prstGeom prst="rect">
              <a:avLst/>
            </a:prstGeom>
          </p:spPr>
        </p:pic>
        <p:pic>
          <p:nvPicPr>
            <p:cNvPr id="86" name="图片 85"/>
            <p:cNvPicPr>
              <a:picLocks noChangeAspect="1"/>
            </p:cNvPicPr>
            <p:nvPr/>
          </p:nvPicPr>
          <p:blipFill>
            <a:blip r:embed="rId4"/>
            <a:stretch>
              <a:fillRect/>
            </a:stretch>
          </p:blipFill>
          <p:spPr>
            <a:xfrm rot="16976514">
              <a:off x="8544081" y="-2416255"/>
              <a:ext cx="3308585" cy="3265756"/>
            </a:xfrm>
            <a:prstGeom prst="rect">
              <a:avLst/>
            </a:prstGeom>
          </p:spPr>
        </p:pic>
      </p:grpSp>
      <p:sp>
        <p:nvSpPr>
          <p:cNvPr id="88" name="文本框 87"/>
          <p:cNvSpPr txBox="1"/>
          <p:nvPr/>
        </p:nvSpPr>
        <p:spPr>
          <a:xfrm>
            <a:off x="6439397" y="4655723"/>
            <a:ext cx="2704083" cy="276999"/>
          </a:xfrm>
          <a:prstGeom prst="rect">
            <a:avLst/>
          </a:prstGeom>
          <a:noFill/>
        </p:spPr>
        <p:txBody>
          <a:bodyPr wrap="square" rtlCol="0">
            <a:spAutoFit/>
          </a:bodyPr>
          <a:lstStyle>
            <a:defPPr>
              <a:defRPr lang="en-US"/>
            </a:defPPr>
            <a:lvl1pPr>
              <a:defRPr sz="1600" spc="300">
                <a:solidFill>
                  <a:srgbClr val="5F5F5F"/>
                </a:solidFill>
                <a:latin typeface="思源黑体 CN Light" panose="020B0300000000000000" pitchFamily="34" charset="-122"/>
                <a:ea typeface="思源黑体 CN Light" panose="020B0300000000000000" pitchFamily="34" charset="-122"/>
              </a:defRPr>
            </a:lvl1pPr>
          </a:lstStyle>
          <a:p>
            <a:r>
              <a:rPr lang="zh-CN" altLang="en-US" sz="1200" dirty="0"/>
              <a:t>日期：</a:t>
            </a:r>
            <a:r>
              <a:rPr lang="en-US" altLang="zh-CN" sz="1200" dirty="0" smtClean="0"/>
              <a:t>2030-01-03</a:t>
            </a:r>
            <a:endParaRPr lang="zh-CN" altLang="en-US" sz="1200" dirty="0"/>
          </a:p>
        </p:txBody>
      </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68" grpId="0"/>
      <p:bldP spid="71" grpId="0"/>
      <p:bldP spid="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7120721" y="1573004"/>
            <a:ext cx="2919569" cy="1862048"/>
          </a:xfrm>
          <a:prstGeom prst="rect">
            <a:avLst/>
          </a:prstGeom>
          <a:noFill/>
        </p:spPr>
        <p:txBody>
          <a:bodyPr wrap="square" rtlCol="0">
            <a:spAutoFit/>
          </a:bodyPr>
          <a:lstStyle/>
          <a:p>
            <a:r>
              <a:rPr lang="en-US" altLang="zh-CN" sz="11500" spc="300" dirty="0">
                <a:solidFill>
                  <a:srgbClr val="02799B"/>
                </a:solidFill>
                <a:latin typeface="Agency FB" panose="020B0503020202020204" pitchFamily="34" charset="0"/>
                <a:cs typeface="Arial" panose="020B0604020202020204" pitchFamily="34" charset="0"/>
              </a:rPr>
              <a:t>01</a:t>
            </a:r>
            <a:endParaRPr lang="zh-CN" altLang="en-US" sz="11500" spc="300" dirty="0">
              <a:solidFill>
                <a:srgbClr val="02799B"/>
              </a:solidFill>
              <a:latin typeface="Agency FB" panose="020B0503020202020204" pitchFamily="34" charset="0"/>
              <a:cs typeface="Arial" panose="020B0604020202020204" pitchFamily="34" charset="0"/>
            </a:endParaRPr>
          </a:p>
        </p:txBody>
      </p:sp>
      <p:sp>
        <p:nvSpPr>
          <p:cNvPr id="17" name="矩形 16"/>
          <p:cNvSpPr/>
          <p:nvPr/>
        </p:nvSpPr>
        <p:spPr>
          <a:xfrm>
            <a:off x="6773565" y="3377466"/>
            <a:ext cx="1935145" cy="523220"/>
          </a:xfrm>
          <a:prstGeom prst="rect">
            <a:avLst/>
          </a:prstGeom>
        </p:spPr>
        <p:txBody>
          <a:bodyPr wrap="none">
            <a:spAutoFit/>
          </a:bodyPr>
          <a:lstStyle/>
          <a:p>
            <a:r>
              <a:rPr lang="zh-CN" altLang="en-US" sz="2800" b="1" spc="600" dirty="0">
                <a:solidFill>
                  <a:schemeClr val="tx1">
                    <a:lumMod val="75000"/>
                    <a:lumOff val="25000"/>
                  </a:schemeClr>
                </a:solidFill>
                <a:latin typeface="思源黑体 CN Light" panose="020B0300000000000000" pitchFamily="34" charset="-122"/>
                <a:ea typeface="思源黑体 CN Light" panose="020B0300000000000000" pitchFamily="34" charset="-122"/>
              </a:rPr>
              <a:t>有关于我</a:t>
            </a:r>
          </a:p>
        </p:txBody>
      </p:sp>
      <p:sp>
        <p:nvSpPr>
          <p:cNvPr id="18" name="矩形 17"/>
          <p:cNvSpPr/>
          <p:nvPr/>
        </p:nvSpPr>
        <p:spPr>
          <a:xfrm>
            <a:off x="6102867" y="3900686"/>
            <a:ext cx="3243196" cy="323165"/>
          </a:xfrm>
          <a:prstGeom prst="rect">
            <a:avLst/>
          </a:prstGeom>
        </p:spPr>
        <p:txBody>
          <a:bodyPr wrap="none">
            <a:spAutoFit/>
          </a:bodyPr>
          <a:lstStyle/>
          <a:p>
            <a:r>
              <a:rPr lang="en-US" altLang="zh-CN" sz="15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500" dirty="0">
              <a:solidFill>
                <a:schemeClr val="bg1">
                  <a:lumMod val="65000"/>
                </a:schemeClr>
              </a:solidFill>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3" cstate="screen"/>
          <a:stretch>
            <a:fillRect/>
          </a:stretch>
        </p:blipFill>
        <p:spPr>
          <a:xfrm>
            <a:off x="-1386444" y="1459497"/>
            <a:ext cx="6201797" cy="6451238"/>
          </a:xfrm>
          <a:prstGeom prst="rect">
            <a:avLst/>
          </a:prstGeom>
        </p:spPr>
      </p:pic>
      <p:grpSp>
        <p:nvGrpSpPr>
          <p:cNvPr id="9" name="组合 8"/>
          <p:cNvGrpSpPr/>
          <p:nvPr/>
        </p:nvGrpSpPr>
        <p:grpSpPr>
          <a:xfrm>
            <a:off x="9288679" y="-2053788"/>
            <a:ext cx="4041808" cy="4789053"/>
            <a:chOff x="8565496" y="-2437670"/>
            <a:chExt cx="5265568" cy="6239063"/>
          </a:xfrm>
        </p:grpSpPr>
        <p:pic>
          <p:nvPicPr>
            <p:cNvPr id="11" name="图片 10"/>
            <p:cNvPicPr>
              <a:picLocks noChangeAspect="1"/>
            </p:cNvPicPr>
            <p:nvPr/>
          </p:nvPicPr>
          <p:blipFill>
            <a:blip r:embed="rId4"/>
            <a:stretch>
              <a:fillRect/>
            </a:stretch>
          </p:blipFill>
          <p:spPr>
            <a:xfrm rot="19461376">
              <a:off x="9813994" y="-892873"/>
              <a:ext cx="4008632" cy="3956742"/>
            </a:xfrm>
            <a:prstGeom prst="rect">
              <a:avLst/>
            </a:prstGeom>
          </p:spPr>
        </p:pic>
        <p:pic>
          <p:nvPicPr>
            <p:cNvPr id="12" name="图片 11"/>
            <p:cNvPicPr>
              <a:picLocks noChangeAspect="1"/>
            </p:cNvPicPr>
            <p:nvPr/>
          </p:nvPicPr>
          <p:blipFill>
            <a:blip r:embed="rId5" cstate="screen"/>
            <a:stretch>
              <a:fillRect/>
            </a:stretch>
          </p:blipFill>
          <p:spPr>
            <a:xfrm rot="1719092">
              <a:off x="11887121" y="2116885"/>
              <a:ext cx="1943943" cy="1684508"/>
            </a:xfrm>
            <a:prstGeom prst="rect">
              <a:avLst/>
            </a:prstGeom>
          </p:spPr>
        </p:pic>
        <p:pic>
          <p:nvPicPr>
            <p:cNvPr id="14" name="图片 13"/>
            <p:cNvPicPr>
              <a:picLocks noChangeAspect="1"/>
            </p:cNvPicPr>
            <p:nvPr/>
          </p:nvPicPr>
          <p:blipFill>
            <a:blip r:embed="rId4"/>
            <a:stretch>
              <a:fillRect/>
            </a:stretch>
          </p:blipFill>
          <p:spPr>
            <a:xfrm rot="16976514">
              <a:off x="8544081" y="-2416255"/>
              <a:ext cx="3308585" cy="326575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39253" y="2233532"/>
            <a:ext cx="9923489" cy="3670376"/>
          </a:xfrm>
          <a:prstGeom prst="rect">
            <a:avLst/>
          </a:prstGeom>
          <a:solidFill>
            <a:srgbClr val="FDFDFD"/>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478124" y="483928"/>
            <a:ext cx="2643685" cy="653435"/>
            <a:chOff x="7863942" y="1275202"/>
            <a:chExt cx="2643684" cy="653435"/>
          </a:xfrm>
        </p:grpSpPr>
        <p:sp>
          <p:nvSpPr>
            <p:cNvPr id="35" name="矩形 34"/>
            <p:cNvSpPr/>
            <p:nvPr/>
          </p:nvSpPr>
          <p:spPr>
            <a:xfrm>
              <a:off x="7863942" y="1275202"/>
              <a:ext cx="1627369" cy="430887"/>
            </a:xfrm>
            <a:prstGeom prst="rect">
              <a:avLst/>
            </a:prstGeom>
          </p:spPr>
          <p:txBody>
            <a:bodyPr wrap="none">
              <a:spAutoFit/>
            </a:bodyPr>
            <a:lstStyle/>
            <a:p>
              <a:r>
                <a:rPr lang="zh-CN" altLang="en-US" sz="22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有关于我</a:t>
              </a:r>
            </a:p>
          </p:txBody>
        </p:sp>
        <p:sp>
          <p:nvSpPr>
            <p:cNvPr id="36" name="矩形 35"/>
            <p:cNvSpPr/>
            <p:nvPr/>
          </p:nvSpPr>
          <p:spPr>
            <a:xfrm>
              <a:off x="7879985" y="1651638"/>
              <a:ext cx="2627641"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pic>
        <p:nvPicPr>
          <p:cNvPr id="2" name="图片 1"/>
          <p:cNvPicPr>
            <a:picLocks noChangeAspect="1"/>
          </p:cNvPicPr>
          <p:nvPr/>
        </p:nvPicPr>
        <p:blipFill>
          <a:blip r:embed="rId3" cstate="screen"/>
          <a:stretch>
            <a:fillRect/>
          </a:stretch>
        </p:blipFill>
        <p:spPr>
          <a:xfrm>
            <a:off x="226322" y="141788"/>
            <a:ext cx="1146015" cy="1192400"/>
          </a:xfrm>
          <a:prstGeom prst="rect">
            <a:avLst/>
          </a:prstGeom>
        </p:spPr>
      </p:pic>
      <p:cxnSp>
        <p:nvCxnSpPr>
          <p:cNvPr id="46" name="直接连接符 45"/>
          <p:cNvCxnSpPr/>
          <p:nvPr/>
        </p:nvCxnSpPr>
        <p:spPr>
          <a:xfrm>
            <a:off x="1514576" y="1193928"/>
            <a:ext cx="10490613" cy="0"/>
          </a:xfrm>
          <a:prstGeom prst="line">
            <a:avLst/>
          </a:prstGeom>
          <a:ln>
            <a:solidFill>
              <a:srgbClr val="E2E1E2"/>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4" cstate="screen"/>
          <a:srcRect/>
          <a:stretch>
            <a:fillRect/>
          </a:stretch>
        </p:blipFill>
        <p:spPr>
          <a:xfrm>
            <a:off x="1651036" y="1753638"/>
            <a:ext cx="3182805" cy="4483834"/>
          </a:xfrm>
          <a:prstGeom prst="rect">
            <a:avLst/>
          </a:prstGeom>
        </p:spPr>
      </p:pic>
      <p:cxnSp>
        <p:nvCxnSpPr>
          <p:cNvPr id="13" name="直接连接符 12"/>
          <p:cNvCxnSpPr/>
          <p:nvPr/>
        </p:nvCxnSpPr>
        <p:spPr>
          <a:xfrm>
            <a:off x="5174105" y="4204732"/>
            <a:ext cx="569626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5129026" y="2554556"/>
            <a:ext cx="1933951" cy="584775"/>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姓名</a:t>
            </a:r>
            <a:r>
              <a:rPr lang="zh-CN" altLang="en-US" sz="1600" spc="600" dirty="0" smtClean="0">
                <a:solidFill>
                  <a:schemeClr val="tx1">
                    <a:lumMod val="85000"/>
                    <a:lumOff val="15000"/>
                  </a:schemeClr>
                </a:solidFill>
                <a:latin typeface="思源黑体 CN Light" panose="020B0300000000000000" pitchFamily="34" charset="-122"/>
                <a:ea typeface="思源黑体 CN Light" panose="020B0300000000000000" pitchFamily="34" charset="-122"/>
              </a:rPr>
              <a:t>：第一</a:t>
            </a:r>
            <a:r>
              <a:rPr lang="en-US" altLang="zh-CN" sz="1600" spc="600" dirty="0" smtClean="0">
                <a:solidFill>
                  <a:schemeClr val="tx1">
                    <a:lumMod val="85000"/>
                    <a:lumOff val="15000"/>
                  </a:schemeClr>
                </a:solidFill>
                <a:latin typeface="思源黑体 CN Light" panose="020B0300000000000000" pitchFamily="34" charset="-122"/>
                <a:ea typeface="思源黑体 CN Light" panose="020B0300000000000000" pitchFamily="34" charset="-122"/>
              </a:rPr>
              <a:t>PPT</a:t>
            </a:r>
            <a:endPar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sp>
        <p:nvSpPr>
          <p:cNvPr id="24" name="矩形 23"/>
          <p:cNvSpPr/>
          <p:nvPr/>
        </p:nvSpPr>
        <p:spPr>
          <a:xfrm>
            <a:off x="5129024" y="4497545"/>
            <a:ext cx="5959160" cy="972574"/>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sp>
        <p:nvSpPr>
          <p:cNvPr id="26" name="文本框 25"/>
          <p:cNvSpPr txBox="1"/>
          <p:nvPr/>
        </p:nvSpPr>
        <p:spPr>
          <a:xfrm>
            <a:off x="5129026" y="3100473"/>
            <a:ext cx="1933951"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年龄：</a:t>
            </a:r>
            <a:r>
              <a:rPr lang="en-US" altLang="zh-CN"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24</a:t>
            </a:r>
            <a:endPar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sp>
        <p:nvSpPr>
          <p:cNvPr id="27" name="文本框 26"/>
          <p:cNvSpPr txBox="1"/>
          <p:nvPr/>
        </p:nvSpPr>
        <p:spPr>
          <a:xfrm>
            <a:off x="5129025" y="3606679"/>
            <a:ext cx="3340419"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电话：</a:t>
            </a:r>
            <a:r>
              <a:rPr lang="en-US" altLang="zh-CN"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158-8888-8888</a:t>
            </a:r>
            <a:endPar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p:bldP spid="24"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hidden="1"/>
          <p:cNvPicPr>
            <a:picLocks noChangeAspect="1"/>
          </p:cNvPicPr>
          <p:nvPr/>
        </p:nvPicPr>
        <p:blipFill>
          <a:blip r:embed="rId3"/>
          <a:stretch>
            <a:fillRect/>
          </a:stretch>
        </p:blipFill>
        <p:spPr>
          <a:xfrm>
            <a:off x="0" y="0"/>
            <a:ext cx="12196563" cy="6858000"/>
          </a:xfrm>
          <a:prstGeom prst="rect">
            <a:avLst/>
          </a:prstGeom>
        </p:spPr>
      </p:pic>
      <p:grpSp>
        <p:nvGrpSpPr>
          <p:cNvPr id="23" name="组合 22"/>
          <p:cNvGrpSpPr/>
          <p:nvPr/>
        </p:nvGrpSpPr>
        <p:grpSpPr>
          <a:xfrm>
            <a:off x="1478124" y="483928"/>
            <a:ext cx="2643685" cy="653435"/>
            <a:chOff x="7863942" y="1275202"/>
            <a:chExt cx="2643684" cy="653435"/>
          </a:xfrm>
        </p:grpSpPr>
        <p:sp>
          <p:nvSpPr>
            <p:cNvPr id="32" name="矩形 31"/>
            <p:cNvSpPr/>
            <p:nvPr/>
          </p:nvSpPr>
          <p:spPr>
            <a:xfrm>
              <a:off x="7863942" y="1275202"/>
              <a:ext cx="1627369" cy="430887"/>
            </a:xfrm>
            <a:prstGeom prst="rect">
              <a:avLst/>
            </a:prstGeom>
          </p:spPr>
          <p:txBody>
            <a:bodyPr wrap="none">
              <a:spAutoFit/>
            </a:bodyPr>
            <a:lstStyle/>
            <a:p>
              <a:r>
                <a:rPr lang="zh-CN" altLang="en-US" sz="22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有关于我</a:t>
              </a:r>
            </a:p>
          </p:txBody>
        </p:sp>
        <p:sp>
          <p:nvSpPr>
            <p:cNvPr id="33" name="矩形 32"/>
            <p:cNvSpPr/>
            <p:nvPr/>
          </p:nvSpPr>
          <p:spPr>
            <a:xfrm>
              <a:off x="7879985" y="1651638"/>
              <a:ext cx="2627641"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pic>
        <p:nvPicPr>
          <p:cNvPr id="37" name="图片 36"/>
          <p:cNvPicPr>
            <a:picLocks noChangeAspect="1"/>
          </p:cNvPicPr>
          <p:nvPr/>
        </p:nvPicPr>
        <p:blipFill>
          <a:blip r:embed="rId4" cstate="screen"/>
          <a:stretch>
            <a:fillRect/>
          </a:stretch>
        </p:blipFill>
        <p:spPr>
          <a:xfrm>
            <a:off x="226322" y="141788"/>
            <a:ext cx="1146015" cy="1192400"/>
          </a:xfrm>
          <a:prstGeom prst="rect">
            <a:avLst/>
          </a:prstGeom>
        </p:spPr>
      </p:pic>
      <p:cxnSp>
        <p:nvCxnSpPr>
          <p:cNvPr id="38" name="直接连接符 37"/>
          <p:cNvCxnSpPr/>
          <p:nvPr/>
        </p:nvCxnSpPr>
        <p:spPr>
          <a:xfrm>
            <a:off x="1514576" y="1193928"/>
            <a:ext cx="10490613" cy="0"/>
          </a:xfrm>
          <a:prstGeom prst="line">
            <a:avLst/>
          </a:prstGeom>
          <a:ln>
            <a:solidFill>
              <a:srgbClr val="E2E1E2"/>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1718029" y="2859401"/>
            <a:ext cx="3425819" cy="1412694"/>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sp>
        <p:nvSpPr>
          <p:cNvPr id="49" name="文本框 48"/>
          <p:cNvSpPr txBox="1"/>
          <p:nvPr/>
        </p:nvSpPr>
        <p:spPr>
          <a:xfrm>
            <a:off x="1718030" y="2173951"/>
            <a:ext cx="1933951"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点击输入标题</a:t>
            </a:r>
          </a:p>
        </p:txBody>
      </p:sp>
      <p:sp>
        <p:nvSpPr>
          <p:cNvPr id="50" name="矩形 49"/>
          <p:cNvSpPr/>
          <p:nvPr/>
        </p:nvSpPr>
        <p:spPr>
          <a:xfrm>
            <a:off x="1718029" y="4391943"/>
            <a:ext cx="3543516" cy="972574"/>
          </a:xfrm>
          <a:prstGeom prst="rect">
            <a:avLst/>
          </a:prstGeom>
          <a:noFill/>
        </p:spPr>
        <p:txBody>
          <a:bodyPr wrap="square" rtlCol="0">
            <a:spAutoFit/>
          </a:bodyPr>
          <a:lstStyle/>
          <a:p>
            <a:pPr>
              <a:lnSpc>
                <a:spcPct val="130000"/>
              </a:lnSpc>
            </a:pPr>
            <a:r>
              <a:rPr lang="en-US" altLang="zh-CN" sz="1100" spc="100" dirty="0">
                <a:solidFill>
                  <a:srgbClr val="5F5F5F"/>
                </a:solidFill>
                <a:latin typeface="思源黑体 CN Light" panose="020B0300000000000000" pitchFamily="34" charset="-122"/>
                <a:ea typeface="思源黑体 CN Light" panose="020B0300000000000000" pitchFamily="34" charset="-122"/>
              </a:rPr>
              <a:t>Input the content that needs to be edited, the content can be expressed succinctly, use the keyword. Input the content that needs to be edited, the content can be expressed succinctly, use the keyword</a:t>
            </a:r>
            <a:endParaRPr lang="zh-CN" altLang="en-US" sz="1100" spc="100" dirty="0">
              <a:solidFill>
                <a:srgbClr val="5F5F5F"/>
              </a:solidFill>
              <a:latin typeface="思源黑体 CN Light" panose="020B0300000000000000" pitchFamily="34" charset="-122"/>
              <a:ea typeface="思源黑体 CN Light" panose="020B0300000000000000" pitchFamily="34" charset="-122"/>
            </a:endParaRPr>
          </a:p>
        </p:txBody>
      </p:sp>
      <p:pic>
        <p:nvPicPr>
          <p:cNvPr id="12" name="图片 11"/>
          <p:cNvPicPr>
            <a:picLocks noChangeAspect="1"/>
          </p:cNvPicPr>
          <p:nvPr/>
        </p:nvPicPr>
        <p:blipFill>
          <a:blip r:embed="rId5"/>
          <a:stretch>
            <a:fillRect/>
          </a:stretch>
        </p:blipFill>
        <p:spPr>
          <a:xfrm>
            <a:off x="5727528" y="2226615"/>
            <a:ext cx="5136824" cy="3314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478124" y="483928"/>
            <a:ext cx="2643685" cy="653435"/>
            <a:chOff x="7863942" y="1275202"/>
            <a:chExt cx="2643684" cy="653435"/>
          </a:xfrm>
        </p:grpSpPr>
        <p:sp>
          <p:nvSpPr>
            <p:cNvPr id="25" name="矩形 24"/>
            <p:cNvSpPr/>
            <p:nvPr/>
          </p:nvSpPr>
          <p:spPr>
            <a:xfrm>
              <a:off x="7863942" y="1275202"/>
              <a:ext cx="1627369" cy="430887"/>
            </a:xfrm>
            <a:prstGeom prst="rect">
              <a:avLst/>
            </a:prstGeom>
          </p:spPr>
          <p:txBody>
            <a:bodyPr wrap="none">
              <a:spAutoFit/>
            </a:bodyPr>
            <a:lstStyle/>
            <a:p>
              <a:r>
                <a:rPr lang="zh-CN" altLang="en-US" sz="22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有关于我</a:t>
              </a:r>
            </a:p>
          </p:txBody>
        </p:sp>
        <p:sp>
          <p:nvSpPr>
            <p:cNvPr id="26" name="矩形 25"/>
            <p:cNvSpPr/>
            <p:nvPr/>
          </p:nvSpPr>
          <p:spPr>
            <a:xfrm>
              <a:off x="7879985" y="1651638"/>
              <a:ext cx="2627641"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pic>
        <p:nvPicPr>
          <p:cNvPr id="27" name="图片 26"/>
          <p:cNvPicPr>
            <a:picLocks noChangeAspect="1"/>
          </p:cNvPicPr>
          <p:nvPr/>
        </p:nvPicPr>
        <p:blipFill>
          <a:blip r:embed="rId3" cstate="screen"/>
          <a:stretch>
            <a:fillRect/>
          </a:stretch>
        </p:blipFill>
        <p:spPr>
          <a:xfrm>
            <a:off x="226322" y="141788"/>
            <a:ext cx="1146015" cy="1192400"/>
          </a:xfrm>
          <a:prstGeom prst="rect">
            <a:avLst/>
          </a:prstGeom>
        </p:spPr>
      </p:pic>
      <p:cxnSp>
        <p:nvCxnSpPr>
          <p:cNvPr id="36" name="直接连接符 35"/>
          <p:cNvCxnSpPr/>
          <p:nvPr/>
        </p:nvCxnSpPr>
        <p:spPr>
          <a:xfrm>
            <a:off x="1514576" y="1193928"/>
            <a:ext cx="10490613" cy="0"/>
          </a:xfrm>
          <a:prstGeom prst="line">
            <a:avLst/>
          </a:prstGeom>
          <a:ln>
            <a:solidFill>
              <a:srgbClr val="E2E1E2"/>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4" cstate="screen"/>
          <a:stretch>
            <a:fillRect/>
          </a:stretch>
        </p:blipFill>
        <p:spPr>
          <a:xfrm>
            <a:off x="1372336" y="1951326"/>
            <a:ext cx="2086507" cy="1866875"/>
          </a:xfrm>
          <a:prstGeom prst="rect">
            <a:avLst/>
          </a:prstGeom>
          <a:effectLst>
            <a:outerShdw blurRad="50800" dist="38100" dir="5400000" algn="t" rotWithShape="0">
              <a:prstClr val="black">
                <a:alpha val="40000"/>
              </a:prstClr>
            </a:outerShdw>
          </a:effectLst>
        </p:spPr>
      </p:pic>
      <p:pic>
        <p:nvPicPr>
          <p:cNvPr id="3" name="图片 2"/>
          <p:cNvPicPr>
            <a:picLocks noChangeAspect="1"/>
          </p:cNvPicPr>
          <p:nvPr/>
        </p:nvPicPr>
        <p:blipFill>
          <a:blip r:embed="rId5" cstate="screen"/>
          <a:stretch>
            <a:fillRect/>
          </a:stretch>
        </p:blipFill>
        <p:spPr>
          <a:xfrm>
            <a:off x="3921377" y="1951328"/>
            <a:ext cx="2086507" cy="1866873"/>
          </a:xfrm>
          <a:prstGeom prst="rect">
            <a:avLst/>
          </a:prstGeom>
          <a:effectLst>
            <a:outerShdw blurRad="50800" dist="38100" dir="5400000" algn="t" rotWithShape="0">
              <a:prstClr val="black">
                <a:alpha val="40000"/>
              </a:prstClr>
            </a:outerShdw>
          </a:effectLst>
        </p:spPr>
      </p:pic>
      <p:pic>
        <p:nvPicPr>
          <p:cNvPr id="4" name="图片 3"/>
          <p:cNvPicPr>
            <a:picLocks noChangeAspect="1"/>
          </p:cNvPicPr>
          <p:nvPr/>
        </p:nvPicPr>
        <p:blipFill>
          <a:blip r:embed="rId6" cstate="screen"/>
          <a:stretch>
            <a:fillRect/>
          </a:stretch>
        </p:blipFill>
        <p:spPr>
          <a:xfrm>
            <a:off x="6524830" y="1932120"/>
            <a:ext cx="2076337" cy="1905285"/>
          </a:xfrm>
          <a:prstGeom prst="rect">
            <a:avLst/>
          </a:prstGeom>
          <a:effectLst>
            <a:outerShdw blurRad="50800" dist="38100" dir="5400000" algn="t" rotWithShape="0">
              <a:prstClr val="black">
                <a:alpha val="40000"/>
              </a:prstClr>
            </a:outerShdw>
          </a:effectLst>
        </p:spPr>
      </p:pic>
      <p:pic>
        <p:nvPicPr>
          <p:cNvPr id="5" name="图片 4"/>
          <p:cNvPicPr>
            <a:picLocks noChangeAspect="1"/>
          </p:cNvPicPr>
          <p:nvPr/>
        </p:nvPicPr>
        <p:blipFill>
          <a:blip r:embed="rId7" cstate="screen"/>
          <a:stretch>
            <a:fillRect/>
          </a:stretch>
        </p:blipFill>
        <p:spPr>
          <a:xfrm>
            <a:off x="9073871" y="1951326"/>
            <a:ext cx="2067880" cy="1925321"/>
          </a:xfrm>
          <a:prstGeom prst="rect">
            <a:avLst/>
          </a:prstGeom>
          <a:effectLst>
            <a:outerShdw blurRad="50800" dist="38100" dir="5400000" algn="t" rotWithShape="0">
              <a:prstClr val="black">
                <a:alpha val="40000"/>
              </a:prstClr>
            </a:outerShdw>
          </a:effectLst>
        </p:spPr>
      </p:pic>
      <p:sp>
        <p:nvSpPr>
          <p:cNvPr id="37" name="矩形 36"/>
          <p:cNvSpPr/>
          <p:nvPr/>
        </p:nvSpPr>
        <p:spPr>
          <a:xfrm>
            <a:off x="1342356" y="4758464"/>
            <a:ext cx="9784405" cy="532453"/>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sp>
        <p:nvSpPr>
          <p:cNvPr id="38" name="文本框 37"/>
          <p:cNvSpPr txBox="1"/>
          <p:nvPr/>
        </p:nvSpPr>
        <p:spPr>
          <a:xfrm>
            <a:off x="1337654" y="4256245"/>
            <a:ext cx="1933951"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点击输入标题</a:t>
            </a:r>
          </a:p>
        </p:txBody>
      </p:sp>
      <p:sp>
        <p:nvSpPr>
          <p:cNvPr id="39" name="矩形 38"/>
          <p:cNvSpPr/>
          <p:nvPr/>
        </p:nvSpPr>
        <p:spPr>
          <a:xfrm>
            <a:off x="1382623" y="5330380"/>
            <a:ext cx="9949940" cy="532453"/>
          </a:xfrm>
          <a:prstGeom prst="rect">
            <a:avLst/>
          </a:prstGeom>
          <a:noFill/>
        </p:spPr>
        <p:txBody>
          <a:bodyPr wrap="square" rtlCol="0">
            <a:spAutoFit/>
          </a:bodyPr>
          <a:lstStyle/>
          <a:p>
            <a:pPr>
              <a:lnSpc>
                <a:spcPct val="130000"/>
              </a:lnSpc>
            </a:pPr>
            <a:r>
              <a:rPr lang="en-US" altLang="zh-CN" sz="1100" spc="100" dirty="0">
                <a:solidFill>
                  <a:srgbClr val="5F5F5F"/>
                </a:solidFill>
                <a:latin typeface="思源黑体 CN Light" panose="020B0300000000000000" pitchFamily="34" charset="-122"/>
                <a:ea typeface="思源黑体 CN Light" panose="020B0300000000000000" pitchFamily="34" charset="-122"/>
              </a:rPr>
              <a:t>Input the content that needs to be edited, the content can be expressed succinctly, use the keyword. Input the content that needs to be edited, the content can be expressed succinctly, use the keyword</a:t>
            </a:r>
            <a:endParaRPr lang="zh-CN" altLang="en-US" sz="1100" spc="100" dirty="0">
              <a:solidFill>
                <a:srgbClr val="5F5F5F"/>
              </a:solidFill>
              <a:latin typeface="思源黑体 CN Light" panose="020B0300000000000000" pitchFamily="34" charset="-122"/>
              <a:ea typeface="思源黑体 CN Light" panose="020B03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478124" y="483928"/>
            <a:ext cx="2643685" cy="653435"/>
            <a:chOff x="7863942" y="1275202"/>
            <a:chExt cx="2643684" cy="653435"/>
          </a:xfrm>
        </p:grpSpPr>
        <p:sp>
          <p:nvSpPr>
            <p:cNvPr id="47" name="矩形 46"/>
            <p:cNvSpPr/>
            <p:nvPr/>
          </p:nvSpPr>
          <p:spPr>
            <a:xfrm>
              <a:off x="7863942" y="1275202"/>
              <a:ext cx="1627369" cy="430887"/>
            </a:xfrm>
            <a:prstGeom prst="rect">
              <a:avLst/>
            </a:prstGeom>
          </p:spPr>
          <p:txBody>
            <a:bodyPr wrap="none">
              <a:spAutoFit/>
            </a:bodyPr>
            <a:lstStyle/>
            <a:p>
              <a:r>
                <a:rPr lang="zh-CN" altLang="en-US" sz="22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有关于我</a:t>
              </a:r>
            </a:p>
          </p:txBody>
        </p:sp>
        <p:sp>
          <p:nvSpPr>
            <p:cNvPr id="48" name="矩形 47"/>
            <p:cNvSpPr/>
            <p:nvPr/>
          </p:nvSpPr>
          <p:spPr>
            <a:xfrm>
              <a:off x="7879985" y="1651638"/>
              <a:ext cx="2627641"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pic>
        <p:nvPicPr>
          <p:cNvPr id="49" name="图片 48"/>
          <p:cNvPicPr>
            <a:picLocks noChangeAspect="1"/>
          </p:cNvPicPr>
          <p:nvPr/>
        </p:nvPicPr>
        <p:blipFill>
          <a:blip r:embed="rId3" cstate="screen"/>
          <a:stretch>
            <a:fillRect/>
          </a:stretch>
        </p:blipFill>
        <p:spPr>
          <a:xfrm>
            <a:off x="226322" y="141788"/>
            <a:ext cx="1146015" cy="1192400"/>
          </a:xfrm>
          <a:prstGeom prst="rect">
            <a:avLst/>
          </a:prstGeom>
        </p:spPr>
      </p:pic>
      <p:cxnSp>
        <p:nvCxnSpPr>
          <p:cNvPr id="50" name="直接连接符 49"/>
          <p:cNvCxnSpPr/>
          <p:nvPr/>
        </p:nvCxnSpPr>
        <p:spPr>
          <a:xfrm>
            <a:off x="1514576" y="1193928"/>
            <a:ext cx="10490613" cy="0"/>
          </a:xfrm>
          <a:prstGeom prst="line">
            <a:avLst/>
          </a:prstGeom>
          <a:ln>
            <a:solidFill>
              <a:srgbClr val="E2E1E2"/>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7039544" y="3058816"/>
            <a:ext cx="3425819" cy="1412694"/>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sp>
        <p:nvSpPr>
          <p:cNvPr id="52" name="文本框 51"/>
          <p:cNvSpPr txBox="1"/>
          <p:nvPr/>
        </p:nvSpPr>
        <p:spPr>
          <a:xfrm>
            <a:off x="7039545" y="2373366"/>
            <a:ext cx="1933951"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点击输入标题</a:t>
            </a:r>
          </a:p>
        </p:txBody>
      </p:sp>
      <p:sp>
        <p:nvSpPr>
          <p:cNvPr id="53" name="矩形 52"/>
          <p:cNvSpPr/>
          <p:nvPr/>
        </p:nvSpPr>
        <p:spPr>
          <a:xfrm>
            <a:off x="7039543" y="4591358"/>
            <a:ext cx="3543516" cy="972574"/>
          </a:xfrm>
          <a:prstGeom prst="rect">
            <a:avLst/>
          </a:prstGeom>
          <a:noFill/>
        </p:spPr>
        <p:txBody>
          <a:bodyPr wrap="square" rtlCol="0">
            <a:spAutoFit/>
          </a:bodyPr>
          <a:lstStyle/>
          <a:p>
            <a:pPr>
              <a:lnSpc>
                <a:spcPct val="130000"/>
              </a:lnSpc>
            </a:pPr>
            <a:r>
              <a:rPr lang="en-US" altLang="zh-CN" sz="1100" spc="100" dirty="0">
                <a:solidFill>
                  <a:srgbClr val="5F5F5F"/>
                </a:solidFill>
                <a:latin typeface="思源黑体 CN Light" panose="020B0300000000000000" pitchFamily="34" charset="-122"/>
                <a:ea typeface="思源黑体 CN Light" panose="020B0300000000000000" pitchFamily="34" charset="-122"/>
              </a:rPr>
              <a:t>Input the content that needs to be edited, the content can be expressed succinctly, use the keyword. Input the content that needs to be edited, the content can be expressed succinctly, use the keyword</a:t>
            </a:r>
            <a:endParaRPr lang="zh-CN" altLang="en-US" sz="1100" spc="100" dirty="0">
              <a:solidFill>
                <a:srgbClr val="5F5F5F"/>
              </a:solidFill>
              <a:latin typeface="思源黑体 CN Light" panose="020B0300000000000000" pitchFamily="34" charset="-122"/>
              <a:ea typeface="思源黑体 CN Light" panose="020B0300000000000000" pitchFamily="34" charset="-122"/>
            </a:endParaRPr>
          </a:p>
        </p:txBody>
      </p:sp>
      <p:pic>
        <p:nvPicPr>
          <p:cNvPr id="54" name="图片 53"/>
          <p:cNvPicPr>
            <a:picLocks noChangeAspect="1"/>
          </p:cNvPicPr>
          <p:nvPr/>
        </p:nvPicPr>
        <p:blipFill rotWithShape="1">
          <a:blip r:embed="rId4" cstate="screen"/>
          <a:srcRect r="-714"/>
          <a:stretch>
            <a:fillRect/>
          </a:stretch>
        </p:blipFill>
        <p:spPr>
          <a:xfrm>
            <a:off x="1934299" y="1979172"/>
            <a:ext cx="4581424" cy="1915922"/>
          </a:xfrm>
          <a:prstGeom prst="rect">
            <a:avLst/>
          </a:prstGeom>
          <a:effectLst>
            <a:outerShdw blurRad="50800" dist="38100" dir="5400000" algn="t" rotWithShape="0">
              <a:prstClr val="black">
                <a:alpha val="40000"/>
              </a:prstClr>
            </a:outerShdw>
          </a:effectLst>
        </p:spPr>
      </p:pic>
      <p:pic>
        <p:nvPicPr>
          <p:cNvPr id="57" name="图片 56"/>
          <p:cNvPicPr>
            <a:picLocks noChangeAspect="1"/>
          </p:cNvPicPr>
          <p:nvPr/>
        </p:nvPicPr>
        <p:blipFill rotWithShape="1">
          <a:blip r:embed="rId5" cstate="screen"/>
          <a:srcRect r="-950"/>
          <a:stretch>
            <a:fillRect/>
          </a:stretch>
        </p:blipFill>
        <p:spPr>
          <a:xfrm>
            <a:off x="1934299" y="4170424"/>
            <a:ext cx="4581424" cy="1781903"/>
          </a:xfrm>
          <a:prstGeom prst="rect">
            <a:avLst/>
          </a:prstGeom>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764257" y="1573004"/>
            <a:ext cx="2919569" cy="1862048"/>
          </a:xfrm>
          <a:prstGeom prst="rect">
            <a:avLst/>
          </a:prstGeom>
          <a:noFill/>
        </p:spPr>
        <p:txBody>
          <a:bodyPr wrap="square" rtlCol="0">
            <a:spAutoFit/>
          </a:bodyPr>
          <a:lstStyle/>
          <a:p>
            <a:r>
              <a:rPr lang="en-US" altLang="zh-CN" sz="11500" spc="300" dirty="0">
                <a:solidFill>
                  <a:srgbClr val="02799B"/>
                </a:solidFill>
                <a:latin typeface="Agency FB" panose="020B0503020202020204" pitchFamily="34" charset="0"/>
                <a:cs typeface="Arial" panose="020B0604020202020204" pitchFamily="34" charset="0"/>
              </a:rPr>
              <a:t>02</a:t>
            </a:r>
            <a:endParaRPr lang="zh-CN" altLang="en-US" sz="11500" spc="300" dirty="0">
              <a:solidFill>
                <a:srgbClr val="02799B"/>
              </a:solidFill>
              <a:latin typeface="Agency FB" panose="020B0503020202020204" pitchFamily="34" charset="0"/>
              <a:cs typeface="Arial" panose="020B0604020202020204" pitchFamily="34" charset="0"/>
            </a:endParaRPr>
          </a:p>
        </p:txBody>
      </p:sp>
      <p:sp>
        <p:nvSpPr>
          <p:cNvPr id="17" name="矩形 16"/>
          <p:cNvSpPr/>
          <p:nvPr/>
        </p:nvSpPr>
        <p:spPr>
          <a:xfrm>
            <a:off x="6584022" y="3377466"/>
            <a:ext cx="1935145" cy="523220"/>
          </a:xfrm>
          <a:prstGeom prst="rect">
            <a:avLst/>
          </a:prstGeom>
        </p:spPr>
        <p:txBody>
          <a:bodyPr wrap="none">
            <a:spAutoFit/>
          </a:bodyPr>
          <a:lstStyle/>
          <a:p>
            <a:r>
              <a:rPr lang="zh-CN" altLang="en-US" sz="2800" b="1" spc="600" dirty="0">
                <a:solidFill>
                  <a:schemeClr val="tx1">
                    <a:lumMod val="75000"/>
                    <a:lumOff val="25000"/>
                  </a:schemeClr>
                </a:solidFill>
                <a:latin typeface="思源黑体 CN Light" panose="020B0300000000000000" pitchFamily="34" charset="-122"/>
                <a:ea typeface="思源黑体 CN Light" panose="020B0300000000000000" pitchFamily="34" charset="-122"/>
              </a:rPr>
              <a:t>岗位认知</a:t>
            </a:r>
          </a:p>
        </p:txBody>
      </p:sp>
      <p:sp>
        <p:nvSpPr>
          <p:cNvPr id="18" name="矩形 17"/>
          <p:cNvSpPr/>
          <p:nvPr/>
        </p:nvSpPr>
        <p:spPr>
          <a:xfrm>
            <a:off x="5941272" y="3900686"/>
            <a:ext cx="3243196" cy="323165"/>
          </a:xfrm>
          <a:prstGeom prst="rect">
            <a:avLst/>
          </a:prstGeom>
        </p:spPr>
        <p:txBody>
          <a:bodyPr wrap="none">
            <a:spAutoFit/>
          </a:bodyPr>
          <a:lstStyle/>
          <a:p>
            <a:r>
              <a:rPr lang="en-US" altLang="zh-CN" sz="15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500" dirty="0">
              <a:solidFill>
                <a:schemeClr val="bg1">
                  <a:lumMod val="65000"/>
                </a:schemeClr>
              </a:solidFill>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3" cstate="screen"/>
          <a:stretch>
            <a:fillRect/>
          </a:stretch>
        </p:blipFill>
        <p:spPr>
          <a:xfrm>
            <a:off x="-1386444" y="1459497"/>
            <a:ext cx="6201797" cy="6451238"/>
          </a:xfrm>
          <a:prstGeom prst="rect">
            <a:avLst/>
          </a:prstGeom>
        </p:spPr>
      </p:pic>
      <p:grpSp>
        <p:nvGrpSpPr>
          <p:cNvPr id="9" name="组合 8"/>
          <p:cNvGrpSpPr/>
          <p:nvPr/>
        </p:nvGrpSpPr>
        <p:grpSpPr>
          <a:xfrm>
            <a:off x="9288679" y="-2053788"/>
            <a:ext cx="4041808" cy="4789053"/>
            <a:chOff x="8565496" y="-2437670"/>
            <a:chExt cx="5265568" cy="6239063"/>
          </a:xfrm>
        </p:grpSpPr>
        <p:pic>
          <p:nvPicPr>
            <p:cNvPr id="11" name="图片 10"/>
            <p:cNvPicPr>
              <a:picLocks noChangeAspect="1"/>
            </p:cNvPicPr>
            <p:nvPr/>
          </p:nvPicPr>
          <p:blipFill>
            <a:blip r:embed="rId4"/>
            <a:stretch>
              <a:fillRect/>
            </a:stretch>
          </p:blipFill>
          <p:spPr>
            <a:xfrm rot="19461376">
              <a:off x="9813994" y="-892873"/>
              <a:ext cx="4008632" cy="3956742"/>
            </a:xfrm>
            <a:prstGeom prst="rect">
              <a:avLst/>
            </a:prstGeom>
          </p:spPr>
        </p:pic>
        <p:pic>
          <p:nvPicPr>
            <p:cNvPr id="12" name="图片 11"/>
            <p:cNvPicPr>
              <a:picLocks noChangeAspect="1"/>
            </p:cNvPicPr>
            <p:nvPr/>
          </p:nvPicPr>
          <p:blipFill>
            <a:blip r:embed="rId5" cstate="screen"/>
            <a:stretch>
              <a:fillRect/>
            </a:stretch>
          </p:blipFill>
          <p:spPr>
            <a:xfrm rot="1719092">
              <a:off x="11887121" y="2116885"/>
              <a:ext cx="1943943" cy="1684508"/>
            </a:xfrm>
            <a:prstGeom prst="rect">
              <a:avLst/>
            </a:prstGeom>
          </p:spPr>
        </p:pic>
        <p:pic>
          <p:nvPicPr>
            <p:cNvPr id="14" name="图片 13"/>
            <p:cNvPicPr>
              <a:picLocks noChangeAspect="1"/>
            </p:cNvPicPr>
            <p:nvPr/>
          </p:nvPicPr>
          <p:blipFill>
            <a:blip r:embed="rId4"/>
            <a:stretch>
              <a:fillRect/>
            </a:stretch>
          </p:blipFill>
          <p:spPr>
            <a:xfrm rot="16976514">
              <a:off x="8544081" y="-2416255"/>
              <a:ext cx="3308585" cy="326575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478124" y="483928"/>
            <a:ext cx="2643685" cy="653435"/>
            <a:chOff x="7863942" y="1275202"/>
            <a:chExt cx="2643684" cy="653435"/>
          </a:xfrm>
        </p:grpSpPr>
        <p:sp>
          <p:nvSpPr>
            <p:cNvPr id="31" name="矩形 30"/>
            <p:cNvSpPr/>
            <p:nvPr/>
          </p:nvSpPr>
          <p:spPr>
            <a:xfrm>
              <a:off x="7863942" y="1275202"/>
              <a:ext cx="1627369" cy="430887"/>
            </a:xfrm>
            <a:prstGeom prst="rect">
              <a:avLst/>
            </a:prstGeom>
          </p:spPr>
          <p:txBody>
            <a:bodyPr wrap="none">
              <a:spAutoFit/>
            </a:bodyPr>
            <a:lstStyle/>
            <a:p>
              <a:r>
                <a:rPr lang="zh-CN" altLang="en-US" sz="22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岗位认知</a:t>
              </a:r>
            </a:p>
          </p:txBody>
        </p:sp>
        <p:sp>
          <p:nvSpPr>
            <p:cNvPr id="32" name="矩形 31"/>
            <p:cNvSpPr/>
            <p:nvPr/>
          </p:nvSpPr>
          <p:spPr>
            <a:xfrm>
              <a:off x="7879985" y="1651638"/>
              <a:ext cx="2627641" cy="276999"/>
            </a:xfrm>
            <a:prstGeom prst="rect">
              <a:avLst/>
            </a:prstGeom>
          </p:spPr>
          <p:txBody>
            <a:bodyPr wrap="none">
              <a:spAutoFit/>
            </a:bodyPr>
            <a:lstStyle/>
            <a:p>
              <a:r>
                <a:rPr lang="en-US" altLang="zh-CN" sz="1200" dirty="0">
                  <a:solidFill>
                    <a:schemeClr val="bg1">
                      <a:lumMod val="65000"/>
                    </a:schemeClr>
                  </a:solidFill>
                  <a:latin typeface="Arial" panose="020B0604020202020204" pitchFamily="34" charset="0"/>
                  <a:cs typeface="Arial" panose="020B0604020202020204" pitchFamily="34" charset="0"/>
                </a:rPr>
                <a:t>Click on the content of the entry title</a:t>
              </a:r>
              <a:endParaRPr lang="zh-CN" altLang="en-US" sz="1200" dirty="0">
                <a:solidFill>
                  <a:schemeClr val="bg1">
                    <a:lumMod val="65000"/>
                  </a:schemeClr>
                </a:solidFill>
                <a:latin typeface="Arial" panose="020B0604020202020204" pitchFamily="34" charset="0"/>
                <a:cs typeface="Arial" panose="020B0604020202020204" pitchFamily="34" charset="0"/>
              </a:endParaRPr>
            </a:p>
          </p:txBody>
        </p:sp>
      </p:grpSp>
      <p:pic>
        <p:nvPicPr>
          <p:cNvPr id="33" name="图片 32"/>
          <p:cNvPicPr>
            <a:picLocks noChangeAspect="1"/>
          </p:cNvPicPr>
          <p:nvPr/>
        </p:nvPicPr>
        <p:blipFill>
          <a:blip r:embed="rId3" cstate="screen"/>
          <a:stretch>
            <a:fillRect/>
          </a:stretch>
        </p:blipFill>
        <p:spPr>
          <a:xfrm>
            <a:off x="226322" y="141788"/>
            <a:ext cx="1146015" cy="1192400"/>
          </a:xfrm>
          <a:prstGeom prst="rect">
            <a:avLst/>
          </a:prstGeom>
        </p:spPr>
      </p:pic>
      <p:cxnSp>
        <p:nvCxnSpPr>
          <p:cNvPr id="40" name="直接连接符 39"/>
          <p:cNvCxnSpPr/>
          <p:nvPr/>
        </p:nvCxnSpPr>
        <p:spPr>
          <a:xfrm>
            <a:off x="1514576" y="1193928"/>
            <a:ext cx="10490613" cy="0"/>
          </a:xfrm>
          <a:prstGeom prst="line">
            <a:avLst/>
          </a:prstGeom>
          <a:ln>
            <a:solidFill>
              <a:srgbClr val="E2E1E2"/>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4" cstate="screen"/>
          <a:stretch>
            <a:fillRect/>
          </a:stretch>
        </p:blipFill>
        <p:spPr>
          <a:xfrm>
            <a:off x="2054221" y="1921343"/>
            <a:ext cx="2086507" cy="1866875"/>
          </a:xfrm>
          <a:prstGeom prst="rect">
            <a:avLst/>
          </a:prstGeom>
          <a:effectLst>
            <a:outerShdw blurRad="50800" dist="38100" dir="5400000" algn="t" rotWithShape="0">
              <a:prstClr val="black">
                <a:alpha val="40000"/>
              </a:prstClr>
            </a:outerShdw>
          </a:effectLst>
        </p:spPr>
      </p:pic>
      <p:pic>
        <p:nvPicPr>
          <p:cNvPr id="42" name="图片 41"/>
          <p:cNvPicPr>
            <a:picLocks noChangeAspect="1"/>
          </p:cNvPicPr>
          <p:nvPr/>
        </p:nvPicPr>
        <p:blipFill>
          <a:blip r:embed="rId5" cstate="screen"/>
          <a:stretch>
            <a:fillRect/>
          </a:stretch>
        </p:blipFill>
        <p:spPr>
          <a:xfrm>
            <a:off x="4603263" y="1921345"/>
            <a:ext cx="2086507" cy="1866873"/>
          </a:xfrm>
          <a:prstGeom prst="rect">
            <a:avLst/>
          </a:prstGeom>
          <a:effectLst>
            <a:outerShdw blurRad="50800" dist="38100" dir="5400000" algn="t" rotWithShape="0">
              <a:prstClr val="black">
                <a:alpha val="40000"/>
              </a:prstClr>
            </a:outerShdw>
          </a:effectLst>
        </p:spPr>
      </p:pic>
      <p:pic>
        <p:nvPicPr>
          <p:cNvPr id="43" name="图片 42"/>
          <p:cNvPicPr>
            <a:picLocks noChangeAspect="1"/>
          </p:cNvPicPr>
          <p:nvPr/>
        </p:nvPicPr>
        <p:blipFill>
          <a:blip r:embed="rId6" cstate="screen"/>
          <a:stretch>
            <a:fillRect/>
          </a:stretch>
        </p:blipFill>
        <p:spPr>
          <a:xfrm>
            <a:off x="2054222" y="4062372"/>
            <a:ext cx="2076337" cy="1905285"/>
          </a:xfrm>
          <a:prstGeom prst="rect">
            <a:avLst/>
          </a:prstGeom>
          <a:effectLst>
            <a:outerShdw blurRad="50800" dist="38100" dir="5400000" algn="t" rotWithShape="0">
              <a:prstClr val="black">
                <a:alpha val="40000"/>
              </a:prstClr>
            </a:outerShdw>
          </a:effectLst>
        </p:spPr>
      </p:pic>
      <p:pic>
        <p:nvPicPr>
          <p:cNvPr id="44" name="图片 43"/>
          <p:cNvPicPr>
            <a:picLocks noChangeAspect="1"/>
          </p:cNvPicPr>
          <p:nvPr/>
        </p:nvPicPr>
        <p:blipFill>
          <a:blip r:embed="rId7" cstate="screen"/>
          <a:stretch>
            <a:fillRect/>
          </a:stretch>
        </p:blipFill>
        <p:spPr>
          <a:xfrm>
            <a:off x="4603263" y="4062372"/>
            <a:ext cx="2067880" cy="1925321"/>
          </a:xfrm>
          <a:prstGeom prst="rect">
            <a:avLst/>
          </a:prstGeom>
          <a:effectLst>
            <a:outerShdw blurRad="50800" dist="38100" dir="5400000" algn="t" rotWithShape="0">
              <a:prstClr val="black">
                <a:alpha val="40000"/>
              </a:prstClr>
            </a:outerShdw>
          </a:effectLst>
        </p:spPr>
      </p:pic>
      <p:sp>
        <p:nvSpPr>
          <p:cNvPr id="45" name="矩形 44"/>
          <p:cNvSpPr/>
          <p:nvPr/>
        </p:nvSpPr>
        <p:spPr>
          <a:xfrm>
            <a:off x="7152304" y="2546832"/>
            <a:ext cx="3425819" cy="1412694"/>
          </a:xfrm>
          <a:prstGeom prst="rect">
            <a:avLst/>
          </a:prstGeom>
          <a:noFill/>
        </p:spPr>
        <p:txBody>
          <a:bodyPr wrap="square" rtlCol="0">
            <a:spAutoFit/>
          </a:bodyPr>
          <a:lstStyle/>
          <a:p>
            <a:pPr>
              <a:lnSpc>
                <a:spcPct val="130000"/>
              </a:lnSpc>
            </a:pPr>
            <a:r>
              <a:rPr lang="zh-CN" altLang="en-US" sz="1100" spc="100" dirty="0">
                <a:solidFill>
                  <a:srgbClr val="5F5F5F"/>
                </a:solidFill>
                <a:latin typeface="思源黑体 CN Light" panose="020B0300000000000000" pitchFamily="34" charset="-122"/>
                <a:ea typeface="思源黑体 CN Light" panose="020B0300000000000000" pitchFamily="34" charset="-122"/>
              </a:rPr>
              <a:t>输入需要编辑的内容，内容可以简洁表达，使用关键词。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sp>
        <p:nvSpPr>
          <p:cNvPr id="46" name="文本框 45"/>
          <p:cNvSpPr txBox="1"/>
          <p:nvPr/>
        </p:nvSpPr>
        <p:spPr>
          <a:xfrm>
            <a:off x="7152305" y="1921342"/>
            <a:ext cx="1933951" cy="338554"/>
          </a:xfrm>
          <a:prstGeom prst="rect">
            <a:avLst/>
          </a:prstGeom>
          <a:noFill/>
        </p:spPr>
        <p:txBody>
          <a:bodyPr wrap="square" rtlCol="0">
            <a:spAutoFit/>
          </a:bodyPr>
          <a:lstStyle/>
          <a:p>
            <a:r>
              <a:rPr lang="zh-CN" altLang="en-US" sz="1600" spc="600" dirty="0">
                <a:solidFill>
                  <a:schemeClr val="tx1">
                    <a:lumMod val="85000"/>
                    <a:lumOff val="15000"/>
                  </a:schemeClr>
                </a:solidFill>
                <a:latin typeface="思源黑体 CN Light" panose="020B0300000000000000" pitchFamily="34" charset="-122"/>
                <a:ea typeface="思源黑体 CN Light" panose="020B0300000000000000" pitchFamily="34" charset="-122"/>
              </a:rPr>
              <a:t>点击输入标题</a:t>
            </a:r>
          </a:p>
        </p:txBody>
      </p:sp>
      <p:sp>
        <p:nvSpPr>
          <p:cNvPr id="2" name="矩形 1"/>
          <p:cNvSpPr/>
          <p:nvPr/>
        </p:nvSpPr>
        <p:spPr>
          <a:xfrm>
            <a:off x="7152305" y="5613120"/>
            <a:ext cx="1729961" cy="461665"/>
          </a:xfrm>
          <a:prstGeom prst="rect">
            <a:avLst/>
          </a:prstGeom>
        </p:spPr>
        <p:txBody>
          <a:bodyPr wrap="none">
            <a:spAutoFit/>
          </a:bodyPr>
          <a:lstStyle/>
          <a:p>
            <a:r>
              <a:rPr lang="zh-CN" altLang="en-US" sz="2400" b="1" spc="600" dirty="0">
                <a:solidFill>
                  <a:schemeClr val="tx1">
                    <a:lumMod val="65000"/>
                    <a:lumOff val="35000"/>
                  </a:schemeClr>
                </a:solidFill>
                <a:latin typeface="思源黑体 CN Light" panose="020B0300000000000000" pitchFamily="34" charset="-122"/>
                <a:ea typeface="思源黑体 CN Light" panose="020B0300000000000000" pitchFamily="34" charset="-122"/>
              </a:rPr>
              <a:t>岗位认知</a:t>
            </a:r>
          </a:p>
        </p:txBody>
      </p:sp>
      <p:sp>
        <p:nvSpPr>
          <p:cNvPr id="4" name="矩形 3"/>
          <p:cNvSpPr/>
          <p:nvPr/>
        </p:nvSpPr>
        <p:spPr>
          <a:xfrm>
            <a:off x="7143848" y="4500633"/>
            <a:ext cx="3401893" cy="584775"/>
          </a:xfrm>
          <a:prstGeom prst="rect">
            <a:avLst/>
          </a:prstGeom>
        </p:spPr>
        <p:txBody>
          <a:bodyPr wrap="none">
            <a:spAutoFit/>
          </a:bodyPr>
          <a:lstStyle/>
          <a:p>
            <a:r>
              <a:rPr lang="en-US" altLang="zh-CN" sz="3200" spc="300" dirty="0">
                <a:solidFill>
                  <a:schemeClr val="tx1">
                    <a:lumMod val="75000"/>
                    <a:lumOff val="25000"/>
                  </a:schemeClr>
                </a:solidFill>
                <a:latin typeface="Impact" panose="020B0806030902050204" pitchFamily="34" charset="0"/>
              </a:rPr>
              <a:t>POST COGNITION</a:t>
            </a:r>
            <a:endParaRPr lang="zh-CN" altLang="en-US" sz="3200" spc="300" dirty="0">
              <a:solidFill>
                <a:schemeClr val="tx1">
                  <a:lumMod val="75000"/>
                  <a:lumOff val="25000"/>
                </a:schemeClr>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800">
        <p:push dir="u"/>
      </p:transition>
    </mc:Choice>
    <mc:Fallback xmlns="">
      <p:transition spd="slow" advClick="0" advTm="28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2"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2024</Words>
  <Application>Microsoft Office PowerPoint</Application>
  <PresentationFormat>宽屏</PresentationFormat>
  <Paragraphs>170</Paragraphs>
  <Slides>25</Slides>
  <Notes>25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等线</vt:lpstr>
      <vt:lpstr>庞门正道标题体</vt:lpstr>
      <vt:lpstr>思源黑体 CN Light</vt:lpstr>
      <vt:lpstr>宋体</vt:lpstr>
      <vt:lpstr>微软雅黑</vt:lpstr>
      <vt:lpstr>Agency FB</vt:lpstr>
      <vt:lpstr>Arial</vt:lpstr>
      <vt:lpstr>Calibri</vt:lpstr>
      <vt:lpstr>Impact</vt:lpstr>
      <vt:lpstr>Verdana</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2017-08-18T03:02:00Z</dcterms:created>
  <dcterms:modified xsi:type="dcterms:W3CDTF">2023-01-10T12:21:11Z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D3B06FB9895043A485B208DF7A8CB049</vt:lpwstr>
  </property>
  <property fmtid="{A09F084E-AD41-489F-8076-AA5BE3082BCA}" pid="100">
    <vt:ui4>5</vt:ui4>
  </property>
  <property fmtid="{64440492-4C8B-11D1-8B70-080036B11A03}" pid="11">
    <vt:lpwstr>www.2ppt.com-爱PPT提供资源下载</vt:lpwstr>
  </property>
</Properties>
</file>