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9902" r:id="rId2"/>
    <p:sldId id="10280" r:id="rId3"/>
    <p:sldId id="10276" r:id="rId4"/>
    <p:sldId id="10293" r:id="rId5"/>
    <p:sldId id="10297" r:id="rId6"/>
    <p:sldId id="10299" r:id="rId7"/>
    <p:sldId id="10288" r:id="rId8"/>
    <p:sldId id="10291" r:id="rId9"/>
    <p:sldId id="10277" r:id="rId10"/>
    <p:sldId id="10295" r:id="rId11"/>
    <p:sldId id="10281" r:id="rId12"/>
    <p:sldId id="10284" r:id="rId13"/>
    <p:sldId id="10285" r:id="rId14"/>
    <p:sldId id="10290" r:id="rId15"/>
    <p:sldId id="10278" r:id="rId16"/>
    <p:sldId id="10294" r:id="rId17"/>
    <p:sldId id="10298" r:id="rId18"/>
    <p:sldId id="10282" r:id="rId19"/>
    <p:sldId id="10286" r:id="rId20"/>
    <p:sldId id="10292" r:id="rId21"/>
    <p:sldId id="10279" r:id="rId22"/>
    <p:sldId id="10296" r:id="rId23"/>
    <p:sldId id="10283" r:id="rId24"/>
    <p:sldId id="10287" r:id="rId25"/>
    <p:sldId id="10289" r:id="rId26"/>
    <p:sldId id="10275"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8323"/>
    <a:srgbClr val="E92D59"/>
    <a:srgbClr val="FFFFFF"/>
    <a:srgbClr val="E95E76"/>
    <a:srgbClr val="FF720E"/>
    <a:srgbClr val="B9303A"/>
    <a:srgbClr val="2F3D39"/>
    <a:srgbClr val="78754E"/>
    <a:srgbClr val="F0ABAC"/>
    <a:srgbClr val="6F9C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51" autoAdjust="0"/>
    <p:restoredTop sz="95317" autoAdjust="0"/>
  </p:normalViewPr>
  <p:slideViewPr>
    <p:cSldViewPr>
      <p:cViewPr varScale="1">
        <p:scale>
          <a:sx n="56" d="100"/>
          <a:sy n="56" d="100"/>
        </p:scale>
        <p:origin x="-90" y="-1428"/>
      </p:cViewPr>
      <p:guideLst>
        <p:guide orient="horz" pos="328"/>
        <p:guide orient="horz" pos="4183"/>
        <p:guide pos="4050"/>
        <p:guide pos="557"/>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t>2023-01-10</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t>2023-01-10</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t>26</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am Work #1">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rot="434797">
            <a:off x="1263797" y="1420743"/>
            <a:ext cx="1928813" cy="1928707"/>
          </a:xfrm>
          <a:prstGeom prst="rect">
            <a:avLst/>
          </a:prstGeom>
          <a:solidFill>
            <a:schemeClr val="bg1">
              <a:lumMod val="65000"/>
            </a:schemeClr>
          </a:solidFill>
        </p:spPr>
        <p:txBody>
          <a:bodyPr/>
          <a:lstStyle>
            <a:lvl1pPr marL="0" indent="0">
              <a:buNone/>
              <a:defRPr sz="1055" b="1">
                <a:solidFill>
                  <a:schemeClr val="bg1"/>
                </a:solidFill>
              </a:defRPr>
            </a:lvl1pPr>
          </a:lstStyle>
          <a:p>
            <a:r>
              <a:rPr lang="en-US" smtClean="0"/>
              <a:t>Team</a:t>
            </a:r>
            <a:endParaRPr lang="en-US"/>
          </a:p>
        </p:txBody>
      </p:sp>
      <p:sp>
        <p:nvSpPr>
          <p:cNvPr id="8" name="Picture Placeholder 6"/>
          <p:cNvSpPr>
            <a:spLocks noGrp="1"/>
          </p:cNvSpPr>
          <p:nvPr>
            <p:ph type="pic" sz="quarter" idx="11" hasCustomPrompt="1"/>
          </p:nvPr>
        </p:nvSpPr>
        <p:spPr>
          <a:xfrm rot="434797">
            <a:off x="6765683" y="1432568"/>
            <a:ext cx="1928813" cy="1928707"/>
          </a:xfrm>
          <a:prstGeom prst="rect">
            <a:avLst/>
          </a:prstGeom>
          <a:solidFill>
            <a:schemeClr val="bg1">
              <a:lumMod val="65000"/>
            </a:schemeClr>
          </a:solidFill>
        </p:spPr>
        <p:txBody>
          <a:bodyPr/>
          <a:lstStyle>
            <a:lvl1pPr marL="0" indent="0">
              <a:buNone/>
              <a:defRPr sz="1055" b="1">
                <a:solidFill>
                  <a:schemeClr val="bg1"/>
                </a:solidFill>
              </a:defRPr>
            </a:lvl1pPr>
          </a:lstStyle>
          <a:p>
            <a:r>
              <a:rPr lang="en-US" smtClean="0"/>
              <a:t>Team</a:t>
            </a:r>
            <a:endParaRPr lang="en-US"/>
          </a:p>
        </p:txBody>
      </p:sp>
      <p:sp>
        <p:nvSpPr>
          <p:cNvPr id="9" name="Picture Placeholder 6"/>
          <p:cNvSpPr>
            <a:spLocks noGrp="1"/>
          </p:cNvSpPr>
          <p:nvPr>
            <p:ph type="pic" sz="quarter" idx="12" hasCustomPrompt="1"/>
          </p:nvPr>
        </p:nvSpPr>
        <p:spPr>
          <a:xfrm rot="434797">
            <a:off x="1261391" y="3857655"/>
            <a:ext cx="1928813" cy="1928707"/>
          </a:xfrm>
          <a:prstGeom prst="rect">
            <a:avLst/>
          </a:prstGeom>
          <a:solidFill>
            <a:schemeClr val="bg1">
              <a:lumMod val="65000"/>
            </a:schemeClr>
          </a:solidFill>
        </p:spPr>
        <p:txBody>
          <a:bodyPr/>
          <a:lstStyle>
            <a:lvl1pPr marL="0" indent="0">
              <a:buNone/>
              <a:defRPr sz="1055" b="1">
                <a:solidFill>
                  <a:schemeClr val="bg1"/>
                </a:solidFill>
              </a:defRPr>
            </a:lvl1pPr>
          </a:lstStyle>
          <a:p>
            <a:r>
              <a:rPr lang="en-US" smtClean="0"/>
              <a:t>Team</a:t>
            </a:r>
            <a:endParaRPr lang="en-US"/>
          </a:p>
        </p:txBody>
      </p:sp>
      <p:sp>
        <p:nvSpPr>
          <p:cNvPr id="10" name="Picture Placeholder 6"/>
          <p:cNvSpPr>
            <a:spLocks noGrp="1"/>
          </p:cNvSpPr>
          <p:nvPr>
            <p:ph type="pic" sz="quarter" idx="13" hasCustomPrompt="1"/>
          </p:nvPr>
        </p:nvSpPr>
        <p:spPr>
          <a:xfrm rot="434797">
            <a:off x="6772921" y="3874288"/>
            <a:ext cx="1928813" cy="1928707"/>
          </a:xfrm>
          <a:prstGeom prst="rect">
            <a:avLst/>
          </a:prstGeom>
          <a:solidFill>
            <a:schemeClr val="bg1">
              <a:lumMod val="65000"/>
            </a:schemeClr>
          </a:solidFill>
        </p:spPr>
        <p:txBody>
          <a:bodyPr/>
          <a:lstStyle>
            <a:lvl1pPr marL="0" indent="0">
              <a:buNone/>
              <a:defRPr sz="1055" b="1">
                <a:solidFill>
                  <a:schemeClr val="bg1"/>
                </a:solidFill>
              </a:defRPr>
            </a:lvl1pPr>
          </a:lstStyle>
          <a:p>
            <a:r>
              <a:rPr lang="en-US" smtClean="0"/>
              <a:t>Team</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am Work #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923704"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smtClean="0"/>
          </a:p>
        </p:txBody>
      </p:sp>
      <p:sp>
        <p:nvSpPr>
          <p:cNvPr id="15" name="Picture Placeholder 8"/>
          <p:cNvSpPr>
            <a:spLocks noGrp="1"/>
          </p:cNvSpPr>
          <p:nvPr>
            <p:ph type="pic" sz="quarter" idx="11"/>
          </p:nvPr>
        </p:nvSpPr>
        <p:spPr>
          <a:xfrm>
            <a:off x="2841303"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smtClean="0"/>
          </a:p>
        </p:txBody>
      </p:sp>
      <p:sp>
        <p:nvSpPr>
          <p:cNvPr id="16" name="Picture Placeholder 8"/>
          <p:cNvSpPr>
            <a:spLocks noGrp="1"/>
          </p:cNvSpPr>
          <p:nvPr>
            <p:ph type="pic" sz="quarter" idx="12"/>
          </p:nvPr>
        </p:nvSpPr>
        <p:spPr>
          <a:xfrm>
            <a:off x="4758902"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smtClean="0"/>
          </a:p>
        </p:txBody>
      </p:sp>
      <p:sp>
        <p:nvSpPr>
          <p:cNvPr id="17" name="Picture Placeholder 8"/>
          <p:cNvSpPr>
            <a:spLocks noGrp="1"/>
          </p:cNvSpPr>
          <p:nvPr>
            <p:ph type="pic" sz="quarter" idx="13"/>
          </p:nvPr>
        </p:nvSpPr>
        <p:spPr>
          <a:xfrm>
            <a:off x="6676501"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smtClean="0"/>
          </a:p>
        </p:txBody>
      </p:sp>
      <p:sp>
        <p:nvSpPr>
          <p:cNvPr id="19" name="Picture Placeholder 8"/>
          <p:cNvSpPr>
            <a:spLocks noGrp="1"/>
          </p:cNvSpPr>
          <p:nvPr>
            <p:ph type="pic" sz="quarter" idx="14"/>
          </p:nvPr>
        </p:nvSpPr>
        <p:spPr>
          <a:xfrm>
            <a:off x="8594100"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smtClean="0"/>
          </a:p>
        </p:txBody>
      </p:sp>
      <p:sp>
        <p:nvSpPr>
          <p:cNvPr id="20" name="Picture Placeholder 8"/>
          <p:cNvSpPr>
            <a:spLocks noGrp="1"/>
          </p:cNvSpPr>
          <p:nvPr>
            <p:ph type="pic" sz="quarter" idx="15"/>
          </p:nvPr>
        </p:nvSpPr>
        <p:spPr>
          <a:xfrm>
            <a:off x="10427431"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smtClean="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am Work #2">
    <p:spTree>
      <p:nvGrpSpPr>
        <p:cNvPr id="1" name=""/>
        <p:cNvGrpSpPr/>
        <p:nvPr/>
      </p:nvGrpSpPr>
      <p:grpSpPr>
        <a:xfrm>
          <a:off x="0" y="0"/>
          <a:ext cx="0" cy="0"/>
          <a:chOff x="0" y="0"/>
          <a:chExt cx="0" cy="0"/>
        </a:xfrm>
      </p:grpSpPr>
      <p:sp>
        <p:nvSpPr>
          <p:cNvPr id="10" name="矩形 9"/>
          <p:cNvSpPr/>
          <p:nvPr userDrawn="1"/>
        </p:nvSpPr>
        <p:spPr>
          <a:xfrm>
            <a:off x="11037887" y="3328293"/>
            <a:ext cx="775136" cy="229870"/>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p>
        </p:txBody>
      </p:sp>
      <p:sp>
        <p:nvSpPr>
          <p:cNvPr id="9" name="Picture Placeholder 8"/>
          <p:cNvSpPr>
            <a:spLocks noGrp="1"/>
          </p:cNvSpPr>
          <p:nvPr>
            <p:ph type="pic" sz="quarter" idx="10"/>
          </p:nvPr>
        </p:nvSpPr>
        <p:spPr>
          <a:xfrm>
            <a:off x="923704"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smtClean="0"/>
          </a:p>
        </p:txBody>
      </p:sp>
      <p:sp>
        <p:nvSpPr>
          <p:cNvPr id="15" name="Picture Placeholder 8"/>
          <p:cNvSpPr>
            <a:spLocks noGrp="1"/>
          </p:cNvSpPr>
          <p:nvPr>
            <p:ph type="pic" sz="quarter" idx="11"/>
          </p:nvPr>
        </p:nvSpPr>
        <p:spPr>
          <a:xfrm>
            <a:off x="2841303"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smtClean="0"/>
          </a:p>
        </p:txBody>
      </p:sp>
      <p:sp>
        <p:nvSpPr>
          <p:cNvPr id="16" name="Picture Placeholder 8"/>
          <p:cNvSpPr>
            <a:spLocks noGrp="1"/>
          </p:cNvSpPr>
          <p:nvPr>
            <p:ph type="pic" sz="quarter" idx="12"/>
          </p:nvPr>
        </p:nvSpPr>
        <p:spPr>
          <a:xfrm>
            <a:off x="4758902"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smtClean="0"/>
          </a:p>
        </p:txBody>
      </p:sp>
      <p:sp>
        <p:nvSpPr>
          <p:cNvPr id="17" name="Picture Placeholder 8"/>
          <p:cNvSpPr>
            <a:spLocks noGrp="1"/>
          </p:cNvSpPr>
          <p:nvPr>
            <p:ph type="pic" sz="quarter" idx="13"/>
          </p:nvPr>
        </p:nvSpPr>
        <p:spPr>
          <a:xfrm>
            <a:off x="6676501"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smtClean="0"/>
          </a:p>
        </p:txBody>
      </p:sp>
      <p:sp>
        <p:nvSpPr>
          <p:cNvPr id="19" name="Picture Placeholder 8"/>
          <p:cNvSpPr>
            <a:spLocks noGrp="1"/>
          </p:cNvSpPr>
          <p:nvPr>
            <p:ph type="pic" sz="quarter" idx="14"/>
          </p:nvPr>
        </p:nvSpPr>
        <p:spPr>
          <a:xfrm>
            <a:off x="8594100"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smtClean="0"/>
          </a:p>
        </p:txBody>
      </p:sp>
      <p:sp>
        <p:nvSpPr>
          <p:cNvPr id="20" name="Picture Placeholder 8"/>
          <p:cNvSpPr>
            <a:spLocks noGrp="1"/>
          </p:cNvSpPr>
          <p:nvPr>
            <p:ph type="pic" sz="quarter" idx="15"/>
          </p:nvPr>
        </p:nvSpPr>
        <p:spPr>
          <a:xfrm>
            <a:off x="10427431" y="1456085"/>
            <a:ext cx="1485186" cy="2160240"/>
          </a:xfrm>
          <a:prstGeom prst="rect">
            <a:avLst/>
          </a:prstGeom>
          <a:solidFill>
            <a:schemeClr val="bg1">
              <a:lumMod val="65000"/>
            </a:schemeClr>
          </a:solidFill>
        </p:spPr>
        <p:txBody>
          <a:bodyPr/>
          <a:lstStyle>
            <a:lvl1pPr marL="0" indent="0">
              <a:buNone/>
              <a:defRPr sz="1055" b="1">
                <a:solidFill>
                  <a:schemeClr val="bg1"/>
                </a:solidFill>
              </a:defRPr>
            </a:lvl1pPr>
          </a:lstStyle>
          <a:p>
            <a:endParaRPr lang="en-US" dirty="0" smtClean="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am Work #3">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123545" y="1744117"/>
            <a:ext cx="1822728" cy="1822628"/>
          </a:xfrm>
          <a:prstGeom prst="foldedCorner">
            <a:avLst/>
          </a:prstGeom>
          <a:solidFill>
            <a:schemeClr val="bg1">
              <a:lumMod val="65000"/>
            </a:schemeClr>
          </a:solidFill>
        </p:spPr>
        <p:txBody>
          <a:bodyPr/>
          <a:lstStyle>
            <a:lvl1pPr marL="0" indent="0">
              <a:buNone/>
              <a:defRPr sz="1055" b="1">
                <a:solidFill>
                  <a:schemeClr val="bg1"/>
                </a:solidFill>
              </a:defRPr>
            </a:lvl1pPr>
          </a:lstStyle>
          <a:p>
            <a:endParaRPr lang="en-US"/>
          </a:p>
        </p:txBody>
      </p:sp>
      <p:sp>
        <p:nvSpPr>
          <p:cNvPr id="9" name="Picture Placeholder 7"/>
          <p:cNvSpPr>
            <a:spLocks noGrp="1"/>
          </p:cNvSpPr>
          <p:nvPr>
            <p:ph type="pic" sz="quarter" idx="11"/>
          </p:nvPr>
        </p:nvSpPr>
        <p:spPr>
          <a:xfrm>
            <a:off x="3325899" y="2876670"/>
            <a:ext cx="1822728" cy="1822628"/>
          </a:xfrm>
          <a:prstGeom prst="foldedCorner">
            <a:avLst/>
          </a:prstGeom>
          <a:solidFill>
            <a:schemeClr val="bg1">
              <a:lumMod val="65000"/>
            </a:schemeClr>
          </a:solidFill>
        </p:spPr>
        <p:txBody>
          <a:bodyPr/>
          <a:lstStyle>
            <a:lvl1pPr marL="0" indent="0">
              <a:buNone/>
              <a:defRPr sz="1055" b="1">
                <a:solidFill>
                  <a:schemeClr val="bg1"/>
                </a:solidFill>
              </a:defRPr>
            </a:lvl1pPr>
          </a:lstStyle>
          <a:p>
            <a:endParaRPr lang="en-US"/>
          </a:p>
        </p:txBody>
      </p:sp>
      <p:sp>
        <p:nvSpPr>
          <p:cNvPr id="10" name="Picture Placeholder 7"/>
          <p:cNvSpPr>
            <a:spLocks noGrp="1"/>
          </p:cNvSpPr>
          <p:nvPr>
            <p:ph type="pic" sz="quarter" idx="12"/>
          </p:nvPr>
        </p:nvSpPr>
        <p:spPr>
          <a:xfrm>
            <a:off x="5528253" y="1744117"/>
            <a:ext cx="1822728" cy="1822628"/>
          </a:xfrm>
          <a:prstGeom prst="foldedCorner">
            <a:avLst/>
          </a:prstGeom>
          <a:solidFill>
            <a:schemeClr val="bg1">
              <a:lumMod val="65000"/>
            </a:schemeClr>
          </a:solidFill>
        </p:spPr>
        <p:txBody>
          <a:bodyPr/>
          <a:lstStyle>
            <a:lvl1pPr marL="0" indent="0">
              <a:buNone/>
              <a:defRPr sz="1055" b="1">
                <a:solidFill>
                  <a:schemeClr val="bg1"/>
                </a:solidFill>
              </a:defRPr>
            </a:lvl1pPr>
          </a:lstStyle>
          <a:p>
            <a:endParaRPr lang="en-US"/>
          </a:p>
        </p:txBody>
      </p:sp>
      <p:sp>
        <p:nvSpPr>
          <p:cNvPr id="11" name="Picture Placeholder 7"/>
          <p:cNvSpPr>
            <a:spLocks noGrp="1"/>
          </p:cNvSpPr>
          <p:nvPr>
            <p:ph type="pic" sz="quarter" idx="13"/>
          </p:nvPr>
        </p:nvSpPr>
        <p:spPr>
          <a:xfrm>
            <a:off x="7726459" y="2876670"/>
            <a:ext cx="1822728" cy="1822628"/>
          </a:xfrm>
          <a:prstGeom prst="foldedCorner">
            <a:avLst/>
          </a:prstGeom>
          <a:solidFill>
            <a:schemeClr val="bg1">
              <a:lumMod val="65000"/>
            </a:schemeClr>
          </a:solidFill>
        </p:spPr>
        <p:txBody>
          <a:bodyPr/>
          <a:lstStyle>
            <a:lvl1pPr marL="0" indent="0">
              <a:buNone/>
              <a:defRPr sz="1055" b="1">
                <a:solidFill>
                  <a:schemeClr val="bg1"/>
                </a:solidFill>
              </a:defRPr>
            </a:lvl1pPr>
          </a:lstStyle>
          <a:p>
            <a:endParaRPr lang="en-US"/>
          </a:p>
        </p:txBody>
      </p:sp>
      <p:sp>
        <p:nvSpPr>
          <p:cNvPr id="12" name="Picture Placeholder 7"/>
          <p:cNvSpPr>
            <a:spLocks noGrp="1"/>
          </p:cNvSpPr>
          <p:nvPr>
            <p:ph type="pic" sz="quarter" idx="14"/>
          </p:nvPr>
        </p:nvSpPr>
        <p:spPr>
          <a:xfrm>
            <a:off x="9928813" y="1744117"/>
            <a:ext cx="1822728" cy="1822628"/>
          </a:xfrm>
          <a:prstGeom prst="foldedCorner">
            <a:avLst/>
          </a:prstGeom>
          <a:solidFill>
            <a:schemeClr val="bg1">
              <a:lumMod val="65000"/>
            </a:schemeClr>
          </a:solidFill>
        </p:spPr>
        <p:txBody>
          <a:bodyPr/>
          <a:lstStyle>
            <a:lvl1pPr marL="0" indent="0">
              <a:buNone/>
              <a:defRPr sz="1055" b="1">
                <a:solidFill>
                  <a:schemeClr val="bg1"/>
                </a:solidFill>
              </a:defRPr>
            </a:lvl1p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1/10/2023</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4 Images">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670659" y="1427403"/>
            <a:ext cx="2729981" cy="2729120"/>
          </a:xfrm>
          <a:prstGeom prst="rect">
            <a:avLst/>
          </a:prstGeom>
          <a:effectLst/>
        </p:spPr>
        <p:txBody>
          <a:bodyPr>
            <a:normAutofit/>
          </a:bodyPr>
          <a:lstStyle>
            <a:lvl1pPr marL="0" indent="0">
              <a:buNone/>
              <a:defRPr sz="1895">
                <a:ln>
                  <a:noFill/>
                </a:ln>
                <a:solidFill>
                  <a:schemeClr val="bg1">
                    <a:lumMod val="85000"/>
                  </a:schemeClr>
                </a:solidFill>
              </a:defRPr>
            </a:lvl1pPr>
          </a:lstStyle>
          <a:p>
            <a:endParaRPr lang="en-US" dirty="0"/>
          </a:p>
        </p:txBody>
      </p:sp>
      <p:sp>
        <p:nvSpPr>
          <p:cNvPr id="8" name="Picture Placeholder 13"/>
          <p:cNvSpPr>
            <a:spLocks noGrp="1"/>
          </p:cNvSpPr>
          <p:nvPr>
            <p:ph type="pic" sz="quarter" idx="15"/>
          </p:nvPr>
        </p:nvSpPr>
        <p:spPr>
          <a:xfrm>
            <a:off x="3590635" y="1427403"/>
            <a:ext cx="2729981" cy="2729120"/>
          </a:xfrm>
          <a:prstGeom prst="rect">
            <a:avLst/>
          </a:prstGeom>
          <a:effectLst/>
        </p:spPr>
        <p:txBody>
          <a:bodyPr>
            <a:normAutofit/>
          </a:bodyPr>
          <a:lstStyle>
            <a:lvl1pPr marL="0" indent="0">
              <a:buNone/>
              <a:defRPr sz="1895">
                <a:ln>
                  <a:noFill/>
                </a:ln>
                <a:solidFill>
                  <a:schemeClr val="bg1">
                    <a:lumMod val="85000"/>
                  </a:schemeClr>
                </a:solidFill>
              </a:defRPr>
            </a:lvl1pPr>
          </a:lstStyle>
          <a:p>
            <a:endParaRPr lang="en-US" dirty="0"/>
          </a:p>
        </p:txBody>
      </p:sp>
      <p:sp>
        <p:nvSpPr>
          <p:cNvPr id="9" name="Picture Placeholder 13"/>
          <p:cNvSpPr>
            <a:spLocks noGrp="1"/>
          </p:cNvSpPr>
          <p:nvPr>
            <p:ph type="pic" sz="quarter" idx="16"/>
          </p:nvPr>
        </p:nvSpPr>
        <p:spPr>
          <a:xfrm>
            <a:off x="6510611" y="1427403"/>
            <a:ext cx="2729981" cy="2729120"/>
          </a:xfrm>
          <a:prstGeom prst="rect">
            <a:avLst/>
          </a:prstGeom>
          <a:effectLst/>
        </p:spPr>
        <p:txBody>
          <a:bodyPr>
            <a:normAutofit/>
          </a:bodyPr>
          <a:lstStyle>
            <a:lvl1pPr marL="0" indent="0">
              <a:buNone/>
              <a:defRPr sz="1895">
                <a:ln>
                  <a:noFill/>
                </a:ln>
                <a:solidFill>
                  <a:schemeClr val="bg1">
                    <a:lumMod val="85000"/>
                  </a:schemeClr>
                </a:solidFill>
              </a:defRPr>
            </a:lvl1pPr>
          </a:lstStyle>
          <a:p>
            <a:endParaRPr lang="en-US" dirty="0"/>
          </a:p>
        </p:txBody>
      </p:sp>
      <p:sp>
        <p:nvSpPr>
          <p:cNvPr id="12" name="Picture Placeholder 13"/>
          <p:cNvSpPr>
            <a:spLocks noGrp="1"/>
          </p:cNvSpPr>
          <p:nvPr>
            <p:ph type="pic" sz="quarter" idx="17"/>
          </p:nvPr>
        </p:nvSpPr>
        <p:spPr>
          <a:xfrm>
            <a:off x="9430587" y="1427403"/>
            <a:ext cx="2729981" cy="2729120"/>
          </a:xfrm>
          <a:prstGeom prst="rect">
            <a:avLst/>
          </a:prstGeom>
          <a:effectLst/>
        </p:spPr>
        <p:txBody>
          <a:bodyPr>
            <a:normAutofit/>
          </a:bodyPr>
          <a:lstStyle>
            <a:lvl1pPr marL="0" indent="0">
              <a:buNone/>
              <a:defRPr sz="1895">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8" name="Picture Placeholder 13"/>
          <p:cNvSpPr>
            <a:spLocks noGrp="1"/>
          </p:cNvSpPr>
          <p:nvPr>
            <p:ph type="pic" sz="quarter" idx="13"/>
          </p:nvPr>
        </p:nvSpPr>
        <p:spPr>
          <a:xfrm>
            <a:off x="653143" y="1444400"/>
            <a:ext cx="5653728" cy="2952386"/>
          </a:xfrm>
          <a:prstGeom prst="rect">
            <a:avLst/>
          </a:prstGeom>
          <a:effectLst/>
        </p:spPr>
        <p:txBody>
          <a:bodyPr>
            <a:normAutofit/>
          </a:bodyPr>
          <a:lstStyle>
            <a:lvl1pPr marL="0" indent="0">
              <a:buNone/>
              <a:defRPr sz="1895">
                <a:ln>
                  <a:noFill/>
                </a:ln>
                <a:solidFill>
                  <a:schemeClr val="bg1">
                    <a:lumMod val="85000"/>
                  </a:schemeClr>
                </a:solidFill>
              </a:defRPr>
            </a:lvl1pPr>
          </a:lstStyle>
          <a:p>
            <a:endParaRPr lang="en-US" dirty="0"/>
          </a:p>
        </p:txBody>
      </p:sp>
      <p:sp>
        <p:nvSpPr>
          <p:cNvPr id="6" name="Picture Placeholder 13"/>
          <p:cNvSpPr>
            <a:spLocks noGrp="1"/>
          </p:cNvSpPr>
          <p:nvPr>
            <p:ph type="pic" sz="quarter" idx="14"/>
          </p:nvPr>
        </p:nvSpPr>
        <p:spPr>
          <a:xfrm>
            <a:off x="6531316" y="1456086"/>
            <a:ext cx="5653728" cy="2952386"/>
          </a:xfrm>
          <a:prstGeom prst="rect">
            <a:avLst/>
          </a:prstGeom>
          <a:effectLst/>
        </p:spPr>
        <p:txBody>
          <a:bodyPr>
            <a:normAutofit/>
          </a:bodyPr>
          <a:lstStyle>
            <a:lvl1pPr marL="0" indent="0">
              <a:buNone/>
              <a:defRPr sz="1895">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Big Image Placeholder">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668736" y="1240062"/>
            <a:ext cx="3727140" cy="3960440"/>
          </a:xfrm>
          <a:prstGeom prst="rect">
            <a:avLst/>
          </a:prstGeom>
        </p:spPr>
        <p:txBody>
          <a:bodyPr rtlCol="0">
            <a:normAutofit/>
          </a:bodyPr>
          <a:lstStyle>
            <a:lvl1pPr marL="0" indent="0">
              <a:buNone/>
              <a:defRPr sz="1055">
                <a:latin typeface="Calibri Light" panose="020F0302020204030204"/>
                <a:cs typeface="Calibri Light" panose="020F0302020204030204"/>
              </a:defRPr>
            </a:lvl1pPr>
          </a:lstStyle>
          <a:p>
            <a:pPr lvl="0"/>
            <a:endParaRPr lang="en-US" noProof="0" dirty="0"/>
          </a:p>
        </p:txBody>
      </p:sp>
      <p:sp>
        <p:nvSpPr>
          <p:cNvPr id="12" name="Picture Placeholder 2"/>
          <p:cNvSpPr>
            <a:spLocks noGrp="1"/>
          </p:cNvSpPr>
          <p:nvPr>
            <p:ph type="pic" sz="quarter" idx="14"/>
          </p:nvPr>
        </p:nvSpPr>
        <p:spPr>
          <a:xfrm>
            <a:off x="4557167" y="1240062"/>
            <a:ext cx="3727140" cy="3960440"/>
          </a:xfrm>
          <a:prstGeom prst="rect">
            <a:avLst/>
          </a:prstGeom>
        </p:spPr>
        <p:txBody>
          <a:bodyPr rtlCol="0">
            <a:normAutofit/>
          </a:bodyPr>
          <a:lstStyle>
            <a:lvl1pPr marL="0" indent="0">
              <a:buNone/>
              <a:defRPr sz="1055">
                <a:latin typeface="Calibri Light" panose="020F0302020204030204"/>
                <a:cs typeface="Calibri Light" panose="020F0302020204030204"/>
              </a:defRPr>
            </a:lvl1pPr>
          </a:lstStyle>
          <a:p>
            <a:pPr lvl="0"/>
            <a:endParaRPr lang="en-US" noProof="0" dirty="0"/>
          </a:p>
        </p:txBody>
      </p:sp>
      <p:sp>
        <p:nvSpPr>
          <p:cNvPr id="13" name="Picture Placeholder 2"/>
          <p:cNvSpPr>
            <a:spLocks noGrp="1"/>
          </p:cNvSpPr>
          <p:nvPr>
            <p:ph type="pic" sz="quarter" idx="15"/>
          </p:nvPr>
        </p:nvSpPr>
        <p:spPr>
          <a:xfrm>
            <a:off x="8445600" y="1240062"/>
            <a:ext cx="3727140" cy="3960440"/>
          </a:xfrm>
          <a:prstGeom prst="rect">
            <a:avLst/>
          </a:prstGeom>
        </p:spPr>
        <p:txBody>
          <a:bodyPr rtlCol="0">
            <a:normAutofit/>
          </a:bodyPr>
          <a:lstStyle>
            <a:lvl1pPr marL="0" indent="0">
              <a:buNone/>
              <a:defRPr sz="1055">
                <a:latin typeface="Calibri Light" panose="020F0302020204030204"/>
                <a:cs typeface="Calibri Light" panose="020F0302020204030204"/>
              </a:defRPr>
            </a:lvl1pPr>
          </a:lstStyle>
          <a:p>
            <a:pPr lvl="0"/>
            <a:endParaRPr lang="en-US" noProof="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2939" y="8789003"/>
            <a:ext cx="3000375" cy="385072"/>
          </a:xfrm>
          <a:prstGeom prst="rect">
            <a:avLst/>
          </a:prstGeom>
        </p:spPr>
        <p:txBody>
          <a:bodyPr lIns="243797" tIns="121899" rIns="243797" bIns="121899"/>
          <a:lstStyle/>
          <a:p>
            <a:endParaRPr lang="en-US" dirty="0"/>
          </a:p>
        </p:txBody>
      </p:sp>
      <p:sp>
        <p:nvSpPr>
          <p:cNvPr id="9" name="Picture Placeholder 2"/>
          <p:cNvSpPr>
            <a:spLocks noGrp="1"/>
          </p:cNvSpPr>
          <p:nvPr>
            <p:ph type="pic" sz="quarter" idx="11"/>
          </p:nvPr>
        </p:nvSpPr>
        <p:spPr>
          <a:xfrm>
            <a:off x="0" y="0"/>
            <a:ext cx="12878042" cy="7232650"/>
          </a:xfrm>
          <a:prstGeom prst="rect">
            <a:avLst/>
          </a:prstGeom>
          <a:noFill/>
        </p:spPr>
        <p:txBody>
          <a:bodyPr>
            <a:normAutofit/>
          </a:bodyPr>
          <a:lstStyle>
            <a:lvl1pPr marL="0" indent="0">
              <a:buNone/>
              <a:defRPr sz="1475">
                <a:latin typeface="Lato Light"/>
                <a:cs typeface="Lato Light"/>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1"/>
            <a:ext cx="12858751" cy="7232650"/>
          </a:xfrm>
          <a:prstGeom prst="rect">
            <a:avLst/>
          </a:prstGeom>
        </p:spPr>
      </p:pic>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5DFD-8505-4C7B-90FE-F45A3565472F}" type="datetimeFigureOut">
              <a:rPr lang="zh-CN" altLang="en-US" smtClean="0"/>
              <a:t>2023-01-10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27406F3C-FA24-4A80-8CD4-EE5698C541F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3" cstate="screen">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259"/>
          <p:cNvSpPr>
            <a:spLocks noChangeArrowheads="1"/>
          </p:cNvSpPr>
          <p:nvPr/>
        </p:nvSpPr>
        <p:spPr bwMode="auto">
          <a:xfrm>
            <a:off x="4730211" y="4291735"/>
            <a:ext cx="7635280" cy="1015663"/>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6600" b="1" kern="5000" smtClean="0">
                <a:solidFill>
                  <a:schemeClr val="accent1"/>
                </a:solidFill>
                <a:latin typeface="+mn-lt"/>
                <a:ea typeface="+mn-ea"/>
                <a:cs typeface="+mn-ea"/>
                <a:sym typeface="+mn-lt"/>
              </a:rPr>
              <a:t>船舶航海运输</a:t>
            </a:r>
            <a:r>
              <a:rPr lang="en-US" altLang="zh-CN" sz="6600" b="1" kern="5000" smtClean="0">
                <a:solidFill>
                  <a:schemeClr val="accent1"/>
                </a:solidFill>
                <a:latin typeface="+mn-lt"/>
                <a:ea typeface="+mn-ea"/>
                <a:cs typeface="+mn-ea"/>
                <a:sym typeface="+mn-lt"/>
              </a:rPr>
              <a:t>PPT</a:t>
            </a:r>
            <a:endParaRPr lang="zh-CN" altLang="en-US" sz="6600" b="1" kern="5000" dirty="0">
              <a:solidFill>
                <a:schemeClr val="accent1"/>
              </a:solidFill>
              <a:latin typeface="+mn-lt"/>
              <a:ea typeface="+mn-ea"/>
              <a:cs typeface="+mn-ea"/>
              <a:sym typeface="+mn-lt"/>
            </a:endParaRPr>
          </a:p>
        </p:txBody>
      </p:sp>
      <p:sp>
        <p:nvSpPr>
          <p:cNvPr id="8" name="矩形 259"/>
          <p:cNvSpPr>
            <a:spLocks noChangeArrowheads="1"/>
          </p:cNvSpPr>
          <p:nvPr/>
        </p:nvSpPr>
        <p:spPr bwMode="auto">
          <a:xfrm>
            <a:off x="7149455" y="5434943"/>
            <a:ext cx="5216036" cy="369332"/>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en-US" altLang="zh-CN" sz="2400" smtClean="0">
                <a:solidFill>
                  <a:schemeClr val="accent1"/>
                </a:solidFill>
                <a:latin typeface="+mn-lt"/>
                <a:ea typeface="+mn-ea"/>
                <a:cs typeface="+mn-ea"/>
                <a:sym typeface="+mn-lt"/>
              </a:rPr>
              <a:t>THE SHIP'S TRANSPORTATION PPT</a:t>
            </a:r>
            <a:endParaRPr lang="zh-CN" altLang="en-US" sz="2400" dirty="0">
              <a:solidFill>
                <a:schemeClr val="accent1"/>
              </a:solidFill>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8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4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43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7" grpId="1"/>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661760" y="5340897"/>
            <a:ext cx="3765208" cy="11376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94" name="Rectangle 93"/>
          <p:cNvSpPr/>
          <p:nvPr/>
        </p:nvSpPr>
        <p:spPr>
          <a:xfrm>
            <a:off x="4528563" y="5340897"/>
            <a:ext cx="3773506" cy="113764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95" name="Rectangle 94"/>
          <p:cNvSpPr/>
          <p:nvPr/>
        </p:nvSpPr>
        <p:spPr>
          <a:xfrm>
            <a:off x="8445489" y="5340897"/>
            <a:ext cx="3760709" cy="11376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102" name="TextBox 101"/>
          <p:cNvSpPr txBox="1"/>
          <p:nvPr/>
        </p:nvSpPr>
        <p:spPr>
          <a:xfrm>
            <a:off x="971200" y="5730609"/>
            <a:ext cx="3237170" cy="561500"/>
          </a:xfrm>
          <a:prstGeom prst="rect">
            <a:avLst/>
          </a:prstGeom>
          <a:noFill/>
        </p:spPr>
        <p:txBody>
          <a:bodyPr wrap="square" lIns="0" tIns="0" rIns="0" bIns="0" rtlCol="0">
            <a:spAutoFit/>
          </a:bodyPr>
          <a:lstStyle/>
          <a:p>
            <a:pPr>
              <a:lnSpc>
                <a:spcPct val="150000"/>
              </a:lnSpc>
            </a:pPr>
            <a:r>
              <a:rPr lang="zh-CN" altLang="en-US" sz="845" dirty="0">
                <a:solidFill>
                  <a:schemeClr val="bg1"/>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a:t>
            </a:r>
            <a:endParaRPr lang="en-US" altLang="zh-CN" sz="845" dirty="0">
              <a:solidFill>
                <a:schemeClr val="bg1"/>
              </a:solidFill>
              <a:latin typeface="+mn-lt"/>
              <a:ea typeface="+mn-ea"/>
              <a:cs typeface="+mn-ea"/>
              <a:sym typeface="+mn-lt"/>
            </a:endParaRPr>
          </a:p>
        </p:txBody>
      </p:sp>
      <p:sp>
        <p:nvSpPr>
          <p:cNvPr id="103" name="TextBox 102"/>
          <p:cNvSpPr txBox="1"/>
          <p:nvPr/>
        </p:nvSpPr>
        <p:spPr>
          <a:xfrm>
            <a:off x="1437465" y="5438375"/>
            <a:ext cx="2098959" cy="227113"/>
          </a:xfrm>
          <a:prstGeom prst="rect">
            <a:avLst/>
          </a:prstGeom>
          <a:noFill/>
        </p:spPr>
        <p:txBody>
          <a:bodyPr wrap="square" lIns="0" tIns="0" rIns="0" bIns="0" rtlCol="0">
            <a:spAutoFit/>
          </a:bodyPr>
          <a:lstStyle/>
          <a:p>
            <a:pPr algn="ctr"/>
            <a:r>
              <a:rPr lang="zh-CN" altLang="en-US" sz="1475" dirty="0">
                <a:solidFill>
                  <a:schemeClr val="bg1"/>
                </a:solidFill>
                <a:latin typeface="+mn-lt"/>
                <a:ea typeface="+mn-ea"/>
                <a:cs typeface="+mn-ea"/>
                <a:sym typeface="+mn-lt"/>
              </a:rPr>
              <a:t>请替换文字内容</a:t>
            </a:r>
            <a:endParaRPr lang="en-US" sz="1475" dirty="0">
              <a:solidFill>
                <a:schemeClr val="bg1"/>
              </a:solidFill>
              <a:latin typeface="+mn-lt"/>
              <a:ea typeface="+mn-ea"/>
              <a:cs typeface="+mn-ea"/>
              <a:sym typeface="+mn-lt"/>
            </a:endParaRPr>
          </a:p>
        </p:txBody>
      </p:sp>
      <p:sp>
        <p:nvSpPr>
          <p:cNvPr id="104" name="TextBox 103"/>
          <p:cNvSpPr txBox="1"/>
          <p:nvPr/>
        </p:nvSpPr>
        <p:spPr>
          <a:xfrm>
            <a:off x="4801269" y="5730609"/>
            <a:ext cx="3246473" cy="561500"/>
          </a:xfrm>
          <a:prstGeom prst="rect">
            <a:avLst/>
          </a:prstGeom>
          <a:noFill/>
        </p:spPr>
        <p:txBody>
          <a:bodyPr wrap="square" lIns="0" tIns="0" rIns="0" bIns="0" rtlCol="0">
            <a:spAutoFit/>
          </a:bodyPr>
          <a:lstStyle/>
          <a:p>
            <a:pPr>
              <a:lnSpc>
                <a:spcPct val="150000"/>
              </a:lnSpc>
            </a:pPr>
            <a:r>
              <a:rPr lang="zh-CN" altLang="en-US" sz="845" dirty="0">
                <a:solidFill>
                  <a:schemeClr val="bg1"/>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a:t>
            </a:r>
            <a:endParaRPr lang="en-US" altLang="zh-CN" sz="845" dirty="0">
              <a:solidFill>
                <a:schemeClr val="bg1"/>
              </a:solidFill>
              <a:latin typeface="+mn-lt"/>
              <a:ea typeface="+mn-ea"/>
              <a:cs typeface="+mn-ea"/>
              <a:sym typeface="+mn-lt"/>
            </a:endParaRPr>
          </a:p>
        </p:txBody>
      </p:sp>
      <p:sp>
        <p:nvSpPr>
          <p:cNvPr id="105" name="TextBox 104"/>
          <p:cNvSpPr txBox="1"/>
          <p:nvPr/>
        </p:nvSpPr>
        <p:spPr>
          <a:xfrm>
            <a:off x="5317130" y="5438375"/>
            <a:ext cx="2190906" cy="227113"/>
          </a:xfrm>
          <a:prstGeom prst="rect">
            <a:avLst/>
          </a:prstGeom>
          <a:noFill/>
        </p:spPr>
        <p:txBody>
          <a:bodyPr wrap="square" lIns="0" tIns="0" rIns="0" bIns="0" rtlCol="0">
            <a:spAutoFit/>
          </a:bodyPr>
          <a:lstStyle/>
          <a:p>
            <a:pPr algn="ctr"/>
            <a:r>
              <a:rPr lang="zh-CN" altLang="en-US" sz="1475" dirty="0">
                <a:solidFill>
                  <a:schemeClr val="bg1"/>
                </a:solidFill>
                <a:latin typeface="+mn-lt"/>
                <a:ea typeface="+mn-ea"/>
                <a:cs typeface="+mn-ea"/>
                <a:sym typeface="+mn-lt"/>
              </a:rPr>
              <a:t>请替换文字内容</a:t>
            </a:r>
            <a:endParaRPr lang="en-US" sz="1475" dirty="0">
              <a:solidFill>
                <a:schemeClr val="bg1"/>
              </a:solidFill>
              <a:latin typeface="+mn-lt"/>
              <a:ea typeface="+mn-ea"/>
              <a:cs typeface="+mn-ea"/>
              <a:sym typeface="+mn-lt"/>
            </a:endParaRPr>
          </a:p>
        </p:txBody>
      </p:sp>
      <p:sp>
        <p:nvSpPr>
          <p:cNvPr id="106" name="TextBox 105"/>
          <p:cNvSpPr txBox="1"/>
          <p:nvPr/>
        </p:nvSpPr>
        <p:spPr>
          <a:xfrm>
            <a:off x="8686622" y="5730609"/>
            <a:ext cx="3260997" cy="561500"/>
          </a:xfrm>
          <a:prstGeom prst="rect">
            <a:avLst/>
          </a:prstGeom>
          <a:noFill/>
        </p:spPr>
        <p:txBody>
          <a:bodyPr wrap="square" lIns="0" tIns="0" rIns="0" bIns="0" rtlCol="0">
            <a:spAutoFit/>
          </a:bodyPr>
          <a:lstStyle/>
          <a:p>
            <a:pPr>
              <a:lnSpc>
                <a:spcPct val="150000"/>
              </a:lnSpc>
            </a:pPr>
            <a:r>
              <a:rPr lang="zh-CN" altLang="en-US" sz="845" dirty="0">
                <a:solidFill>
                  <a:schemeClr val="bg1"/>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a:t>
            </a:r>
            <a:endParaRPr lang="en-US" altLang="zh-CN" sz="845" dirty="0">
              <a:solidFill>
                <a:schemeClr val="bg1"/>
              </a:solidFill>
              <a:latin typeface="+mn-lt"/>
              <a:ea typeface="+mn-ea"/>
              <a:cs typeface="+mn-ea"/>
              <a:sym typeface="+mn-lt"/>
            </a:endParaRPr>
          </a:p>
        </p:txBody>
      </p:sp>
      <p:sp>
        <p:nvSpPr>
          <p:cNvPr id="107" name="TextBox 106"/>
          <p:cNvSpPr txBox="1"/>
          <p:nvPr/>
        </p:nvSpPr>
        <p:spPr>
          <a:xfrm>
            <a:off x="9219037" y="5438375"/>
            <a:ext cx="2159127" cy="227113"/>
          </a:xfrm>
          <a:prstGeom prst="rect">
            <a:avLst/>
          </a:prstGeom>
          <a:noFill/>
        </p:spPr>
        <p:txBody>
          <a:bodyPr wrap="square" lIns="0" tIns="0" rIns="0" bIns="0" rtlCol="0">
            <a:spAutoFit/>
          </a:bodyPr>
          <a:lstStyle/>
          <a:p>
            <a:pPr algn="ctr"/>
            <a:r>
              <a:rPr lang="zh-CN" altLang="en-US" sz="1475" dirty="0">
                <a:solidFill>
                  <a:schemeClr val="bg1"/>
                </a:solidFill>
                <a:latin typeface="+mn-lt"/>
                <a:ea typeface="+mn-ea"/>
                <a:cs typeface="+mn-ea"/>
                <a:sym typeface="+mn-lt"/>
              </a:rPr>
              <a:t>请替换文字内容</a:t>
            </a:r>
            <a:endParaRPr lang="en-US" sz="1475" dirty="0">
              <a:solidFill>
                <a:schemeClr val="bg1"/>
              </a:solidFill>
              <a:latin typeface="+mn-lt"/>
              <a:ea typeface="+mn-ea"/>
              <a:cs typeface="+mn-ea"/>
              <a:sym typeface="+mn-lt"/>
            </a:endParaRPr>
          </a:p>
        </p:txBody>
      </p:sp>
      <p:pic>
        <p:nvPicPr>
          <p:cNvPr id="5" name="图片占位符 4"/>
          <p:cNvPicPr>
            <a:picLocks noGrp="1" noChangeAspect="1"/>
          </p:cNvPicPr>
          <p:nvPr>
            <p:ph type="pic" sz="quarter" idx="13"/>
          </p:nvPr>
        </p:nvPicPr>
        <p:blipFill>
          <a:blip r:embed="rId3" cstate="screen"/>
          <a:srcRect/>
          <a:stretch>
            <a:fillRect/>
          </a:stretch>
        </p:blipFill>
        <p:spPr/>
      </p:pic>
      <p:pic>
        <p:nvPicPr>
          <p:cNvPr id="6" name="图片占位符 5"/>
          <p:cNvPicPr>
            <a:picLocks noGrp="1" noChangeAspect="1"/>
          </p:cNvPicPr>
          <p:nvPr>
            <p:ph type="pic" sz="quarter" idx="14"/>
          </p:nvPr>
        </p:nvPicPr>
        <p:blipFill>
          <a:blip r:embed="rId4" cstate="screen"/>
          <a:srcRect/>
          <a:stretch>
            <a:fillRect/>
          </a:stretch>
        </p:blipFill>
        <p:spPr/>
      </p:pic>
      <p:pic>
        <p:nvPicPr>
          <p:cNvPr id="7" name="图片占位符 6"/>
          <p:cNvPicPr>
            <a:picLocks noGrp="1" noChangeAspect="1"/>
          </p:cNvPicPr>
          <p:nvPr>
            <p:ph type="pic" sz="quarter" idx="15"/>
          </p:nvPr>
        </p:nvPicPr>
        <p:blipFill>
          <a:blip r:embed="rId5" cstate="screen"/>
          <a:srcRect/>
          <a:stretch>
            <a:fillRect/>
          </a:stretch>
        </p:blipFill>
        <p:spPr/>
      </p:pic>
      <p:sp>
        <p:nvSpPr>
          <p:cNvPr id="14" name="矩形 13"/>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17" name="文本框 16"/>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ppt_x"/>
                                          </p:val>
                                        </p:tav>
                                        <p:tav tm="100000">
                                          <p:val>
                                            <p:strVal val="#ppt_x"/>
                                          </p:val>
                                        </p:tav>
                                      </p:tavLst>
                                    </p:anim>
                                    <p:anim calcmode="lin" valueType="num">
                                      <p:cBhvr additive="base">
                                        <p:cTn id="12" dur="500" fill="hold"/>
                                        <p:tgtEl>
                                          <p:spTgt spid="9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ppt_x"/>
                                          </p:val>
                                        </p:tav>
                                        <p:tav tm="100000">
                                          <p:val>
                                            <p:strVal val="#ppt_x"/>
                                          </p:val>
                                        </p:tav>
                                      </p:tavLst>
                                    </p:anim>
                                    <p:anim calcmode="lin" valueType="num">
                                      <p:cBhvr additive="base">
                                        <p:cTn id="16" dur="500" fill="hold"/>
                                        <p:tgtEl>
                                          <p:spTgt spid="9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wipe(down)">
                                      <p:cBhvr>
                                        <p:cTn id="20" dur="500"/>
                                        <p:tgtEl>
                                          <p:spTgt spid="103"/>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wipe(left)">
                                      <p:cBhvr>
                                        <p:cTn id="24" dur="500"/>
                                        <p:tgtEl>
                                          <p:spTgt spid="102"/>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wipe(down)">
                                      <p:cBhvr>
                                        <p:cTn id="28" dur="500"/>
                                        <p:tgtEl>
                                          <p:spTgt spid="105"/>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wipe(left)">
                                      <p:cBhvr>
                                        <p:cTn id="32" dur="500"/>
                                        <p:tgtEl>
                                          <p:spTgt spid="104"/>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Effect transition="in" filter="wipe(down)">
                                      <p:cBhvr>
                                        <p:cTn id="36" dur="500"/>
                                        <p:tgtEl>
                                          <p:spTgt spid="107"/>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wipe(left)">
                                      <p:cBhvr>
                                        <p:cTn id="40"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102" grpId="0"/>
      <p:bldP spid="103" grpId="0"/>
      <p:bldP spid="104" grpId="0"/>
      <p:bldP spid="105" grpId="0"/>
      <p:bldP spid="106" grpId="0"/>
      <p:bldP spid="1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526329" y="1914044"/>
            <a:ext cx="1988125" cy="1627309"/>
            <a:chOff x="6187932" y="1814896"/>
            <a:chExt cx="1885140" cy="1543015"/>
          </a:xfrm>
        </p:grpSpPr>
        <p:sp>
          <p:nvSpPr>
            <p:cNvPr id="40" name="Rounded Rectangle 39"/>
            <p:cNvSpPr/>
            <p:nvPr/>
          </p:nvSpPr>
          <p:spPr>
            <a:xfrm rot="2700000">
              <a:off x="6530057" y="1814896"/>
              <a:ext cx="1543015" cy="1543015"/>
            </a:xfrm>
            <a:prstGeom prst="roundRect">
              <a:avLst/>
            </a:prstGeom>
            <a:gradFill flip="none" rotWithShape="1">
              <a:gsLst>
                <a:gs pos="0">
                  <a:schemeClr val="accent2"/>
                </a:gs>
                <a:gs pos="50000">
                  <a:schemeClr val="accent2"/>
                </a:gs>
                <a:gs pos="50000">
                  <a:schemeClr val="accent2">
                    <a:lumMod val="75000"/>
                  </a:schemeClr>
                </a:gs>
                <a:gs pos="100000">
                  <a:schemeClr val="accent2">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Rectangle 9"/>
            <p:cNvSpPr/>
            <p:nvPr/>
          </p:nvSpPr>
          <p:spPr>
            <a:xfrm rot="2700000">
              <a:off x="6187932" y="2364493"/>
              <a:ext cx="443881" cy="4438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5" name="TextBox 14"/>
            <p:cNvSpPr txBox="1"/>
            <p:nvPr/>
          </p:nvSpPr>
          <p:spPr>
            <a:xfrm>
              <a:off x="6207016" y="2380110"/>
              <a:ext cx="418295" cy="350201"/>
            </a:xfrm>
            <a:prstGeom prst="rect">
              <a:avLst/>
            </a:prstGeom>
            <a:noFill/>
          </p:spPr>
          <p:txBody>
            <a:bodyPr wrap="none" rtlCol="0">
              <a:spAutoFit/>
            </a:bodyPr>
            <a:lstStyle/>
            <a:p>
              <a:pPr algn="ctr"/>
              <a:r>
                <a:rPr lang="vi-VN" b="1" dirty="0" smtClean="0">
                  <a:solidFill>
                    <a:schemeClr val="bg1"/>
                  </a:solidFill>
                  <a:latin typeface="+mn-lt"/>
                  <a:ea typeface="+mn-ea"/>
                  <a:cs typeface="+mn-ea"/>
                  <a:sym typeface="+mn-lt"/>
                </a:rPr>
                <a:t>02</a:t>
              </a:r>
              <a:endParaRPr lang="en-US" b="1" dirty="0">
                <a:solidFill>
                  <a:schemeClr val="bg1"/>
                </a:solidFill>
                <a:latin typeface="+mn-lt"/>
                <a:ea typeface="+mn-ea"/>
                <a:cs typeface="+mn-ea"/>
                <a:sym typeface="+mn-lt"/>
              </a:endParaRPr>
            </a:p>
          </p:txBody>
        </p:sp>
        <p:grpSp>
          <p:nvGrpSpPr>
            <p:cNvPr id="18" name="Group 17"/>
            <p:cNvGrpSpPr/>
            <p:nvPr/>
          </p:nvGrpSpPr>
          <p:grpSpPr>
            <a:xfrm>
              <a:off x="7046875" y="1935249"/>
              <a:ext cx="509380" cy="445816"/>
              <a:chOff x="5162550" y="8939213"/>
              <a:chExt cx="928688" cy="812800"/>
            </a:xfrm>
            <a:solidFill>
              <a:schemeClr val="tx1"/>
            </a:solidFill>
          </p:grpSpPr>
          <p:sp>
            <p:nvSpPr>
              <p:cNvPr id="19" name="AutoShape 103"/>
              <p:cNvSpPr/>
              <p:nvPr/>
            </p:nvSpPr>
            <p:spPr bwMode="auto">
              <a:xfrm>
                <a:off x="5308600" y="9083675"/>
                <a:ext cx="333375" cy="21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sp>
            <p:nvSpPr>
              <p:cNvPr id="20" name="AutoShape 104"/>
              <p:cNvSpPr/>
              <p:nvPr/>
            </p:nvSpPr>
            <p:spPr bwMode="auto">
              <a:xfrm>
                <a:off x="5162550" y="8939213"/>
                <a:ext cx="928688"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grpSp>
        <p:sp>
          <p:nvSpPr>
            <p:cNvPr id="30" name="Rectangle 29"/>
            <p:cNvSpPr/>
            <p:nvPr/>
          </p:nvSpPr>
          <p:spPr>
            <a:xfrm>
              <a:off x="6833798" y="2457054"/>
              <a:ext cx="892524" cy="579898"/>
            </a:xfrm>
            <a:prstGeom prst="rect">
              <a:avLst/>
            </a:prstGeom>
          </p:spPr>
          <p:txBody>
            <a:bodyPr wrap="none">
              <a:spAutoFit/>
            </a:bodyPr>
            <a:lstStyle/>
            <a:p>
              <a:pPr algn="ctr"/>
              <a:r>
                <a:rPr lang="en-US" sz="1685" dirty="0">
                  <a:solidFill>
                    <a:schemeClr val="bg1"/>
                  </a:solidFill>
                  <a:latin typeface="+mn-lt"/>
                  <a:ea typeface="+mn-ea"/>
                  <a:cs typeface="+mn-ea"/>
                  <a:sym typeface="+mn-lt"/>
                </a:rPr>
                <a:t>Graphic</a:t>
              </a:r>
              <a:endParaRPr lang="vi-VN" sz="1685" dirty="0">
                <a:solidFill>
                  <a:schemeClr val="bg1"/>
                </a:solidFill>
                <a:latin typeface="+mn-lt"/>
                <a:ea typeface="+mn-ea"/>
                <a:cs typeface="+mn-ea"/>
                <a:sym typeface="+mn-lt"/>
              </a:endParaRPr>
            </a:p>
            <a:p>
              <a:pPr algn="ctr"/>
              <a:r>
                <a:rPr lang="en-US" sz="1685" dirty="0">
                  <a:solidFill>
                    <a:schemeClr val="bg1"/>
                  </a:solidFill>
                  <a:latin typeface="+mn-lt"/>
                  <a:ea typeface="+mn-ea"/>
                  <a:cs typeface="+mn-ea"/>
                  <a:sym typeface="+mn-lt"/>
                </a:rPr>
                <a:t>Design</a:t>
              </a:r>
            </a:p>
          </p:txBody>
        </p:sp>
      </p:grpSp>
      <p:grpSp>
        <p:nvGrpSpPr>
          <p:cNvPr id="9" name="Group 8"/>
          <p:cNvGrpSpPr/>
          <p:nvPr/>
        </p:nvGrpSpPr>
        <p:grpSpPr>
          <a:xfrm>
            <a:off x="6526330" y="4522296"/>
            <a:ext cx="1988125" cy="1627309"/>
            <a:chOff x="6187933" y="4288041"/>
            <a:chExt cx="1885140" cy="1543015"/>
          </a:xfrm>
        </p:grpSpPr>
        <p:sp>
          <p:nvSpPr>
            <p:cNvPr id="41" name="Rounded Rectangle 40"/>
            <p:cNvSpPr/>
            <p:nvPr/>
          </p:nvSpPr>
          <p:spPr>
            <a:xfrm rot="2700000">
              <a:off x="6530058" y="4288041"/>
              <a:ext cx="1543015" cy="1543015"/>
            </a:xfrm>
            <a:prstGeom prst="roundRect">
              <a:avLst/>
            </a:prstGeom>
            <a:gradFill flip="none" rotWithShape="1">
              <a:gsLst>
                <a:gs pos="0">
                  <a:schemeClr val="accent1"/>
                </a:gs>
                <a:gs pos="50000">
                  <a:schemeClr val="accent1"/>
                </a:gs>
                <a:gs pos="50000">
                  <a:schemeClr val="accent1">
                    <a:lumMod val="75000"/>
                  </a:schemeClr>
                </a:gs>
                <a:gs pos="100000">
                  <a:schemeClr val="accent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1" name="Rectangle 10"/>
            <p:cNvSpPr/>
            <p:nvPr/>
          </p:nvSpPr>
          <p:spPr>
            <a:xfrm rot="2700000">
              <a:off x="6187933" y="4837636"/>
              <a:ext cx="443881" cy="4438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6" name="TextBox 15"/>
            <p:cNvSpPr txBox="1"/>
            <p:nvPr/>
          </p:nvSpPr>
          <p:spPr>
            <a:xfrm>
              <a:off x="6207016" y="4859521"/>
              <a:ext cx="418295" cy="350201"/>
            </a:xfrm>
            <a:prstGeom prst="rect">
              <a:avLst/>
            </a:prstGeom>
            <a:noFill/>
          </p:spPr>
          <p:txBody>
            <a:bodyPr wrap="none" rtlCol="0">
              <a:spAutoFit/>
            </a:bodyPr>
            <a:lstStyle/>
            <a:p>
              <a:pPr algn="ctr"/>
              <a:r>
                <a:rPr lang="vi-VN" b="1" dirty="0" smtClean="0">
                  <a:solidFill>
                    <a:schemeClr val="bg1"/>
                  </a:solidFill>
                  <a:latin typeface="+mn-lt"/>
                  <a:ea typeface="+mn-ea"/>
                  <a:cs typeface="+mn-ea"/>
                  <a:sym typeface="+mn-lt"/>
                </a:rPr>
                <a:t>04</a:t>
              </a:r>
              <a:endParaRPr lang="en-US" b="1" dirty="0">
                <a:solidFill>
                  <a:schemeClr val="bg1"/>
                </a:solidFill>
                <a:latin typeface="+mn-lt"/>
                <a:ea typeface="+mn-ea"/>
                <a:cs typeface="+mn-ea"/>
                <a:sym typeface="+mn-lt"/>
              </a:endParaRPr>
            </a:p>
          </p:txBody>
        </p:sp>
        <p:grpSp>
          <p:nvGrpSpPr>
            <p:cNvPr id="27" name="Group 26"/>
            <p:cNvGrpSpPr/>
            <p:nvPr/>
          </p:nvGrpSpPr>
          <p:grpSpPr>
            <a:xfrm>
              <a:off x="7046875" y="4404671"/>
              <a:ext cx="510250" cy="509379"/>
              <a:chOff x="5162550" y="5164138"/>
              <a:chExt cx="930275" cy="928687"/>
            </a:xfrm>
            <a:solidFill>
              <a:schemeClr val="tx1"/>
            </a:solidFill>
          </p:grpSpPr>
          <p:sp>
            <p:nvSpPr>
              <p:cNvPr id="28" name="AutoShape 128"/>
              <p:cNvSpPr/>
              <p:nvPr/>
            </p:nvSpPr>
            <p:spPr bwMode="auto">
              <a:xfrm>
                <a:off x="5162550" y="5164138"/>
                <a:ext cx="930275" cy="928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sp>
            <p:nvSpPr>
              <p:cNvPr id="29" name="AutoShape 129"/>
              <p:cNvSpPr/>
              <p:nvPr/>
            </p:nvSpPr>
            <p:spPr bwMode="auto">
              <a:xfrm>
                <a:off x="5743575" y="5280025"/>
                <a:ext cx="231775" cy="231775"/>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grpSp>
        <p:sp>
          <p:nvSpPr>
            <p:cNvPr id="31" name="Rectangle 30"/>
            <p:cNvSpPr/>
            <p:nvPr/>
          </p:nvSpPr>
          <p:spPr>
            <a:xfrm>
              <a:off x="6936619" y="4977613"/>
              <a:ext cx="811966" cy="579898"/>
            </a:xfrm>
            <a:prstGeom prst="rect">
              <a:avLst/>
            </a:prstGeom>
          </p:spPr>
          <p:txBody>
            <a:bodyPr wrap="none">
              <a:spAutoFit/>
            </a:bodyPr>
            <a:lstStyle/>
            <a:p>
              <a:pPr algn="ctr"/>
              <a:r>
                <a:rPr lang="en-US" sz="1685" dirty="0">
                  <a:solidFill>
                    <a:schemeClr val="bg1"/>
                  </a:solidFill>
                  <a:latin typeface="+mn-lt"/>
                  <a:ea typeface="+mn-ea"/>
                  <a:cs typeface="+mn-ea"/>
                  <a:sym typeface="+mn-lt"/>
                </a:rPr>
                <a:t>Web </a:t>
              </a:r>
              <a:endParaRPr lang="vi-VN" sz="1685" dirty="0">
                <a:solidFill>
                  <a:schemeClr val="bg1"/>
                </a:solidFill>
                <a:latin typeface="+mn-lt"/>
                <a:ea typeface="+mn-ea"/>
                <a:cs typeface="+mn-ea"/>
                <a:sym typeface="+mn-lt"/>
              </a:endParaRPr>
            </a:p>
            <a:p>
              <a:pPr algn="ctr"/>
              <a:r>
                <a:rPr lang="en-US" sz="1685" dirty="0">
                  <a:solidFill>
                    <a:schemeClr val="bg1"/>
                  </a:solidFill>
                  <a:latin typeface="+mn-lt"/>
                  <a:ea typeface="+mn-ea"/>
                  <a:cs typeface="+mn-ea"/>
                  <a:sym typeface="+mn-lt"/>
                </a:rPr>
                <a:t>Design</a:t>
              </a:r>
            </a:p>
          </p:txBody>
        </p:sp>
      </p:grpSp>
      <p:grpSp>
        <p:nvGrpSpPr>
          <p:cNvPr id="7" name="Group 6"/>
          <p:cNvGrpSpPr/>
          <p:nvPr/>
        </p:nvGrpSpPr>
        <p:grpSpPr>
          <a:xfrm>
            <a:off x="3850591" y="4522296"/>
            <a:ext cx="1991621" cy="1627309"/>
            <a:chOff x="3650796" y="4288041"/>
            <a:chExt cx="1888455" cy="1543015"/>
          </a:xfrm>
        </p:grpSpPr>
        <p:sp>
          <p:nvSpPr>
            <p:cNvPr id="42" name="Rounded Rectangle 41"/>
            <p:cNvSpPr/>
            <p:nvPr/>
          </p:nvSpPr>
          <p:spPr>
            <a:xfrm rot="2700000">
              <a:off x="3996236" y="4288041"/>
              <a:ext cx="1543015" cy="1543015"/>
            </a:xfrm>
            <a:prstGeom prst="roundRect">
              <a:avLst/>
            </a:prstGeom>
            <a:gradFill flip="none" rotWithShape="1">
              <a:gsLst>
                <a:gs pos="0">
                  <a:schemeClr val="accent5"/>
                </a:gs>
                <a:gs pos="50000">
                  <a:schemeClr val="accent5"/>
                </a:gs>
                <a:gs pos="50000">
                  <a:schemeClr val="accent5">
                    <a:lumMod val="75000"/>
                  </a:schemeClr>
                </a:gs>
                <a:gs pos="100000">
                  <a:schemeClr val="accent5">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Rectangle 11"/>
            <p:cNvSpPr/>
            <p:nvPr/>
          </p:nvSpPr>
          <p:spPr>
            <a:xfrm rot="2700000">
              <a:off x="3650796" y="4837636"/>
              <a:ext cx="443881" cy="4438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TextBox 16"/>
            <p:cNvSpPr txBox="1"/>
            <p:nvPr/>
          </p:nvSpPr>
          <p:spPr>
            <a:xfrm>
              <a:off x="3660715" y="4859521"/>
              <a:ext cx="418295" cy="350201"/>
            </a:xfrm>
            <a:prstGeom prst="rect">
              <a:avLst/>
            </a:prstGeom>
            <a:noFill/>
          </p:spPr>
          <p:txBody>
            <a:bodyPr wrap="none" rtlCol="0">
              <a:spAutoFit/>
            </a:bodyPr>
            <a:lstStyle/>
            <a:p>
              <a:pPr algn="ctr"/>
              <a:r>
                <a:rPr lang="vi-VN" b="1" dirty="0" smtClean="0">
                  <a:solidFill>
                    <a:schemeClr val="bg1"/>
                  </a:solidFill>
                  <a:latin typeface="+mn-lt"/>
                  <a:ea typeface="+mn-ea"/>
                  <a:cs typeface="+mn-ea"/>
                  <a:sym typeface="+mn-lt"/>
                </a:rPr>
                <a:t>03</a:t>
              </a:r>
              <a:endParaRPr lang="en-US" b="1" dirty="0">
                <a:solidFill>
                  <a:schemeClr val="bg1"/>
                </a:solidFill>
                <a:latin typeface="+mn-lt"/>
                <a:ea typeface="+mn-ea"/>
                <a:cs typeface="+mn-ea"/>
                <a:sym typeface="+mn-lt"/>
              </a:endParaRPr>
            </a:p>
          </p:txBody>
        </p:sp>
        <p:grpSp>
          <p:nvGrpSpPr>
            <p:cNvPr id="21" name="Group 20"/>
            <p:cNvGrpSpPr/>
            <p:nvPr/>
          </p:nvGrpSpPr>
          <p:grpSpPr>
            <a:xfrm>
              <a:off x="4572696" y="4490580"/>
              <a:ext cx="350035" cy="510250"/>
              <a:chOff x="7165975" y="7021513"/>
              <a:chExt cx="638175" cy="930275"/>
            </a:xfrm>
            <a:solidFill>
              <a:schemeClr val="tx1"/>
            </a:solidFill>
          </p:grpSpPr>
          <p:sp>
            <p:nvSpPr>
              <p:cNvPr id="22" name="AutoShape 113"/>
              <p:cNvSpPr/>
              <p:nvPr/>
            </p:nvSpPr>
            <p:spPr bwMode="auto">
              <a:xfrm>
                <a:off x="7165975" y="7021513"/>
                <a:ext cx="638175" cy="930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sp>
            <p:nvSpPr>
              <p:cNvPr id="23" name="AutoShape 114"/>
              <p:cNvSpPr/>
              <p:nvPr/>
            </p:nvSpPr>
            <p:spPr bwMode="auto">
              <a:xfrm>
                <a:off x="7310438" y="7167563"/>
                <a:ext cx="188912" cy="1889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grpSp>
        <p:sp>
          <p:nvSpPr>
            <p:cNvPr id="32" name="Rectangle 31"/>
            <p:cNvSpPr/>
            <p:nvPr/>
          </p:nvSpPr>
          <p:spPr>
            <a:xfrm>
              <a:off x="4206685" y="5081060"/>
              <a:ext cx="1073401" cy="579898"/>
            </a:xfrm>
            <a:prstGeom prst="rect">
              <a:avLst/>
            </a:prstGeom>
          </p:spPr>
          <p:txBody>
            <a:bodyPr wrap="none">
              <a:spAutoFit/>
            </a:bodyPr>
            <a:lstStyle/>
            <a:p>
              <a:pPr algn="ctr"/>
              <a:r>
                <a:rPr lang="en-US" sz="1685" dirty="0">
                  <a:solidFill>
                    <a:schemeClr val="bg1"/>
                  </a:solidFill>
                  <a:latin typeface="+mn-lt"/>
                  <a:ea typeface="+mn-ea"/>
                  <a:cs typeface="+mn-ea"/>
                  <a:sym typeface="+mn-lt"/>
                </a:rPr>
                <a:t>Affiliate </a:t>
              </a:r>
              <a:endParaRPr lang="vi-VN" sz="1685" dirty="0">
                <a:solidFill>
                  <a:schemeClr val="bg1"/>
                </a:solidFill>
                <a:latin typeface="+mn-lt"/>
                <a:ea typeface="+mn-ea"/>
                <a:cs typeface="+mn-ea"/>
                <a:sym typeface="+mn-lt"/>
              </a:endParaRPr>
            </a:p>
            <a:p>
              <a:pPr algn="ctr"/>
              <a:r>
                <a:rPr lang="en-US" sz="1685" dirty="0">
                  <a:solidFill>
                    <a:schemeClr val="bg1"/>
                  </a:solidFill>
                  <a:latin typeface="+mn-lt"/>
                  <a:ea typeface="+mn-ea"/>
                  <a:cs typeface="+mn-ea"/>
                  <a:sym typeface="+mn-lt"/>
                </a:rPr>
                <a:t>Marketing</a:t>
              </a:r>
            </a:p>
          </p:txBody>
        </p:sp>
      </p:grpSp>
      <p:grpSp>
        <p:nvGrpSpPr>
          <p:cNvPr id="4" name="Group 3"/>
          <p:cNvGrpSpPr/>
          <p:nvPr/>
        </p:nvGrpSpPr>
        <p:grpSpPr>
          <a:xfrm>
            <a:off x="3850592" y="1914080"/>
            <a:ext cx="1987810" cy="1627309"/>
            <a:chOff x="3650797" y="1814930"/>
            <a:chExt cx="1884841" cy="1543015"/>
          </a:xfrm>
        </p:grpSpPr>
        <p:sp>
          <p:nvSpPr>
            <p:cNvPr id="8" name="Rounded Rectangle 7"/>
            <p:cNvSpPr/>
            <p:nvPr/>
          </p:nvSpPr>
          <p:spPr>
            <a:xfrm rot="2700000">
              <a:off x="3992623" y="1814930"/>
              <a:ext cx="1543015" cy="1543015"/>
            </a:xfrm>
            <a:prstGeom prst="roundRect">
              <a:avLst/>
            </a:prstGeom>
            <a:gradFill flip="none" rotWithShape="1">
              <a:gsLst>
                <a:gs pos="0">
                  <a:schemeClr val="accent3"/>
                </a:gs>
                <a:gs pos="50000">
                  <a:schemeClr val="accent3"/>
                </a:gs>
                <a:gs pos="50000">
                  <a:schemeClr val="accent3">
                    <a:lumMod val="75000"/>
                  </a:schemeClr>
                </a:gs>
                <a:gs pos="100000">
                  <a:schemeClr val="accent3">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 name="Rectangle 12"/>
            <p:cNvSpPr/>
            <p:nvPr/>
          </p:nvSpPr>
          <p:spPr>
            <a:xfrm rot="2700000">
              <a:off x="3650797" y="2364493"/>
              <a:ext cx="443881" cy="4438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4" name="TextBox 13"/>
            <p:cNvSpPr txBox="1"/>
            <p:nvPr/>
          </p:nvSpPr>
          <p:spPr>
            <a:xfrm>
              <a:off x="3660715" y="2380110"/>
              <a:ext cx="418295" cy="350201"/>
            </a:xfrm>
            <a:prstGeom prst="rect">
              <a:avLst/>
            </a:prstGeom>
            <a:noFill/>
          </p:spPr>
          <p:txBody>
            <a:bodyPr wrap="none" rtlCol="0">
              <a:spAutoFit/>
            </a:bodyPr>
            <a:lstStyle/>
            <a:p>
              <a:pPr algn="ctr"/>
              <a:r>
                <a:rPr lang="vi-VN" b="1" dirty="0" smtClean="0">
                  <a:solidFill>
                    <a:schemeClr val="bg1"/>
                  </a:solidFill>
                  <a:latin typeface="+mn-lt"/>
                  <a:ea typeface="+mn-ea"/>
                  <a:cs typeface="+mn-ea"/>
                  <a:sym typeface="+mn-lt"/>
                </a:rPr>
                <a:t>01</a:t>
              </a:r>
              <a:endParaRPr lang="en-US" b="1" dirty="0">
                <a:solidFill>
                  <a:schemeClr val="bg1"/>
                </a:solidFill>
                <a:latin typeface="+mn-lt"/>
                <a:ea typeface="+mn-ea"/>
                <a:cs typeface="+mn-ea"/>
                <a:sym typeface="+mn-lt"/>
              </a:endParaRPr>
            </a:p>
          </p:txBody>
        </p:sp>
        <p:grpSp>
          <p:nvGrpSpPr>
            <p:cNvPr id="24" name="Group 23"/>
            <p:cNvGrpSpPr/>
            <p:nvPr/>
          </p:nvGrpSpPr>
          <p:grpSpPr>
            <a:xfrm>
              <a:off x="4476942" y="1870731"/>
              <a:ext cx="509379" cy="509379"/>
              <a:chOff x="7021513" y="5164138"/>
              <a:chExt cx="928687" cy="928687"/>
            </a:xfrm>
            <a:solidFill>
              <a:schemeClr val="tx1"/>
            </a:solidFill>
          </p:grpSpPr>
          <p:sp>
            <p:nvSpPr>
              <p:cNvPr id="25" name="AutoShape 126"/>
              <p:cNvSpPr/>
              <p:nvPr/>
            </p:nvSpPr>
            <p:spPr bwMode="auto">
              <a:xfrm>
                <a:off x="7021513" y="5164138"/>
                <a:ext cx="928687" cy="928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sp>
            <p:nvSpPr>
              <p:cNvPr id="26" name="AutoShape 127"/>
              <p:cNvSpPr/>
              <p:nvPr/>
            </p:nvSpPr>
            <p:spPr bwMode="auto">
              <a:xfrm>
                <a:off x="7397750" y="5308600"/>
                <a:ext cx="219075"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grpSp>
        <p:sp>
          <p:nvSpPr>
            <p:cNvPr id="33" name="Rectangle 32"/>
            <p:cNvSpPr/>
            <p:nvPr/>
          </p:nvSpPr>
          <p:spPr>
            <a:xfrm>
              <a:off x="4365166" y="2485876"/>
              <a:ext cx="732928" cy="579898"/>
            </a:xfrm>
            <a:prstGeom prst="rect">
              <a:avLst/>
            </a:prstGeom>
          </p:spPr>
          <p:txBody>
            <a:bodyPr wrap="none">
              <a:spAutoFit/>
            </a:bodyPr>
            <a:lstStyle/>
            <a:p>
              <a:pPr algn="ctr"/>
              <a:r>
                <a:rPr lang="en-US" sz="1685" dirty="0">
                  <a:solidFill>
                    <a:schemeClr val="bg1"/>
                  </a:solidFill>
                  <a:latin typeface="+mn-lt"/>
                  <a:ea typeface="+mn-ea"/>
                  <a:cs typeface="+mn-ea"/>
                  <a:sym typeface="+mn-lt"/>
                </a:rPr>
                <a:t>Social</a:t>
              </a:r>
              <a:endParaRPr lang="vi-VN" sz="1685" dirty="0">
                <a:solidFill>
                  <a:schemeClr val="bg1"/>
                </a:solidFill>
                <a:latin typeface="+mn-lt"/>
                <a:ea typeface="+mn-ea"/>
                <a:cs typeface="+mn-ea"/>
                <a:sym typeface="+mn-lt"/>
              </a:endParaRPr>
            </a:p>
            <a:p>
              <a:pPr algn="ctr"/>
              <a:r>
                <a:rPr lang="en-US" sz="1685" dirty="0">
                  <a:solidFill>
                    <a:schemeClr val="bg1"/>
                  </a:solidFill>
                  <a:latin typeface="+mn-lt"/>
                  <a:ea typeface="+mn-ea"/>
                  <a:cs typeface="+mn-ea"/>
                  <a:sym typeface="+mn-lt"/>
                </a:rPr>
                <a:t>Media</a:t>
              </a:r>
            </a:p>
          </p:txBody>
        </p:sp>
      </p:grpSp>
      <p:grpSp>
        <p:nvGrpSpPr>
          <p:cNvPr id="34" name="Group 33"/>
          <p:cNvGrpSpPr/>
          <p:nvPr/>
        </p:nvGrpSpPr>
        <p:grpSpPr>
          <a:xfrm>
            <a:off x="5583689" y="3218204"/>
            <a:ext cx="1627309" cy="1627309"/>
            <a:chOff x="5294120" y="3051501"/>
            <a:chExt cx="1543015" cy="1543015"/>
          </a:xfrm>
        </p:grpSpPr>
        <p:sp>
          <p:nvSpPr>
            <p:cNvPr id="5" name="Rounded Rectangle 4"/>
            <p:cNvSpPr/>
            <p:nvPr/>
          </p:nvSpPr>
          <p:spPr>
            <a:xfrm rot="2726101">
              <a:off x="5294120" y="3051501"/>
              <a:ext cx="1543015" cy="15430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5" name="AutoShape 139"/>
            <p:cNvSpPr/>
            <p:nvPr/>
          </p:nvSpPr>
          <p:spPr bwMode="auto">
            <a:xfrm>
              <a:off x="5708769" y="3436691"/>
              <a:ext cx="797155" cy="77262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grpSp>
      <p:sp>
        <p:nvSpPr>
          <p:cNvPr id="36" name="TextBox 35"/>
          <p:cNvSpPr txBox="1"/>
          <p:nvPr/>
        </p:nvSpPr>
        <p:spPr>
          <a:xfrm>
            <a:off x="8583029" y="3043463"/>
            <a:ext cx="3391378" cy="725199"/>
          </a:xfrm>
          <a:prstGeom prst="rect">
            <a:avLst/>
          </a:prstGeom>
          <a:noFill/>
        </p:spPr>
        <p:txBody>
          <a:bodyPr wrap="square" rtlCol="0">
            <a:spAutoFit/>
          </a:bodyPr>
          <a:lstStyle/>
          <a:p>
            <a:r>
              <a:rPr lang="en-US" sz="1370" b="1" i="1">
                <a:solidFill>
                  <a:schemeClr val="accent2"/>
                </a:solidFill>
                <a:latin typeface="+mn-lt"/>
                <a:ea typeface="+mn-ea"/>
                <a:cs typeface="+mn-ea"/>
                <a:sym typeface="+mn-lt"/>
              </a:rPr>
              <a:t>Lorem ipsum dolor sit amet, consectetur </a:t>
            </a:r>
            <a:r>
              <a:rPr lang="en-US" sz="1370">
                <a:solidFill>
                  <a:schemeClr val="tx2">
                    <a:lumMod val="75000"/>
                    <a:lumOff val="25000"/>
                  </a:schemeClr>
                </a:solidFill>
                <a:latin typeface="+mn-lt"/>
                <a:ea typeface="+mn-ea"/>
                <a:cs typeface="+mn-ea"/>
                <a:sym typeface="+mn-lt"/>
              </a:rPr>
              <a:t>adipiscing elit. Vestibulum dignissim nunc nisi, ac scelerisque nulla</a:t>
            </a:r>
          </a:p>
        </p:txBody>
      </p:sp>
      <p:sp>
        <p:nvSpPr>
          <p:cNvPr id="37" name="TextBox 36"/>
          <p:cNvSpPr txBox="1"/>
          <p:nvPr/>
        </p:nvSpPr>
        <p:spPr>
          <a:xfrm>
            <a:off x="8583029" y="4199333"/>
            <a:ext cx="3391378" cy="725199"/>
          </a:xfrm>
          <a:prstGeom prst="rect">
            <a:avLst/>
          </a:prstGeom>
          <a:noFill/>
        </p:spPr>
        <p:txBody>
          <a:bodyPr wrap="square" rtlCol="0">
            <a:spAutoFit/>
          </a:bodyPr>
          <a:lstStyle/>
          <a:p>
            <a:r>
              <a:rPr lang="en-US" sz="1370" b="1" i="1">
                <a:solidFill>
                  <a:schemeClr val="accent1"/>
                </a:solidFill>
                <a:latin typeface="+mn-lt"/>
                <a:ea typeface="+mn-ea"/>
                <a:cs typeface="+mn-ea"/>
                <a:sym typeface="+mn-lt"/>
              </a:rPr>
              <a:t>Lorem ipsum dolor sit amet, consectetur </a:t>
            </a:r>
            <a:r>
              <a:rPr lang="en-US" sz="1370">
                <a:solidFill>
                  <a:schemeClr val="tx2">
                    <a:lumMod val="75000"/>
                    <a:lumOff val="25000"/>
                  </a:schemeClr>
                </a:solidFill>
                <a:latin typeface="+mn-lt"/>
                <a:ea typeface="+mn-ea"/>
                <a:cs typeface="+mn-ea"/>
                <a:sym typeface="+mn-lt"/>
              </a:rPr>
              <a:t>adipiscing elit. Vestibulum dignissim nunc nisi, ac scelerisque nulla</a:t>
            </a:r>
          </a:p>
        </p:txBody>
      </p:sp>
      <p:sp>
        <p:nvSpPr>
          <p:cNvPr id="38" name="TextBox 37"/>
          <p:cNvSpPr txBox="1"/>
          <p:nvPr/>
        </p:nvSpPr>
        <p:spPr>
          <a:xfrm>
            <a:off x="804018" y="3043463"/>
            <a:ext cx="3391378" cy="725199"/>
          </a:xfrm>
          <a:prstGeom prst="rect">
            <a:avLst/>
          </a:prstGeom>
          <a:noFill/>
        </p:spPr>
        <p:txBody>
          <a:bodyPr wrap="square" rtlCol="0">
            <a:spAutoFit/>
          </a:bodyPr>
          <a:lstStyle/>
          <a:p>
            <a:pPr algn="r"/>
            <a:r>
              <a:rPr lang="en-US" sz="1370" b="1" i="1" dirty="0" err="1">
                <a:solidFill>
                  <a:schemeClr val="accent3"/>
                </a:solidFill>
                <a:latin typeface="+mn-lt"/>
                <a:ea typeface="+mn-ea"/>
                <a:cs typeface="+mn-ea"/>
                <a:sym typeface="+mn-lt"/>
              </a:rPr>
              <a:t>Lorem</a:t>
            </a:r>
            <a:r>
              <a:rPr lang="en-US" sz="1370" b="1" i="1" dirty="0">
                <a:solidFill>
                  <a:schemeClr val="accent3"/>
                </a:solidFill>
                <a:latin typeface="+mn-lt"/>
                <a:ea typeface="+mn-ea"/>
                <a:cs typeface="+mn-ea"/>
                <a:sym typeface="+mn-lt"/>
              </a:rPr>
              <a:t> </a:t>
            </a:r>
            <a:r>
              <a:rPr lang="en-US" sz="1370" b="1" i="1" dirty="0" err="1">
                <a:solidFill>
                  <a:schemeClr val="accent3"/>
                </a:solidFill>
                <a:latin typeface="+mn-lt"/>
                <a:ea typeface="+mn-ea"/>
                <a:cs typeface="+mn-ea"/>
                <a:sym typeface="+mn-lt"/>
              </a:rPr>
              <a:t>ipsum</a:t>
            </a:r>
            <a:r>
              <a:rPr lang="en-US" sz="1370" b="1" i="1" dirty="0">
                <a:solidFill>
                  <a:schemeClr val="accent3"/>
                </a:solidFill>
                <a:latin typeface="+mn-lt"/>
                <a:ea typeface="+mn-ea"/>
                <a:cs typeface="+mn-ea"/>
                <a:sym typeface="+mn-lt"/>
              </a:rPr>
              <a:t> dolor sit </a:t>
            </a:r>
            <a:r>
              <a:rPr lang="en-US" sz="1370" b="1" i="1" dirty="0" err="1">
                <a:solidFill>
                  <a:schemeClr val="accent3"/>
                </a:solidFill>
                <a:latin typeface="+mn-lt"/>
                <a:ea typeface="+mn-ea"/>
                <a:cs typeface="+mn-ea"/>
                <a:sym typeface="+mn-lt"/>
              </a:rPr>
              <a:t>amet</a:t>
            </a:r>
            <a:r>
              <a:rPr lang="en-US" sz="1370" b="1" i="1" dirty="0">
                <a:solidFill>
                  <a:schemeClr val="accent3"/>
                </a:solidFill>
                <a:latin typeface="+mn-lt"/>
                <a:ea typeface="+mn-ea"/>
                <a:cs typeface="+mn-ea"/>
                <a:sym typeface="+mn-lt"/>
              </a:rPr>
              <a:t>, </a:t>
            </a:r>
            <a:r>
              <a:rPr lang="en-US" sz="1370" b="1" i="1" dirty="0" err="1">
                <a:solidFill>
                  <a:schemeClr val="accent3"/>
                </a:solidFill>
                <a:latin typeface="+mn-lt"/>
                <a:ea typeface="+mn-ea"/>
                <a:cs typeface="+mn-ea"/>
                <a:sym typeface="+mn-lt"/>
              </a:rPr>
              <a:t>consectetur</a:t>
            </a:r>
            <a:r>
              <a:rPr lang="en-US" sz="1370" b="1" i="1" dirty="0">
                <a:solidFill>
                  <a:schemeClr val="accent3"/>
                </a:solidFill>
                <a:latin typeface="+mn-lt"/>
                <a:ea typeface="+mn-ea"/>
                <a:cs typeface="+mn-ea"/>
                <a:sym typeface="+mn-lt"/>
              </a:rPr>
              <a:t> </a:t>
            </a:r>
            <a:r>
              <a:rPr lang="en-US" sz="1370" dirty="0" err="1">
                <a:solidFill>
                  <a:schemeClr val="tx2">
                    <a:lumMod val="75000"/>
                    <a:lumOff val="25000"/>
                  </a:schemeClr>
                </a:solidFill>
                <a:latin typeface="+mn-lt"/>
                <a:ea typeface="+mn-ea"/>
                <a:cs typeface="+mn-ea"/>
                <a:sym typeface="+mn-lt"/>
              </a:rPr>
              <a:t>adipiscing</a:t>
            </a:r>
            <a:r>
              <a:rPr lang="en-US" sz="1370" dirty="0">
                <a:solidFill>
                  <a:schemeClr val="tx2">
                    <a:lumMod val="75000"/>
                    <a:lumOff val="25000"/>
                  </a:schemeClr>
                </a:solidFill>
                <a:latin typeface="+mn-lt"/>
                <a:ea typeface="+mn-ea"/>
                <a:cs typeface="+mn-ea"/>
                <a:sym typeface="+mn-lt"/>
              </a:rPr>
              <a:t> </a:t>
            </a:r>
            <a:r>
              <a:rPr lang="en-US" sz="1370" dirty="0" err="1">
                <a:solidFill>
                  <a:schemeClr val="tx2">
                    <a:lumMod val="75000"/>
                    <a:lumOff val="25000"/>
                  </a:schemeClr>
                </a:solidFill>
                <a:latin typeface="+mn-lt"/>
                <a:ea typeface="+mn-ea"/>
                <a:cs typeface="+mn-ea"/>
                <a:sym typeface="+mn-lt"/>
              </a:rPr>
              <a:t>elit</a:t>
            </a:r>
            <a:r>
              <a:rPr lang="en-US" sz="1370" dirty="0">
                <a:solidFill>
                  <a:schemeClr val="tx2">
                    <a:lumMod val="75000"/>
                    <a:lumOff val="25000"/>
                  </a:schemeClr>
                </a:solidFill>
                <a:latin typeface="+mn-lt"/>
                <a:ea typeface="+mn-ea"/>
                <a:cs typeface="+mn-ea"/>
                <a:sym typeface="+mn-lt"/>
              </a:rPr>
              <a:t>. </a:t>
            </a:r>
            <a:r>
              <a:rPr lang="en-US" sz="1370" dirty="0" err="1">
                <a:solidFill>
                  <a:schemeClr val="tx2">
                    <a:lumMod val="75000"/>
                    <a:lumOff val="25000"/>
                  </a:schemeClr>
                </a:solidFill>
                <a:latin typeface="+mn-lt"/>
                <a:ea typeface="+mn-ea"/>
                <a:cs typeface="+mn-ea"/>
                <a:sym typeface="+mn-lt"/>
              </a:rPr>
              <a:t>Vestibulum</a:t>
            </a:r>
            <a:r>
              <a:rPr lang="en-US" sz="1370" dirty="0">
                <a:solidFill>
                  <a:schemeClr val="tx2">
                    <a:lumMod val="75000"/>
                    <a:lumOff val="25000"/>
                  </a:schemeClr>
                </a:solidFill>
                <a:latin typeface="+mn-lt"/>
                <a:ea typeface="+mn-ea"/>
                <a:cs typeface="+mn-ea"/>
                <a:sym typeface="+mn-lt"/>
              </a:rPr>
              <a:t> </a:t>
            </a:r>
            <a:r>
              <a:rPr lang="en-US" sz="1370" dirty="0" err="1">
                <a:solidFill>
                  <a:schemeClr val="tx2">
                    <a:lumMod val="75000"/>
                    <a:lumOff val="25000"/>
                  </a:schemeClr>
                </a:solidFill>
                <a:latin typeface="+mn-lt"/>
                <a:ea typeface="+mn-ea"/>
                <a:cs typeface="+mn-ea"/>
                <a:sym typeface="+mn-lt"/>
              </a:rPr>
              <a:t>dignissim</a:t>
            </a:r>
            <a:r>
              <a:rPr lang="en-US" sz="1370" dirty="0">
                <a:solidFill>
                  <a:schemeClr val="tx2">
                    <a:lumMod val="75000"/>
                    <a:lumOff val="25000"/>
                  </a:schemeClr>
                </a:solidFill>
                <a:latin typeface="+mn-lt"/>
                <a:ea typeface="+mn-ea"/>
                <a:cs typeface="+mn-ea"/>
                <a:sym typeface="+mn-lt"/>
              </a:rPr>
              <a:t> </a:t>
            </a:r>
            <a:r>
              <a:rPr lang="en-US" sz="1370" dirty="0" err="1">
                <a:solidFill>
                  <a:schemeClr val="tx2">
                    <a:lumMod val="75000"/>
                    <a:lumOff val="25000"/>
                  </a:schemeClr>
                </a:solidFill>
                <a:latin typeface="+mn-lt"/>
                <a:ea typeface="+mn-ea"/>
                <a:cs typeface="+mn-ea"/>
                <a:sym typeface="+mn-lt"/>
              </a:rPr>
              <a:t>nunc</a:t>
            </a:r>
            <a:r>
              <a:rPr lang="en-US" sz="1370" dirty="0">
                <a:solidFill>
                  <a:schemeClr val="tx2">
                    <a:lumMod val="75000"/>
                    <a:lumOff val="25000"/>
                  </a:schemeClr>
                </a:solidFill>
                <a:latin typeface="+mn-lt"/>
                <a:ea typeface="+mn-ea"/>
                <a:cs typeface="+mn-ea"/>
                <a:sym typeface="+mn-lt"/>
              </a:rPr>
              <a:t> nisi, ac </a:t>
            </a:r>
            <a:r>
              <a:rPr lang="en-US" sz="1370" dirty="0" err="1">
                <a:solidFill>
                  <a:schemeClr val="tx2">
                    <a:lumMod val="75000"/>
                    <a:lumOff val="25000"/>
                  </a:schemeClr>
                </a:solidFill>
                <a:latin typeface="+mn-lt"/>
                <a:ea typeface="+mn-ea"/>
                <a:cs typeface="+mn-ea"/>
                <a:sym typeface="+mn-lt"/>
              </a:rPr>
              <a:t>scelerisque</a:t>
            </a:r>
            <a:r>
              <a:rPr lang="en-US" sz="1370" dirty="0">
                <a:solidFill>
                  <a:schemeClr val="tx2">
                    <a:lumMod val="75000"/>
                    <a:lumOff val="25000"/>
                  </a:schemeClr>
                </a:solidFill>
                <a:latin typeface="+mn-lt"/>
                <a:ea typeface="+mn-ea"/>
                <a:cs typeface="+mn-ea"/>
                <a:sym typeface="+mn-lt"/>
              </a:rPr>
              <a:t> </a:t>
            </a:r>
            <a:r>
              <a:rPr lang="en-US" sz="1370" dirty="0" err="1">
                <a:solidFill>
                  <a:schemeClr val="tx2">
                    <a:lumMod val="75000"/>
                    <a:lumOff val="25000"/>
                  </a:schemeClr>
                </a:solidFill>
                <a:latin typeface="+mn-lt"/>
                <a:ea typeface="+mn-ea"/>
                <a:cs typeface="+mn-ea"/>
                <a:sym typeface="+mn-lt"/>
              </a:rPr>
              <a:t>nulla</a:t>
            </a:r>
            <a:endParaRPr lang="en-US" sz="1370" dirty="0">
              <a:solidFill>
                <a:schemeClr val="tx2">
                  <a:lumMod val="75000"/>
                  <a:lumOff val="25000"/>
                </a:schemeClr>
              </a:solidFill>
              <a:latin typeface="+mn-lt"/>
              <a:ea typeface="+mn-ea"/>
              <a:cs typeface="+mn-ea"/>
              <a:sym typeface="+mn-lt"/>
            </a:endParaRPr>
          </a:p>
        </p:txBody>
      </p:sp>
      <p:sp>
        <p:nvSpPr>
          <p:cNvPr id="39" name="TextBox 38"/>
          <p:cNvSpPr txBox="1"/>
          <p:nvPr/>
        </p:nvSpPr>
        <p:spPr>
          <a:xfrm>
            <a:off x="839850" y="4281484"/>
            <a:ext cx="3391378" cy="725199"/>
          </a:xfrm>
          <a:prstGeom prst="rect">
            <a:avLst/>
          </a:prstGeom>
          <a:noFill/>
        </p:spPr>
        <p:txBody>
          <a:bodyPr wrap="square" rtlCol="0">
            <a:spAutoFit/>
          </a:bodyPr>
          <a:lstStyle/>
          <a:p>
            <a:pPr algn="r"/>
            <a:r>
              <a:rPr lang="en-US" sz="1370" b="1" i="1">
                <a:solidFill>
                  <a:schemeClr val="accent5"/>
                </a:solidFill>
                <a:latin typeface="+mn-lt"/>
                <a:ea typeface="+mn-ea"/>
                <a:cs typeface="+mn-ea"/>
                <a:sym typeface="+mn-lt"/>
              </a:rPr>
              <a:t>Lorem ipsum dolor sit amet, consectetur </a:t>
            </a:r>
            <a:r>
              <a:rPr lang="en-US" sz="1370">
                <a:solidFill>
                  <a:schemeClr val="tx2">
                    <a:lumMod val="75000"/>
                    <a:lumOff val="25000"/>
                  </a:schemeClr>
                </a:solidFill>
                <a:latin typeface="+mn-lt"/>
                <a:ea typeface="+mn-ea"/>
                <a:cs typeface="+mn-ea"/>
                <a:sym typeface="+mn-lt"/>
              </a:rPr>
              <a:t>adipiscing elit. Vestibulum dignissim nunc nisi, ac scelerisque nulla</a:t>
            </a:r>
          </a:p>
        </p:txBody>
      </p:sp>
      <p:sp>
        <p:nvSpPr>
          <p:cNvPr id="43" name="矩形 42"/>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46" name="文本框 45"/>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12" presetClass="entr" presetSubtype="2"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p:tgtEl>
                                          <p:spTgt spid="38"/>
                                        </p:tgtEl>
                                        <p:attrNameLst>
                                          <p:attrName>ppt_x</p:attrName>
                                        </p:attrNameLst>
                                      </p:cBhvr>
                                      <p:tavLst>
                                        <p:tav tm="0">
                                          <p:val>
                                            <p:strVal val="#ppt_x+#ppt_w*1.125000"/>
                                          </p:val>
                                        </p:tav>
                                        <p:tav tm="100000">
                                          <p:val>
                                            <p:strVal val="#ppt_x"/>
                                          </p:val>
                                        </p:tav>
                                      </p:tavLst>
                                    </p:anim>
                                    <p:animEffect transition="in" filter="wipe(left)">
                                      <p:cBhvr>
                                        <p:cTn id="20" dur="500"/>
                                        <p:tgtEl>
                                          <p:spTgt spid="38"/>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000"/>
                            </p:stCondLst>
                            <p:childTnLst>
                              <p:par>
                                <p:cTn id="28" presetID="1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p:tgtEl>
                                          <p:spTgt spid="36"/>
                                        </p:tgtEl>
                                        <p:attrNameLst>
                                          <p:attrName>ppt_x</p:attrName>
                                        </p:attrNameLst>
                                      </p:cBhvr>
                                      <p:tavLst>
                                        <p:tav tm="0">
                                          <p:val>
                                            <p:strVal val="#ppt_x-#ppt_w*1.125000"/>
                                          </p:val>
                                        </p:tav>
                                        <p:tav tm="100000">
                                          <p:val>
                                            <p:strVal val="#ppt_x"/>
                                          </p:val>
                                        </p:tav>
                                      </p:tavLst>
                                    </p:anim>
                                    <p:animEffect transition="in" filter="wipe(right)">
                                      <p:cBhvr>
                                        <p:cTn id="31" dur="500"/>
                                        <p:tgtEl>
                                          <p:spTgt spid="36"/>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3000"/>
                            </p:stCondLst>
                            <p:childTnLst>
                              <p:par>
                                <p:cTn id="39" presetID="12" presetClass="entr" presetSubtype="2"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p:tgtEl>
                                          <p:spTgt spid="39"/>
                                        </p:tgtEl>
                                        <p:attrNameLst>
                                          <p:attrName>ppt_x</p:attrName>
                                        </p:attrNameLst>
                                      </p:cBhvr>
                                      <p:tavLst>
                                        <p:tav tm="0">
                                          <p:val>
                                            <p:strVal val="#ppt_x+#ppt_w*1.125000"/>
                                          </p:val>
                                        </p:tav>
                                        <p:tav tm="100000">
                                          <p:val>
                                            <p:strVal val="#ppt_x"/>
                                          </p:val>
                                        </p:tav>
                                      </p:tavLst>
                                    </p:anim>
                                    <p:animEffect transition="in" filter="wipe(left)">
                                      <p:cBhvr>
                                        <p:cTn id="42" dur="500"/>
                                        <p:tgtEl>
                                          <p:spTgt spid="39"/>
                                        </p:tgtEl>
                                      </p:cBhvr>
                                    </p:animEffect>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4000"/>
                            </p:stCondLst>
                            <p:childTnLst>
                              <p:par>
                                <p:cTn id="50" presetID="12" presetClass="entr" presetSubtype="8"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p:tgtEl>
                                          <p:spTgt spid="37"/>
                                        </p:tgtEl>
                                        <p:attrNameLst>
                                          <p:attrName>ppt_x</p:attrName>
                                        </p:attrNameLst>
                                      </p:cBhvr>
                                      <p:tavLst>
                                        <p:tav tm="0">
                                          <p:val>
                                            <p:strVal val="#ppt_x-#ppt_w*1.125000"/>
                                          </p:val>
                                        </p:tav>
                                        <p:tav tm="100000">
                                          <p:val>
                                            <p:strVal val="#ppt_x"/>
                                          </p:val>
                                        </p:tav>
                                      </p:tavLst>
                                    </p:anim>
                                    <p:animEffect transition="in" filter="wipe(right)">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5"/>
          <p:cNvSpPr/>
          <p:nvPr/>
        </p:nvSpPr>
        <p:spPr bwMode="auto">
          <a:xfrm rot="3979990">
            <a:off x="4675168" y="1449003"/>
            <a:ext cx="3616164" cy="3496179"/>
          </a:xfrm>
          <a:custGeom>
            <a:avLst/>
            <a:gdLst>
              <a:gd name="T0" fmla="*/ 517 w 1287"/>
              <a:gd name="T1" fmla="*/ 1040 h 1244"/>
              <a:gd name="T2" fmla="*/ 527 w 1287"/>
              <a:gd name="T3" fmla="*/ 993 h 1244"/>
              <a:gd name="T4" fmla="*/ 751 w 1287"/>
              <a:gd name="T5" fmla="*/ 836 h 1244"/>
              <a:gd name="T6" fmla="*/ 751 w 1287"/>
              <a:gd name="T7" fmla="*/ 836 h 1244"/>
              <a:gd name="T8" fmla="*/ 1220 w 1287"/>
              <a:gd name="T9" fmla="*/ 567 h 1244"/>
              <a:gd name="T10" fmla="*/ 961 w 1287"/>
              <a:gd name="T11" fmla="*/ 67 h 1244"/>
              <a:gd name="T12" fmla="*/ 460 w 1287"/>
              <a:gd name="T13" fmla="*/ 326 h 1244"/>
              <a:gd name="T14" fmla="*/ 446 w 1287"/>
              <a:gd name="T15" fmla="*/ 506 h 1244"/>
              <a:gd name="T16" fmla="*/ 271 w 1287"/>
              <a:gd name="T17" fmla="*/ 715 h 1244"/>
              <a:gd name="T18" fmla="*/ 41 w 1287"/>
              <a:gd name="T19" fmla="*/ 889 h 1244"/>
              <a:gd name="T20" fmla="*/ 204 w 1287"/>
              <a:gd name="T21" fmla="*/ 1202 h 1244"/>
              <a:gd name="T22" fmla="*/ 517 w 1287"/>
              <a:gd name="T23" fmla="*/ 104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7" h="1244">
                <a:moveTo>
                  <a:pt x="517" y="1040"/>
                </a:moveTo>
                <a:cubicBezTo>
                  <a:pt x="522" y="1024"/>
                  <a:pt x="525" y="1008"/>
                  <a:pt x="527" y="993"/>
                </a:cubicBezTo>
                <a:cubicBezTo>
                  <a:pt x="541" y="884"/>
                  <a:pt x="645" y="811"/>
                  <a:pt x="751" y="836"/>
                </a:cubicBezTo>
                <a:cubicBezTo>
                  <a:pt x="751" y="836"/>
                  <a:pt x="751" y="836"/>
                  <a:pt x="751" y="836"/>
                </a:cubicBezTo>
                <a:cubicBezTo>
                  <a:pt x="951" y="881"/>
                  <a:pt x="1157" y="767"/>
                  <a:pt x="1220" y="567"/>
                </a:cubicBezTo>
                <a:cubicBezTo>
                  <a:pt x="1287" y="358"/>
                  <a:pt x="1170" y="133"/>
                  <a:pt x="961" y="67"/>
                </a:cubicBezTo>
                <a:cubicBezTo>
                  <a:pt x="751" y="0"/>
                  <a:pt x="527" y="116"/>
                  <a:pt x="460" y="326"/>
                </a:cubicBezTo>
                <a:cubicBezTo>
                  <a:pt x="441" y="386"/>
                  <a:pt x="437" y="448"/>
                  <a:pt x="446" y="506"/>
                </a:cubicBezTo>
                <a:cubicBezTo>
                  <a:pt x="460" y="613"/>
                  <a:pt x="379" y="710"/>
                  <a:pt x="271" y="715"/>
                </a:cubicBezTo>
                <a:cubicBezTo>
                  <a:pt x="168" y="718"/>
                  <a:pt x="74" y="785"/>
                  <a:pt x="41" y="889"/>
                </a:cubicBezTo>
                <a:cubicBezTo>
                  <a:pt x="0" y="1020"/>
                  <a:pt x="72" y="1160"/>
                  <a:pt x="204" y="1202"/>
                </a:cubicBezTo>
                <a:cubicBezTo>
                  <a:pt x="335" y="1244"/>
                  <a:pt x="475" y="1171"/>
                  <a:pt x="517" y="1040"/>
                </a:cubicBezTo>
                <a:close/>
              </a:path>
            </a:pathLst>
          </a:custGeom>
          <a:solidFill>
            <a:schemeClr val="accent3"/>
          </a:solidFill>
          <a:ln>
            <a:noFill/>
          </a:ln>
          <a:effectLst/>
        </p:spPr>
        <p:txBody>
          <a:bodyPr vert="horz" wrap="square" lIns="96435" tIns="48218" rIns="96435" bIns="48218" numCol="1" anchor="t" anchorCtr="0" compatLnSpc="1"/>
          <a:lstStyle/>
          <a:p>
            <a:pPr defTabSz="964565" fontAlgn="auto">
              <a:spcBef>
                <a:spcPts val="0"/>
              </a:spcBef>
              <a:spcAft>
                <a:spcPts val="0"/>
              </a:spcAft>
              <a:defRPr/>
            </a:pPr>
            <a:endParaRPr lang="zh-CN" altLang="en-US" sz="1900" kern="0">
              <a:solidFill>
                <a:prstClr val="black"/>
              </a:solidFill>
              <a:latin typeface="+mn-lt"/>
              <a:ea typeface="+mn-ea"/>
              <a:cs typeface="+mn-ea"/>
              <a:sym typeface="+mn-lt"/>
            </a:endParaRPr>
          </a:p>
        </p:txBody>
      </p:sp>
      <p:sp>
        <p:nvSpPr>
          <p:cNvPr id="30" name="Freeform 23"/>
          <p:cNvSpPr/>
          <p:nvPr/>
        </p:nvSpPr>
        <p:spPr bwMode="auto">
          <a:xfrm rot="2814246">
            <a:off x="8994823" y="1182266"/>
            <a:ext cx="1618011" cy="3679125"/>
          </a:xfrm>
          <a:custGeom>
            <a:avLst/>
            <a:gdLst>
              <a:gd name="T0" fmla="*/ 430 w 576"/>
              <a:gd name="T1" fmla="*/ 830 h 1309"/>
              <a:gd name="T2" fmla="*/ 430 w 576"/>
              <a:gd name="T3" fmla="*/ 830 h 1309"/>
              <a:gd name="T4" fmla="*/ 407 w 576"/>
              <a:gd name="T5" fmla="*/ 487 h 1309"/>
              <a:gd name="T6" fmla="*/ 407 w 576"/>
              <a:gd name="T7" fmla="*/ 487 h 1309"/>
              <a:gd name="T8" fmla="*/ 529 w 576"/>
              <a:gd name="T9" fmla="*/ 264 h 1309"/>
              <a:gd name="T10" fmla="*/ 264 w 576"/>
              <a:gd name="T11" fmla="*/ 0 h 1309"/>
              <a:gd name="T12" fmla="*/ 0 w 576"/>
              <a:gd name="T13" fmla="*/ 264 h 1309"/>
              <a:gd name="T14" fmla="*/ 157 w 576"/>
              <a:gd name="T15" fmla="*/ 506 h 1309"/>
              <a:gd name="T16" fmla="*/ 157 w 576"/>
              <a:gd name="T17" fmla="*/ 506 h 1309"/>
              <a:gd name="T18" fmla="*/ 186 w 576"/>
              <a:gd name="T19" fmla="*/ 849 h 1309"/>
              <a:gd name="T20" fmla="*/ 186 w 576"/>
              <a:gd name="T21" fmla="*/ 849 h 1309"/>
              <a:gd name="T22" fmla="*/ 74 w 576"/>
              <a:gd name="T23" fmla="*/ 1058 h 1309"/>
              <a:gd name="T24" fmla="*/ 325 w 576"/>
              <a:gd name="T25" fmla="*/ 1309 h 1309"/>
              <a:gd name="T26" fmla="*/ 576 w 576"/>
              <a:gd name="T27" fmla="*/ 1058 h 1309"/>
              <a:gd name="T28" fmla="*/ 430 w 576"/>
              <a:gd name="T29" fmla="*/ 830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6" h="1309">
                <a:moveTo>
                  <a:pt x="430" y="830"/>
                </a:moveTo>
                <a:cubicBezTo>
                  <a:pt x="430" y="830"/>
                  <a:pt x="430" y="830"/>
                  <a:pt x="430" y="830"/>
                </a:cubicBezTo>
                <a:cubicBezTo>
                  <a:pt x="290" y="765"/>
                  <a:pt x="277" y="571"/>
                  <a:pt x="407" y="487"/>
                </a:cubicBezTo>
                <a:cubicBezTo>
                  <a:pt x="407" y="487"/>
                  <a:pt x="407" y="487"/>
                  <a:pt x="407" y="487"/>
                </a:cubicBezTo>
                <a:cubicBezTo>
                  <a:pt x="480" y="440"/>
                  <a:pt x="529" y="358"/>
                  <a:pt x="529" y="264"/>
                </a:cubicBezTo>
                <a:cubicBezTo>
                  <a:pt x="529" y="118"/>
                  <a:pt x="410" y="0"/>
                  <a:pt x="264" y="0"/>
                </a:cubicBezTo>
                <a:cubicBezTo>
                  <a:pt x="118" y="0"/>
                  <a:pt x="0" y="118"/>
                  <a:pt x="0" y="264"/>
                </a:cubicBezTo>
                <a:cubicBezTo>
                  <a:pt x="0" y="372"/>
                  <a:pt x="64" y="465"/>
                  <a:pt x="157" y="506"/>
                </a:cubicBezTo>
                <a:cubicBezTo>
                  <a:pt x="157" y="506"/>
                  <a:pt x="157" y="506"/>
                  <a:pt x="157" y="506"/>
                </a:cubicBezTo>
                <a:cubicBezTo>
                  <a:pt x="298" y="569"/>
                  <a:pt x="315" y="763"/>
                  <a:pt x="186" y="849"/>
                </a:cubicBezTo>
                <a:cubicBezTo>
                  <a:pt x="186" y="849"/>
                  <a:pt x="186" y="849"/>
                  <a:pt x="186" y="849"/>
                </a:cubicBezTo>
                <a:cubicBezTo>
                  <a:pt x="118" y="894"/>
                  <a:pt x="74" y="971"/>
                  <a:pt x="74" y="1058"/>
                </a:cubicBezTo>
                <a:cubicBezTo>
                  <a:pt x="74" y="1196"/>
                  <a:pt x="186" y="1309"/>
                  <a:pt x="325" y="1309"/>
                </a:cubicBezTo>
                <a:cubicBezTo>
                  <a:pt x="463" y="1309"/>
                  <a:pt x="576" y="1196"/>
                  <a:pt x="576" y="1058"/>
                </a:cubicBezTo>
                <a:cubicBezTo>
                  <a:pt x="576" y="957"/>
                  <a:pt x="516" y="870"/>
                  <a:pt x="430" y="830"/>
                </a:cubicBezTo>
                <a:close/>
              </a:path>
            </a:pathLst>
          </a:custGeom>
          <a:solidFill>
            <a:schemeClr val="accent2"/>
          </a:solidFill>
          <a:ln w="9525">
            <a:noFill/>
            <a:round/>
          </a:ln>
          <a:effectLst/>
        </p:spPr>
        <p:txBody>
          <a:bodyPr vert="horz" wrap="square" lIns="96435" tIns="48218" rIns="96435" bIns="48218" numCol="1" anchor="t" anchorCtr="0" compatLnSpc="1"/>
          <a:lstStyle/>
          <a:p>
            <a:pPr defTabSz="964565" fontAlgn="auto">
              <a:spcBef>
                <a:spcPts val="0"/>
              </a:spcBef>
              <a:spcAft>
                <a:spcPts val="0"/>
              </a:spcAft>
              <a:defRPr/>
            </a:pPr>
            <a:endParaRPr lang="zh-CN" altLang="en-US" sz="1900" kern="0">
              <a:solidFill>
                <a:prstClr val="black"/>
              </a:solidFill>
              <a:latin typeface="+mn-lt"/>
              <a:ea typeface="+mn-ea"/>
              <a:cs typeface="+mn-ea"/>
              <a:sym typeface="+mn-lt"/>
            </a:endParaRPr>
          </a:p>
        </p:txBody>
      </p:sp>
      <p:sp>
        <p:nvSpPr>
          <p:cNvPr id="14" name="Freeform 33"/>
          <p:cNvSpPr/>
          <p:nvPr/>
        </p:nvSpPr>
        <p:spPr bwMode="auto">
          <a:xfrm rot="20271379">
            <a:off x="6653725" y="4715465"/>
            <a:ext cx="2596892" cy="1623947"/>
          </a:xfrm>
          <a:custGeom>
            <a:avLst/>
            <a:gdLst>
              <a:gd name="T0" fmla="*/ 153 w 924"/>
              <a:gd name="T1" fmla="*/ 90 h 578"/>
              <a:gd name="T2" fmla="*/ 70 w 924"/>
              <a:gd name="T3" fmla="*/ 425 h 578"/>
              <a:gd name="T4" fmla="*/ 405 w 924"/>
              <a:gd name="T5" fmla="*/ 508 h 578"/>
              <a:gd name="T6" fmla="*/ 523 w 924"/>
              <a:gd name="T7" fmla="*/ 301 h 578"/>
              <a:gd name="T8" fmla="*/ 523 w 924"/>
              <a:gd name="T9" fmla="*/ 301 h 578"/>
              <a:gd name="T10" fmla="*/ 657 w 924"/>
              <a:gd name="T11" fmla="*/ 253 h 578"/>
              <a:gd name="T12" fmla="*/ 657 w 924"/>
              <a:gd name="T13" fmla="*/ 253 h 578"/>
              <a:gd name="T14" fmla="*/ 836 w 924"/>
              <a:gd name="T15" fmla="*/ 281 h 578"/>
              <a:gd name="T16" fmla="*/ 884 w 924"/>
              <a:gd name="T17" fmla="*/ 88 h 578"/>
              <a:gd name="T18" fmla="*/ 691 w 924"/>
              <a:gd name="T19" fmla="*/ 40 h 578"/>
              <a:gd name="T20" fmla="*/ 624 w 924"/>
              <a:gd name="T21" fmla="*/ 139 h 578"/>
              <a:gd name="T22" fmla="*/ 624 w 924"/>
              <a:gd name="T23" fmla="*/ 139 h 578"/>
              <a:gd name="T24" fmla="*/ 485 w 924"/>
              <a:gd name="T25" fmla="*/ 168 h 578"/>
              <a:gd name="T26" fmla="*/ 485 w 924"/>
              <a:gd name="T27" fmla="*/ 168 h 578"/>
              <a:gd name="T28" fmla="*/ 153 w 924"/>
              <a:gd name="T29" fmla="*/ 9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4" h="578">
                <a:moveTo>
                  <a:pt x="153" y="90"/>
                </a:moveTo>
                <a:cubicBezTo>
                  <a:pt x="38" y="160"/>
                  <a:pt x="0" y="310"/>
                  <a:pt x="70" y="425"/>
                </a:cubicBezTo>
                <a:cubicBezTo>
                  <a:pt x="140" y="541"/>
                  <a:pt x="290" y="578"/>
                  <a:pt x="405" y="508"/>
                </a:cubicBezTo>
                <a:cubicBezTo>
                  <a:pt x="481" y="463"/>
                  <a:pt x="523" y="383"/>
                  <a:pt x="523" y="301"/>
                </a:cubicBezTo>
                <a:cubicBezTo>
                  <a:pt x="523" y="301"/>
                  <a:pt x="523" y="301"/>
                  <a:pt x="523" y="301"/>
                </a:cubicBezTo>
                <a:cubicBezTo>
                  <a:pt x="524" y="231"/>
                  <a:pt x="611" y="200"/>
                  <a:pt x="657" y="253"/>
                </a:cubicBezTo>
                <a:cubicBezTo>
                  <a:pt x="657" y="253"/>
                  <a:pt x="657" y="253"/>
                  <a:pt x="657" y="253"/>
                </a:cubicBezTo>
                <a:cubicBezTo>
                  <a:pt x="701" y="304"/>
                  <a:pt x="776" y="317"/>
                  <a:pt x="836" y="281"/>
                </a:cubicBezTo>
                <a:cubicBezTo>
                  <a:pt x="903" y="241"/>
                  <a:pt x="924" y="154"/>
                  <a:pt x="884" y="88"/>
                </a:cubicBezTo>
                <a:cubicBezTo>
                  <a:pt x="844" y="21"/>
                  <a:pt x="757" y="0"/>
                  <a:pt x="691" y="40"/>
                </a:cubicBezTo>
                <a:cubicBezTo>
                  <a:pt x="653" y="63"/>
                  <a:pt x="630" y="99"/>
                  <a:pt x="624" y="139"/>
                </a:cubicBezTo>
                <a:cubicBezTo>
                  <a:pt x="624" y="139"/>
                  <a:pt x="624" y="139"/>
                  <a:pt x="624" y="139"/>
                </a:cubicBezTo>
                <a:cubicBezTo>
                  <a:pt x="613" y="208"/>
                  <a:pt x="523" y="227"/>
                  <a:pt x="485" y="168"/>
                </a:cubicBezTo>
                <a:cubicBezTo>
                  <a:pt x="485" y="168"/>
                  <a:pt x="485" y="168"/>
                  <a:pt x="485" y="168"/>
                </a:cubicBezTo>
                <a:cubicBezTo>
                  <a:pt x="414" y="57"/>
                  <a:pt x="267" y="21"/>
                  <a:pt x="153" y="90"/>
                </a:cubicBezTo>
                <a:close/>
              </a:path>
            </a:pathLst>
          </a:custGeom>
          <a:solidFill>
            <a:schemeClr val="accent1"/>
          </a:solidFill>
          <a:ln w="9525">
            <a:noFill/>
            <a:round/>
          </a:ln>
          <a:effectLst/>
        </p:spPr>
        <p:txBody>
          <a:bodyPr vert="horz" wrap="square" lIns="96435" tIns="48218" rIns="96435" bIns="48218" numCol="1" anchor="t" anchorCtr="0" compatLnSpc="1"/>
          <a:lstStyle/>
          <a:p>
            <a:pPr defTabSz="964565" fontAlgn="auto">
              <a:spcBef>
                <a:spcPts val="0"/>
              </a:spcBef>
              <a:spcAft>
                <a:spcPts val="0"/>
              </a:spcAft>
              <a:defRPr/>
            </a:pPr>
            <a:endParaRPr lang="zh-CN" altLang="en-US" sz="1900" kern="0">
              <a:solidFill>
                <a:prstClr val="black"/>
              </a:solidFill>
              <a:latin typeface="+mn-lt"/>
              <a:ea typeface="+mn-ea"/>
              <a:cs typeface="+mn-ea"/>
              <a:sym typeface="+mn-lt"/>
            </a:endParaRPr>
          </a:p>
        </p:txBody>
      </p:sp>
      <p:sp>
        <p:nvSpPr>
          <p:cNvPr id="8" name="Freeform 29"/>
          <p:cNvSpPr/>
          <p:nvPr/>
        </p:nvSpPr>
        <p:spPr bwMode="auto">
          <a:xfrm rot="8579475">
            <a:off x="4115801" y="3351662"/>
            <a:ext cx="1686910" cy="2846364"/>
          </a:xfrm>
          <a:custGeom>
            <a:avLst/>
            <a:gdLst>
              <a:gd name="T0" fmla="*/ 600 w 600"/>
              <a:gd name="T1" fmla="*/ 284 h 1013"/>
              <a:gd name="T2" fmla="*/ 316 w 600"/>
              <a:gd name="T3" fmla="*/ 0 h 1013"/>
              <a:gd name="T4" fmla="*/ 32 w 600"/>
              <a:gd name="T5" fmla="*/ 284 h 1013"/>
              <a:gd name="T6" fmla="*/ 167 w 600"/>
              <a:gd name="T7" fmla="*/ 526 h 1013"/>
              <a:gd name="T8" fmla="*/ 167 w 600"/>
              <a:gd name="T9" fmla="*/ 526 h 1013"/>
              <a:gd name="T10" fmla="*/ 136 w 600"/>
              <a:gd name="T11" fmla="*/ 688 h 1013"/>
              <a:gd name="T12" fmla="*/ 136 w 600"/>
              <a:gd name="T13" fmla="*/ 688 h 1013"/>
              <a:gd name="T14" fmla="*/ 0 w 600"/>
              <a:gd name="T15" fmla="*/ 849 h 1013"/>
              <a:gd name="T16" fmla="*/ 163 w 600"/>
              <a:gd name="T17" fmla="*/ 1013 h 1013"/>
              <a:gd name="T18" fmla="*/ 327 w 600"/>
              <a:gd name="T19" fmla="*/ 849 h 1013"/>
              <a:gd name="T20" fmla="*/ 268 w 600"/>
              <a:gd name="T21" fmla="*/ 724 h 1013"/>
              <a:gd name="T22" fmla="*/ 268 w 600"/>
              <a:gd name="T23" fmla="*/ 724 h 1013"/>
              <a:gd name="T24" fmla="*/ 323 w 600"/>
              <a:gd name="T25" fmla="*/ 568 h 1013"/>
              <a:gd name="T26" fmla="*/ 323 w 600"/>
              <a:gd name="T27" fmla="*/ 568 h 1013"/>
              <a:gd name="T28" fmla="*/ 600 w 600"/>
              <a:gd name="T29" fmla="*/ 284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0" h="1013">
                <a:moveTo>
                  <a:pt x="600" y="284"/>
                </a:moveTo>
                <a:cubicBezTo>
                  <a:pt x="600" y="127"/>
                  <a:pt x="473" y="0"/>
                  <a:pt x="316" y="0"/>
                </a:cubicBezTo>
                <a:cubicBezTo>
                  <a:pt x="159" y="0"/>
                  <a:pt x="32" y="127"/>
                  <a:pt x="32" y="284"/>
                </a:cubicBezTo>
                <a:cubicBezTo>
                  <a:pt x="32" y="386"/>
                  <a:pt x="86" y="476"/>
                  <a:pt x="167" y="526"/>
                </a:cubicBezTo>
                <a:cubicBezTo>
                  <a:pt x="167" y="526"/>
                  <a:pt x="167" y="526"/>
                  <a:pt x="167" y="526"/>
                </a:cubicBezTo>
                <a:cubicBezTo>
                  <a:pt x="237" y="569"/>
                  <a:pt x="216" y="674"/>
                  <a:pt x="136" y="688"/>
                </a:cubicBezTo>
                <a:cubicBezTo>
                  <a:pt x="136" y="688"/>
                  <a:pt x="136" y="688"/>
                  <a:pt x="136" y="688"/>
                </a:cubicBezTo>
                <a:cubicBezTo>
                  <a:pt x="59" y="701"/>
                  <a:pt x="0" y="768"/>
                  <a:pt x="0" y="849"/>
                </a:cubicBezTo>
                <a:cubicBezTo>
                  <a:pt x="0" y="940"/>
                  <a:pt x="73" y="1013"/>
                  <a:pt x="163" y="1013"/>
                </a:cubicBezTo>
                <a:cubicBezTo>
                  <a:pt x="254" y="1013"/>
                  <a:pt x="327" y="940"/>
                  <a:pt x="327" y="849"/>
                </a:cubicBezTo>
                <a:cubicBezTo>
                  <a:pt x="327" y="799"/>
                  <a:pt x="304" y="754"/>
                  <a:pt x="268" y="724"/>
                </a:cubicBezTo>
                <a:cubicBezTo>
                  <a:pt x="268" y="724"/>
                  <a:pt x="268" y="724"/>
                  <a:pt x="268" y="724"/>
                </a:cubicBezTo>
                <a:cubicBezTo>
                  <a:pt x="206" y="671"/>
                  <a:pt x="242" y="570"/>
                  <a:pt x="323" y="568"/>
                </a:cubicBezTo>
                <a:cubicBezTo>
                  <a:pt x="323" y="568"/>
                  <a:pt x="323" y="568"/>
                  <a:pt x="323" y="568"/>
                </a:cubicBezTo>
                <a:cubicBezTo>
                  <a:pt x="476" y="565"/>
                  <a:pt x="600" y="439"/>
                  <a:pt x="600" y="284"/>
                </a:cubicBezTo>
                <a:close/>
              </a:path>
            </a:pathLst>
          </a:custGeom>
          <a:solidFill>
            <a:schemeClr val="accent4"/>
          </a:solidFill>
          <a:ln w="9525">
            <a:noFill/>
            <a:round/>
          </a:ln>
          <a:effectLst/>
        </p:spPr>
        <p:txBody>
          <a:bodyPr vert="horz" wrap="square" lIns="96435" tIns="48218" rIns="96435" bIns="48218" numCol="1" anchor="t" anchorCtr="0" compatLnSpc="1"/>
          <a:lstStyle/>
          <a:p>
            <a:endParaRPr lang="zh-CN" altLang="en-US">
              <a:solidFill>
                <a:prstClr val="black"/>
              </a:solidFill>
              <a:latin typeface="+mn-lt"/>
              <a:ea typeface="+mn-ea"/>
              <a:cs typeface="+mn-ea"/>
              <a:sym typeface="+mn-lt"/>
            </a:endParaRPr>
          </a:p>
        </p:txBody>
      </p:sp>
      <p:sp>
        <p:nvSpPr>
          <p:cNvPr id="25" name="Freeform 31"/>
          <p:cNvSpPr/>
          <p:nvPr/>
        </p:nvSpPr>
        <p:spPr bwMode="auto">
          <a:xfrm rot="14416468">
            <a:off x="4050156" y="1987662"/>
            <a:ext cx="1872233" cy="2094383"/>
          </a:xfrm>
          <a:custGeom>
            <a:avLst/>
            <a:gdLst>
              <a:gd name="T0" fmla="*/ 103 w 666"/>
              <a:gd name="T1" fmla="*/ 285 h 745"/>
              <a:gd name="T2" fmla="*/ 129 w 666"/>
              <a:gd name="T3" fmla="*/ 293 h 745"/>
              <a:gd name="T4" fmla="*/ 204 w 666"/>
              <a:gd name="T5" fmla="*/ 425 h 745"/>
              <a:gd name="T6" fmla="*/ 204 w 666"/>
              <a:gd name="T7" fmla="*/ 425 h 745"/>
              <a:gd name="T8" fmla="*/ 328 w 666"/>
              <a:gd name="T9" fmla="*/ 697 h 745"/>
              <a:gd name="T10" fmla="*/ 618 w 666"/>
              <a:gd name="T11" fmla="*/ 580 h 745"/>
              <a:gd name="T12" fmla="*/ 500 w 666"/>
              <a:gd name="T13" fmla="*/ 290 h 745"/>
              <a:gd name="T14" fmla="*/ 402 w 666"/>
              <a:gd name="T15" fmla="*/ 273 h 745"/>
              <a:gd name="T16" fmla="*/ 296 w 666"/>
              <a:gd name="T17" fmla="*/ 166 h 745"/>
              <a:gd name="T18" fmla="*/ 211 w 666"/>
              <a:gd name="T19" fmla="*/ 30 h 745"/>
              <a:gd name="T20" fmla="*/ 30 w 666"/>
              <a:gd name="T21" fmla="*/ 103 h 745"/>
              <a:gd name="T22" fmla="*/ 103 w 666"/>
              <a:gd name="T23" fmla="*/ 285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6" h="745">
                <a:moveTo>
                  <a:pt x="103" y="285"/>
                </a:moveTo>
                <a:cubicBezTo>
                  <a:pt x="112" y="288"/>
                  <a:pt x="120" y="291"/>
                  <a:pt x="129" y="293"/>
                </a:cubicBezTo>
                <a:cubicBezTo>
                  <a:pt x="188" y="306"/>
                  <a:pt x="223" y="367"/>
                  <a:pt x="204" y="425"/>
                </a:cubicBezTo>
                <a:cubicBezTo>
                  <a:pt x="204" y="425"/>
                  <a:pt x="204" y="425"/>
                  <a:pt x="204" y="425"/>
                </a:cubicBezTo>
                <a:cubicBezTo>
                  <a:pt x="168" y="533"/>
                  <a:pt x="221" y="652"/>
                  <a:pt x="328" y="697"/>
                </a:cubicBezTo>
                <a:cubicBezTo>
                  <a:pt x="440" y="745"/>
                  <a:pt x="570" y="693"/>
                  <a:pt x="618" y="580"/>
                </a:cubicBezTo>
                <a:cubicBezTo>
                  <a:pt x="666" y="468"/>
                  <a:pt x="613" y="338"/>
                  <a:pt x="500" y="290"/>
                </a:cubicBezTo>
                <a:cubicBezTo>
                  <a:pt x="468" y="276"/>
                  <a:pt x="435" y="271"/>
                  <a:pt x="402" y="273"/>
                </a:cubicBezTo>
                <a:cubicBezTo>
                  <a:pt x="342" y="275"/>
                  <a:pt x="293" y="226"/>
                  <a:pt x="296" y="166"/>
                </a:cubicBezTo>
                <a:cubicBezTo>
                  <a:pt x="299" y="109"/>
                  <a:pt x="267" y="53"/>
                  <a:pt x="211" y="30"/>
                </a:cubicBezTo>
                <a:cubicBezTo>
                  <a:pt x="141" y="0"/>
                  <a:pt x="60" y="33"/>
                  <a:pt x="30" y="103"/>
                </a:cubicBezTo>
                <a:cubicBezTo>
                  <a:pt x="0" y="174"/>
                  <a:pt x="33" y="255"/>
                  <a:pt x="103" y="285"/>
                </a:cubicBezTo>
                <a:close/>
              </a:path>
            </a:pathLst>
          </a:custGeom>
          <a:solidFill>
            <a:schemeClr val="bg2"/>
          </a:solidFill>
          <a:ln>
            <a:noFill/>
          </a:ln>
          <a:effectLst/>
        </p:spPr>
        <p:txBody>
          <a:bodyPr vert="horz" wrap="square" lIns="96435" tIns="48218" rIns="96435" bIns="48218" numCol="1" anchor="t" anchorCtr="0" compatLnSpc="1"/>
          <a:lstStyle/>
          <a:p>
            <a:endParaRPr lang="zh-CN" altLang="en-US">
              <a:solidFill>
                <a:prstClr val="black"/>
              </a:solidFill>
              <a:latin typeface="+mn-lt"/>
              <a:ea typeface="+mn-ea"/>
              <a:cs typeface="+mn-ea"/>
              <a:sym typeface="+mn-lt"/>
            </a:endParaRPr>
          </a:p>
        </p:txBody>
      </p:sp>
      <p:sp>
        <p:nvSpPr>
          <p:cNvPr id="35" name="Freeform 43"/>
          <p:cNvSpPr/>
          <p:nvPr/>
        </p:nvSpPr>
        <p:spPr bwMode="auto">
          <a:xfrm rot="20488519">
            <a:off x="6253380" y="2300509"/>
            <a:ext cx="3215822" cy="2552938"/>
          </a:xfrm>
          <a:custGeom>
            <a:avLst/>
            <a:gdLst>
              <a:gd name="T0" fmla="*/ 927 w 1143"/>
              <a:gd name="T1" fmla="*/ 470 h 907"/>
              <a:gd name="T2" fmla="*/ 885 w 1143"/>
              <a:gd name="T3" fmla="*/ 473 h 907"/>
              <a:gd name="T4" fmla="*/ 697 w 1143"/>
              <a:gd name="T5" fmla="*/ 326 h 907"/>
              <a:gd name="T6" fmla="*/ 697 w 1143"/>
              <a:gd name="T7" fmla="*/ 326 h 907"/>
              <a:gd name="T8" fmla="*/ 355 w 1143"/>
              <a:gd name="T9" fmla="*/ 3 h 907"/>
              <a:gd name="T10" fmla="*/ 3 w 1143"/>
              <a:gd name="T11" fmla="*/ 345 h 907"/>
              <a:gd name="T12" fmla="*/ 346 w 1143"/>
              <a:gd name="T13" fmla="*/ 698 h 907"/>
              <a:gd name="T14" fmla="*/ 500 w 1143"/>
              <a:gd name="T15" fmla="*/ 664 h 907"/>
              <a:gd name="T16" fmla="*/ 718 w 1143"/>
              <a:gd name="T17" fmla="*/ 757 h 907"/>
              <a:gd name="T18" fmla="*/ 921 w 1143"/>
              <a:gd name="T19" fmla="*/ 905 h 907"/>
              <a:gd name="T20" fmla="*/ 1142 w 1143"/>
              <a:gd name="T21" fmla="*/ 691 h 907"/>
              <a:gd name="T22" fmla="*/ 927 w 1143"/>
              <a:gd name="T23" fmla="*/ 47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3" h="907">
                <a:moveTo>
                  <a:pt x="927" y="470"/>
                </a:moveTo>
                <a:cubicBezTo>
                  <a:pt x="913" y="470"/>
                  <a:pt x="899" y="471"/>
                  <a:pt x="885" y="473"/>
                </a:cubicBezTo>
                <a:cubicBezTo>
                  <a:pt x="791" y="489"/>
                  <a:pt x="704" y="421"/>
                  <a:pt x="697" y="326"/>
                </a:cubicBezTo>
                <a:cubicBezTo>
                  <a:pt x="697" y="326"/>
                  <a:pt x="697" y="326"/>
                  <a:pt x="697" y="326"/>
                </a:cubicBezTo>
                <a:cubicBezTo>
                  <a:pt x="685" y="147"/>
                  <a:pt x="538" y="5"/>
                  <a:pt x="355" y="3"/>
                </a:cubicBezTo>
                <a:cubicBezTo>
                  <a:pt x="164" y="0"/>
                  <a:pt x="6" y="153"/>
                  <a:pt x="3" y="345"/>
                </a:cubicBezTo>
                <a:cubicBezTo>
                  <a:pt x="0" y="537"/>
                  <a:pt x="154" y="695"/>
                  <a:pt x="346" y="698"/>
                </a:cubicBezTo>
                <a:cubicBezTo>
                  <a:pt x="401" y="698"/>
                  <a:pt x="453" y="686"/>
                  <a:pt x="500" y="664"/>
                </a:cubicBezTo>
                <a:cubicBezTo>
                  <a:pt x="585" y="625"/>
                  <a:pt x="686" y="668"/>
                  <a:pt x="718" y="757"/>
                </a:cubicBezTo>
                <a:cubicBezTo>
                  <a:pt x="746" y="842"/>
                  <a:pt x="826" y="904"/>
                  <a:pt x="921" y="905"/>
                </a:cubicBezTo>
                <a:cubicBezTo>
                  <a:pt x="1041" y="907"/>
                  <a:pt x="1140" y="811"/>
                  <a:pt x="1142" y="691"/>
                </a:cubicBezTo>
                <a:cubicBezTo>
                  <a:pt x="1143" y="570"/>
                  <a:pt x="1047" y="472"/>
                  <a:pt x="927" y="470"/>
                </a:cubicBezTo>
                <a:close/>
              </a:path>
            </a:pathLst>
          </a:custGeom>
          <a:solidFill>
            <a:schemeClr val="bg2"/>
          </a:solidFill>
          <a:ln>
            <a:noFill/>
          </a:ln>
          <a:effectLst/>
        </p:spPr>
        <p:txBody>
          <a:bodyPr vert="horz" wrap="square" lIns="96435" tIns="48218" rIns="96435" bIns="48218" numCol="1" anchor="t" anchorCtr="0" compatLnSpc="1"/>
          <a:lstStyle/>
          <a:p>
            <a:pPr defTabSz="964565" fontAlgn="auto">
              <a:spcBef>
                <a:spcPts val="0"/>
              </a:spcBef>
              <a:spcAft>
                <a:spcPts val="0"/>
              </a:spcAft>
              <a:defRPr/>
            </a:pPr>
            <a:endParaRPr lang="zh-CN" altLang="en-US" sz="1900" kern="0">
              <a:solidFill>
                <a:prstClr val="black"/>
              </a:solidFill>
              <a:latin typeface="+mn-lt"/>
              <a:ea typeface="+mn-ea"/>
              <a:cs typeface="+mn-ea"/>
              <a:sym typeface="+mn-lt"/>
            </a:endParaRPr>
          </a:p>
        </p:txBody>
      </p:sp>
      <p:sp>
        <p:nvSpPr>
          <p:cNvPr id="39" name="Freeform 35"/>
          <p:cNvSpPr/>
          <p:nvPr/>
        </p:nvSpPr>
        <p:spPr bwMode="auto">
          <a:xfrm>
            <a:off x="8263885" y="3342707"/>
            <a:ext cx="1318640" cy="1856788"/>
          </a:xfrm>
          <a:custGeom>
            <a:avLst/>
            <a:gdLst>
              <a:gd name="T0" fmla="*/ 242 w 469"/>
              <a:gd name="T1" fmla="*/ 522 h 661"/>
              <a:gd name="T2" fmla="*/ 238 w 469"/>
              <a:gd name="T3" fmla="*/ 500 h 661"/>
              <a:gd name="T4" fmla="*/ 305 w 469"/>
              <a:gd name="T5" fmla="*/ 388 h 661"/>
              <a:gd name="T6" fmla="*/ 305 w 469"/>
              <a:gd name="T7" fmla="*/ 388 h 661"/>
              <a:gd name="T8" fmla="*/ 458 w 469"/>
              <a:gd name="T9" fmla="*/ 180 h 661"/>
              <a:gd name="T10" fmla="*/ 248 w 469"/>
              <a:gd name="T11" fmla="*/ 12 h 661"/>
              <a:gd name="T12" fmla="*/ 80 w 469"/>
              <a:gd name="T13" fmla="*/ 222 h 661"/>
              <a:gd name="T14" fmla="*/ 108 w 469"/>
              <a:gd name="T15" fmla="*/ 303 h 661"/>
              <a:gd name="T16" fmla="*/ 72 w 469"/>
              <a:gd name="T17" fmla="*/ 428 h 661"/>
              <a:gd name="T18" fmla="*/ 5 w 469"/>
              <a:gd name="T19" fmla="*/ 548 h 661"/>
              <a:gd name="T20" fmla="*/ 137 w 469"/>
              <a:gd name="T21" fmla="*/ 654 h 661"/>
              <a:gd name="T22" fmla="*/ 242 w 469"/>
              <a:gd name="T23" fmla="*/ 52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661">
                <a:moveTo>
                  <a:pt x="242" y="522"/>
                </a:moveTo>
                <a:cubicBezTo>
                  <a:pt x="242" y="515"/>
                  <a:pt x="240" y="507"/>
                  <a:pt x="238" y="500"/>
                </a:cubicBezTo>
                <a:cubicBezTo>
                  <a:pt x="223" y="450"/>
                  <a:pt x="254" y="398"/>
                  <a:pt x="305" y="388"/>
                </a:cubicBezTo>
                <a:cubicBezTo>
                  <a:pt x="305" y="388"/>
                  <a:pt x="305" y="388"/>
                  <a:pt x="305" y="388"/>
                </a:cubicBezTo>
                <a:cubicBezTo>
                  <a:pt x="402" y="369"/>
                  <a:pt x="469" y="280"/>
                  <a:pt x="458" y="180"/>
                </a:cubicBezTo>
                <a:cubicBezTo>
                  <a:pt x="447" y="76"/>
                  <a:pt x="353" y="0"/>
                  <a:pt x="248" y="12"/>
                </a:cubicBezTo>
                <a:cubicBezTo>
                  <a:pt x="144" y="23"/>
                  <a:pt x="68" y="117"/>
                  <a:pt x="80" y="222"/>
                </a:cubicBezTo>
                <a:cubicBezTo>
                  <a:pt x="83" y="252"/>
                  <a:pt x="93" y="279"/>
                  <a:pt x="108" y="303"/>
                </a:cubicBezTo>
                <a:cubicBezTo>
                  <a:pt x="135" y="347"/>
                  <a:pt x="118" y="405"/>
                  <a:pt x="72" y="428"/>
                </a:cubicBezTo>
                <a:cubicBezTo>
                  <a:pt x="28" y="449"/>
                  <a:pt x="0" y="497"/>
                  <a:pt x="5" y="548"/>
                </a:cubicBezTo>
                <a:cubicBezTo>
                  <a:pt x="12" y="614"/>
                  <a:pt x="71" y="661"/>
                  <a:pt x="137" y="654"/>
                </a:cubicBezTo>
                <a:cubicBezTo>
                  <a:pt x="202" y="647"/>
                  <a:pt x="250" y="588"/>
                  <a:pt x="242" y="522"/>
                </a:cubicBezTo>
                <a:close/>
              </a:path>
            </a:pathLst>
          </a:custGeom>
          <a:solidFill>
            <a:schemeClr val="bg2"/>
          </a:solidFill>
          <a:ln>
            <a:noFill/>
          </a:ln>
          <a:effectLst/>
        </p:spPr>
        <p:txBody>
          <a:bodyPr vert="horz" wrap="square" lIns="96435" tIns="48218" rIns="96435" bIns="48218" numCol="1" anchor="t" anchorCtr="0" compatLnSpc="1"/>
          <a:lstStyle/>
          <a:p>
            <a:endParaRPr lang="zh-CN" altLang="en-US">
              <a:solidFill>
                <a:prstClr val="black"/>
              </a:solidFill>
              <a:latin typeface="+mn-lt"/>
              <a:ea typeface="+mn-ea"/>
              <a:cs typeface="+mn-ea"/>
              <a:sym typeface="+mn-lt"/>
            </a:endParaRPr>
          </a:p>
        </p:txBody>
      </p:sp>
      <p:sp>
        <p:nvSpPr>
          <p:cNvPr id="57" name="TextBox 56"/>
          <p:cNvSpPr txBox="1"/>
          <p:nvPr/>
        </p:nvSpPr>
        <p:spPr>
          <a:xfrm>
            <a:off x="4743535" y="2210352"/>
            <a:ext cx="845103" cy="806375"/>
          </a:xfrm>
          <a:prstGeom prst="rect">
            <a:avLst/>
          </a:prstGeom>
          <a:noFill/>
        </p:spPr>
        <p:txBody>
          <a:bodyPr wrap="none" rtlCol="0">
            <a:spAutoFit/>
          </a:bodyPr>
          <a:lstStyle/>
          <a:p>
            <a:r>
              <a:rPr lang="vi-VN" sz="4640" b="1">
                <a:solidFill>
                  <a:schemeClr val="tx2">
                    <a:lumMod val="75000"/>
                    <a:lumOff val="25000"/>
                  </a:schemeClr>
                </a:solidFill>
                <a:latin typeface="+mn-lt"/>
                <a:ea typeface="+mn-ea"/>
                <a:cs typeface="+mn-ea"/>
                <a:sym typeface="+mn-lt"/>
              </a:rPr>
              <a:t>01</a:t>
            </a:r>
            <a:endParaRPr lang="en-US" sz="4640" b="1">
              <a:solidFill>
                <a:schemeClr val="tx2">
                  <a:lumMod val="75000"/>
                  <a:lumOff val="25000"/>
                </a:schemeClr>
              </a:solidFill>
              <a:latin typeface="+mn-lt"/>
              <a:ea typeface="+mn-ea"/>
              <a:cs typeface="+mn-ea"/>
              <a:sym typeface="+mn-lt"/>
            </a:endParaRPr>
          </a:p>
        </p:txBody>
      </p:sp>
      <p:sp>
        <p:nvSpPr>
          <p:cNvPr id="58" name="TextBox 57"/>
          <p:cNvSpPr txBox="1"/>
          <p:nvPr/>
        </p:nvSpPr>
        <p:spPr>
          <a:xfrm>
            <a:off x="8644408" y="3474455"/>
            <a:ext cx="845103" cy="806375"/>
          </a:xfrm>
          <a:prstGeom prst="rect">
            <a:avLst/>
          </a:prstGeom>
          <a:noFill/>
        </p:spPr>
        <p:txBody>
          <a:bodyPr wrap="none" rtlCol="0">
            <a:spAutoFit/>
          </a:bodyPr>
          <a:lstStyle/>
          <a:p>
            <a:r>
              <a:rPr lang="vi-VN" sz="4640" b="1">
                <a:solidFill>
                  <a:schemeClr val="tx2">
                    <a:lumMod val="75000"/>
                    <a:lumOff val="25000"/>
                  </a:schemeClr>
                </a:solidFill>
                <a:latin typeface="+mn-lt"/>
                <a:ea typeface="+mn-ea"/>
                <a:cs typeface="+mn-ea"/>
                <a:sym typeface="+mn-lt"/>
              </a:rPr>
              <a:t>02</a:t>
            </a:r>
            <a:endParaRPr lang="en-US" sz="4640" b="1">
              <a:solidFill>
                <a:schemeClr val="tx2">
                  <a:lumMod val="75000"/>
                  <a:lumOff val="25000"/>
                </a:schemeClr>
              </a:solidFill>
              <a:latin typeface="+mn-lt"/>
              <a:ea typeface="+mn-ea"/>
              <a:cs typeface="+mn-ea"/>
              <a:sym typeface="+mn-lt"/>
            </a:endParaRPr>
          </a:p>
        </p:txBody>
      </p:sp>
      <p:sp>
        <p:nvSpPr>
          <p:cNvPr id="59" name="TextBox 58"/>
          <p:cNvSpPr txBox="1"/>
          <p:nvPr/>
        </p:nvSpPr>
        <p:spPr>
          <a:xfrm>
            <a:off x="8338771" y="4610519"/>
            <a:ext cx="546945" cy="481799"/>
          </a:xfrm>
          <a:prstGeom prst="rect">
            <a:avLst/>
          </a:prstGeom>
          <a:noFill/>
        </p:spPr>
        <p:txBody>
          <a:bodyPr wrap="none" rtlCol="0">
            <a:spAutoFit/>
          </a:bodyPr>
          <a:lstStyle/>
          <a:p>
            <a:r>
              <a:rPr lang="vi-VN" sz="2530" b="1">
                <a:solidFill>
                  <a:schemeClr val="tx2">
                    <a:lumMod val="75000"/>
                    <a:lumOff val="25000"/>
                  </a:schemeClr>
                </a:solidFill>
                <a:latin typeface="+mn-lt"/>
                <a:ea typeface="+mn-ea"/>
                <a:cs typeface="+mn-ea"/>
                <a:sym typeface="+mn-lt"/>
              </a:rPr>
              <a:t>04</a:t>
            </a:r>
            <a:endParaRPr lang="en-US" sz="2530" b="1">
              <a:solidFill>
                <a:schemeClr val="tx2">
                  <a:lumMod val="75000"/>
                  <a:lumOff val="25000"/>
                </a:schemeClr>
              </a:solidFill>
              <a:latin typeface="+mn-lt"/>
              <a:ea typeface="+mn-ea"/>
              <a:cs typeface="+mn-ea"/>
              <a:sym typeface="+mn-lt"/>
            </a:endParaRPr>
          </a:p>
        </p:txBody>
      </p:sp>
      <p:sp>
        <p:nvSpPr>
          <p:cNvPr id="60" name="TextBox 59"/>
          <p:cNvSpPr txBox="1"/>
          <p:nvPr/>
        </p:nvSpPr>
        <p:spPr>
          <a:xfrm>
            <a:off x="4370239" y="3474454"/>
            <a:ext cx="665567" cy="611706"/>
          </a:xfrm>
          <a:prstGeom prst="rect">
            <a:avLst/>
          </a:prstGeom>
          <a:noFill/>
        </p:spPr>
        <p:txBody>
          <a:bodyPr wrap="none" rtlCol="0">
            <a:spAutoFit/>
          </a:bodyPr>
          <a:lstStyle/>
          <a:p>
            <a:r>
              <a:rPr lang="vi-VN" sz="3375" b="1">
                <a:solidFill>
                  <a:schemeClr val="tx2">
                    <a:lumMod val="75000"/>
                    <a:lumOff val="25000"/>
                  </a:schemeClr>
                </a:solidFill>
                <a:latin typeface="+mn-lt"/>
                <a:ea typeface="+mn-ea"/>
                <a:cs typeface="+mn-ea"/>
                <a:sym typeface="+mn-lt"/>
              </a:rPr>
              <a:t>03</a:t>
            </a:r>
            <a:endParaRPr lang="en-US" sz="3375" b="1">
              <a:solidFill>
                <a:schemeClr val="tx2">
                  <a:lumMod val="75000"/>
                  <a:lumOff val="25000"/>
                </a:schemeClr>
              </a:solidFill>
              <a:latin typeface="+mn-lt"/>
              <a:ea typeface="+mn-ea"/>
              <a:cs typeface="+mn-ea"/>
              <a:sym typeface="+mn-lt"/>
            </a:endParaRPr>
          </a:p>
        </p:txBody>
      </p:sp>
      <p:sp>
        <p:nvSpPr>
          <p:cNvPr id="61" name="TextBox 60"/>
          <p:cNvSpPr txBox="1"/>
          <p:nvPr/>
        </p:nvSpPr>
        <p:spPr>
          <a:xfrm>
            <a:off x="9910418" y="1901309"/>
            <a:ext cx="1299395" cy="1000787"/>
          </a:xfrm>
          <a:prstGeom prst="rect">
            <a:avLst/>
          </a:prstGeom>
          <a:noFill/>
        </p:spPr>
        <p:txBody>
          <a:bodyPr wrap="square" rtlCol="0">
            <a:spAutoFit/>
          </a:bodyPr>
          <a:lstStyle/>
          <a:p>
            <a:pPr algn="ctr"/>
            <a:r>
              <a:rPr lang="en-US" sz="1475" dirty="0" err="1">
                <a:solidFill>
                  <a:schemeClr val="bg1"/>
                </a:solidFill>
                <a:latin typeface="+mn-lt"/>
                <a:ea typeface="+mn-ea"/>
                <a:cs typeface="+mn-ea"/>
                <a:sym typeface="+mn-lt"/>
              </a:rPr>
              <a:t>Lorem</a:t>
            </a:r>
            <a:r>
              <a:rPr lang="en-US" sz="1475" dirty="0">
                <a:solidFill>
                  <a:schemeClr val="bg1"/>
                </a:solidFill>
                <a:latin typeface="+mn-lt"/>
                <a:ea typeface="+mn-ea"/>
                <a:cs typeface="+mn-ea"/>
                <a:sym typeface="+mn-lt"/>
              </a:rPr>
              <a:t> </a:t>
            </a:r>
            <a:r>
              <a:rPr lang="en-US" sz="1475" dirty="0" err="1">
                <a:solidFill>
                  <a:schemeClr val="bg1"/>
                </a:solidFill>
                <a:latin typeface="+mn-lt"/>
                <a:ea typeface="+mn-ea"/>
                <a:cs typeface="+mn-ea"/>
                <a:sym typeface="+mn-lt"/>
              </a:rPr>
              <a:t>ipsum</a:t>
            </a:r>
            <a:r>
              <a:rPr lang="en-US" sz="1475" dirty="0">
                <a:solidFill>
                  <a:schemeClr val="bg1"/>
                </a:solidFill>
                <a:latin typeface="+mn-lt"/>
                <a:ea typeface="+mn-ea"/>
                <a:cs typeface="+mn-ea"/>
                <a:sym typeface="+mn-lt"/>
              </a:rPr>
              <a:t> dolor sit </a:t>
            </a:r>
            <a:r>
              <a:rPr lang="en-US" sz="1475" dirty="0" err="1">
                <a:solidFill>
                  <a:schemeClr val="bg1"/>
                </a:solidFill>
                <a:latin typeface="+mn-lt"/>
                <a:ea typeface="+mn-ea"/>
                <a:cs typeface="+mn-ea"/>
                <a:sym typeface="+mn-lt"/>
              </a:rPr>
              <a:t>amet</a:t>
            </a:r>
            <a:r>
              <a:rPr lang="en-US" sz="1475" dirty="0">
                <a:solidFill>
                  <a:schemeClr val="bg1"/>
                </a:solidFill>
                <a:latin typeface="+mn-lt"/>
                <a:ea typeface="+mn-ea"/>
                <a:cs typeface="+mn-ea"/>
                <a:sym typeface="+mn-lt"/>
              </a:rPr>
              <a:t> </a:t>
            </a:r>
            <a:r>
              <a:rPr lang="en-US" sz="1475" dirty="0" err="1">
                <a:solidFill>
                  <a:schemeClr val="bg1"/>
                </a:solidFill>
                <a:latin typeface="+mn-lt"/>
                <a:ea typeface="+mn-ea"/>
                <a:cs typeface="+mn-ea"/>
                <a:sym typeface="+mn-lt"/>
              </a:rPr>
              <a:t>consectetur</a:t>
            </a:r>
            <a:endParaRPr lang="en-US" sz="1475" dirty="0">
              <a:solidFill>
                <a:schemeClr val="bg1"/>
              </a:solidFill>
              <a:latin typeface="+mn-lt"/>
              <a:ea typeface="+mn-ea"/>
              <a:cs typeface="+mn-ea"/>
              <a:sym typeface="+mn-lt"/>
            </a:endParaRPr>
          </a:p>
        </p:txBody>
      </p:sp>
      <p:sp>
        <p:nvSpPr>
          <p:cNvPr id="62" name="TextBox 61"/>
          <p:cNvSpPr txBox="1"/>
          <p:nvPr/>
        </p:nvSpPr>
        <p:spPr>
          <a:xfrm>
            <a:off x="6772209" y="5497813"/>
            <a:ext cx="1299395" cy="676724"/>
          </a:xfrm>
          <a:prstGeom prst="rect">
            <a:avLst/>
          </a:prstGeom>
          <a:noFill/>
        </p:spPr>
        <p:txBody>
          <a:bodyPr wrap="square" rtlCol="0">
            <a:spAutoFit/>
          </a:bodyPr>
          <a:lstStyle/>
          <a:p>
            <a:pPr algn="ctr"/>
            <a:r>
              <a:rPr lang="en-US" sz="1265" dirty="0" err="1">
                <a:solidFill>
                  <a:schemeClr val="bg1"/>
                </a:solidFill>
                <a:latin typeface="+mn-lt"/>
                <a:ea typeface="+mn-ea"/>
                <a:cs typeface="+mn-ea"/>
                <a:sym typeface="+mn-lt"/>
              </a:rPr>
              <a:t>Lorem</a:t>
            </a:r>
            <a:r>
              <a:rPr lang="en-US" sz="1265" dirty="0">
                <a:solidFill>
                  <a:schemeClr val="bg1"/>
                </a:solidFill>
                <a:latin typeface="+mn-lt"/>
                <a:ea typeface="+mn-ea"/>
                <a:cs typeface="+mn-ea"/>
                <a:sym typeface="+mn-lt"/>
              </a:rPr>
              <a:t> </a:t>
            </a:r>
            <a:r>
              <a:rPr lang="en-US" sz="1265" dirty="0" err="1">
                <a:solidFill>
                  <a:schemeClr val="bg1"/>
                </a:solidFill>
                <a:latin typeface="+mn-lt"/>
                <a:ea typeface="+mn-ea"/>
                <a:cs typeface="+mn-ea"/>
                <a:sym typeface="+mn-lt"/>
              </a:rPr>
              <a:t>ipsum</a:t>
            </a:r>
            <a:r>
              <a:rPr lang="en-US" sz="1265" dirty="0">
                <a:solidFill>
                  <a:schemeClr val="bg1"/>
                </a:solidFill>
                <a:latin typeface="+mn-lt"/>
                <a:ea typeface="+mn-ea"/>
                <a:cs typeface="+mn-ea"/>
                <a:sym typeface="+mn-lt"/>
              </a:rPr>
              <a:t> dolor sit </a:t>
            </a:r>
            <a:r>
              <a:rPr lang="en-US" sz="1265" dirty="0" err="1">
                <a:solidFill>
                  <a:schemeClr val="bg1"/>
                </a:solidFill>
                <a:latin typeface="+mn-lt"/>
                <a:ea typeface="+mn-ea"/>
                <a:cs typeface="+mn-ea"/>
                <a:sym typeface="+mn-lt"/>
              </a:rPr>
              <a:t>amet</a:t>
            </a:r>
            <a:r>
              <a:rPr lang="en-US" sz="1265" dirty="0">
                <a:solidFill>
                  <a:schemeClr val="bg1"/>
                </a:solidFill>
                <a:latin typeface="+mn-lt"/>
                <a:ea typeface="+mn-ea"/>
                <a:cs typeface="+mn-ea"/>
                <a:sym typeface="+mn-lt"/>
              </a:rPr>
              <a:t> </a:t>
            </a:r>
            <a:r>
              <a:rPr lang="en-US" sz="1265" dirty="0" err="1">
                <a:solidFill>
                  <a:schemeClr val="bg1"/>
                </a:solidFill>
                <a:latin typeface="+mn-lt"/>
                <a:ea typeface="+mn-ea"/>
                <a:cs typeface="+mn-ea"/>
                <a:sym typeface="+mn-lt"/>
              </a:rPr>
              <a:t>consectetur</a:t>
            </a:r>
            <a:endParaRPr lang="en-US" sz="1265" dirty="0">
              <a:solidFill>
                <a:schemeClr val="bg1"/>
              </a:solidFill>
              <a:latin typeface="+mn-lt"/>
              <a:ea typeface="+mn-ea"/>
              <a:cs typeface="+mn-ea"/>
              <a:sym typeface="+mn-lt"/>
            </a:endParaRPr>
          </a:p>
        </p:txBody>
      </p:sp>
      <p:cxnSp>
        <p:nvCxnSpPr>
          <p:cNvPr id="64" name="Straight Connector 63"/>
          <p:cNvCxnSpPr/>
          <p:nvPr/>
        </p:nvCxnSpPr>
        <p:spPr>
          <a:xfrm>
            <a:off x="4765214" y="5121989"/>
            <a:ext cx="977936" cy="0"/>
          </a:xfrm>
          <a:prstGeom prst="line">
            <a:avLst/>
          </a:prstGeom>
          <a:ln w="6667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724611" y="4761341"/>
            <a:ext cx="1037463" cy="319446"/>
          </a:xfrm>
          <a:prstGeom prst="rect">
            <a:avLst/>
          </a:prstGeom>
          <a:noFill/>
        </p:spPr>
        <p:txBody>
          <a:bodyPr wrap="none" rtlCol="0">
            <a:spAutoFit/>
          </a:bodyPr>
          <a:lstStyle/>
          <a:p>
            <a:pPr algn="ctr"/>
            <a:r>
              <a:rPr lang="vi-VN" sz="1475" b="1" dirty="0">
                <a:solidFill>
                  <a:schemeClr val="bg1"/>
                </a:solidFill>
                <a:latin typeface="+mn-lt"/>
                <a:ea typeface="+mn-ea"/>
                <a:cs typeface="+mn-ea"/>
                <a:sym typeface="+mn-lt"/>
              </a:rPr>
              <a:t>OPTIONS</a:t>
            </a:r>
            <a:endParaRPr lang="en-US" sz="1475" b="1" dirty="0">
              <a:solidFill>
                <a:schemeClr val="bg1"/>
              </a:solidFill>
              <a:latin typeface="+mn-lt"/>
              <a:ea typeface="+mn-ea"/>
              <a:cs typeface="+mn-ea"/>
              <a:sym typeface="+mn-lt"/>
            </a:endParaRPr>
          </a:p>
        </p:txBody>
      </p:sp>
      <p:sp>
        <p:nvSpPr>
          <p:cNvPr id="66" name="TextBox 65"/>
          <p:cNvSpPr txBox="1"/>
          <p:nvPr/>
        </p:nvSpPr>
        <p:spPr>
          <a:xfrm>
            <a:off x="4644825" y="5195306"/>
            <a:ext cx="1299395" cy="676724"/>
          </a:xfrm>
          <a:prstGeom prst="rect">
            <a:avLst/>
          </a:prstGeom>
          <a:noFill/>
        </p:spPr>
        <p:txBody>
          <a:bodyPr wrap="square" rtlCol="0">
            <a:spAutoFit/>
          </a:bodyPr>
          <a:lstStyle/>
          <a:p>
            <a:pPr algn="ctr"/>
            <a:r>
              <a:rPr lang="en-US" sz="1265" dirty="0" err="1">
                <a:solidFill>
                  <a:schemeClr val="bg1"/>
                </a:solidFill>
                <a:latin typeface="+mn-lt"/>
                <a:ea typeface="+mn-ea"/>
                <a:cs typeface="+mn-ea"/>
                <a:sym typeface="+mn-lt"/>
              </a:rPr>
              <a:t>Lorem</a:t>
            </a:r>
            <a:r>
              <a:rPr lang="en-US" sz="1265" dirty="0">
                <a:solidFill>
                  <a:schemeClr val="bg1"/>
                </a:solidFill>
                <a:latin typeface="+mn-lt"/>
                <a:ea typeface="+mn-ea"/>
                <a:cs typeface="+mn-ea"/>
                <a:sym typeface="+mn-lt"/>
              </a:rPr>
              <a:t> </a:t>
            </a:r>
            <a:r>
              <a:rPr lang="en-US" sz="1265" dirty="0" err="1">
                <a:solidFill>
                  <a:schemeClr val="bg1"/>
                </a:solidFill>
                <a:latin typeface="+mn-lt"/>
                <a:ea typeface="+mn-ea"/>
                <a:cs typeface="+mn-ea"/>
                <a:sym typeface="+mn-lt"/>
              </a:rPr>
              <a:t>ipsum</a:t>
            </a:r>
            <a:r>
              <a:rPr lang="en-US" sz="1265" dirty="0">
                <a:solidFill>
                  <a:schemeClr val="bg1"/>
                </a:solidFill>
                <a:latin typeface="+mn-lt"/>
                <a:ea typeface="+mn-ea"/>
                <a:cs typeface="+mn-ea"/>
                <a:sym typeface="+mn-lt"/>
              </a:rPr>
              <a:t> dolor sit </a:t>
            </a:r>
            <a:r>
              <a:rPr lang="en-US" sz="1265" dirty="0" err="1">
                <a:solidFill>
                  <a:schemeClr val="bg1"/>
                </a:solidFill>
                <a:latin typeface="+mn-lt"/>
                <a:ea typeface="+mn-ea"/>
                <a:cs typeface="+mn-ea"/>
                <a:sym typeface="+mn-lt"/>
              </a:rPr>
              <a:t>amet</a:t>
            </a:r>
            <a:r>
              <a:rPr lang="en-US" sz="1265" dirty="0">
                <a:solidFill>
                  <a:schemeClr val="bg1"/>
                </a:solidFill>
                <a:latin typeface="+mn-lt"/>
                <a:ea typeface="+mn-ea"/>
                <a:cs typeface="+mn-ea"/>
                <a:sym typeface="+mn-lt"/>
              </a:rPr>
              <a:t> </a:t>
            </a:r>
            <a:r>
              <a:rPr lang="en-US" sz="1265" dirty="0" err="1">
                <a:solidFill>
                  <a:schemeClr val="bg1"/>
                </a:solidFill>
                <a:latin typeface="+mn-lt"/>
                <a:ea typeface="+mn-ea"/>
                <a:cs typeface="+mn-ea"/>
                <a:sym typeface="+mn-lt"/>
              </a:rPr>
              <a:t>consectetur</a:t>
            </a:r>
            <a:endParaRPr lang="en-US" sz="1265" dirty="0">
              <a:solidFill>
                <a:schemeClr val="bg1"/>
              </a:solidFill>
              <a:latin typeface="+mn-lt"/>
              <a:ea typeface="+mn-ea"/>
              <a:cs typeface="+mn-ea"/>
              <a:sym typeface="+mn-lt"/>
            </a:endParaRPr>
          </a:p>
        </p:txBody>
      </p:sp>
      <p:cxnSp>
        <p:nvCxnSpPr>
          <p:cNvPr id="67" name="Straight Connector 66"/>
          <p:cNvCxnSpPr/>
          <p:nvPr/>
        </p:nvCxnSpPr>
        <p:spPr>
          <a:xfrm>
            <a:off x="10071147" y="1830036"/>
            <a:ext cx="977936" cy="0"/>
          </a:xfrm>
          <a:prstGeom prst="line">
            <a:avLst/>
          </a:prstGeom>
          <a:ln w="66675" cmpd="thickThi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549125" y="3371298"/>
            <a:ext cx="1233491" cy="0"/>
          </a:xfrm>
          <a:prstGeom prst="line">
            <a:avLst/>
          </a:prstGeom>
          <a:ln w="66675"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6946600" y="2753213"/>
            <a:ext cx="438543" cy="438545"/>
            <a:chOff x="8878888" y="3305175"/>
            <a:chExt cx="928687" cy="928688"/>
          </a:xfrm>
          <a:solidFill>
            <a:schemeClr val="accent1">
              <a:lumMod val="60000"/>
              <a:lumOff val="40000"/>
            </a:schemeClr>
          </a:solidFill>
        </p:grpSpPr>
        <p:sp>
          <p:nvSpPr>
            <p:cNvPr id="72" name="AutoShape 136"/>
            <p:cNvSpPr/>
            <p:nvPr/>
          </p:nvSpPr>
          <p:spPr bwMode="auto">
            <a:xfrm>
              <a:off x="9372600" y="3421063"/>
              <a:ext cx="3048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sp>
          <p:nvSpPr>
            <p:cNvPr id="73" name="AutoShape 137"/>
            <p:cNvSpPr/>
            <p:nvPr/>
          </p:nvSpPr>
          <p:spPr bwMode="auto">
            <a:xfrm>
              <a:off x="8878888" y="3305175"/>
              <a:ext cx="928687" cy="928688"/>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sp>
          <p:nvSpPr>
            <p:cNvPr id="74" name="AutoShape 138"/>
            <p:cNvSpPr/>
            <p:nvPr/>
          </p:nvSpPr>
          <p:spPr bwMode="auto">
            <a:xfrm>
              <a:off x="9372600" y="3305175"/>
              <a:ext cx="434975" cy="434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grpSp>
      <p:sp>
        <p:nvSpPr>
          <p:cNvPr id="75" name="TextBox 74"/>
          <p:cNvSpPr txBox="1"/>
          <p:nvPr/>
        </p:nvSpPr>
        <p:spPr>
          <a:xfrm>
            <a:off x="6158368" y="3477469"/>
            <a:ext cx="2000683" cy="546560"/>
          </a:xfrm>
          <a:prstGeom prst="rect">
            <a:avLst/>
          </a:prstGeom>
          <a:noFill/>
        </p:spPr>
        <p:txBody>
          <a:bodyPr wrap="square" rtlCol="0">
            <a:spAutoFit/>
          </a:bodyPr>
          <a:lstStyle/>
          <a:p>
            <a:pPr algn="ctr"/>
            <a:r>
              <a:rPr lang="en-US" sz="1475">
                <a:solidFill>
                  <a:schemeClr val="tx2">
                    <a:lumMod val="75000"/>
                    <a:lumOff val="25000"/>
                  </a:schemeClr>
                </a:solidFill>
                <a:latin typeface="+mn-lt"/>
                <a:ea typeface="+mn-ea"/>
                <a:cs typeface="+mn-ea"/>
                <a:sym typeface="+mn-lt"/>
              </a:rPr>
              <a:t>Lorem ipsum dolor sit amet consectetur</a:t>
            </a:r>
          </a:p>
        </p:txBody>
      </p:sp>
      <p:grpSp>
        <p:nvGrpSpPr>
          <p:cNvPr id="6" name="Group 5"/>
          <p:cNvGrpSpPr/>
          <p:nvPr/>
        </p:nvGrpSpPr>
        <p:grpSpPr>
          <a:xfrm>
            <a:off x="1302879" y="4582663"/>
            <a:ext cx="2980070" cy="1147109"/>
            <a:chOff x="1235055" y="4345281"/>
            <a:chExt cx="2825703" cy="1087689"/>
          </a:xfrm>
        </p:grpSpPr>
        <p:sp>
          <p:nvSpPr>
            <p:cNvPr id="76" name="Rectangle 75"/>
            <p:cNvSpPr/>
            <p:nvPr/>
          </p:nvSpPr>
          <p:spPr>
            <a:xfrm>
              <a:off x="3553631" y="4457522"/>
              <a:ext cx="507127" cy="507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cs typeface="+mn-ea"/>
                  <a:sym typeface="+mn-lt"/>
                </a:rPr>
                <a:t>03</a:t>
              </a:r>
              <a:endParaRPr lang="en-US" dirty="0">
                <a:solidFill>
                  <a:schemeClr val="bg1"/>
                </a:solidFill>
                <a:cs typeface="+mn-ea"/>
                <a:sym typeface="+mn-lt"/>
              </a:endParaRPr>
            </a:p>
          </p:txBody>
        </p:sp>
        <p:sp>
          <p:nvSpPr>
            <p:cNvPr id="77" name="TextBox 76"/>
            <p:cNvSpPr txBox="1"/>
            <p:nvPr/>
          </p:nvSpPr>
          <p:spPr>
            <a:xfrm>
              <a:off x="1235055" y="4345281"/>
              <a:ext cx="2178730" cy="1087689"/>
            </a:xfrm>
            <a:prstGeom prst="rect">
              <a:avLst/>
            </a:prstGeom>
            <a:noFill/>
          </p:spPr>
          <p:txBody>
            <a:bodyPr wrap="square" rtlCol="0">
              <a:spAutoFit/>
            </a:bodyPr>
            <a:lstStyle/>
            <a:p>
              <a:pPr algn="r"/>
              <a:r>
                <a:rPr lang="en-US" sz="1370" b="1" i="1">
                  <a:solidFill>
                    <a:schemeClr val="accent4"/>
                  </a:solidFill>
                  <a:latin typeface="+mn-lt"/>
                  <a:ea typeface="+mn-ea"/>
                  <a:cs typeface="+mn-ea"/>
                  <a:sym typeface="+mn-lt"/>
                </a:rPr>
                <a:t>Lorem ipsum dolor sit amet consectetur adipiscing elit </a:t>
              </a:r>
              <a:r>
                <a:rPr lang="en-US" sz="1370">
                  <a:solidFill>
                    <a:schemeClr val="tx2">
                      <a:lumMod val="75000"/>
                      <a:lumOff val="25000"/>
                    </a:schemeClr>
                  </a:solidFill>
                  <a:latin typeface="+mn-lt"/>
                  <a:ea typeface="+mn-ea"/>
                  <a:cs typeface="+mn-ea"/>
                  <a:sym typeface="+mn-lt"/>
                </a:rPr>
                <a:t>Vestibulum dignissim nunc nisi, ac scelerisque</a:t>
              </a:r>
            </a:p>
          </p:txBody>
        </p:sp>
      </p:grpSp>
      <p:grpSp>
        <p:nvGrpSpPr>
          <p:cNvPr id="5" name="Group 4"/>
          <p:cNvGrpSpPr/>
          <p:nvPr/>
        </p:nvGrpSpPr>
        <p:grpSpPr>
          <a:xfrm>
            <a:off x="884343" y="2259595"/>
            <a:ext cx="3192322" cy="1531237"/>
            <a:chOff x="838200" y="2142548"/>
            <a:chExt cx="3026960" cy="1451919"/>
          </a:xfrm>
        </p:grpSpPr>
        <p:sp>
          <p:nvSpPr>
            <p:cNvPr id="78" name="Rectangle 77"/>
            <p:cNvSpPr/>
            <p:nvPr/>
          </p:nvSpPr>
          <p:spPr>
            <a:xfrm>
              <a:off x="3276139" y="2142548"/>
              <a:ext cx="507127" cy="507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cs typeface="+mn-ea"/>
                  <a:sym typeface="+mn-lt"/>
                </a:rPr>
                <a:t>01</a:t>
              </a:r>
              <a:endParaRPr lang="en-US" dirty="0">
                <a:solidFill>
                  <a:schemeClr val="bg1"/>
                </a:solidFill>
                <a:cs typeface="+mn-ea"/>
                <a:sym typeface="+mn-lt"/>
              </a:endParaRPr>
            </a:p>
          </p:txBody>
        </p:sp>
        <p:sp>
          <p:nvSpPr>
            <p:cNvPr id="79" name="TextBox 78"/>
            <p:cNvSpPr txBox="1"/>
            <p:nvPr/>
          </p:nvSpPr>
          <p:spPr>
            <a:xfrm>
              <a:off x="838200" y="2706806"/>
              <a:ext cx="3026960" cy="887661"/>
            </a:xfrm>
            <a:prstGeom prst="rect">
              <a:avLst/>
            </a:prstGeom>
            <a:noFill/>
          </p:spPr>
          <p:txBody>
            <a:bodyPr wrap="square" rtlCol="0">
              <a:spAutoFit/>
            </a:bodyPr>
            <a:lstStyle/>
            <a:p>
              <a:pPr algn="r"/>
              <a:r>
                <a:rPr lang="en-US" sz="1370" b="1" i="1">
                  <a:solidFill>
                    <a:schemeClr val="accent3"/>
                  </a:solidFill>
                  <a:latin typeface="+mn-lt"/>
                  <a:ea typeface="+mn-ea"/>
                  <a:cs typeface="+mn-ea"/>
                  <a:sym typeface="+mn-lt"/>
                </a:rPr>
                <a:t>Lorem ipsum dolor sit amet consectetur adipiscing elit </a:t>
              </a:r>
              <a:r>
                <a:rPr lang="en-US" sz="1370">
                  <a:solidFill>
                    <a:schemeClr val="tx2">
                      <a:lumMod val="75000"/>
                      <a:lumOff val="25000"/>
                    </a:schemeClr>
                  </a:solidFill>
                  <a:latin typeface="+mn-lt"/>
                  <a:ea typeface="+mn-ea"/>
                  <a:cs typeface="+mn-ea"/>
                  <a:sym typeface="+mn-lt"/>
                </a:rPr>
                <a:t>Vestibulum dignissim nunc nisi, ac scelerisque</a:t>
              </a:r>
            </a:p>
          </p:txBody>
        </p:sp>
      </p:grpSp>
      <p:grpSp>
        <p:nvGrpSpPr>
          <p:cNvPr id="7" name="Group 6"/>
          <p:cNvGrpSpPr/>
          <p:nvPr/>
        </p:nvGrpSpPr>
        <p:grpSpPr>
          <a:xfrm>
            <a:off x="8354355" y="5578961"/>
            <a:ext cx="3656271" cy="725199"/>
            <a:chOff x="7921266" y="5289970"/>
            <a:chExt cx="3466877" cy="687634"/>
          </a:xfrm>
        </p:grpSpPr>
        <p:sp>
          <p:nvSpPr>
            <p:cNvPr id="80" name="Rectangle 79"/>
            <p:cNvSpPr/>
            <p:nvPr/>
          </p:nvSpPr>
          <p:spPr>
            <a:xfrm>
              <a:off x="7921266" y="5291057"/>
              <a:ext cx="507127" cy="507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cs typeface="+mn-ea"/>
                  <a:sym typeface="+mn-lt"/>
                </a:rPr>
                <a:t>04</a:t>
              </a:r>
              <a:endParaRPr lang="en-US" dirty="0">
                <a:solidFill>
                  <a:schemeClr val="bg1"/>
                </a:solidFill>
                <a:cs typeface="+mn-ea"/>
                <a:sym typeface="+mn-lt"/>
              </a:endParaRPr>
            </a:p>
          </p:txBody>
        </p:sp>
        <p:sp>
          <p:nvSpPr>
            <p:cNvPr id="81" name="TextBox 80"/>
            <p:cNvSpPr txBox="1"/>
            <p:nvPr/>
          </p:nvSpPr>
          <p:spPr>
            <a:xfrm>
              <a:off x="8432135" y="5289970"/>
              <a:ext cx="2956008" cy="687634"/>
            </a:xfrm>
            <a:prstGeom prst="rect">
              <a:avLst/>
            </a:prstGeom>
            <a:noFill/>
          </p:spPr>
          <p:txBody>
            <a:bodyPr wrap="square" rtlCol="0">
              <a:spAutoFit/>
            </a:bodyPr>
            <a:lstStyle/>
            <a:p>
              <a:r>
                <a:rPr lang="en-US" sz="1370" b="1" i="1">
                  <a:solidFill>
                    <a:schemeClr val="accent1"/>
                  </a:solidFill>
                  <a:latin typeface="+mn-lt"/>
                  <a:ea typeface="+mn-ea"/>
                  <a:cs typeface="+mn-ea"/>
                  <a:sym typeface="+mn-lt"/>
                </a:rPr>
                <a:t>Lorem ipsum dolor sit amet, consectetur </a:t>
              </a:r>
              <a:r>
                <a:rPr lang="en-US" sz="1370" b="1" i="1">
                  <a:solidFill>
                    <a:schemeClr val="tx2">
                      <a:lumMod val="75000"/>
                      <a:lumOff val="25000"/>
                    </a:schemeClr>
                  </a:solidFill>
                  <a:latin typeface="+mn-lt"/>
                  <a:ea typeface="+mn-ea"/>
                  <a:cs typeface="+mn-ea"/>
                  <a:sym typeface="+mn-lt"/>
                </a:rPr>
                <a:t>adipiscing </a:t>
              </a:r>
              <a:r>
                <a:rPr lang="en-US" sz="1370">
                  <a:solidFill>
                    <a:schemeClr val="tx2">
                      <a:lumMod val="75000"/>
                      <a:lumOff val="25000"/>
                    </a:schemeClr>
                  </a:solidFill>
                  <a:latin typeface="+mn-lt"/>
                  <a:ea typeface="+mn-ea"/>
                  <a:cs typeface="+mn-ea"/>
                  <a:sym typeface="+mn-lt"/>
                </a:rPr>
                <a:t>elit. Vestibulum dignissim</a:t>
              </a:r>
            </a:p>
          </p:txBody>
        </p:sp>
      </p:grpSp>
      <p:grpSp>
        <p:nvGrpSpPr>
          <p:cNvPr id="4" name="Group 3"/>
          <p:cNvGrpSpPr/>
          <p:nvPr/>
        </p:nvGrpSpPr>
        <p:grpSpPr>
          <a:xfrm>
            <a:off x="6342024" y="1079229"/>
            <a:ext cx="3645530" cy="936154"/>
            <a:chOff x="6013174" y="1023325"/>
            <a:chExt cx="3456692" cy="887661"/>
          </a:xfrm>
        </p:grpSpPr>
        <p:sp>
          <p:nvSpPr>
            <p:cNvPr id="82" name="Rectangle 81"/>
            <p:cNvSpPr/>
            <p:nvPr/>
          </p:nvSpPr>
          <p:spPr>
            <a:xfrm>
              <a:off x="8962739" y="1094950"/>
              <a:ext cx="507127" cy="507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cs typeface="+mn-ea"/>
                  <a:sym typeface="+mn-lt"/>
                </a:rPr>
                <a:t>03</a:t>
              </a:r>
              <a:endParaRPr lang="en-US" dirty="0">
                <a:solidFill>
                  <a:schemeClr val="bg1"/>
                </a:solidFill>
                <a:cs typeface="+mn-ea"/>
                <a:sym typeface="+mn-lt"/>
              </a:endParaRPr>
            </a:p>
          </p:txBody>
        </p:sp>
        <p:sp>
          <p:nvSpPr>
            <p:cNvPr id="83" name="TextBox 82"/>
            <p:cNvSpPr txBox="1"/>
            <p:nvPr/>
          </p:nvSpPr>
          <p:spPr>
            <a:xfrm>
              <a:off x="6013174" y="1023325"/>
              <a:ext cx="2832738" cy="887661"/>
            </a:xfrm>
            <a:prstGeom prst="rect">
              <a:avLst/>
            </a:prstGeom>
            <a:noFill/>
          </p:spPr>
          <p:txBody>
            <a:bodyPr wrap="square" rtlCol="0">
              <a:spAutoFit/>
            </a:bodyPr>
            <a:lstStyle/>
            <a:p>
              <a:pPr algn="r"/>
              <a:r>
                <a:rPr lang="en-US" sz="1370" b="1" i="1">
                  <a:solidFill>
                    <a:schemeClr val="accent2"/>
                  </a:solidFill>
                  <a:latin typeface="+mn-lt"/>
                  <a:ea typeface="+mn-ea"/>
                  <a:cs typeface="+mn-ea"/>
                  <a:sym typeface="+mn-lt"/>
                </a:rPr>
                <a:t>Lorem ipsum dolor sit amet consectetur adipiscing elit </a:t>
              </a:r>
              <a:r>
                <a:rPr lang="en-US" sz="1370">
                  <a:solidFill>
                    <a:schemeClr val="tx2">
                      <a:lumMod val="75000"/>
                      <a:lumOff val="25000"/>
                    </a:schemeClr>
                  </a:solidFill>
                  <a:latin typeface="+mn-lt"/>
                  <a:ea typeface="+mn-ea"/>
                  <a:cs typeface="+mn-ea"/>
                  <a:sym typeface="+mn-lt"/>
                </a:rPr>
                <a:t>Vestibulum dignissim nunc nisi, ac scelerisque</a:t>
              </a:r>
            </a:p>
          </p:txBody>
        </p:sp>
      </p:grpSp>
      <p:sp>
        <p:nvSpPr>
          <p:cNvPr id="37" name="矩形 3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41" name="文本框 40"/>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par>
                                <p:cTn id="9" presetID="1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1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spect="1" noChangeArrowheads="1" noTextEdit="1"/>
          </p:cNvSpPr>
          <p:nvPr/>
        </p:nvSpPr>
        <p:spPr bwMode="auto">
          <a:xfrm>
            <a:off x="4018074" y="1308075"/>
            <a:ext cx="4813361" cy="485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dirty="0">
              <a:latin typeface="+mn-lt"/>
              <a:ea typeface="+mn-ea"/>
              <a:cs typeface="+mn-ea"/>
              <a:sym typeface="+mn-lt"/>
            </a:endParaRPr>
          </a:p>
        </p:txBody>
      </p:sp>
      <p:sp>
        <p:nvSpPr>
          <p:cNvPr id="6" name="Freeform 6"/>
          <p:cNvSpPr/>
          <p:nvPr/>
        </p:nvSpPr>
        <p:spPr bwMode="auto">
          <a:xfrm>
            <a:off x="4003292" y="4412278"/>
            <a:ext cx="2198810" cy="432371"/>
          </a:xfrm>
          <a:custGeom>
            <a:avLst/>
            <a:gdLst>
              <a:gd name="T0" fmla="*/ 0 w 1190"/>
              <a:gd name="T1" fmla="*/ 0 h 234"/>
              <a:gd name="T2" fmla="*/ 241 w 1190"/>
              <a:gd name="T3" fmla="*/ 234 h 234"/>
              <a:gd name="T4" fmla="*/ 957 w 1190"/>
              <a:gd name="T5" fmla="*/ 234 h 234"/>
              <a:gd name="T6" fmla="*/ 1190 w 1190"/>
              <a:gd name="T7" fmla="*/ 0 h 234"/>
              <a:gd name="T8" fmla="*/ 0 w 1190"/>
              <a:gd name="T9" fmla="*/ 0 h 234"/>
            </a:gdLst>
            <a:ahLst/>
            <a:cxnLst>
              <a:cxn ang="0">
                <a:pos x="T0" y="T1"/>
              </a:cxn>
              <a:cxn ang="0">
                <a:pos x="T2" y="T3"/>
              </a:cxn>
              <a:cxn ang="0">
                <a:pos x="T4" y="T5"/>
              </a:cxn>
              <a:cxn ang="0">
                <a:pos x="T6" y="T7"/>
              </a:cxn>
              <a:cxn ang="0">
                <a:pos x="T8" y="T9"/>
              </a:cxn>
            </a:cxnLst>
            <a:rect l="0" t="0" r="r" b="b"/>
            <a:pathLst>
              <a:path w="1190" h="234">
                <a:moveTo>
                  <a:pt x="0" y="0"/>
                </a:moveTo>
                <a:lnTo>
                  <a:pt x="241" y="234"/>
                </a:lnTo>
                <a:lnTo>
                  <a:pt x="957" y="234"/>
                </a:lnTo>
                <a:lnTo>
                  <a:pt x="1190" y="0"/>
                </a:lnTo>
                <a:lnTo>
                  <a:pt x="0" y="0"/>
                </a:lnTo>
                <a:close/>
              </a:path>
            </a:pathLst>
          </a:custGeom>
          <a:solidFill>
            <a:schemeClr val="accent3"/>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 name="Freeform 7"/>
          <p:cNvSpPr/>
          <p:nvPr/>
        </p:nvSpPr>
        <p:spPr bwMode="auto">
          <a:xfrm>
            <a:off x="4003292" y="2645839"/>
            <a:ext cx="1768287" cy="445306"/>
          </a:xfrm>
          <a:custGeom>
            <a:avLst/>
            <a:gdLst>
              <a:gd name="T0" fmla="*/ 474 w 957"/>
              <a:gd name="T1" fmla="*/ 0 h 241"/>
              <a:gd name="T2" fmla="*/ 241 w 957"/>
              <a:gd name="T3" fmla="*/ 0 h 241"/>
              <a:gd name="T4" fmla="*/ 0 w 957"/>
              <a:gd name="T5" fmla="*/ 241 h 241"/>
              <a:gd name="T6" fmla="*/ 241 w 957"/>
              <a:gd name="T7" fmla="*/ 241 h 241"/>
              <a:gd name="T8" fmla="*/ 474 w 957"/>
              <a:gd name="T9" fmla="*/ 241 h 241"/>
              <a:gd name="T10" fmla="*/ 957 w 957"/>
              <a:gd name="T11" fmla="*/ 241 h 241"/>
              <a:gd name="T12" fmla="*/ 957 w 957"/>
              <a:gd name="T13" fmla="*/ 0 h 241"/>
              <a:gd name="T14" fmla="*/ 474 w 957"/>
              <a:gd name="T15" fmla="*/ 0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7" h="241">
                <a:moveTo>
                  <a:pt x="474" y="0"/>
                </a:moveTo>
                <a:lnTo>
                  <a:pt x="241" y="0"/>
                </a:lnTo>
                <a:lnTo>
                  <a:pt x="0" y="241"/>
                </a:lnTo>
                <a:lnTo>
                  <a:pt x="241" y="241"/>
                </a:lnTo>
                <a:lnTo>
                  <a:pt x="474" y="241"/>
                </a:lnTo>
                <a:lnTo>
                  <a:pt x="957" y="241"/>
                </a:lnTo>
                <a:lnTo>
                  <a:pt x="957" y="0"/>
                </a:lnTo>
                <a:lnTo>
                  <a:pt x="474" y="0"/>
                </a:lnTo>
                <a:close/>
              </a:path>
            </a:pathLst>
          </a:custGeom>
          <a:solidFill>
            <a:schemeClr val="accent3"/>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 name="Freeform 8"/>
          <p:cNvSpPr/>
          <p:nvPr/>
        </p:nvSpPr>
        <p:spPr bwMode="auto">
          <a:xfrm>
            <a:off x="5621912" y="2645839"/>
            <a:ext cx="149667" cy="445306"/>
          </a:xfrm>
          <a:custGeom>
            <a:avLst/>
            <a:gdLst>
              <a:gd name="T0" fmla="*/ 81 w 81"/>
              <a:gd name="T1" fmla="*/ 0 h 241"/>
              <a:gd name="T2" fmla="*/ 81 w 81"/>
              <a:gd name="T3" fmla="*/ 241 h 241"/>
              <a:gd name="T4" fmla="*/ 0 w 81"/>
              <a:gd name="T5" fmla="*/ 241 h 241"/>
              <a:gd name="T6" fmla="*/ 81 w 81"/>
              <a:gd name="T7" fmla="*/ 0 h 241"/>
            </a:gdLst>
            <a:ahLst/>
            <a:cxnLst>
              <a:cxn ang="0">
                <a:pos x="T0" y="T1"/>
              </a:cxn>
              <a:cxn ang="0">
                <a:pos x="T2" y="T3"/>
              </a:cxn>
              <a:cxn ang="0">
                <a:pos x="T4" y="T5"/>
              </a:cxn>
              <a:cxn ang="0">
                <a:pos x="T6" y="T7"/>
              </a:cxn>
            </a:cxnLst>
            <a:rect l="0" t="0" r="r" b="b"/>
            <a:pathLst>
              <a:path w="81" h="241">
                <a:moveTo>
                  <a:pt x="81" y="0"/>
                </a:moveTo>
                <a:lnTo>
                  <a:pt x="81" y="241"/>
                </a:lnTo>
                <a:lnTo>
                  <a:pt x="0" y="241"/>
                </a:lnTo>
                <a:lnTo>
                  <a:pt x="81" y="0"/>
                </a:lnTo>
                <a:close/>
              </a:path>
            </a:pathLst>
          </a:custGeom>
          <a:solidFill>
            <a:srgbClr val="BC6C2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9" name="Freeform 9"/>
          <p:cNvSpPr/>
          <p:nvPr/>
        </p:nvSpPr>
        <p:spPr bwMode="auto">
          <a:xfrm>
            <a:off x="5324426" y="3966972"/>
            <a:ext cx="1768287" cy="430523"/>
          </a:xfrm>
          <a:custGeom>
            <a:avLst/>
            <a:gdLst>
              <a:gd name="T0" fmla="*/ 475 w 957"/>
              <a:gd name="T1" fmla="*/ 0 h 233"/>
              <a:gd name="T2" fmla="*/ 242 w 957"/>
              <a:gd name="T3" fmla="*/ 0 h 233"/>
              <a:gd name="T4" fmla="*/ 0 w 957"/>
              <a:gd name="T5" fmla="*/ 233 h 233"/>
              <a:gd name="T6" fmla="*/ 242 w 957"/>
              <a:gd name="T7" fmla="*/ 233 h 233"/>
              <a:gd name="T8" fmla="*/ 475 w 957"/>
              <a:gd name="T9" fmla="*/ 233 h 233"/>
              <a:gd name="T10" fmla="*/ 957 w 957"/>
              <a:gd name="T11" fmla="*/ 233 h 233"/>
              <a:gd name="T12" fmla="*/ 957 w 957"/>
              <a:gd name="T13" fmla="*/ 0 h 233"/>
              <a:gd name="T14" fmla="*/ 475 w 957"/>
              <a:gd name="T15" fmla="*/ 0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7" h="233">
                <a:moveTo>
                  <a:pt x="475" y="0"/>
                </a:moveTo>
                <a:lnTo>
                  <a:pt x="242" y="0"/>
                </a:lnTo>
                <a:lnTo>
                  <a:pt x="0" y="233"/>
                </a:lnTo>
                <a:lnTo>
                  <a:pt x="242" y="233"/>
                </a:lnTo>
                <a:lnTo>
                  <a:pt x="475" y="233"/>
                </a:lnTo>
                <a:lnTo>
                  <a:pt x="957" y="233"/>
                </a:lnTo>
                <a:lnTo>
                  <a:pt x="957" y="0"/>
                </a:lnTo>
                <a:lnTo>
                  <a:pt x="475" y="0"/>
                </a:lnTo>
                <a:close/>
              </a:path>
            </a:pathLst>
          </a:custGeom>
          <a:solidFill>
            <a:schemeClr val="accent1"/>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0" name="Freeform 10"/>
          <p:cNvSpPr/>
          <p:nvPr/>
        </p:nvSpPr>
        <p:spPr bwMode="auto">
          <a:xfrm>
            <a:off x="6944894" y="3966972"/>
            <a:ext cx="147819" cy="430523"/>
          </a:xfrm>
          <a:custGeom>
            <a:avLst/>
            <a:gdLst>
              <a:gd name="T0" fmla="*/ 80 w 80"/>
              <a:gd name="T1" fmla="*/ 0 h 233"/>
              <a:gd name="T2" fmla="*/ 80 w 80"/>
              <a:gd name="T3" fmla="*/ 233 h 233"/>
              <a:gd name="T4" fmla="*/ 0 w 80"/>
              <a:gd name="T5" fmla="*/ 233 h 233"/>
              <a:gd name="T6" fmla="*/ 80 w 80"/>
              <a:gd name="T7" fmla="*/ 0 h 233"/>
            </a:gdLst>
            <a:ahLst/>
            <a:cxnLst>
              <a:cxn ang="0">
                <a:pos x="T0" y="T1"/>
              </a:cxn>
              <a:cxn ang="0">
                <a:pos x="T2" y="T3"/>
              </a:cxn>
              <a:cxn ang="0">
                <a:pos x="T4" y="T5"/>
              </a:cxn>
              <a:cxn ang="0">
                <a:pos x="T6" y="T7"/>
              </a:cxn>
            </a:cxnLst>
            <a:rect l="0" t="0" r="r" b="b"/>
            <a:pathLst>
              <a:path w="80" h="233">
                <a:moveTo>
                  <a:pt x="80" y="0"/>
                </a:moveTo>
                <a:lnTo>
                  <a:pt x="80" y="233"/>
                </a:lnTo>
                <a:lnTo>
                  <a:pt x="0" y="233"/>
                </a:lnTo>
                <a:lnTo>
                  <a:pt x="80" y="0"/>
                </a:lnTo>
                <a:close/>
              </a:path>
            </a:pathLst>
          </a:custGeom>
          <a:solidFill>
            <a:srgbClr val="BC6C2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1" name="Freeform 11"/>
          <p:cNvSpPr/>
          <p:nvPr/>
        </p:nvSpPr>
        <p:spPr bwMode="auto">
          <a:xfrm>
            <a:off x="6656647" y="2645839"/>
            <a:ext cx="1753505" cy="445306"/>
          </a:xfrm>
          <a:custGeom>
            <a:avLst/>
            <a:gdLst>
              <a:gd name="T0" fmla="*/ 474 w 949"/>
              <a:gd name="T1" fmla="*/ 0 h 241"/>
              <a:gd name="T2" fmla="*/ 233 w 949"/>
              <a:gd name="T3" fmla="*/ 0 h 241"/>
              <a:gd name="T4" fmla="*/ 0 w 949"/>
              <a:gd name="T5" fmla="*/ 241 h 241"/>
              <a:gd name="T6" fmla="*/ 233 w 949"/>
              <a:gd name="T7" fmla="*/ 241 h 241"/>
              <a:gd name="T8" fmla="*/ 474 w 949"/>
              <a:gd name="T9" fmla="*/ 241 h 241"/>
              <a:gd name="T10" fmla="*/ 949 w 949"/>
              <a:gd name="T11" fmla="*/ 241 h 241"/>
              <a:gd name="T12" fmla="*/ 949 w 949"/>
              <a:gd name="T13" fmla="*/ 0 h 241"/>
              <a:gd name="T14" fmla="*/ 474 w 949"/>
              <a:gd name="T15" fmla="*/ 0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9" h="241">
                <a:moveTo>
                  <a:pt x="474" y="0"/>
                </a:moveTo>
                <a:lnTo>
                  <a:pt x="233" y="0"/>
                </a:lnTo>
                <a:lnTo>
                  <a:pt x="0" y="241"/>
                </a:lnTo>
                <a:lnTo>
                  <a:pt x="233" y="241"/>
                </a:lnTo>
                <a:lnTo>
                  <a:pt x="474" y="241"/>
                </a:lnTo>
                <a:lnTo>
                  <a:pt x="949" y="241"/>
                </a:lnTo>
                <a:lnTo>
                  <a:pt x="949" y="0"/>
                </a:lnTo>
                <a:lnTo>
                  <a:pt x="474" y="0"/>
                </a:lnTo>
                <a:close/>
              </a:path>
            </a:pathLst>
          </a:custGeom>
          <a:solidFill>
            <a:schemeClr val="accent2"/>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2" name="Freeform 12"/>
          <p:cNvSpPr/>
          <p:nvPr/>
        </p:nvSpPr>
        <p:spPr bwMode="auto">
          <a:xfrm>
            <a:off x="7092713" y="1322857"/>
            <a:ext cx="430523" cy="2213593"/>
          </a:xfrm>
          <a:custGeom>
            <a:avLst/>
            <a:gdLst>
              <a:gd name="T0" fmla="*/ 233 w 233"/>
              <a:gd name="T1" fmla="*/ 957 h 1198"/>
              <a:gd name="T2" fmla="*/ 233 w 233"/>
              <a:gd name="T3" fmla="*/ 241 h 1198"/>
              <a:gd name="T4" fmla="*/ 0 w 233"/>
              <a:gd name="T5" fmla="*/ 0 h 1198"/>
              <a:gd name="T6" fmla="*/ 0 w 233"/>
              <a:gd name="T7" fmla="*/ 1198 h 1198"/>
              <a:gd name="T8" fmla="*/ 233 w 233"/>
              <a:gd name="T9" fmla="*/ 957 h 1198"/>
            </a:gdLst>
            <a:ahLst/>
            <a:cxnLst>
              <a:cxn ang="0">
                <a:pos x="T0" y="T1"/>
              </a:cxn>
              <a:cxn ang="0">
                <a:pos x="T2" y="T3"/>
              </a:cxn>
              <a:cxn ang="0">
                <a:pos x="T4" y="T5"/>
              </a:cxn>
              <a:cxn ang="0">
                <a:pos x="T6" y="T7"/>
              </a:cxn>
              <a:cxn ang="0">
                <a:pos x="T8" y="T9"/>
              </a:cxn>
            </a:cxnLst>
            <a:rect l="0" t="0" r="r" b="b"/>
            <a:pathLst>
              <a:path w="233" h="1198">
                <a:moveTo>
                  <a:pt x="233" y="957"/>
                </a:moveTo>
                <a:lnTo>
                  <a:pt x="233" y="241"/>
                </a:lnTo>
                <a:lnTo>
                  <a:pt x="0" y="0"/>
                </a:lnTo>
                <a:lnTo>
                  <a:pt x="0" y="1198"/>
                </a:lnTo>
                <a:lnTo>
                  <a:pt x="233" y="957"/>
                </a:lnTo>
                <a:close/>
              </a:path>
            </a:pathLst>
          </a:custGeom>
          <a:solidFill>
            <a:schemeClr val="accent4"/>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3" name="Freeform 13"/>
          <p:cNvSpPr/>
          <p:nvPr/>
        </p:nvSpPr>
        <p:spPr bwMode="auto">
          <a:xfrm>
            <a:off x="7092713" y="2956259"/>
            <a:ext cx="430523" cy="134885"/>
          </a:xfrm>
          <a:custGeom>
            <a:avLst/>
            <a:gdLst>
              <a:gd name="T0" fmla="*/ 233 w 233"/>
              <a:gd name="T1" fmla="*/ 73 h 73"/>
              <a:gd name="T2" fmla="*/ 0 w 233"/>
              <a:gd name="T3" fmla="*/ 73 h 73"/>
              <a:gd name="T4" fmla="*/ 0 w 233"/>
              <a:gd name="T5" fmla="*/ 0 h 73"/>
              <a:gd name="T6" fmla="*/ 233 w 233"/>
              <a:gd name="T7" fmla="*/ 73 h 73"/>
            </a:gdLst>
            <a:ahLst/>
            <a:cxnLst>
              <a:cxn ang="0">
                <a:pos x="T0" y="T1"/>
              </a:cxn>
              <a:cxn ang="0">
                <a:pos x="T2" y="T3"/>
              </a:cxn>
              <a:cxn ang="0">
                <a:pos x="T4" y="T5"/>
              </a:cxn>
              <a:cxn ang="0">
                <a:pos x="T6" y="T7"/>
              </a:cxn>
            </a:cxnLst>
            <a:rect l="0" t="0" r="r" b="b"/>
            <a:pathLst>
              <a:path w="233" h="73">
                <a:moveTo>
                  <a:pt x="233" y="73"/>
                </a:moveTo>
                <a:lnTo>
                  <a:pt x="0" y="73"/>
                </a:lnTo>
                <a:lnTo>
                  <a:pt x="0" y="0"/>
                </a:lnTo>
                <a:lnTo>
                  <a:pt x="233" y="73"/>
                </a:lnTo>
                <a:close/>
              </a:path>
            </a:pathLst>
          </a:custGeom>
          <a:solidFill>
            <a:schemeClr val="accent4">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4" name="Freeform 14"/>
          <p:cNvSpPr/>
          <p:nvPr/>
        </p:nvSpPr>
        <p:spPr bwMode="auto">
          <a:xfrm>
            <a:off x="5324426" y="3091144"/>
            <a:ext cx="2198810" cy="445306"/>
          </a:xfrm>
          <a:custGeom>
            <a:avLst/>
            <a:gdLst>
              <a:gd name="T0" fmla="*/ 0 w 1190"/>
              <a:gd name="T1" fmla="*/ 0 h 241"/>
              <a:gd name="T2" fmla="*/ 242 w 1190"/>
              <a:gd name="T3" fmla="*/ 241 h 241"/>
              <a:gd name="T4" fmla="*/ 957 w 1190"/>
              <a:gd name="T5" fmla="*/ 241 h 241"/>
              <a:gd name="T6" fmla="*/ 1190 w 1190"/>
              <a:gd name="T7" fmla="*/ 0 h 241"/>
              <a:gd name="T8" fmla="*/ 0 w 1190"/>
              <a:gd name="T9" fmla="*/ 0 h 241"/>
            </a:gdLst>
            <a:ahLst/>
            <a:cxnLst>
              <a:cxn ang="0">
                <a:pos x="T0" y="T1"/>
              </a:cxn>
              <a:cxn ang="0">
                <a:pos x="T2" y="T3"/>
              </a:cxn>
              <a:cxn ang="0">
                <a:pos x="T4" y="T5"/>
              </a:cxn>
              <a:cxn ang="0">
                <a:pos x="T6" y="T7"/>
              </a:cxn>
              <a:cxn ang="0">
                <a:pos x="T8" y="T9"/>
              </a:cxn>
            </a:cxnLst>
            <a:rect l="0" t="0" r="r" b="b"/>
            <a:pathLst>
              <a:path w="1190" h="241">
                <a:moveTo>
                  <a:pt x="0" y="0"/>
                </a:moveTo>
                <a:lnTo>
                  <a:pt x="242" y="241"/>
                </a:lnTo>
                <a:lnTo>
                  <a:pt x="957" y="241"/>
                </a:lnTo>
                <a:lnTo>
                  <a:pt x="1190" y="0"/>
                </a:lnTo>
                <a:lnTo>
                  <a:pt x="0" y="0"/>
                </a:lnTo>
                <a:close/>
              </a:path>
            </a:pathLst>
          </a:custGeom>
          <a:solidFill>
            <a:schemeClr val="accent4"/>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5" name="Freeform 15"/>
          <p:cNvSpPr/>
          <p:nvPr/>
        </p:nvSpPr>
        <p:spPr bwMode="auto">
          <a:xfrm>
            <a:off x="5771579" y="3091144"/>
            <a:ext cx="133037" cy="445306"/>
          </a:xfrm>
          <a:custGeom>
            <a:avLst/>
            <a:gdLst>
              <a:gd name="T0" fmla="*/ 0 w 72"/>
              <a:gd name="T1" fmla="*/ 241 h 241"/>
              <a:gd name="T2" fmla="*/ 0 w 72"/>
              <a:gd name="T3" fmla="*/ 0 h 241"/>
              <a:gd name="T4" fmla="*/ 72 w 72"/>
              <a:gd name="T5" fmla="*/ 0 h 241"/>
              <a:gd name="T6" fmla="*/ 0 w 72"/>
              <a:gd name="T7" fmla="*/ 241 h 241"/>
            </a:gdLst>
            <a:ahLst/>
            <a:cxnLst>
              <a:cxn ang="0">
                <a:pos x="T0" y="T1"/>
              </a:cxn>
              <a:cxn ang="0">
                <a:pos x="T2" y="T3"/>
              </a:cxn>
              <a:cxn ang="0">
                <a:pos x="T4" y="T5"/>
              </a:cxn>
              <a:cxn ang="0">
                <a:pos x="T6" y="T7"/>
              </a:cxn>
            </a:cxnLst>
            <a:rect l="0" t="0" r="r" b="b"/>
            <a:pathLst>
              <a:path w="72" h="241">
                <a:moveTo>
                  <a:pt x="0" y="241"/>
                </a:moveTo>
                <a:lnTo>
                  <a:pt x="0" y="0"/>
                </a:lnTo>
                <a:lnTo>
                  <a:pt x="72" y="0"/>
                </a:lnTo>
                <a:lnTo>
                  <a:pt x="0" y="241"/>
                </a:lnTo>
                <a:close/>
              </a:path>
            </a:pathLst>
          </a:custGeom>
          <a:solidFill>
            <a:srgbClr val="8E252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6" name="Freeform 16"/>
          <p:cNvSpPr/>
          <p:nvPr/>
        </p:nvSpPr>
        <p:spPr bwMode="auto">
          <a:xfrm>
            <a:off x="5324427" y="1322857"/>
            <a:ext cx="447153" cy="2213593"/>
          </a:xfrm>
          <a:custGeom>
            <a:avLst/>
            <a:gdLst>
              <a:gd name="T0" fmla="*/ 0 w 242"/>
              <a:gd name="T1" fmla="*/ 241 h 1198"/>
              <a:gd name="T2" fmla="*/ 0 w 242"/>
              <a:gd name="T3" fmla="*/ 957 h 1198"/>
              <a:gd name="T4" fmla="*/ 242 w 242"/>
              <a:gd name="T5" fmla="*/ 1198 h 1198"/>
              <a:gd name="T6" fmla="*/ 242 w 242"/>
              <a:gd name="T7" fmla="*/ 0 h 1198"/>
              <a:gd name="T8" fmla="*/ 0 w 242"/>
              <a:gd name="T9" fmla="*/ 241 h 1198"/>
            </a:gdLst>
            <a:ahLst/>
            <a:cxnLst>
              <a:cxn ang="0">
                <a:pos x="T0" y="T1"/>
              </a:cxn>
              <a:cxn ang="0">
                <a:pos x="T2" y="T3"/>
              </a:cxn>
              <a:cxn ang="0">
                <a:pos x="T4" y="T5"/>
              </a:cxn>
              <a:cxn ang="0">
                <a:pos x="T6" y="T7"/>
              </a:cxn>
              <a:cxn ang="0">
                <a:pos x="T8" y="T9"/>
              </a:cxn>
            </a:cxnLst>
            <a:rect l="0" t="0" r="r" b="b"/>
            <a:pathLst>
              <a:path w="242" h="1198">
                <a:moveTo>
                  <a:pt x="0" y="241"/>
                </a:moveTo>
                <a:lnTo>
                  <a:pt x="0" y="957"/>
                </a:lnTo>
                <a:lnTo>
                  <a:pt x="242" y="1198"/>
                </a:lnTo>
                <a:lnTo>
                  <a:pt x="242" y="0"/>
                </a:lnTo>
                <a:lnTo>
                  <a:pt x="0" y="241"/>
                </a:lnTo>
                <a:close/>
              </a:path>
            </a:pathLst>
          </a:custGeom>
          <a:solidFill>
            <a:schemeClr val="accent4"/>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7" name="Freeform 17"/>
          <p:cNvSpPr/>
          <p:nvPr/>
        </p:nvSpPr>
        <p:spPr bwMode="auto">
          <a:xfrm>
            <a:off x="5324427" y="1768163"/>
            <a:ext cx="447153" cy="134885"/>
          </a:xfrm>
          <a:custGeom>
            <a:avLst/>
            <a:gdLst>
              <a:gd name="T0" fmla="*/ 0 w 242"/>
              <a:gd name="T1" fmla="*/ 0 h 73"/>
              <a:gd name="T2" fmla="*/ 242 w 242"/>
              <a:gd name="T3" fmla="*/ 0 h 73"/>
              <a:gd name="T4" fmla="*/ 242 w 242"/>
              <a:gd name="T5" fmla="*/ 73 h 73"/>
              <a:gd name="T6" fmla="*/ 0 w 242"/>
              <a:gd name="T7" fmla="*/ 0 h 73"/>
            </a:gdLst>
            <a:ahLst/>
            <a:cxnLst>
              <a:cxn ang="0">
                <a:pos x="T0" y="T1"/>
              </a:cxn>
              <a:cxn ang="0">
                <a:pos x="T2" y="T3"/>
              </a:cxn>
              <a:cxn ang="0">
                <a:pos x="T4" y="T5"/>
              </a:cxn>
              <a:cxn ang="0">
                <a:pos x="T6" y="T7"/>
              </a:cxn>
            </a:cxnLst>
            <a:rect l="0" t="0" r="r" b="b"/>
            <a:pathLst>
              <a:path w="242" h="73">
                <a:moveTo>
                  <a:pt x="0" y="0"/>
                </a:moveTo>
                <a:lnTo>
                  <a:pt x="242" y="0"/>
                </a:lnTo>
                <a:lnTo>
                  <a:pt x="242" y="73"/>
                </a:lnTo>
                <a:lnTo>
                  <a:pt x="0" y="0"/>
                </a:lnTo>
                <a:close/>
              </a:path>
            </a:pathLst>
          </a:custGeom>
          <a:solidFill>
            <a:schemeClr val="accent4">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8" name="Freeform 18"/>
          <p:cNvSpPr/>
          <p:nvPr/>
        </p:nvSpPr>
        <p:spPr bwMode="auto">
          <a:xfrm>
            <a:off x="5324426" y="1322857"/>
            <a:ext cx="1768287" cy="445306"/>
          </a:xfrm>
          <a:custGeom>
            <a:avLst/>
            <a:gdLst>
              <a:gd name="T0" fmla="*/ 475 w 957"/>
              <a:gd name="T1" fmla="*/ 0 h 241"/>
              <a:gd name="T2" fmla="*/ 242 w 957"/>
              <a:gd name="T3" fmla="*/ 0 h 241"/>
              <a:gd name="T4" fmla="*/ 0 w 957"/>
              <a:gd name="T5" fmla="*/ 241 h 241"/>
              <a:gd name="T6" fmla="*/ 242 w 957"/>
              <a:gd name="T7" fmla="*/ 241 h 241"/>
              <a:gd name="T8" fmla="*/ 475 w 957"/>
              <a:gd name="T9" fmla="*/ 241 h 241"/>
              <a:gd name="T10" fmla="*/ 957 w 957"/>
              <a:gd name="T11" fmla="*/ 241 h 241"/>
              <a:gd name="T12" fmla="*/ 957 w 957"/>
              <a:gd name="T13" fmla="*/ 0 h 241"/>
              <a:gd name="T14" fmla="*/ 475 w 957"/>
              <a:gd name="T15" fmla="*/ 0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7" h="241">
                <a:moveTo>
                  <a:pt x="475" y="0"/>
                </a:moveTo>
                <a:lnTo>
                  <a:pt x="242" y="0"/>
                </a:lnTo>
                <a:lnTo>
                  <a:pt x="0" y="241"/>
                </a:lnTo>
                <a:lnTo>
                  <a:pt x="242" y="241"/>
                </a:lnTo>
                <a:lnTo>
                  <a:pt x="475" y="241"/>
                </a:lnTo>
                <a:lnTo>
                  <a:pt x="957" y="241"/>
                </a:lnTo>
                <a:lnTo>
                  <a:pt x="957" y="0"/>
                </a:lnTo>
                <a:lnTo>
                  <a:pt x="475" y="0"/>
                </a:lnTo>
                <a:close/>
              </a:path>
            </a:pathLst>
          </a:custGeom>
          <a:solidFill>
            <a:schemeClr val="accent4"/>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9" name="Freeform 19"/>
          <p:cNvSpPr/>
          <p:nvPr/>
        </p:nvSpPr>
        <p:spPr bwMode="auto">
          <a:xfrm>
            <a:off x="6944894" y="1322857"/>
            <a:ext cx="147819" cy="445306"/>
          </a:xfrm>
          <a:custGeom>
            <a:avLst/>
            <a:gdLst>
              <a:gd name="T0" fmla="*/ 80 w 80"/>
              <a:gd name="T1" fmla="*/ 0 h 241"/>
              <a:gd name="T2" fmla="*/ 80 w 80"/>
              <a:gd name="T3" fmla="*/ 241 h 241"/>
              <a:gd name="T4" fmla="*/ 0 w 80"/>
              <a:gd name="T5" fmla="*/ 241 h 241"/>
              <a:gd name="T6" fmla="*/ 80 w 80"/>
              <a:gd name="T7" fmla="*/ 0 h 241"/>
            </a:gdLst>
            <a:ahLst/>
            <a:cxnLst>
              <a:cxn ang="0">
                <a:pos x="T0" y="T1"/>
              </a:cxn>
              <a:cxn ang="0">
                <a:pos x="T2" y="T3"/>
              </a:cxn>
              <a:cxn ang="0">
                <a:pos x="T4" y="T5"/>
              </a:cxn>
              <a:cxn ang="0">
                <a:pos x="T6" y="T7"/>
              </a:cxn>
            </a:cxnLst>
            <a:rect l="0" t="0" r="r" b="b"/>
            <a:pathLst>
              <a:path w="80" h="241">
                <a:moveTo>
                  <a:pt x="80" y="0"/>
                </a:moveTo>
                <a:lnTo>
                  <a:pt x="80" y="241"/>
                </a:lnTo>
                <a:lnTo>
                  <a:pt x="0" y="241"/>
                </a:lnTo>
                <a:lnTo>
                  <a:pt x="80" y="0"/>
                </a:lnTo>
                <a:close/>
              </a:path>
            </a:pathLst>
          </a:custGeom>
          <a:solidFill>
            <a:schemeClr val="accent4">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0" name="Freeform 20"/>
          <p:cNvSpPr/>
          <p:nvPr/>
        </p:nvSpPr>
        <p:spPr bwMode="auto">
          <a:xfrm>
            <a:off x="8410151" y="2645840"/>
            <a:ext cx="445306" cy="2198811"/>
          </a:xfrm>
          <a:custGeom>
            <a:avLst/>
            <a:gdLst>
              <a:gd name="T0" fmla="*/ 241 w 241"/>
              <a:gd name="T1" fmla="*/ 956 h 1190"/>
              <a:gd name="T2" fmla="*/ 241 w 241"/>
              <a:gd name="T3" fmla="*/ 241 h 1190"/>
              <a:gd name="T4" fmla="*/ 0 w 241"/>
              <a:gd name="T5" fmla="*/ 0 h 1190"/>
              <a:gd name="T6" fmla="*/ 0 w 241"/>
              <a:gd name="T7" fmla="*/ 1190 h 1190"/>
              <a:gd name="T8" fmla="*/ 241 w 241"/>
              <a:gd name="T9" fmla="*/ 956 h 1190"/>
            </a:gdLst>
            <a:ahLst/>
            <a:cxnLst>
              <a:cxn ang="0">
                <a:pos x="T0" y="T1"/>
              </a:cxn>
              <a:cxn ang="0">
                <a:pos x="T2" y="T3"/>
              </a:cxn>
              <a:cxn ang="0">
                <a:pos x="T4" y="T5"/>
              </a:cxn>
              <a:cxn ang="0">
                <a:pos x="T6" y="T7"/>
              </a:cxn>
              <a:cxn ang="0">
                <a:pos x="T8" y="T9"/>
              </a:cxn>
            </a:cxnLst>
            <a:rect l="0" t="0" r="r" b="b"/>
            <a:pathLst>
              <a:path w="241" h="1190">
                <a:moveTo>
                  <a:pt x="241" y="956"/>
                </a:moveTo>
                <a:lnTo>
                  <a:pt x="241" y="241"/>
                </a:lnTo>
                <a:lnTo>
                  <a:pt x="0" y="0"/>
                </a:lnTo>
                <a:lnTo>
                  <a:pt x="0" y="1190"/>
                </a:lnTo>
                <a:lnTo>
                  <a:pt x="241" y="956"/>
                </a:lnTo>
                <a:close/>
              </a:path>
            </a:pathLst>
          </a:custGeom>
          <a:solidFill>
            <a:schemeClr val="accent2"/>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1" name="Freeform 21"/>
          <p:cNvSpPr/>
          <p:nvPr/>
        </p:nvSpPr>
        <p:spPr bwMode="auto">
          <a:xfrm>
            <a:off x="8410151" y="4264459"/>
            <a:ext cx="445306" cy="147819"/>
          </a:xfrm>
          <a:custGeom>
            <a:avLst/>
            <a:gdLst>
              <a:gd name="T0" fmla="*/ 241 w 241"/>
              <a:gd name="T1" fmla="*/ 80 h 80"/>
              <a:gd name="T2" fmla="*/ 0 w 241"/>
              <a:gd name="T3" fmla="*/ 80 h 80"/>
              <a:gd name="T4" fmla="*/ 0 w 241"/>
              <a:gd name="T5" fmla="*/ 0 h 80"/>
              <a:gd name="T6" fmla="*/ 241 w 241"/>
              <a:gd name="T7" fmla="*/ 80 h 80"/>
            </a:gdLst>
            <a:ahLst/>
            <a:cxnLst>
              <a:cxn ang="0">
                <a:pos x="T0" y="T1"/>
              </a:cxn>
              <a:cxn ang="0">
                <a:pos x="T2" y="T3"/>
              </a:cxn>
              <a:cxn ang="0">
                <a:pos x="T4" y="T5"/>
              </a:cxn>
              <a:cxn ang="0">
                <a:pos x="T6" y="T7"/>
              </a:cxn>
            </a:cxnLst>
            <a:rect l="0" t="0" r="r" b="b"/>
            <a:pathLst>
              <a:path w="241" h="80">
                <a:moveTo>
                  <a:pt x="241" y="80"/>
                </a:moveTo>
                <a:lnTo>
                  <a:pt x="0" y="80"/>
                </a:lnTo>
                <a:lnTo>
                  <a:pt x="0" y="0"/>
                </a:lnTo>
                <a:lnTo>
                  <a:pt x="241" y="80"/>
                </a:lnTo>
                <a:close/>
              </a:path>
            </a:pathLst>
          </a:custGeom>
          <a:solidFill>
            <a:schemeClr val="accent2">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2" name="Freeform 22"/>
          <p:cNvSpPr/>
          <p:nvPr/>
        </p:nvSpPr>
        <p:spPr bwMode="auto">
          <a:xfrm>
            <a:off x="6656647" y="4412278"/>
            <a:ext cx="2198810" cy="432371"/>
          </a:xfrm>
          <a:custGeom>
            <a:avLst/>
            <a:gdLst>
              <a:gd name="T0" fmla="*/ 0 w 1190"/>
              <a:gd name="T1" fmla="*/ 0 h 234"/>
              <a:gd name="T2" fmla="*/ 233 w 1190"/>
              <a:gd name="T3" fmla="*/ 234 h 234"/>
              <a:gd name="T4" fmla="*/ 949 w 1190"/>
              <a:gd name="T5" fmla="*/ 234 h 234"/>
              <a:gd name="T6" fmla="*/ 1190 w 1190"/>
              <a:gd name="T7" fmla="*/ 0 h 234"/>
              <a:gd name="T8" fmla="*/ 0 w 1190"/>
              <a:gd name="T9" fmla="*/ 0 h 234"/>
            </a:gdLst>
            <a:ahLst/>
            <a:cxnLst>
              <a:cxn ang="0">
                <a:pos x="T0" y="T1"/>
              </a:cxn>
              <a:cxn ang="0">
                <a:pos x="T2" y="T3"/>
              </a:cxn>
              <a:cxn ang="0">
                <a:pos x="T4" y="T5"/>
              </a:cxn>
              <a:cxn ang="0">
                <a:pos x="T6" y="T7"/>
              </a:cxn>
              <a:cxn ang="0">
                <a:pos x="T8" y="T9"/>
              </a:cxn>
            </a:cxnLst>
            <a:rect l="0" t="0" r="r" b="b"/>
            <a:pathLst>
              <a:path w="1190" h="234">
                <a:moveTo>
                  <a:pt x="0" y="0"/>
                </a:moveTo>
                <a:lnTo>
                  <a:pt x="233" y="234"/>
                </a:lnTo>
                <a:lnTo>
                  <a:pt x="949" y="234"/>
                </a:lnTo>
                <a:lnTo>
                  <a:pt x="1190" y="0"/>
                </a:lnTo>
                <a:lnTo>
                  <a:pt x="0" y="0"/>
                </a:lnTo>
                <a:close/>
              </a:path>
            </a:pathLst>
          </a:custGeom>
          <a:solidFill>
            <a:schemeClr val="accent2"/>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3" name="Freeform 23"/>
          <p:cNvSpPr/>
          <p:nvPr/>
        </p:nvSpPr>
        <p:spPr bwMode="auto">
          <a:xfrm>
            <a:off x="7087170" y="4412278"/>
            <a:ext cx="147819" cy="432371"/>
          </a:xfrm>
          <a:custGeom>
            <a:avLst/>
            <a:gdLst>
              <a:gd name="T0" fmla="*/ 0 w 80"/>
              <a:gd name="T1" fmla="*/ 234 h 234"/>
              <a:gd name="T2" fmla="*/ 0 w 80"/>
              <a:gd name="T3" fmla="*/ 0 h 234"/>
              <a:gd name="T4" fmla="*/ 80 w 80"/>
              <a:gd name="T5" fmla="*/ 0 h 234"/>
              <a:gd name="T6" fmla="*/ 0 w 80"/>
              <a:gd name="T7" fmla="*/ 234 h 234"/>
            </a:gdLst>
            <a:ahLst/>
            <a:cxnLst>
              <a:cxn ang="0">
                <a:pos x="T0" y="T1"/>
              </a:cxn>
              <a:cxn ang="0">
                <a:pos x="T2" y="T3"/>
              </a:cxn>
              <a:cxn ang="0">
                <a:pos x="T4" y="T5"/>
              </a:cxn>
              <a:cxn ang="0">
                <a:pos x="T6" y="T7"/>
              </a:cxn>
            </a:cxnLst>
            <a:rect l="0" t="0" r="r" b="b"/>
            <a:pathLst>
              <a:path w="80" h="234">
                <a:moveTo>
                  <a:pt x="0" y="234"/>
                </a:moveTo>
                <a:lnTo>
                  <a:pt x="0" y="0"/>
                </a:lnTo>
                <a:lnTo>
                  <a:pt x="80" y="0"/>
                </a:lnTo>
                <a:lnTo>
                  <a:pt x="0" y="234"/>
                </a:lnTo>
                <a:close/>
              </a:path>
            </a:pathLst>
          </a:custGeom>
          <a:solidFill>
            <a:srgbClr val="63368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4" name="Freeform 24"/>
          <p:cNvSpPr/>
          <p:nvPr/>
        </p:nvSpPr>
        <p:spPr bwMode="auto">
          <a:xfrm>
            <a:off x="6656647" y="2645840"/>
            <a:ext cx="430523" cy="2198811"/>
          </a:xfrm>
          <a:custGeom>
            <a:avLst/>
            <a:gdLst>
              <a:gd name="T0" fmla="*/ 0 w 233"/>
              <a:gd name="T1" fmla="*/ 241 h 1190"/>
              <a:gd name="T2" fmla="*/ 0 w 233"/>
              <a:gd name="T3" fmla="*/ 956 h 1190"/>
              <a:gd name="T4" fmla="*/ 233 w 233"/>
              <a:gd name="T5" fmla="*/ 1190 h 1190"/>
              <a:gd name="T6" fmla="*/ 233 w 233"/>
              <a:gd name="T7" fmla="*/ 0 h 1190"/>
              <a:gd name="T8" fmla="*/ 0 w 233"/>
              <a:gd name="T9" fmla="*/ 241 h 1190"/>
            </a:gdLst>
            <a:ahLst/>
            <a:cxnLst>
              <a:cxn ang="0">
                <a:pos x="T0" y="T1"/>
              </a:cxn>
              <a:cxn ang="0">
                <a:pos x="T2" y="T3"/>
              </a:cxn>
              <a:cxn ang="0">
                <a:pos x="T4" y="T5"/>
              </a:cxn>
              <a:cxn ang="0">
                <a:pos x="T6" y="T7"/>
              </a:cxn>
              <a:cxn ang="0">
                <a:pos x="T8" y="T9"/>
              </a:cxn>
            </a:cxnLst>
            <a:rect l="0" t="0" r="r" b="b"/>
            <a:pathLst>
              <a:path w="233" h="1190">
                <a:moveTo>
                  <a:pt x="0" y="241"/>
                </a:moveTo>
                <a:lnTo>
                  <a:pt x="0" y="956"/>
                </a:lnTo>
                <a:lnTo>
                  <a:pt x="233" y="1190"/>
                </a:lnTo>
                <a:lnTo>
                  <a:pt x="233" y="0"/>
                </a:lnTo>
                <a:lnTo>
                  <a:pt x="0" y="241"/>
                </a:lnTo>
                <a:close/>
              </a:path>
            </a:pathLst>
          </a:custGeom>
          <a:solidFill>
            <a:schemeClr val="accent2"/>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5" name="Freeform 25"/>
          <p:cNvSpPr/>
          <p:nvPr/>
        </p:nvSpPr>
        <p:spPr bwMode="auto">
          <a:xfrm>
            <a:off x="6647408" y="3091144"/>
            <a:ext cx="430523" cy="133037"/>
          </a:xfrm>
          <a:custGeom>
            <a:avLst/>
            <a:gdLst>
              <a:gd name="T0" fmla="*/ 0 w 233"/>
              <a:gd name="T1" fmla="*/ 0 h 72"/>
              <a:gd name="T2" fmla="*/ 233 w 233"/>
              <a:gd name="T3" fmla="*/ 0 h 72"/>
              <a:gd name="T4" fmla="*/ 233 w 233"/>
              <a:gd name="T5" fmla="*/ 72 h 72"/>
              <a:gd name="T6" fmla="*/ 0 w 233"/>
              <a:gd name="T7" fmla="*/ 0 h 72"/>
            </a:gdLst>
            <a:ahLst/>
            <a:cxnLst>
              <a:cxn ang="0">
                <a:pos x="T0" y="T1"/>
              </a:cxn>
              <a:cxn ang="0">
                <a:pos x="T2" y="T3"/>
              </a:cxn>
              <a:cxn ang="0">
                <a:pos x="T4" y="T5"/>
              </a:cxn>
              <a:cxn ang="0">
                <a:pos x="T6" y="T7"/>
              </a:cxn>
            </a:cxnLst>
            <a:rect l="0" t="0" r="r" b="b"/>
            <a:pathLst>
              <a:path w="233" h="72">
                <a:moveTo>
                  <a:pt x="0" y="0"/>
                </a:moveTo>
                <a:lnTo>
                  <a:pt x="233" y="0"/>
                </a:lnTo>
                <a:lnTo>
                  <a:pt x="233" y="72"/>
                </a:lnTo>
                <a:lnTo>
                  <a:pt x="0" y="0"/>
                </a:lnTo>
                <a:close/>
              </a:path>
            </a:pathLst>
          </a:custGeom>
          <a:solidFill>
            <a:schemeClr val="accent2">
              <a:lumMod val="75000"/>
            </a:schemeClr>
          </a:solidFill>
          <a:ln>
            <a:noFill/>
          </a:ln>
        </p:spPr>
        <p:txBody>
          <a:bodyPr vert="horz" wrap="square" lIns="96435" tIns="48218" rIns="96435" bIns="48218" numCol="1" anchor="t" anchorCtr="0" compatLnSpc="1"/>
          <a:lstStyle/>
          <a:p>
            <a:endParaRPr lang="zh-CN" altLang="en-US" dirty="0">
              <a:latin typeface="+mn-lt"/>
              <a:ea typeface="+mn-ea"/>
              <a:cs typeface="+mn-ea"/>
              <a:sym typeface="+mn-lt"/>
            </a:endParaRPr>
          </a:p>
        </p:txBody>
      </p:sp>
      <p:sp>
        <p:nvSpPr>
          <p:cNvPr id="26" name="Freeform 26"/>
          <p:cNvSpPr/>
          <p:nvPr/>
        </p:nvSpPr>
        <p:spPr bwMode="auto">
          <a:xfrm>
            <a:off x="8275267" y="2645839"/>
            <a:ext cx="134885" cy="445306"/>
          </a:xfrm>
          <a:custGeom>
            <a:avLst/>
            <a:gdLst>
              <a:gd name="T0" fmla="*/ 73 w 73"/>
              <a:gd name="T1" fmla="*/ 0 h 241"/>
              <a:gd name="T2" fmla="*/ 73 w 73"/>
              <a:gd name="T3" fmla="*/ 241 h 241"/>
              <a:gd name="T4" fmla="*/ 0 w 73"/>
              <a:gd name="T5" fmla="*/ 241 h 241"/>
              <a:gd name="T6" fmla="*/ 73 w 73"/>
              <a:gd name="T7" fmla="*/ 0 h 241"/>
            </a:gdLst>
            <a:ahLst/>
            <a:cxnLst>
              <a:cxn ang="0">
                <a:pos x="T0" y="T1"/>
              </a:cxn>
              <a:cxn ang="0">
                <a:pos x="T2" y="T3"/>
              </a:cxn>
              <a:cxn ang="0">
                <a:pos x="T4" y="T5"/>
              </a:cxn>
              <a:cxn ang="0">
                <a:pos x="T6" y="T7"/>
              </a:cxn>
            </a:cxnLst>
            <a:rect l="0" t="0" r="r" b="b"/>
            <a:pathLst>
              <a:path w="73" h="241">
                <a:moveTo>
                  <a:pt x="73" y="0"/>
                </a:moveTo>
                <a:lnTo>
                  <a:pt x="73" y="241"/>
                </a:lnTo>
                <a:lnTo>
                  <a:pt x="0" y="241"/>
                </a:lnTo>
                <a:lnTo>
                  <a:pt x="73" y="0"/>
                </a:lnTo>
                <a:close/>
              </a:path>
            </a:pathLst>
          </a:custGeom>
          <a:solidFill>
            <a:schemeClr val="accent2">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7" name="Freeform 27"/>
          <p:cNvSpPr/>
          <p:nvPr/>
        </p:nvSpPr>
        <p:spPr bwMode="auto">
          <a:xfrm>
            <a:off x="7092713" y="3966973"/>
            <a:ext cx="430523" cy="2198811"/>
          </a:xfrm>
          <a:custGeom>
            <a:avLst/>
            <a:gdLst>
              <a:gd name="T0" fmla="*/ 233 w 233"/>
              <a:gd name="T1" fmla="*/ 949 h 1190"/>
              <a:gd name="T2" fmla="*/ 233 w 233"/>
              <a:gd name="T3" fmla="*/ 233 h 1190"/>
              <a:gd name="T4" fmla="*/ 0 w 233"/>
              <a:gd name="T5" fmla="*/ 0 h 1190"/>
              <a:gd name="T6" fmla="*/ 0 w 233"/>
              <a:gd name="T7" fmla="*/ 1190 h 1190"/>
              <a:gd name="T8" fmla="*/ 233 w 233"/>
              <a:gd name="T9" fmla="*/ 949 h 1190"/>
            </a:gdLst>
            <a:ahLst/>
            <a:cxnLst>
              <a:cxn ang="0">
                <a:pos x="T0" y="T1"/>
              </a:cxn>
              <a:cxn ang="0">
                <a:pos x="T2" y="T3"/>
              </a:cxn>
              <a:cxn ang="0">
                <a:pos x="T4" y="T5"/>
              </a:cxn>
              <a:cxn ang="0">
                <a:pos x="T6" y="T7"/>
              </a:cxn>
              <a:cxn ang="0">
                <a:pos x="T8" y="T9"/>
              </a:cxn>
            </a:cxnLst>
            <a:rect l="0" t="0" r="r" b="b"/>
            <a:pathLst>
              <a:path w="233" h="1190">
                <a:moveTo>
                  <a:pt x="233" y="949"/>
                </a:moveTo>
                <a:lnTo>
                  <a:pt x="233" y="233"/>
                </a:lnTo>
                <a:lnTo>
                  <a:pt x="0" y="0"/>
                </a:lnTo>
                <a:lnTo>
                  <a:pt x="0" y="1190"/>
                </a:lnTo>
                <a:lnTo>
                  <a:pt x="233" y="949"/>
                </a:lnTo>
                <a:close/>
              </a:path>
            </a:pathLst>
          </a:custGeom>
          <a:solidFill>
            <a:schemeClr val="accent1"/>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8" name="Freeform 28"/>
          <p:cNvSpPr/>
          <p:nvPr/>
        </p:nvSpPr>
        <p:spPr bwMode="auto">
          <a:xfrm>
            <a:off x="7092713" y="5587441"/>
            <a:ext cx="430523" cy="133037"/>
          </a:xfrm>
          <a:custGeom>
            <a:avLst/>
            <a:gdLst>
              <a:gd name="T0" fmla="*/ 233 w 233"/>
              <a:gd name="T1" fmla="*/ 72 h 72"/>
              <a:gd name="T2" fmla="*/ 0 w 233"/>
              <a:gd name="T3" fmla="*/ 72 h 72"/>
              <a:gd name="T4" fmla="*/ 0 w 233"/>
              <a:gd name="T5" fmla="*/ 0 h 72"/>
              <a:gd name="T6" fmla="*/ 233 w 233"/>
              <a:gd name="T7" fmla="*/ 72 h 72"/>
            </a:gdLst>
            <a:ahLst/>
            <a:cxnLst>
              <a:cxn ang="0">
                <a:pos x="T0" y="T1"/>
              </a:cxn>
              <a:cxn ang="0">
                <a:pos x="T2" y="T3"/>
              </a:cxn>
              <a:cxn ang="0">
                <a:pos x="T4" y="T5"/>
              </a:cxn>
              <a:cxn ang="0">
                <a:pos x="T6" y="T7"/>
              </a:cxn>
            </a:cxnLst>
            <a:rect l="0" t="0" r="r" b="b"/>
            <a:pathLst>
              <a:path w="233" h="72">
                <a:moveTo>
                  <a:pt x="233" y="72"/>
                </a:moveTo>
                <a:lnTo>
                  <a:pt x="0" y="72"/>
                </a:lnTo>
                <a:lnTo>
                  <a:pt x="0" y="0"/>
                </a:lnTo>
                <a:lnTo>
                  <a:pt x="233" y="72"/>
                </a:lnTo>
                <a:close/>
              </a:path>
            </a:pathLst>
          </a:custGeom>
          <a:solidFill>
            <a:schemeClr val="accent1">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9" name="Freeform 29"/>
          <p:cNvSpPr/>
          <p:nvPr/>
        </p:nvSpPr>
        <p:spPr bwMode="auto">
          <a:xfrm>
            <a:off x="5324426" y="5720478"/>
            <a:ext cx="2198810" cy="445306"/>
          </a:xfrm>
          <a:custGeom>
            <a:avLst/>
            <a:gdLst>
              <a:gd name="T0" fmla="*/ 0 w 1190"/>
              <a:gd name="T1" fmla="*/ 0 h 241"/>
              <a:gd name="T2" fmla="*/ 242 w 1190"/>
              <a:gd name="T3" fmla="*/ 241 h 241"/>
              <a:gd name="T4" fmla="*/ 957 w 1190"/>
              <a:gd name="T5" fmla="*/ 241 h 241"/>
              <a:gd name="T6" fmla="*/ 1190 w 1190"/>
              <a:gd name="T7" fmla="*/ 0 h 241"/>
              <a:gd name="T8" fmla="*/ 0 w 1190"/>
              <a:gd name="T9" fmla="*/ 0 h 241"/>
            </a:gdLst>
            <a:ahLst/>
            <a:cxnLst>
              <a:cxn ang="0">
                <a:pos x="T0" y="T1"/>
              </a:cxn>
              <a:cxn ang="0">
                <a:pos x="T2" y="T3"/>
              </a:cxn>
              <a:cxn ang="0">
                <a:pos x="T4" y="T5"/>
              </a:cxn>
              <a:cxn ang="0">
                <a:pos x="T6" y="T7"/>
              </a:cxn>
              <a:cxn ang="0">
                <a:pos x="T8" y="T9"/>
              </a:cxn>
            </a:cxnLst>
            <a:rect l="0" t="0" r="r" b="b"/>
            <a:pathLst>
              <a:path w="1190" h="241">
                <a:moveTo>
                  <a:pt x="0" y="0"/>
                </a:moveTo>
                <a:lnTo>
                  <a:pt x="242" y="241"/>
                </a:lnTo>
                <a:lnTo>
                  <a:pt x="957" y="241"/>
                </a:lnTo>
                <a:lnTo>
                  <a:pt x="1190" y="0"/>
                </a:lnTo>
                <a:lnTo>
                  <a:pt x="0" y="0"/>
                </a:lnTo>
                <a:close/>
              </a:path>
            </a:pathLst>
          </a:custGeom>
          <a:solidFill>
            <a:schemeClr val="accent1"/>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0" name="Freeform 30"/>
          <p:cNvSpPr/>
          <p:nvPr/>
        </p:nvSpPr>
        <p:spPr bwMode="auto">
          <a:xfrm>
            <a:off x="5771579" y="5720478"/>
            <a:ext cx="133037" cy="445306"/>
          </a:xfrm>
          <a:custGeom>
            <a:avLst/>
            <a:gdLst>
              <a:gd name="T0" fmla="*/ 0 w 72"/>
              <a:gd name="T1" fmla="*/ 241 h 241"/>
              <a:gd name="T2" fmla="*/ 0 w 72"/>
              <a:gd name="T3" fmla="*/ 0 h 241"/>
              <a:gd name="T4" fmla="*/ 72 w 72"/>
              <a:gd name="T5" fmla="*/ 0 h 241"/>
              <a:gd name="T6" fmla="*/ 0 w 72"/>
              <a:gd name="T7" fmla="*/ 241 h 241"/>
            </a:gdLst>
            <a:ahLst/>
            <a:cxnLst>
              <a:cxn ang="0">
                <a:pos x="T0" y="T1"/>
              </a:cxn>
              <a:cxn ang="0">
                <a:pos x="T2" y="T3"/>
              </a:cxn>
              <a:cxn ang="0">
                <a:pos x="T4" y="T5"/>
              </a:cxn>
              <a:cxn ang="0">
                <a:pos x="T6" y="T7"/>
              </a:cxn>
            </a:cxnLst>
            <a:rect l="0" t="0" r="r" b="b"/>
            <a:pathLst>
              <a:path w="72" h="241">
                <a:moveTo>
                  <a:pt x="0" y="241"/>
                </a:moveTo>
                <a:lnTo>
                  <a:pt x="0" y="0"/>
                </a:lnTo>
                <a:lnTo>
                  <a:pt x="72" y="0"/>
                </a:lnTo>
                <a:lnTo>
                  <a:pt x="0" y="241"/>
                </a:lnTo>
                <a:close/>
              </a:path>
            </a:pathLst>
          </a:custGeom>
          <a:solidFill>
            <a:schemeClr val="accent1">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1" name="Freeform 31"/>
          <p:cNvSpPr/>
          <p:nvPr/>
        </p:nvSpPr>
        <p:spPr bwMode="auto">
          <a:xfrm>
            <a:off x="5324427" y="3966973"/>
            <a:ext cx="447153" cy="2198811"/>
          </a:xfrm>
          <a:custGeom>
            <a:avLst/>
            <a:gdLst>
              <a:gd name="T0" fmla="*/ 0 w 242"/>
              <a:gd name="T1" fmla="*/ 233 h 1190"/>
              <a:gd name="T2" fmla="*/ 0 w 242"/>
              <a:gd name="T3" fmla="*/ 949 h 1190"/>
              <a:gd name="T4" fmla="*/ 242 w 242"/>
              <a:gd name="T5" fmla="*/ 1190 h 1190"/>
              <a:gd name="T6" fmla="*/ 242 w 242"/>
              <a:gd name="T7" fmla="*/ 0 h 1190"/>
              <a:gd name="T8" fmla="*/ 0 w 242"/>
              <a:gd name="T9" fmla="*/ 233 h 1190"/>
            </a:gdLst>
            <a:ahLst/>
            <a:cxnLst>
              <a:cxn ang="0">
                <a:pos x="T0" y="T1"/>
              </a:cxn>
              <a:cxn ang="0">
                <a:pos x="T2" y="T3"/>
              </a:cxn>
              <a:cxn ang="0">
                <a:pos x="T4" y="T5"/>
              </a:cxn>
              <a:cxn ang="0">
                <a:pos x="T6" y="T7"/>
              </a:cxn>
              <a:cxn ang="0">
                <a:pos x="T8" y="T9"/>
              </a:cxn>
            </a:cxnLst>
            <a:rect l="0" t="0" r="r" b="b"/>
            <a:pathLst>
              <a:path w="242" h="1190">
                <a:moveTo>
                  <a:pt x="0" y="233"/>
                </a:moveTo>
                <a:lnTo>
                  <a:pt x="0" y="949"/>
                </a:lnTo>
                <a:lnTo>
                  <a:pt x="242" y="1190"/>
                </a:lnTo>
                <a:lnTo>
                  <a:pt x="242" y="0"/>
                </a:lnTo>
                <a:lnTo>
                  <a:pt x="0" y="233"/>
                </a:lnTo>
                <a:close/>
              </a:path>
            </a:pathLst>
          </a:custGeom>
          <a:solidFill>
            <a:schemeClr val="accent1"/>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2" name="Freeform 32"/>
          <p:cNvSpPr/>
          <p:nvPr/>
        </p:nvSpPr>
        <p:spPr bwMode="auto">
          <a:xfrm>
            <a:off x="5324427" y="4397496"/>
            <a:ext cx="447153" cy="149667"/>
          </a:xfrm>
          <a:custGeom>
            <a:avLst/>
            <a:gdLst>
              <a:gd name="T0" fmla="*/ 0 w 242"/>
              <a:gd name="T1" fmla="*/ 0 h 81"/>
              <a:gd name="T2" fmla="*/ 242 w 242"/>
              <a:gd name="T3" fmla="*/ 0 h 81"/>
              <a:gd name="T4" fmla="*/ 242 w 242"/>
              <a:gd name="T5" fmla="*/ 81 h 81"/>
              <a:gd name="T6" fmla="*/ 0 w 242"/>
              <a:gd name="T7" fmla="*/ 0 h 81"/>
            </a:gdLst>
            <a:ahLst/>
            <a:cxnLst>
              <a:cxn ang="0">
                <a:pos x="T0" y="T1"/>
              </a:cxn>
              <a:cxn ang="0">
                <a:pos x="T2" y="T3"/>
              </a:cxn>
              <a:cxn ang="0">
                <a:pos x="T4" y="T5"/>
              </a:cxn>
              <a:cxn ang="0">
                <a:pos x="T6" y="T7"/>
              </a:cxn>
            </a:cxnLst>
            <a:rect l="0" t="0" r="r" b="b"/>
            <a:pathLst>
              <a:path w="242" h="81">
                <a:moveTo>
                  <a:pt x="0" y="0"/>
                </a:moveTo>
                <a:lnTo>
                  <a:pt x="242" y="0"/>
                </a:lnTo>
                <a:lnTo>
                  <a:pt x="242" y="81"/>
                </a:lnTo>
                <a:lnTo>
                  <a:pt x="0" y="0"/>
                </a:lnTo>
                <a:close/>
              </a:path>
            </a:pathLst>
          </a:custGeom>
          <a:solidFill>
            <a:schemeClr val="accent1">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3" name="Freeform 33"/>
          <p:cNvSpPr/>
          <p:nvPr/>
        </p:nvSpPr>
        <p:spPr bwMode="auto">
          <a:xfrm>
            <a:off x="5771579" y="2645840"/>
            <a:ext cx="430523" cy="2198811"/>
          </a:xfrm>
          <a:custGeom>
            <a:avLst/>
            <a:gdLst>
              <a:gd name="T0" fmla="*/ 233 w 233"/>
              <a:gd name="T1" fmla="*/ 956 h 1190"/>
              <a:gd name="T2" fmla="*/ 233 w 233"/>
              <a:gd name="T3" fmla="*/ 241 h 1190"/>
              <a:gd name="T4" fmla="*/ 0 w 233"/>
              <a:gd name="T5" fmla="*/ 0 h 1190"/>
              <a:gd name="T6" fmla="*/ 0 w 233"/>
              <a:gd name="T7" fmla="*/ 1190 h 1190"/>
              <a:gd name="T8" fmla="*/ 233 w 233"/>
              <a:gd name="T9" fmla="*/ 956 h 1190"/>
            </a:gdLst>
            <a:ahLst/>
            <a:cxnLst>
              <a:cxn ang="0">
                <a:pos x="T0" y="T1"/>
              </a:cxn>
              <a:cxn ang="0">
                <a:pos x="T2" y="T3"/>
              </a:cxn>
              <a:cxn ang="0">
                <a:pos x="T4" y="T5"/>
              </a:cxn>
              <a:cxn ang="0">
                <a:pos x="T6" y="T7"/>
              </a:cxn>
              <a:cxn ang="0">
                <a:pos x="T8" y="T9"/>
              </a:cxn>
            </a:cxnLst>
            <a:rect l="0" t="0" r="r" b="b"/>
            <a:pathLst>
              <a:path w="233" h="1190">
                <a:moveTo>
                  <a:pt x="233" y="956"/>
                </a:moveTo>
                <a:lnTo>
                  <a:pt x="233" y="241"/>
                </a:lnTo>
                <a:lnTo>
                  <a:pt x="0" y="0"/>
                </a:lnTo>
                <a:lnTo>
                  <a:pt x="0" y="1190"/>
                </a:lnTo>
                <a:lnTo>
                  <a:pt x="233" y="956"/>
                </a:lnTo>
                <a:close/>
              </a:path>
            </a:pathLst>
          </a:custGeom>
          <a:solidFill>
            <a:schemeClr val="accent3"/>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4" name="Freeform 34"/>
          <p:cNvSpPr/>
          <p:nvPr/>
        </p:nvSpPr>
        <p:spPr bwMode="auto">
          <a:xfrm>
            <a:off x="5771579" y="4264459"/>
            <a:ext cx="430523" cy="147819"/>
          </a:xfrm>
          <a:custGeom>
            <a:avLst/>
            <a:gdLst>
              <a:gd name="T0" fmla="*/ 233 w 233"/>
              <a:gd name="T1" fmla="*/ 80 h 80"/>
              <a:gd name="T2" fmla="*/ 0 w 233"/>
              <a:gd name="T3" fmla="*/ 80 h 80"/>
              <a:gd name="T4" fmla="*/ 0 w 233"/>
              <a:gd name="T5" fmla="*/ 0 h 80"/>
              <a:gd name="T6" fmla="*/ 233 w 233"/>
              <a:gd name="T7" fmla="*/ 80 h 80"/>
            </a:gdLst>
            <a:ahLst/>
            <a:cxnLst>
              <a:cxn ang="0">
                <a:pos x="T0" y="T1"/>
              </a:cxn>
              <a:cxn ang="0">
                <a:pos x="T2" y="T3"/>
              </a:cxn>
              <a:cxn ang="0">
                <a:pos x="T4" y="T5"/>
              </a:cxn>
              <a:cxn ang="0">
                <a:pos x="T6" y="T7"/>
              </a:cxn>
            </a:cxnLst>
            <a:rect l="0" t="0" r="r" b="b"/>
            <a:pathLst>
              <a:path w="233" h="80">
                <a:moveTo>
                  <a:pt x="233" y="80"/>
                </a:moveTo>
                <a:lnTo>
                  <a:pt x="0" y="80"/>
                </a:lnTo>
                <a:lnTo>
                  <a:pt x="0" y="0"/>
                </a:lnTo>
                <a:lnTo>
                  <a:pt x="233" y="80"/>
                </a:lnTo>
                <a:close/>
              </a:path>
            </a:pathLst>
          </a:custGeom>
          <a:solidFill>
            <a:schemeClr val="accent3">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5" name="Freeform 35"/>
          <p:cNvSpPr/>
          <p:nvPr/>
        </p:nvSpPr>
        <p:spPr bwMode="auto">
          <a:xfrm>
            <a:off x="4448598" y="4412278"/>
            <a:ext cx="133037" cy="432371"/>
          </a:xfrm>
          <a:custGeom>
            <a:avLst/>
            <a:gdLst>
              <a:gd name="T0" fmla="*/ 0 w 72"/>
              <a:gd name="T1" fmla="*/ 234 h 234"/>
              <a:gd name="T2" fmla="*/ 0 w 72"/>
              <a:gd name="T3" fmla="*/ 0 h 234"/>
              <a:gd name="T4" fmla="*/ 72 w 72"/>
              <a:gd name="T5" fmla="*/ 0 h 234"/>
              <a:gd name="T6" fmla="*/ 0 w 72"/>
              <a:gd name="T7" fmla="*/ 234 h 234"/>
            </a:gdLst>
            <a:ahLst/>
            <a:cxnLst>
              <a:cxn ang="0">
                <a:pos x="T0" y="T1"/>
              </a:cxn>
              <a:cxn ang="0">
                <a:pos x="T2" y="T3"/>
              </a:cxn>
              <a:cxn ang="0">
                <a:pos x="T4" y="T5"/>
              </a:cxn>
              <a:cxn ang="0">
                <a:pos x="T6" y="T7"/>
              </a:cxn>
            </a:cxnLst>
            <a:rect l="0" t="0" r="r" b="b"/>
            <a:pathLst>
              <a:path w="72" h="234">
                <a:moveTo>
                  <a:pt x="0" y="234"/>
                </a:moveTo>
                <a:lnTo>
                  <a:pt x="0" y="0"/>
                </a:lnTo>
                <a:lnTo>
                  <a:pt x="72" y="0"/>
                </a:lnTo>
                <a:lnTo>
                  <a:pt x="0" y="234"/>
                </a:lnTo>
                <a:close/>
              </a:path>
            </a:pathLst>
          </a:custGeom>
          <a:solidFill>
            <a:schemeClr val="accent3">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6" name="Freeform 36"/>
          <p:cNvSpPr/>
          <p:nvPr/>
        </p:nvSpPr>
        <p:spPr bwMode="auto">
          <a:xfrm>
            <a:off x="4003293" y="2645840"/>
            <a:ext cx="445306" cy="2198811"/>
          </a:xfrm>
          <a:custGeom>
            <a:avLst/>
            <a:gdLst>
              <a:gd name="T0" fmla="*/ 0 w 241"/>
              <a:gd name="T1" fmla="*/ 241 h 1190"/>
              <a:gd name="T2" fmla="*/ 0 w 241"/>
              <a:gd name="T3" fmla="*/ 956 h 1190"/>
              <a:gd name="T4" fmla="*/ 241 w 241"/>
              <a:gd name="T5" fmla="*/ 1190 h 1190"/>
              <a:gd name="T6" fmla="*/ 241 w 241"/>
              <a:gd name="T7" fmla="*/ 0 h 1190"/>
              <a:gd name="T8" fmla="*/ 0 w 241"/>
              <a:gd name="T9" fmla="*/ 241 h 1190"/>
            </a:gdLst>
            <a:ahLst/>
            <a:cxnLst>
              <a:cxn ang="0">
                <a:pos x="T0" y="T1"/>
              </a:cxn>
              <a:cxn ang="0">
                <a:pos x="T2" y="T3"/>
              </a:cxn>
              <a:cxn ang="0">
                <a:pos x="T4" y="T5"/>
              </a:cxn>
              <a:cxn ang="0">
                <a:pos x="T6" y="T7"/>
              </a:cxn>
              <a:cxn ang="0">
                <a:pos x="T8" y="T9"/>
              </a:cxn>
            </a:cxnLst>
            <a:rect l="0" t="0" r="r" b="b"/>
            <a:pathLst>
              <a:path w="241" h="1190">
                <a:moveTo>
                  <a:pt x="0" y="241"/>
                </a:moveTo>
                <a:lnTo>
                  <a:pt x="0" y="956"/>
                </a:lnTo>
                <a:lnTo>
                  <a:pt x="241" y="1190"/>
                </a:lnTo>
                <a:lnTo>
                  <a:pt x="241" y="0"/>
                </a:lnTo>
                <a:lnTo>
                  <a:pt x="0" y="241"/>
                </a:lnTo>
                <a:close/>
              </a:path>
            </a:pathLst>
          </a:custGeom>
          <a:solidFill>
            <a:schemeClr val="accent3"/>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7" name="Freeform 37"/>
          <p:cNvSpPr/>
          <p:nvPr/>
        </p:nvSpPr>
        <p:spPr bwMode="auto">
          <a:xfrm>
            <a:off x="4003293" y="3091144"/>
            <a:ext cx="445306" cy="133037"/>
          </a:xfrm>
          <a:custGeom>
            <a:avLst/>
            <a:gdLst>
              <a:gd name="T0" fmla="*/ 0 w 241"/>
              <a:gd name="T1" fmla="*/ 0 h 72"/>
              <a:gd name="T2" fmla="*/ 241 w 241"/>
              <a:gd name="T3" fmla="*/ 0 h 72"/>
              <a:gd name="T4" fmla="*/ 241 w 241"/>
              <a:gd name="T5" fmla="*/ 72 h 72"/>
              <a:gd name="T6" fmla="*/ 0 w 241"/>
              <a:gd name="T7" fmla="*/ 0 h 72"/>
            </a:gdLst>
            <a:ahLst/>
            <a:cxnLst>
              <a:cxn ang="0">
                <a:pos x="T0" y="T1"/>
              </a:cxn>
              <a:cxn ang="0">
                <a:pos x="T2" y="T3"/>
              </a:cxn>
              <a:cxn ang="0">
                <a:pos x="T4" y="T5"/>
              </a:cxn>
              <a:cxn ang="0">
                <a:pos x="T6" y="T7"/>
              </a:cxn>
            </a:cxnLst>
            <a:rect l="0" t="0" r="r" b="b"/>
            <a:pathLst>
              <a:path w="241" h="72">
                <a:moveTo>
                  <a:pt x="0" y="0"/>
                </a:moveTo>
                <a:lnTo>
                  <a:pt x="241" y="0"/>
                </a:lnTo>
                <a:lnTo>
                  <a:pt x="241" y="72"/>
                </a:lnTo>
                <a:lnTo>
                  <a:pt x="0" y="0"/>
                </a:lnTo>
                <a:close/>
              </a:path>
            </a:pathLst>
          </a:custGeom>
          <a:solidFill>
            <a:schemeClr val="accent3">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grpSp>
        <p:nvGrpSpPr>
          <p:cNvPr id="51" name="Group 50"/>
          <p:cNvGrpSpPr/>
          <p:nvPr/>
        </p:nvGrpSpPr>
        <p:grpSpPr>
          <a:xfrm>
            <a:off x="1494421" y="2645840"/>
            <a:ext cx="2297753" cy="1742192"/>
            <a:chOff x="1416676" y="2508785"/>
            <a:chExt cx="2178730" cy="1651947"/>
          </a:xfrm>
        </p:grpSpPr>
        <p:sp>
          <p:nvSpPr>
            <p:cNvPr id="38" name="Rectangle 37"/>
            <p:cNvSpPr/>
            <p:nvPr/>
          </p:nvSpPr>
          <p:spPr>
            <a:xfrm>
              <a:off x="3006385" y="2508785"/>
              <a:ext cx="507127" cy="507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cs typeface="+mn-ea"/>
                  <a:sym typeface="+mn-lt"/>
                </a:rPr>
                <a:t>01</a:t>
              </a:r>
              <a:endParaRPr lang="en-US" dirty="0">
                <a:solidFill>
                  <a:schemeClr val="bg1"/>
                </a:solidFill>
                <a:cs typeface="+mn-ea"/>
                <a:sym typeface="+mn-lt"/>
              </a:endParaRPr>
            </a:p>
          </p:txBody>
        </p:sp>
        <p:sp>
          <p:nvSpPr>
            <p:cNvPr id="39" name="TextBox 38"/>
            <p:cNvSpPr txBox="1"/>
            <p:nvPr/>
          </p:nvSpPr>
          <p:spPr>
            <a:xfrm>
              <a:off x="1416676" y="3073043"/>
              <a:ext cx="2178730" cy="1087689"/>
            </a:xfrm>
            <a:prstGeom prst="rect">
              <a:avLst/>
            </a:prstGeom>
            <a:noFill/>
          </p:spPr>
          <p:txBody>
            <a:bodyPr wrap="square" rtlCol="0">
              <a:spAutoFit/>
            </a:bodyPr>
            <a:lstStyle/>
            <a:p>
              <a:pPr algn="r"/>
              <a:r>
                <a:rPr lang="en-US" sz="1370" b="1" i="1">
                  <a:solidFill>
                    <a:schemeClr val="accent3"/>
                  </a:solidFill>
                  <a:latin typeface="+mn-lt"/>
                  <a:ea typeface="+mn-ea"/>
                  <a:cs typeface="+mn-ea"/>
                  <a:sym typeface="+mn-lt"/>
                </a:rPr>
                <a:t>Lorem ipsum dolor sit amet consectetur adipiscing elit </a:t>
              </a:r>
              <a:r>
                <a:rPr lang="en-US" sz="1370">
                  <a:solidFill>
                    <a:schemeClr val="tx2">
                      <a:lumMod val="75000"/>
                      <a:lumOff val="25000"/>
                    </a:schemeClr>
                  </a:solidFill>
                  <a:latin typeface="+mn-lt"/>
                  <a:ea typeface="+mn-ea"/>
                  <a:cs typeface="+mn-ea"/>
                  <a:sym typeface="+mn-lt"/>
                </a:rPr>
                <a:t>Vestibulum dignissim nunc nisi, ac scelerisque</a:t>
              </a:r>
            </a:p>
          </p:txBody>
        </p:sp>
      </p:grpSp>
      <p:grpSp>
        <p:nvGrpSpPr>
          <p:cNvPr id="52" name="Group 51"/>
          <p:cNvGrpSpPr/>
          <p:nvPr/>
        </p:nvGrpSpPr>
        <p:grpSpPr>
          <a:xfrm>
            <a:off x="1358597" y="5044961"/>
            <a:ext cx="3784333" cy="1320283"/>
            <a:chOff x="1287887" y="4783632"/>
            <a:chExt cx="3588305" cy="1251892"/>
          </a:xfrm>
        </p:grpSpPr>
        <p:sp>
          <p:nvSpPr>
            <p:cNvPr id="40" name="Rectangle 39"/>
            <p:cNvSpPr/>
            <p:nvPr/>
          </p:nvSpPr>
          <p:spPr>
            <a:xfrm>
              <a:off x="4287171" y="4783632"/>
              <a:ext cx="507127" cy="507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cs typeface="+mn-ea"/>
                  <a:sym typeface="+mn-lt"/>
                </a:rPr>
                <a:t>04</a:t>
              </a:r>
              <a:endParaRPr lang="en-US" dirty="0">
                <a:solidFill>
                  <a:schemeClr val="bg1"/>
                </a:solidFill>
                <a:cs typeface="+mn-ea"/>
                <a:sym typeface="+mn-lt"/>
              </a:endParaRPr>
            </a:p>
          </p:txBody>
        </p:sp>
        <p:sp>
          <p:nvSpPr>
            <p:cNvPr id="41" name="TextBox 40"/>
            <p:cNvSpPr txBox="1"/>
            <p:nvPr/>
          </p:nvSpPr>
          <p:spPr>
            <a:xfrm>
              <a:off x="1287887" y="5347890"/>
              <a:ext cx="3588305" cy="687634"/>
            </a:xfrm>
            <a:prstGeom prst="rect">
              <a:avLst/>
            </a:prstGeom>
            <a:noFill/>
          </p:spPr>
          <p:txBody>
            <a:bodyPr wrap="square" rtlCol="0">
              <a:spAutoFit/>
            </a:bodyPr>
            <a:lstStyle/>
            <a:p>
              <a:pPr algn="r"/>
              <a:r>
                <a:rPr lang="en-US" sz="1370" b="1" i="1">
                  <a:solidFill>
                    <a:schemeClr val="accent1"/>
                  </a:solidFill>
                  <a:latin typeface="+mn-lt"/>
                  <a:ea typeface="+mn-ea"/>
                  <a:cs typeface="+mn-ea"/>
                  <a:sym typeface="+mn-lt"/>
                </a:rPr>
                <a:t>Lorem ipsum dolor sit amet consectetur </a:t>
              </a:r>
              <a:r>
                <a:rPr lang="en-US" sz="1370" b="1">
                  <a:solidFill>
                    <a:schemeClr val="tx2">
                      <a:lumMod val="75000"/>
                      <a:lumOff val="25000"/>
                    </a:schemeClr>
                  </a:solidFill>
                  <a:latin typeface="+mn-lt"/>
                  <a:ea typeface="+mn-ea"/>
                  <a:cs typeface="+mn-ea"/>
                  <a:sym typeface="+mn-lt"/>
                </a:rPr>
                <a:t>adipiscing elit </a:t>
              </a:r>
              <a:r>
                <a:rPr lang="en-US" sz="1370">
                  <a:solidFill>
                    <a:schemeClr val="tx2">
                      <a:lumMod val="75000"/>
                      <a:lumOff val="25000"/>
                    </a:schemeClr>
                  </a:solidFill>
                  <a:latin typeface="+mn-lt"/>
                  <a:ea typeface="+mn-ea"/>
                  <a:cs typeface="+mn-ea"/>
                  <a:sym typeface="+mn-lt"/>
                </a:rPr>
                <a:t>Vestibulum dignissim </a:t>
              </a:r>
              <a:endParaRPr lang="vi-VN" sz="1370">
                <a:solidFill>
                  <a:schemeClr val="tx2">
                    <a:lumMod val="75000"/>
                    <a:lumOff val="25000"/>
                  </a:schemeClr>
                </a:solidFill>
                <a:latin typeface="+mn-lt"/>
                <a:ea typeface="+mn-ea"/>
                <a:cs typeface="+mn-ea"/>
                <a:sym typeface="+mn-lt"/>
              </a:endParaRPr>
            </a:p>
            <a:p>
              <a:pPr algn="r"/>
              <a:r>
                <a:rPr lang="en-US" sz="1370">
                  <a:solidFill>
                    <a:schemeClr val="tx2">
                      <a:lumMod val="75000"/>
                      <a:lumOff val="25000"/>
                    </a:schemeClr>
                  </a:solidFill>
                  <a:latin typeface="+mn-lt"/>
                  <a:ea typeface="+mn-ea"/>
                  <a:cs typeface="+mn-ea"/>
                  <a:sym typeface="+mn-lt"/>
                </a:rPr>
                <a:t>nunc nisi, ac scelerisque</a:t>
              </a:r>
            </a:p>
          </p:txBody>
        </p:sp>
      </p:grpSp>
      <p:grpSp>
        <p:nvGrpSpPr>
          <p:cNvPr id="4" name="Group 3"/>
          <p:cNvGrpSpPr/>
          <p:nvPr/>
        </p:nvGrpSpPr>
        <p:grpSpPr>
          <a:xfrm>
            <a:off x="7999700" y="1686160"/>
            <a:ext cx="2930857" cy="1147109"/>
            <a:chOff x="7584982" y="1598817"/>
            <a:chExt cx="2779039" cy="1087689"/>
          </a:xfrm>
        </p:grpSpPr>
        <p:sp>
          <p:nvSpPr>
            <p:cNvPr id="42" name="Rectangle 41"/>
            <p:cNvSpPr/>
            <p:nvPr/>
          </p:nvSpPr>
          <p:spPr>
            <a:xfrm>
              <a:off x="7584982" y="1618279"/>
              <a:ext cx="507127" cy="507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cs typeface="+mn-ea"/>
                  <a:sym typeface="+mn-lt"/>
                </a:rPr>
                <a:t>02</a:t>
              </a:r>
              <a:endParaRPr lang="en-US" dirty="0">
                <a:solidFill>
                  <a:schemeClr val="bg1"/>
                </a:solidFill>
                <a:cs typeface="+mn-ea"/>
                <a:sym typeface="+mn-lt"/>
              </a:endParaRPr>
            </a:p>
          </p:txBody>
        </p:sp>
        <p:sp>
          <p:nvSpPr>
            <p:cNvPr id="43" name="TextBox 42"/>
            <p:cNvSpPr txBox="1"/>
            <p:nvPr/>
          </p:nvSpPr>
          <p:spPr>
            <a:xfrm>
              <a:off x="8185291" y="1598817"/>
              <a:ext cx="2178730" cy="1087689"/>
            </a:xfrm>
            <a:prstGeom prst="rect">
              <a:avLst/>
            </a:prstGeom>
            <a:noFill/>
          </p:spPr>
          <p:txBody>
            <a:bodyPr wrap="square" rtlCol="0">
              <a:spAutoFit/>
            </a:bodyPr>
            <a:lstStyle/>
            <a:p>
              <a:r>
                <a:rPr lang="en-US" sz="1370" b="1" i="1">
                  <a:solidFill>
                    <a:schemeClr val="accent4"/>
                  </a:solidFill>
                  <a:latin typeface="+mn-lt"/>
                  <a:ea typeface="+mn-ea"/>
                  <a:cs typeface="+mn-ea"/>
                  <a:sym typeface="+mn-lt"/>
                </a:rPr>
                <a:t>Lorem ipsum dolor sit amet consectetur adipiscing elit </a:t>
              </a:r>
              <a:r>
                <a:rPr lang="en-US" sz="1370">
                  <a:solidFill>
                    <a:schemeClr val="tx2">
                      <a:lumMod val="75000"/>
                      <a:lumOff val="25000"/>
                    </a:schemeClr>
                  </a:solidFill>
                  <a:latin typeface="+mn-lt"/>
                  <a:ea typeface="+mn-ea"/>
                  <a:cs typeface="+mn-ea"/>
                  <a:sym typeface="+mn-lt"/>
                </a:rPr>
                <a:t>Vestibulum dignissim nunc nisi, ac scelerisque</a:t>
              </a:r>
            </a:p>
          </p:txBody>
        </p:sp>
      </p:grpSp>
      <p:grpSp>
        <p:nvGrpSpPr>
          <p:cNvPr id="50" name="Group 49"/>
          <p:cNvGrpSpPr/>
          <p:nvPr/>
        </p:nvGrpSpPr>
        <p:grpSpPr>
          <a:xfrm>
            <a:off x="8829588" y="4418021"/>
            <a:ext cx="2987489" cy="1582028"/>
            <a:chOff x="8371882" y="4189168"/>
            <a:chExt cx="2832738" cy="1500079"/>
          </a:xfrm>
        </p:grpSpPr>
        <p:sp>
          <p:nvSpPr>
            <p:cNvPr id="44" name="Rectangle 43"/>
            <p:cNvSpPr/>
            <p:nvPr/>
          </p:nvSpPr>
          <p:spPr>
            <a:xfrm>
              <a:off x="8436371" y="4189168"/>
              <a:ext cx="507127" cy="507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cs typeface="+mn-ea"/>
                  <a:sym typeface="+mn-lt"/>
                </a:rPr>
                <a:t>03</a:t>
              </a:r>
              <a:endParaRPr lang="en-US" dirty="0">
                <a:solidFill>
                  <a:schemeClr val="bg1"/>
                </a:solidFill>
                <a:cs typeface="+mn-ea"/>
                <a:sym typeface="+mn-lt"/>
              </a:endParaRPr>
            </a:p>
          </p:txBody>
        </p:sp>
        <p:sp>
          <p:nvSpPr>
            <p:cNvPr id="45" name="TextBox 44"/>
            <p:cNvSpPr txBox="1"/>
            <p:nvPr/>
          </p:nvSpPr>
          <p:spPr>
            <a:xfrm>
              <a:off x="8371882" y="4801586"/>
              <a:ext cx="2832738" cy="887661"/>
            </a:xfrm>
            <a:prstGeom prst="rect">
              <a:avLst/>
            </a:prstGeom>
            <a:noFill/>
          </p:spPr>
          <p:txBody>
            <a:bodyPr wrap="square" rtlCol="0">
              <a:spAutoFit/>
            </a:bodyPr>
            <a:lstStyle/>
            <a:p>
              <a:r>
                <a:rPr lang="en-US" sz="1370" b="1" i="1">
                  <a:solidFill>
                    <a:schemeClr val="accent2"/>
                  </a:solidFill>
                  <a:latin typeface="+mn-lt"/>
                  <a:ea typeface="+mn-ea"/>
                  <a:cs typeface="+mn-ea"/>
                  <a:sym typeface="+mn-lt"/>
                </a:rPr>
                <a:t>Lorem ipsum dolor sit amet consectetur adipiscing elit </a:t>
              </a:r>
              <a:r>
                <a:rPr lang="en-US" sz="1370">
                  <a:solidFill>
                    <a:schemeClr val="tx2">
                      <a:lumMod val="75000"/>
                      <a:lumOff val="25000"/>
                    </a:schemeClr>
                  </a:solidFill>
                  <a:latin typeface="+mn-lt"/>
                  <a:ea typeface="+mn-ea"/>
                  <a:cs typeface="+mn-ea"/>
                  <a:sym typeface="+mn-lt"/>
                </a:rPr>
                <a:t>Vestibulum dignissim nunc nisi, ac scelerisque</a:t>
              </a:r>
            </a:p>
          </p:txBody>
        </p:sp>
      </p:grpSp>
      <p:sp>
        <p:nvSpPr>
          <p:cNvPr id="46" name="Rectangle 45"/>
          <p:cNvSpPr/>
          <p:nvPr/>
        </p:nvSpPr>
        <p:spPr>
          <a:xfrm>
            <a:off x="5944120" y="2005469"/>
            <a:ext cx="941283" cy="611578"/>
          </a:xfrm>
          <a:prstGeom prst="rect">
            <a:avLst/>
          </a:prstGeom>
        </p:spPr>
        <p:txBody>
          <a:bodyPr wrap="none">
            <a:spAutoFit/>
          </a:bodyPr>
          <a:lstStyle/>
          <a:p>
            <a:pPr algn="ctr"/>
            <a:r>
              <a:rPr lang="en-US" sz="1685">
                <a:solidFill>
                  <a:schemeClr val="tx2">
                    <a:lumMod val="75000"/>
                    <a:lumOff val="25000"/>
                  </a:schemeClr>
                </a:solidFill>
                <a:latin typeface="+mn-lt"/>
                <a:ea typeface="+mn-ea"/>
                <a:cs typeface="+mn-ea"/>
                <a:sym typeface="+mn-lt"/>
              </a:rPr>
              <a:t>Graphic</a:t>
            </a:r>
            <a:endParaRPr lang="vi-VN" sz="1685">
              <a:solidFill>
                <a:schemeClr val="tx2">
                  <a:lumMod val="75000"/>
                  <a:lumOff val="25000"/>
                </a:schemeClr>
              </a:solidFill>
              <a:latin typeface="+mn-lt"/>
              <a:ea typeface="+mn-ea"/>
              <a:cs typeface="+mn-ea"/>
              <a:sym typeface="+mn-lt"/>
            </a:endParaRPr>
          </a:p>
          <a:p>
            <a:pPr algn="ctr"/>
            <a:r>
              <a:rPr lang="en-US" sz="1685">
                <a:solidFill>
                  <a:schemeClr val="tx2">
                    <a:lumMod val="75000"/>
                    <a:lumOff val="25000"/>
                  </a:schemeClr>
                </a:solidFill>
                <a:latin typeface="+mn-lt"/>
                <a:ea typeface="+mn-ea"/>
                <a:cs typeface="+mn-ea"/>
                <a:sym typeface="+mn-lt"/>
              </a:rPr>
              <a:t>Design</a:t>
            </a:r>
          </a:p>
        </p:txBody>
      </p:sp>
      <p:sp>
        <p:nvSpPr>
          <p:cNvPr id="47" name="Rectangle 46"/>
          <p:cNvSpPr/>
          <p:nvPr/>
        </p:nvSpPr>
        <p:spPr>
          <a:xfrm>
            <a:off x="7460206" y="3430251"/>
            <a:ext cx="856324" cy="611578"/>
          </a:xfrm>
          <a:prstGeom prst="rect">
            <a:avLst/>
          </a:prstGeom>
        </p:spPr>
        <p:txBody>
          <a:bodyPr wrap="none">
            <a:spAutoFit/>
          </a:bodyPr>
          <a:lstStyle/>
          <a:p>
            <a:pPr algn="ctr"/>
            <a:r>
              <a:rPr lang="en-US" sz="1685">
                <a:solidFill>
                  <a:schemeClr val="tx2">
                    <a:lumMod val="75000"/>
                    <a:lumOff val="25000"/>
                  </a:schemeClr>
                </a:solidFill>
                <a:latin typeface="+mn-lt"/>
                <a:ea typeface="+mn-ea"/>
                <a:cs typeface="+mn-ea"/>
                <a:sym typeface="+mn-lt"/>
              </a:rPr>
              <a:t>Web </a:t>
            </a:r>
            <a:endParaRPr lang="vi-VN" sz="1685">
              <a:solidFill>
                <a:schemeClr val="tx2">
                  <a:lumMod val="75000"/>
                  <a:lumOff val="25000"/>
                </a:schemeClr>
              </a:solidFill>
              <a:latin typeface="+mn-lt"/>
              <a:ea typeface="+mn-ea"/>
              <a:cs typeface="+mn-ea"/>
              <a:sym typeface="+mn-lt"/>
            </a:endParaRPr>
          </a:p>
          <a:p>
            <a:pPr algn="ctr"/>
            <a:r>
              <a:rPr lang="en-US" sz="1685">
                <a:solidFill>
                  <a:schemeClr val="tx2">
                    <a:lumMod val="75000"/>
                    <a:lumOff val="25000"/>
                  </a:schemeClr>
                </a:solidFill>
                <a:latin typeface="+mn-lt"/>
                <a:ea typeface="+mn-ea"/>
                <a:cs typeface="+mn-ea"/>
                <a:sym typeface="+mn-lt"/>
              </a:rPr>
              <a:t>Design</a:t>
            </a:r>
          </a:p>
        </p:txBody>
      </p:sp>
      <p:sp>
        <p:nvSpPr>
          <p:cNvPr id="48" name="Rectangle 47"/>
          <p:cNvSpPr/>
          <p:nvPr/>
        </p:nvSpPr>
        <p:spPr>
          <a:xfrm>
            <a:off x="5848741" y="4857583"/>
            <a:ext cx="1132041" cy="611578"/>
          </a:xfrm>
          <a:prstGeom prst="rect">
            <a:avLst/>
          </a:prstGeom>
        </p:spPr>
        <p:txBody>
          <a:bodyPr wrap="none">
            <a:spAutoFit/>
          </a:bodyPr>
          <a:lstStyle/>
          <a:p>
            <a:pPr algn="ctr"/>
            <a:r>
              <a:rPr lang="en-US" sz="1685">
                <a:solidFill>
                  <a:schemeClr val="tx2">
                    <a:lumMod val="75000"/>
                    <a:lumOff val="25000"/>
                  </a:schemeClr>
                </a:solidFill>
                <a:latin typeface="+mn-lt"/>
                <a:ea typeface="+mn-ea"/>
                <a:cs typeface="+mn-ea"/>
                <a:sym typeface="+mn-lt"/>
              </a:rPr>
              <a:t>Affiliate </a:t>
            </a:r>
            <a:endParaRPr lang="vi-VN" sz="1685">
              <a:solidFill>
                <a:schemeClr val="tx2">
                  <a:lumMod val="75000"/>
                  <a:lumOff val="25000"/>
                </a:schemeClr>
              </a:solidFill>
              <a:latin typeface="+mn-lt"/>
              <a:ea typeface="+mn-ea"/>
              <a:cs typeface="+mn-ea"/>
              <a:sym typeface="+mn-lt"/>
            </a:endParaRPr>
          </a:p>
          <a:p>
            <a:pPr algn="ctr"/>
            <a:r>
              <a:rPr lang="en-US" sz="1685">
                <a:solidFill>
                  <a:schemeClr val="tx2">
                    <a:lumMod val="75000"/>
                    <a:lumOff val="25000"/>
                  </a:schemeClr>
                </a:solidFill>
                <a:latin typeface="+mn-lt"/>
                <a:ea typeface="+mn-ea"/>
                <a:cs typeface="+mn-ea"/>
                <a:sym typeface="+mn-lt"/>
              </a:rPr>
              <a:t>Marketing</a:t>
            </a:r>
          </a:p>
        </p:txBody>
      </p:sp>
      <p:sp>
        <p:nvSpPr>
          <p:cNvPr id="49" name="Rectangle 48"/>
          <p:cNvSpPr/>
          <p:nvPr/>
        </p:nvSpPr>
        <p:spPr>
          <a:xfrm>
            <a:off x="4647870" y="3432043"/>
            <a:ext cx="772968" cy="611578"/>
          </a:xfrm>
          <a:prstGeom prst="rect">
            <a:avLst/>
          </a:prstGeom>
        </p:spPr>
        <p:txBody>
          <a:bodyPr wrap="none">
            <a:spAutoFit/>
          </a:bodyPr>
          <a:lstStyle/>
          <a:p>
            <a:pPr algn="ctr"/>
            <a:r>
              <a:rPr lang="en-US" sz="1685">
                <a:solidFill>
                  <a:schemeClr val="tx2">
                    <a:lumMod val="75000"/>
                    <a:lumOff val="25000"/>
                  </a:schemeClr>
                </a:solidFill>
                <a:latin typeface="+mn-lt"/>
                <a:ea typeface="+mn-ea"/>
                <a:cs typeface="+mn-ea"/>
                <a:sym typeface="+mn-lt"/>
              </a:rPr>
              <a:t>Social</a:t>
            </a:r>
            <a:endParaRPr lang="vi-VN" sz="1685">
              <a:solidFill>
                <a:schemeClr val="tx2">
                  <a:lumMod val="75000"/>
                  <a:lumOff val="25000"/>
                </a:schemeClr>
              </a:solidFill>
              <a:latin typeface="+mn-lt"/>
              <a:ea typeface="+mn-ea"/>
              <a:cs typeface="+mn-ea"/>
              <a:sym typeface="+mn-lt"/>
            </a:endParaRPr>
          </a:p>
          <a:p>
            <a:pPr algn="ctr"/>
            <a:r>
              <a:rPr lang="en-US" sz="1685">
                <a:solidFill>
                  <a:schemeClr val="tx2">
                    <a:lumMod val="75000"/>
                    <a:lumOff val="25000"/>
                  </a:schemeClr>
                </a:solidFill>
                <a:latin typeface="+mn-lt"/>
                <a:ea typeface="+mn-ea"/>
                <a:cs typeface="+mn-ea"/>
                <a:sym typeface="+mn-lt"/>
              </a:rPr>
              <a:t>Media</a:t>
            </a:r>
          </a:p>
        </p:txBody>
      </p:sp>
      <p:sp>
        <p:nvSpPr>
          <p:cNvPr id="53" name="矩形 52"/>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文本框 54"/>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56" name="文本框 55"/>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
                                        <p:tgtEl>
                                          <p:spTgt spid="51"/>
                                        </p:tgtEl>
                                      </p:cBhvr>
                                    </p:animEffect>
                                    <p:anim calcmode="lin" valueType="num">
                                      <p:cBhvr>
                                        <p:cTn id="8" dur="400" fill="hold"/>
                                        <p:tgtEl>
                                          <p:spTgt spid="51"/>
                                        </p:tgtEl>
                                        <p:attrNameLst>
                                          <p:attrName>ppt_x</p:attrName>
                                        </p:attrNameLst>
                                      </p:cBhvr>
                                      <p:tavLst>
                                        <p:tav tm="0">
                                          <p:val>
                                            <p:strVal val="#ppt_x"/>
                                          </p:val>
                                        </p:tav>
                                        <p:tav tm="100000">
                                          <p:val>
                                            <p:strVal val="#ppt_x"/>
                                          </p:val>
                                        </p:tav>
                                      </p:tavLst>
                                    </p:anim>
                                    <p:anim calcmode="lin" valueType="num">
                                      <p:cBhvr>
                                        <p:cTn id="9" dur="400" fill="hold"/>
                                        <p:tgtEl>
                                          <p:spTgt spid="5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
                                        <p:tgtEl>
                                          <p:spTgt spid="4"/>
                                        </p:tgtEl>
                                      </p:cBhvr>
                                    </p:animEffect>
                                    <p:anim calcmode="lin" valueType="num">
                                      <p:cBhvr>
                                        <p:cTn id="16" dur="400" fill="hold"/>
                                        <p:tgtEl>
                                          <p:spTgt spid="4"/>
                                        </p:tgtEl>
                                        <p:attrNameLst>
                                          <p:attrName>ppt_x</p:attrName>
                                        </p:attrNameLst>
                                      </p:cBhvr>
                                      <p:tavLst>
                                        <p:tav tm="0">
                                          <p:val>
                                            <p:strVal val="#ppt_x"/>
                                          </p:val>
                                        </p:tav>
                                        <p:tav tm="100000">
                                          <p:val>
                                            <p:strVal val="#ppt_x"/>
                                          </p:val>
                                        </p:tav>
                                      </p:tavLst>
                                    </p:anim>
                                    <p:anim calcmode="lin" valueType="num">
                                      <p:cBhvr>
                                        <p:cTn id="17" dur="400" fill="hold"/>
                                        <p:tgtEl>
                                          <p:spTgt spid="4"/>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p:stCondLst>
                              <p:cond delay="2000"/>
                            </p:stCondLst>
                            <p:childTnLst>
                              <p:par>
                                <p:cTn id="21" presetID="43"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
                                        <p:tgtEl>
                                          <p:spTgt spid="50"/>
                                        </p:tgtEl>
                                      </p:cBhvr>
                                    </p:animEffect>
                                    <p:anim calcmode="lin" valueType="num">
                                      <p:cBhvr>
                                        <p:cTn id="24" dur="400" fill="hold"/>
                                        <p:tgtEl>
                                          <p:spTgt spid="50"/>
                                        </p:tgtEl>
                                        <p:attrNameLst>
                                          <p:attrName>ppt_x</p:attrName>
                                        </p:attrNameLst>
                                      </p:cBhvr>
                                      <p:tavLst>
                                        <p:tav tm="0">
                                          <p:val>
                                            <p:strVal val="#ppt_x"/>
                                          </p:val>
                                        </p:tav>
                                        <p:tav tm="100000">
                                          <p:val>
                                            <p:strVal val="#ppt_x"/>
                                          </p:val>
                                        </p:tav>
                                      </p:tavLst>
                                    </p:anim>
                                    <p:anim calcmode="lin" valueType="num">
                                      <p:cBhvr>
                                        <p:cTn id="25" dur="400" fill="hold"/>
                                        <p:tgtEl>
                                          <p:spTgt spid="50"/>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p:stCondLst>
                              <p:cond delay="3000"/>
                            </p:stCondLst>
                            <p:childTnLst>
                              <p:par>
                                <p:cTn id="29" presetID="43" presetClass="entr" presetSubtype="0"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
                                        <p:tgtEl>
                                          <p:spTgt spid="52"/>
                                        </p:tgtEl>
                                      </p:cBhvr>
                                    </p:animEffect>
                                    <p:anim calcmode="lin" valueType="num">
                                      <p:cBhvr>
                                        <p:cTn id="32" dur="400" fill="hold"/>
                                        <p:tgtEl>
                                          <p:spTgt spid="52"/>
                                        </p:tgtEl>
                                        <p:attrNameLst>
                                          <p:attrName>ppt_x</p:attrName>
                                        </p:attrNameLst>
                                      </p:cBhvr>
                                      <p:tavLst>
                                        <p:tav tm="0">
                                          <p:val>
                                            <p:strVal val="#ppt_x"/>
                                          </p:val>
                                        </p:tav>
                                        <p:tav tm="100000">
                                          <p:val>
                                            <p:strVal val="#ppt_x"/>
                                          </p:val>
                                        </p:tav>
                                      </p:tavLst>
                                    </p:anim>
                                    <p:anim calcmode="lin" valueType="num">
                                      <p:cBhvr>
                                        <p:cTn id="33" dur="400" fill="hold"/>
                                        <p:tgtEl>
                                          <p:spTgt spid="52"/>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5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5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6429375" y="1457483"/>
            <a:ext cx="1019344" cy="2038688"/>
          </a:xfrm>
          <a:custGeom>
            <a:avLst/>
            <a:gdLst>
              <a:gd name="connsiteX0" fmla="*/ 0 w 966542"/>
              <a:gd name="connsiteY0" fmla="*/ 0 h 1933084"/>
              <a:gd name="connsiteX1" fmla="*/ 966542 w 966542"/>
              <a:gd name="connsiteY1" fmla="*/ 966542 h 1933084"/>
              <a:gd name="connsiteX2" fmla="*/ 0 w 966542"/>
              <a:gd name="connsiteY2" fmla="*/ 1933084 h 1933084"/>
              <a:gd name="connsiteX3" fmla="*/ 0 w 966542"/>
              <a:gd name="connsiteY3" fmla="*/ 1518592 h 1933084"/>
              <a:gd name="connsiteX4" fmla="*/ 552050 w 966542"/>
              <a:gd name="connsiteY4" fmla="*/ 966542 h 1933084"/>
              <a:gd name="connsiteX5" fmla="*/ 0 w 966542"/>
              <a:gd name="connsiteY5" fmla="*/ 414492 h 1933084"/>
              <a:gd name="connsiteX6" fmla="*/ 0 w 966542"/>
              <a:gd name="connsiteY6" fmla="*/ 0 h 193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42" h="1933084">
                <a:moveTo>
                  <a:pt x="0" y="0"/>
                </a:moveTo>
                <a:cubicBezTo>
                  <a:pt x="533806" y="0"/>
                  <a:pt x="966542" y="432736"/>
                  <a:pt x="966542" y="966542"/>
                </a:cubicBezTo>
                <a:cubicBezTo>
                  <a:pt x="966542" y="1500348"/>
                  <a:pt x="533806" y="1933084"/>
                  <a:pt x="0" y="1933084"/>
                </a:cubicBezTo>
                <a:lnTo>
                  <a:pt x="0" y="1518592"/>
                </a:lnTo>
                <a:cubicBezTo>
                  <a:pt x="304889" y="1518592"/>
                  <a:pt x="552050" y="1271431"/>
                  <a:pt x="552050" y="966542"/>
                </a:cubicBezTo>
                <a:cubicBezTo>
                  <a:pt x="552050" y="661653"/>
                  <a:pt x="304889" y="414492"/>
                  <a:pt x="0" y="414492"/>
                </a:cubicBezTo>
                <a:lnTo>
                  <a:pt x="0" y="0"/>
                </a:lnTo>
                <a:close/>
              </a:path>
            </a:pathLst>
          </a:custGeom>
          <a:solidFill>
            <a:schemeClr val="accent1"/>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solidFill>
                <a:schemeClr val="tx1"/>
              </a:solidFill>
              <a:cs typeface="+mn-ea"/>
              <a:sym typeface="+mn-lt"/>
            </a:endParaRPr>
          </a:p>
        </p:txBody>
      </p:sp>
      <p:sp>
        <p:nvSpPr>
          <p:cNvPr id="17" name="Freeform 16"/>
          <p:cNvSpPr/>
          <p:nvPr/>
        </p:nvSpPr>
        <p:spPr>
          <a:xfrm>
            <a:off x="5410031" y="3060211"/>
            <a:ext cx="1019344" cy="2038688"/>
          </a:xfrm>
          <a:custGeom>
            <a:avLst/>
            <a:gdLst>
              <a:gd name="connsiteX0" fmla="*/ 966542 w 966542"/>
              <a:gd name="connsiteY0" fmla="*/ 0 h 1933084"/>
              <a:gd name="connsiteX1" fmla="*/ 966542 w 966542"/>
              <a:gd name="connsiteY1" fmla="*/ 414492 h 1933084"/>
              <a:gd name="connsiteX2" fmla="*/ 414492 w 966542"/>
              <a:gd name="connsiteY2" fmla="*/ 966542 h 1933084"/>
              <a:gd name="connsiteX3" fmla="*/ 966542 w 966542"/>
              <a:gd name="connsiteY3" fmla="*/ 1518592 h 1933084"/>
              <a:gd name="connsiteX4" fmla="*/ 966542 w 966542"/>
              <a:gd name="connsiteY4" fmla="*/ 1933084 h 1933084"/>
              <a:gd name="connsiteX5" fmla="*/ 0 w 966542"/>
              <a:gd name="connsiteY5" fmla="*/ 966542 h 1933084"/>
              <a:gd name="connsiteX6" fmla="*/ 966542 w 966542"/>
              <a:gd name="connsiteY6" fmla="*/ 0 h 193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42" h="1933084">
                <a:moveTo>
                  <a:pt x="966542" y="0"/>
                </a:moveTo>
                <a:lnTo>
                  <a:pt x="966542" y="414492"/>
                </a:lnTo>
                <a:cubicBezTo>
                  <a:pt x="661653" y="414492"/>
                  <a:pt x="414492" y="661653"/>
                  <a:pt x="414492" y="966542"/>
                </a:cubicBezTo>
                <a:cubicBezTo>
                  <a:pt x="414492" y="1271431"/>
                  <a:pt x="661653" y="1518592"/>
                  <a:pt x="966542" y="1518592"/>
                </a:cubicBezTo>
                <a:lnTo>
                  <a:pt x="966542" y="1933084"/>
                </a:lnTo>
                <a:cubicBezTo>
                  <a:pt x="432736" y="1933084"/>
                  <a:pt x="0" y="1500348"/>
                  <a:pt x="0" y="966542"/>
                </a:cubicBezTo>
                <a:cubicBezTo>
                  <a:pt x="0" y="432736"/>
                  <a:pt x="432736" y="0"/>
                  <a:pt x="966542" y="0"/>
                </a:cubicBezTo>
                <a:close/>
              </a:path>
            </a:pathLst>
          </a:custGeom>
          <a:solidFill>
            <a:schemeClr val="accent3"/>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solidFill>
                <a:schemeClr val="tx1"/>
              </a:solidFill>
              <a:cs typeface="+mn-ea"/>
              <a:sym typeface="+mn-lt"/>
            </a:endParaRPr>
          </a:p>
        </p:txBody>
      </p:sp>
      <p:sp>
        <p:nvSpPr>
          <p:cNvPr id="19" name="Freeform 18"/>
          <p:cNvSpPr/>
          <p:nvPr/>
        </p:nvSpPr>
        <p:spPr>
          <a:xfrm>
            <a:off x="6429375" y="4657877"/>
            <a:ext cx="1019344" cy="2038688"/>
          </a:xfrm>
          <a:custGeom>
            <a:avLst/>
            <a:gdLst>
              <a:gd name="connsiteX0" fmla="*/ 0 w 966542"/>
              <a:gd name="connsiteY0" fmla="*/ 0 h 1933084"/>
              <a:gd name="connsiteX1" fmla="*/ 966542 w 966542"/>
              <a:gd name="connsiteY1" fmla="*/ 966542 h 1933084"/>
              <a:gd name="connsiteX2" fmla="*/ 0 w 966542"/>
              <a:gd name="connsiteY2" fmla="*/ 1933084 h 1933084"/>
              <a:gd name="connsiteX3" fmla="*/ 0 w 966542"/>
              <a:gd name="connsiteY3" fmla="*/ 1518592 h 1933084"/>
              <a:gd name="connsiteX4" fmla="*/ 552050 w 966542"/>
              <a:gd name="connsiteY4" fmla="*/ 966542 h 1933084"/>
              <a:gd name="connsiteX5" fmla="*/ 0 w 966542"/>
              <a:gd name="connsiteY5" fmla="*/ 414492 h 1933084"/>
              <a:gd name="connsiteX6" fmla="*/ 0 w 966542"/>
              <a:gd name="connsiteY6" fmla="*/ 0 h 193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42" h="1933084">
                <a:moveTo>
                  <a:pt x="0" y="0"/>
                </a:moveTo>
                <a:cubicBezTo>
                  <a:pt x="533806" y="0"/>
                  <a:pt x="966542" y="432736"/>
                  <a:pt x="966542" y="966542"/>
                </a:cubicBezTo>
                <a:cubicBezTo>
                  <a:pt x="966542" y="1500348"/>
                  <a:pt x="533806" y="1933084"/>
                  <a:pt x="0" y="1933084"/>
                </a:cubicBezTo>
                <a:lnTo>
                  <a:pt x="0" y="1518592"/>
                </a:lnTo>
                <a:cubicBezTo>
                  <a:pt x="304889" y="1518592"/>
                  <a:pt x="552050" y="1271431"/>
                  <a:pt x="552050" y="966542"/>
                </a:cubicBezTo>
                <a:cubicBezTo>
                  <a:pt x="552050" y="661653"/>
                  <a:pt x="304889" y="414492"/>
                  <a:pt x="0" y="414492"/>
                </a:cubicBezTo>
                <a:lnTo>
                  <a:pt x="0" y="0"/>
                </a:lnTo>
                <a:close/>
              </a:path>
            </a:pathLst>
          </a:custGeom>
          <a:solidFill>
            <a:schemeClr val="accent4"/>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solidFill>
                <a:schemeClr val="tx1"/>
              </a:solidFill>
              <a:cs typeface="+mn-ea"/>
              <a:sym typeface="+mn-lt"/>
            </a:endParaRPr>
          </a:p>
        </p:txBody>
      </p:sp>
      <p:sp>
        <p:nvSpPr>
          <p:cNvPr id="20" name="Freeform 19"/>
          <p:cNvSpPr/>
          <p:nvPr/>
        </p:nvSpPr>
        <p:spPr>
          <a:xfrm>
            <a:off x="5410031" y="4657877"/>
            <a:ext cx="1019344" cy="2038688"/>
          </a:xfrm>
          <a:custGeom>
            <a:avLst/>
            <a:gdLst>
              <a:gd name="connsiteX0" fmla="*/ 966542 w 966542"/>
              <a:gd name="connsiteY0" fmla="*/ 0 h 1933084"/>
              <a:gd name="connsiteX1" fmla="*/ 966542 w 966542"/>
              <a:gd name="connsiteY1" fmla="*/ 414492 h 1933084"/>
              <a:gd name="connsiteX2" fmla="*/ 414492 w 966542"/>
              <a:gd name="connsiteY2" fmla="*/ 966542 h 1933084"/>
              <a:gd name="connsiteX3" fmla="*/ 966542 w 966542"/>
              <a:gd name="connsiteY3" fmla="*/ 1518592 h 1933084"/>
              <a:gd name="connsiteX4" fmla="*/ 966542 w 966542"/>
              <a:gd name="connsiteY4" fmla="*/ 1933084 h 1933084"/>
              <a:gd name="connsiteX5" fmla="*/ 0 w 966542"/>
              <a:gd name="connsiteY5" fmla="*/ 966542 h 1933084"/>
              <a:gd name="connsiteX6" fmla="*/ 966542 w 966542"/>
              <a:gd name="connsiteY6" fmla="*/ 0 h 193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42" h="1933084">
                <a:moveTo>
                  <a:pt x="966542" y="0"/>
                </a:moveTo>
                <a:lnTo>
                  <a:pt x="966542" y="414492"/>
                </a:lnTo>
                <a:cubicBezTo>
                  <a:pt x="661653" y="414492"/>
                  <a:pt x="414492" y="661653"/>
                  <a:pt x="414492" y="966542"/>
                </a:cubicBezTo>
                <a:cubicBezTo>
                  <a:pt x="414492" y="1271431"/>
                  <a:pt x="661653" y="1518592"/>
                  <a:pt x="966542" y="1518592"/>
                </a:cubicBezTo>
                <a:lnTo>
                  <a:pt x="966542" y="1933084"/>
                </a:lnTo>
                <a:cubicBezTo>
                  <a:pt x="432736" y="1933084"/>
                  <a:pt x="0" y="1500348"/>
                  <a:pt x="0" y="966542"/>
                </a:cubicBezTo>
                <a:cubicBezTo>
                  <a:pt x="0" y="432736"/>
                  <a:pt x="432736" y="0"/>
                  <a:pt x="966542" y="0"/>
                </a:cubicBezTo>
                <a:close/>
              </a:path>
            </a:pathLst>
          </a:custGeom>
          <a:solidFill>
            <a:schemeClr val="accent4"/>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solidFill>
                <a:schemeClr val="tx1"/>
              </a:solidFill>
              <a:cs typeface="+mn-ea"/>
              <a:sym typeface="+mn-lt"/>
            </a:endParaRPr>
          </a:p>
        </p:txBody>
      </p:sp>
      <p:sp>
        <p:nvSpPr>
          <p:cNvPr id="10" name="Freeform 9"/>
          <p:cNvSpPr/>
          <p:nvPr/>
        </p:nvSpPr>
        <p:spPr>
          <a:xfrm>
            <a:off x="5410031" y="1457483"/>
            <a:ext cx="1019344" cy="2038688"/>
          </a:xfrm>
          <a:custGeom>
            <a:avLst/>
            <a:gdLst>
              <a:gd name="connsiteX0" fmla="*/ 966542 w 966542"/>
              <a:gd name="connsiteY0" fmla="*/ 0 h 1933084"/>
              <a:gd name="connsiteX1" fmla="*/ 966542 w 966542"/>
              <a:gd name="connsiteY1" fmla="*/ 414492 h 1933084"/>
              <a:gd name="connsiteX2" fmla="*/ 414492 w 966542"/>
              <a:gd name="connsiteY2" fmla="*/ 966542 h 1933084"/>
              <a:gd name="connsiteX3" fmla="*/ 966542 w 966542"/>
              <a:gd name="connsiteY3" fmla="*/ 1518592 h 1933084"/>
              <a:gd name="connsiteX4" fmla="*/ 966542 w 966542"/>
              <a:gd name="connsiteY4" fmla="*/ 1933084 h 1933084"/>
              <a:gd name="connsiteX5" fmla="*/ 0 w 966542"/>
              <a:gd name="connsiteY5" fmla="*/ 966542 h 1933084"/>
              <a:gd name="connsiteX6" fmla="*/ 966542 w 966542"/>
              <a:gd name="connsiteY6" fmla="*/ 0 h 193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42" h="1933084">
                <a:moveTo>
                  <a:pt x="966542" y="0"/>
                </a:moveTo>
                <a:lnTo>
                  <a:pt x="966542" y="414492"/>
                </a:lnTo>
                <a:cubicBezTo>
                  <a:pt x="661653" y="414492"/>
                  <a:pt x="414492" y="661653"/>
                  <a:pt x="414492" y="966542"/>
                </a:cubicBezTo>
                <a:cubicBezTo>
                  <a:pt x="414492" y="1271431"/>
                  <a:pt x="661653" y="1518592"/>
                  <a:pt x="966542" y="1518592"/>
                </a:cubicBezTo>
                <a:lnTo>
                  <a:pt x="966542" y="1933084"/>
                </a:lnTo>
                <a:cubicBezTo>
                  <a:pt x="432736" y="1933084"/>
                  <a:pt x="0" y="1500348"/>
                  <a:pt x="0" y="966542"/>
                </a:cubicBezTo>
                <a:cubicBezTo>
                  <a:pt x="0" y="432736"/>
                  <a:pt x="432736" y="0"/>
                  <a:pt x="966542" y="0"/>
                </a:cubicBezTo>
                <a:close/>
              </a:path>
            </a:pathLst>
          </a:custGeom>
          <a:solidFill>
            <a:schemeClr val="accent1"/>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solidFill>
                <a:schemeClr val="tx1"/>
              </a:solidFill>
              <a:cs typeface="+mn-ea"/>
              <a:sym typeface="+mn-lt"/>
            </a:endParaRPr>
          </a:p>
        </p:txBody>
      </p:sp>
      <p:sp>
        <p:nvSpPr>
          <p:cNvPr id="16" name="Freeform 15"/>
          <p:cNvSpPr/>
          <p:nvPr/>
        </p:nvSpPr>
        <p:spPr>
          <a:xfrm>
            <a:off x="6429375" y="3060211"/>
            <a:ext cx="1019344" cy="2038688"/>
          </a:xfrm>
          <a:custGeom>
            <a:avLst/>
            <a:gdLst>
              <a:gd name="connsiteX0" fmla="*/ 0 w 966542"/>
              <a:gd name="connsiteY0" fmla="*/ 0 h 1933084"/>
              <a:gd name="connsiteX1" fmla="*/ 966542 w 966542"/>
              <a:gd name="connsiteY1" fmla="*/ 966542 h 1933084"/>
              <a:gd name="connsiteX2" fmla="*/ 0 w 966542"/>
              <a:gd name="connsiteY2" fmla="*/ 1933084 h 1933084"/>
              <a:gd name="connsiteX3" fmla="*/ 0 w 966542"/>
              <a:gd name="connsiteY3" fmla="*/ 1518592 h 1933084"/>
              <a:gd name="connsiteX4" fmla="*/ 552050 w 966542"/>
              <a:gd name="connsiteY4" fmla="*/ 966542 h 1933084"/>
              <a:gd name="connsiteX5" fmla="*/ 0 w 966542"/>
              <a:gd name="connsiteY5" fmla="*/ 414492 h 1933084"/>
              <a:gd name="connsiteX6" fmla="*/ 0 w 966542"/>
              <a:gd name="connsiteY6" fmla="*/ 0 h 193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542" h="1933084">
                <a:moveTo>
                  <a:pt x="0" y="0"/>
                </a:moveTo>
                <a:cubicBezTo>
                  <a:pt x="533806" y="0"/>
                  <a:pt x="966542" y="432736"/>
                  <a:pt x="966542" y="966542"/>
                </a:cubicBezTo>
                <a:cubicBezTo>
                  <a:pt x="966542" y="1500348"/>
                  <a:pt x="533806" y="1933084"/>
                  <a:pt x="0" y="1933084"/>
                </a:cubicBezTo>
                <a:lnTo>
                  <a:pt x="0" y="1518592"/>
                </a:lnTo>
                <a:cubicBezTo>
                  <a:pt x="304889" y="1518592"/>
                  <a:pt x="552050" y="1271431"/>
                  <a:pt x="552050" y="966542"/>
                </a:cubicBezTo>
                <a:cubicBezTo>
                  <a:pt x="552050" y="661653"/>
                  <a:pt x="304889" y="414492"/>
                  <a:pt x="0" y="414492"/>
                </a:cubicBezTo>
                <a:lnTo>
                  <a:pt x="0" y="0"/>
                </a:lnTo>
                <a:close/>
              </a:path>
            </a:pathLst>
          </a:custGeom>
          <a:solidFill>
            <a:schemeClr val="accent3"/>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solidFill>
                <a:schemeClr val="tx1"/>
              </a:solidFill>
              <a:cs typeface="+mn-ea"/>
              <a:sym typeface="+mn-lt"/>
            </a:endParaRPr>
          </a:p>
        </p:txBody>
      </p:sp>
      <p:sp>
        <p:nvSpPr>
          <p:cNvPr id="21" name="TextBox 20"/>
          <p:cNvSpPr txBox="1"/>
          <p:nvPr/>
        </p:nvSpPr>
        <p:spPr>
          <a:xfrm>
            <a:off x="6096593" y="2168466"/>
            <a:ext cx="665567" cy="611706"/>
          </a:xfrm>
          <a:prstGeom prst="rect">
            <a:avLst/>
          </a:prstGeom>
          <a:noFill/>
        </p:spPr>
        <p:txBody>
          <a:bodyPr wrap="none" rtlCol="0">
            <a:spAutoFit/>
          </a:bodyPr>
          <a:lstStyle/>
          <a:p>
            <a:pPr algn="ctr"/>
            <a:r>
              <a:rPr lang="vi-VN" sz="3375" b="1">
                <a:solidFill>
                  <a:schemeClr val="accent1"/>
                </a:solidFill>
                <a:latin typeface="+mn-lt"/>
                <a:ea typeface="+mn-ea"/>
                <a:cs typeface="+mn-ea"/>
                <a:sym typeface="+mn-lt"/>
              </a:rPr>
              <a:t>01</a:t>
            </a:r>
            <a:endParaRPr lang="en-US" sz="3375" b="1">
              <a:solidFill>
                <a:schemeClr val="accent1"/>
              </a:solidFill>
              <a:latin typeface="+mn-lt"/>
              <a:ea typeface="+mn-ea"/>
              <a:cs typeface="+mn-ea"/>
              <a:sym typeface="+mn-lt"/>
            </a:endParaRPr>
          </a:p>
        </p:txBody>
      </p:sp>
      <p:sp>
        <p:nvSpPr>
          <p:cNvPr id="22" name="TextBox 21"/>
          <p:cNvSpPr txBox="1"/>
          <p:nvPr/>
        </p:nvSpPr>
        <p:spPr>
          <a:xfrm>
            <a:off x="6096593" y="3768663"/>
            <a:ext cx="665567" cy="611706"/>
          </a:xfrm>
          <a:prstGeom prst="rect">
            <a:avLst/>
          </a:prstGeom>
          <a:noFill/>
        </p:spPr>
        <p:txBody>
          <a:bodyPr wrap="none" rtlCol="0">
            <a:spAutoFit/>
          </a:bodyPr>
          <a:lstStyle/>
          <a:p>
            <a:pPr algn="ctr"/>
            <a:r>
              <a:rPr lang="vi-VN" sz="3375" b="1">
                <a:solidFill>
                  <a:schemeClr val="accent3"/>
                </a:solidFill>
                <a:latin typeface="+mn-lt"/>
                <a:ea typeface="+mn-ea"/>
                <a:cs typeface="+mn-ea"/>
                <a:sym typeface="+mn-lt"/>
              </a:rPr>
              <a:t>02</a:t>
            </a:r>
            <a:endParaRPr lang="en-US" sz="3375" b="1">
              <a:solidFill>
                <a:schemeClr val="accent3"/>
              </a:solidFill>
              <a:latin typeface="+mn-lt"/>
              <a:ea typeface="+mn-ea"/>
              <a:cs typeface="+mn-ea"/>
              <a:sym typeface="+mn-lt"/>
            </a:endParaRPr>
          </a:p>
        </p:txBody>
      </p:sp>
      <p:sp>
        <p:nvSpPr>
          <p:cNvPr id="23" name="TextBox 22"/>
          <p:cNvSpPr txBox="1"/>
          <p:nvPr/>
        </p:nvSpPr>
        <p:spPr>
          <a:xfrm>
            <a:off x="6096593" y="5373923"/>
            <a:ext cx="665567" cy="611706"/>
          </a:xfrm>
          <a:prstGeom prst="rect">
            <a:avLst/>
          </a:prstGeom>
          <a:noFill/>
        </p:spPr>
        <p:txBody>
          <a:bodyPr wrap="none" rtlCol="0">
            <a:spAutoFit/>
          </a:bodyPr>
          <a:lstStyle/>
          <a:p>
            <a:pPr algn="ctr"/>
            <a:r>
              <a:rPr lang="vi-VN" sz="3375" b="1">
                <a:solidFill>
                  <a:schemeClr val="accent4"/>
                </a:solidFill>
                <a:latin typeface="+mn-lt"/>
                <a:ea typeface="+mn-ea"/>
                <a:cs typeface="+mn-ea"/>
                <a:sym typeface="+mn-lt"/>
              </a:rPr>
              <a:t>03</a:t>
            </a:r>
            <a:endParaRPr lang="en-US" sz="3375" b="1">
              <a:solidFill>
                <a:schemeClr val="accent4"/>
              </a:solidFill>
              <a:latin typeface="+mn-lt"/>
              <a:ea typeface="+mn-ea"/>
              <a:cs typeface="+mn-ea"/>
              <a:sym typeface="+mn-lt"/>
            </a:endParaRPr>
          </a:p>
        </p:txBody>
      </p:sp>
      <p:grpSp>
        <p:nvGrpSpPr>
          <p:cNvPr id="5" name="Group 4"/>
          <p:cNvGrpSpPr/>
          <p:nvPr/>
        </p:nvGrpSpPr>
        <p:grpSpPr>
          <a:xfrm>
            <a:off x="7704690" y="1713536"/>
            <a:ext cx="4269717" cy="1996260"/>
            <a:chOff x="7305254" y="1624775"/>
            <a:chExt cx="4048546" cy="1892854"/>
          </a:xfrm>
        </p:grpSpPr>
        <p:grpSp>
          <p:nvGrpSpPr>
            <p:cNvPr id="24" name="组合 30"/>
            <p:cNvGrpSpPr/>
            <p:nvPr/>
          </p:nvGrpSpPr>
          <p:grpSpPr>
            <a:xfrm>
              <a:off x="7305254" y="1624775"/>
              <a:ext cx="579027" cy="544139"/>
              <a:chOff x="6902450" y="1241425"/>
              <a:chExt cx="1633537" cy="1535113"/>
            </a:xfrm>
            <a:solidFill>
              <a:schemeClr val="accent1"/>
            </a:solidFill>
          </p:grpSpPr>
          <p:sp>
            <p:nvSpPr>
              <p:cNvPr id="25" name="Freeform 24"/>
              <p:cNvSpPr>
                <a:spLocks noEditPoints="1"/>
              </p:cNvSpPr>
              <p:nvPr/>
            </p:nvSpPr>
            <p:spPr bwMode="auto">
              <a:xfrm>
                <a:off x="6902450" y="1241425"/>
                <a:ext cx="1504950" cy="1316038"/>
              </a:xfrm>
              <a:custGeom>
                <a:avLst/>
                <a:gdLst>
                  <a:gd name="T0" fmla="*/ 719 w 948"/>
                  <a:gd name="T1" fmla="*/ 235 h 829"/>
                  <a:gd name="T2" fmla="*/ 694 w 948"/>
                  <a:gd name="T3" fmla="*/ 273 h 829"/>
                  <a:gd name="T4" fmla="*/ 948 w 948"/>
                  <a:gd name="T5" fmla="*/ 365 h 829"/>
                  <a:gd name="T6" fmla="*/ 375 w 948"/>
                  <a:gd name="T7" fmla="*/ 254 h 829"/>
                  <a:gd name="T8" fmla="*/ 496 w 948"/>
                  <a:gd name="T9" fmla="*/ 238 h 829"/>
                  <a:gd name="T10" fmla="*/ 617 w 948"/>
                  <a:gd name="T11" fmla="*/ 183 h 829"/>
                  <a:gd name="T12" fmla="*/ 513 w 948"/>
                  <a:gd name="T13" fmla="*/ 6 h 829"/>
                  <a:gd name="T14" fmla="*/ 419 w 948"/>
                  <a:gd name="T15" fmla="*/ 150 h 829"/>
                  <a:gd name="T16" fmla="*/ 375 w 948"/>
                  <a:gd name="T17" fmla="*/ 254 h 829"/>
                  <a:gd name="T18" fmla="*/ 673 w 948"/>
                  <a:gd name="T19" fmla="*/ 283 h 829"/>
                  <a:gd name="T20" fmla="*/ 632 w 948"/>
                  <a:gd name="T21" fmla="*/ 277 h 829"/>
                  <a:gd name="T22" fmla="*/ 602 w 948"/>
                  <a:gd name="T23" fmla="*/ 242 h 829"/>
                  <a:gd name="T24" fmla="*/ 407 w 948"/>
                  <a:gd name="T25" fmla="*/ 304 h 829"/>
                  <a:gd name="T26" fmla="*/ 382 w 948"/>
                  <a:gd name="T27" fmla="*/ 352 h 829"/>
                  <a:gd name="T28" fmla="*/ 346 w 948"/>
                  <a:gd name="T29" fmla="*/ 360 h 829"/>
                  <a:gd name="T30" fmla="*/ 346 w 948"/>
                  <a:gd name="T31" fmla="*/ 590 h 829"/>
                  <a:gd name="T32" fmla="*/ 388 w 948"/>
                  <a:gd name="T33" fmla="*/ 633 h 829"/>
                  <a:gd name="T34" fmla="*/ 509 w 948"/>
                  <a:gd name="T35" fmla="*/ 683 h 829"/>
                  <a:gd name="T36" fmla="*/ 669 w 948"/>
                  <a:gd name="T37" fmla="*/ 661 h 829"/>
                  <a:gd name="T38" fmla="*/ 357 w 948"/>
                  <a:gd name="T39" fmla="*/ 696 h 829"/>
                  <a:gd name="T40" fmla="*/ 477 w 948"/>
                  <a:gd name="T41" fmla="*/ 811 h 829"/>
                  <a:gd name="T42" fmla="*/ 627 w 948"/>
                  <a:gd name="T43" fmla="*/ 715 h 829"/>
                  <a:gd name="T44" fmla="*/ 421 w 948"/>
                  <a:gd name="T45" fmla="*/ 690 h 829"/>
                  <a:gd name="T46" fmla="*/ 307 w 948"/>
                  <a:gd name="T47" fmla="*/ 342 h 829"/>
                  <a:gd name="T48" fmla="*/ 144 w 948"/>
                  <a:gd name="T49" fmla="*/ 465 h 829"/>
                  <a:gd name="T50" fmla="*/ 155 w 948"/>
                  <a:gd name="T51" fmla="*/ 515 h 829"/>
                  <a:gd name="T52" fmla="*/ 284 w 948"/>
                  <a:gd name="T53" fmla="*/ 611 h 829"/>
                  <a:gd name="T54" fmla="*/ 313 w 948"/>
                  <a:gd name="T55" fmla="*/ 590 h 829"/>
                  <a:gd name="T56" fmla="*/ 315 w 948"/>
                  <a:gd name="T57" fmla="*/ 350 h 829"/>
                  <a:gd name="T58" fmla="*/ 48 w 948"/>
                  <a:gd name="T59" fmla="*/ 471 h 829"/>
                  <a:gd name="T60" fmla="*/ 2 w 948"/>
                  <a:gd name="T61" fmla="*/ 506 h 829"/>
                  <a:gd name="T62" fmla="*/ 52 w 948"/>
                  <a:gd name="T63" fmla="*/ 533 h 829"/>
                  <a:gd name="T64" fmla="*/ 661 w 948"/>
                  <a:gd name="T65" fmla="*/ 165 h 829"/>
                  <a:gd name="T66" fmla="*/ 705 w 948"/>
                  <a:gd name="T67" fmla="*/ 185 h 829"/>
                  <a:gd name="T68" fmla="*/ 807 w 948"/>
                  <a:gd name="T69" fmla="*/ 219 h 829"/>
                  <a:gd name="T70" fmla="*/ 819 w 948"/>
                  <a:gd name="T71" fmla="*/ 138 h 829"/>
                  <a:gd name="T72" fmla="*/ 642 w 948"/>
                  <a:gd name="T73" fmla="*/ 27 h 829"/>
                  <a:gd name="T74" fmla="*/ 571 w 948"/>
                  <a:gd name="T75" fmla="*/ 42 h 829"/>
                  <a:gd name="T76" fmla="*/ 661 w 948"/>
                  <a:gd name="T77" fmla="*/ 165 h 829"/>
                  <a:gd name="T78" fmla="*/ 290 w 948"/>
                  <a:gd name="T79" fmla="*/ 686 h 829"/>
                  <a:gd name="T80" fmla="*/ 275 w 948"/>
                  <a:gd name="T81" fmla="*/ 633 h 829"/>
                  <a:gd name="T82" fmla="*/ 134 w 948"/>
                  <a:gd name="T83" fmla="*/ 546 h 829"/>
                  <a:gd name="T84" fmla="*/ 84 w 948"/>
                  <a:gd name="T85" fmla="*/ 554 h 829"/>
                  <a:gd name="T86" fmla="*/ 36 w 948"/>
                  <a:gd name="T87" fmla="*/ 658 h 829"/>
                  <a:gd name="T88" fmla="*/ 167 w 948"/>
                  <a:gd name="T89" fmla="*/ 798 h 829"/>
                  <a:gd name="T90" fmla="*/ 342 w 948"/>
                  <a:gd name="T91" fmla="*/ 829 h 829"/>
                  <a:gd name="T92" fmla="*/ 332 w 948"/>
                  <a:gd name="T93" fmla="*/ 702 h 829"/>
                  <a:gd name="T94" fmla="*/ 127 w 948"/>
                  <a:gd name="T95" fmla="*/ 448 h 829"/>
                  <a:gd name="T96" fmla="*/ 292 w 948"/>
                  <a:gd name="T97" fmla="*/ 313 h 829"/>
                  <a:gd name="T98" fmla="*/ 309 w 948"/>
                  <a:gd name="T99" fmla="*/ 263 h 829"/>
                  <a:gd name="T100" fmla="*/ 352 w 948"/>
                  <a:gd name="T101" fmla="*/ 248 h 829"/>
                  <a:gd name="T102" fmla="*/ 396 w 948"/>
                  <a:gd name="T103" fmla="*/ 144 h 829"/>
                  <a:gd name="T104" fmla="*/ 490 w 948"/>
                  <a:gd name="T105" fmla="*/ 0 h 829"/>
                  <a:gd name="T106" fmla="*/ 273 w 948"/>
                  <a:gd name="T107" fmla="*/ 48 h 829"/>
                  <a:gd name="T108" fmla="*/ 102 w 948"/>
                  <a:gd name="T109" fmla="*/ 185 h 829"/>
                  <a:gd name="T110" fmla="*/ 17 w 948"/>
                  <a:gd name="T111" fmla="*/ 356 h 829"/>
                  <a:gd name="T112" fmla="*/ 71 w 948"/>
                  <a:gd name="T113" fmla="*/ 448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8" h="829">
                    <a:moveTo>
                      <a:pt x="909" y="263"/>
                    </a:moveTo>
                    <a:lnTo>
                      <a:pt x="909" y="263"/>
                    </a:lnTo>
                    <a:lnTo>
                      <a:pt x="863" y="252"/>
                    </a:lnTo>
                    <a:lnTo>
                      <a:pt x="815" y="244"/>
                    </a:lnTo>
                    <a:lnTo>
                      <a:pt x="767" y="238"/>
                    </a:lnTo>
                    <a:lnTo>
                      <a:pt x="719" y="235"/>
                    </a:lnTo>
                    <a:lnTo>
                      <a:pt x="719" y="235"/>
                    </a:lnTo>
                    <a:lnTo>
                      <a:pt x="715" y="246"/>
                    </a:lnTo>
                    <a:lnTo>
                      <a:pt x="711" y="256"/>
                    </a:lnTo>
                    <a:lnTo>
                      <a:pt x="702" y="267"/>
                    </a:lnTo>
                    <a:lnTo>
                      <a:pt x="694" y="273"/>
                    </a:lnTo>
                    <a:lnTo>
                      <a:pt x="694" y="273"/>
                    </a:lnTo>
                    <a:lnTo>
                      <a:pt x="705" y="310"/>
                    </a:lnTo>
                    <a:lnTo>
                      <a:pt x="715" y="348"/>
                    </a:lnTo>
                    <a:lnTo>
                      <a:pt x="723" y="385"/>
                    </a:lnTo>
                    <a:lnTo>
                      <a:pt x="730" y="425"/>
                    </a:lnTo>
                    <a:lnTo>
                      <a:pt x="948" y="365"/>
                    </a:lnTo>
                    <a:lnTo>
                      <a:pt x="948" y="365"/>
                    </a:lnTo>
                    <a:lnTo>
                      <a:pt x="940" y="338"/>
                    </a:lnTo>
                    <a:lnTo>
                      <a:pt x="932" y="313"/>
                    </a:lnTo>
                    <a:lnTo>
                      <a:pt x="921" y="288"/>
                    </a:lnTo>
                    <a:lnTo>
                      <a:pt x="909" y="263"/>
                    </a:lnTo>
                    <a:lnTo>
                      <a:pt x="909" y="263"/>
                    </a:lnTo>
                    <a:close/>
                    <a:moveTo>
                      <a:pt x="375" y="254"/>
                    </a:moveTo>
                    <a:lnTo>
                      <a:pt x="375" y="254"/>
                    </a:lnTo>
                    <a:lnTo>
                      <a:pt x="388" y="260"/>
                    </a:lnTo>
                    <a:lnTo>
                      <a:pt x="396" y="271"/>
                    </a:lnTo>
                    <a:lnTo>
                      <a:pt x="396" y="271"/>
                    </a:lnTo>
                    <a:lnTo>
                      <a:pt x="446" y="254"/>
                    </a:lnTo>
                    <a:lnTo>
                      <a:pt x="496" y="238"/>
                    </a:lnTo>
                    <a:lnTo>
                      <a:pt x="548" y="227"/>
                    </a:lnTo>
                    <a:lnTo>
                      <a:pt x="600" y="219"/>
                    </a:lnTo>
                    <a:lnTo>
                      <a:pt x="600" y="219"/>
                    </a:lnTo>
                    <a:lnTo>
                      <a:pt x="605" y="206"/>
                    </a:lnTo>
                    <a:lnTo>
                      <a:pt x="609" y="194"/>
                    </a:lnTo>
                    <a:lnTo>
                      <a:pt x="617" y="183"/>
                    </a:lnTo>
                    <a:lnTo>
                      <a:pt x="627" y="175"/>
                    </a:lnTo>
                    <a:lnTo>
                      <a:pt x="627" y="175"/>
                    </a:lnTo>
                    <a:lnTo>
                      <a:pt x="602" y="131"/>
                    </a:lnTo>
                    <a:lnTo>
                      <a:pt x="575" y="88"/>
                    </a:lnTo>
                    <a:lnTo>
                      <a:pt x="546" y="46"/>
                    </a:lnTo>
                    <a:lnTo>
                      <a:pt x="513" y="6"/>
                    </a:lnTo>
                    <a:lnTo>
                      <a:pt x="513" y="6"/>
                    </a:lnTo>
                    <a:lnTo>
                      <a:pt x="492" y="33"/>
                    </a:lnTo>
                    <a:lnTo>
                      <a:pt x="471" y="63"/>
                    </a:lnTo>
                    <a:lnTo>
                      <a:pt x="452" y="90"/>
                    </a:lnTo>
                    <a:lnTo>
                      <a:pt x="436" y="121"/>
                    </a:lnTo>
                    <a:lnTo>
                      <a:pt x="419" y="150"/>
                    </a:lnTo>
                    <a:lnTo>
                      <a:pt x="405" y="181"/>
                    </a:lnTo>
                    <a:lnTo>
                      <a:pt x="390" y="215"/>
                    </a:lnTo>
                    <a:lnTo>
                      <a:pt x="377" y="246"/>
                    </a:lnTo>
                    <a:lnTo>
                      <a:pt x="377" y="246"/>
                    </a:lnTo>
                    <a:lnTo>
                      <a:pt x="375" y="254"/>
                    </a:lnTo>
                    <a:lnTo>
                      <a:pt x="375" y="254"/>
                    </a:lnTo>
                    <a:close/>
                    <a:moveTo>
                      <a:pt x="707" y="429"/>
                    </a:moveTo>
                    <a:lnTo>
                      <a:pt x="707" y="429"/>
                    </a:lnTo>
                    <a:lnTo>
                      <a:pt x="700" y="394"/>
                    </a:lnTo>
                    <a:lnTo>
                      <a:pt x="694" y="356"/>
                    </a:lnTo>
                    <a:lnTo>
                      <a:pt x="684" y="319"/>
                    </a:lnTo>
                    <a:lnTo>
                      <a:pt x="673" y="283"/>
                    </a:lnTo>
                    <a:lnTo>
                      <a:pt x="673" y="283"/>
                    </a:lnTo>
                    <a:lnTo>
                      <a:pt x="661" y="285"/>
                    </a:lnTo>
                    <a:lnTo>
                      <a:pt x="661" y="285"/>
                    </a:lnTo>
                    <a:lnTo>
                      <a:pt x="650" y="283"/>
                    </a:lnTo>
                    <a:lnTo>
                      <a:pt x="640" y="281"/>
                    </a:lnTo>
                    <a:lnTo>
                      <a:pt x="632" y="277"/>
                    </a:lnTo>
                    <a:lnTo>
                      <a:pt x="623" y="273"/>
                    </a:lnTo>
                    <a:lnTo>
                      <a:pt x="617" y="267"/>
                    </a:lnTo>
                    <a:lnTo>
                      <a:pt x="611" y="258"/>
                    </a:lnTo>
                    <a:lnTo>
                      <a:pt x="607" y="250"/>
                    </a:lnTo>
                    <a:lnTo>
                      <a:pt x="602" y="242"/>
                    </a:lnTo>
                    <a:lnTo>
                      <a:pt x="602" y="242"/>
                    </a:lnTo>
                    <a:lnTo>
                      <a:pt x="552" y="250"/>
                    </a:lnTo>
                    <a:lnTo>
                      <a:pt x="502" y="260"/>
                    </a:lnTo>
                    <a:lnTo>
                      <a:pt x="455" y="275"/>
                    </a:lnTo>
                    <a:lnTo>
                      <a:pt x="407" y="294"/>
                    </a:lnTo>
                    <a:lnTo>
                      <a:pt x="407" y="294"/>
                    </a:lnTo>
                    <a:lnTo>
                      <a:pt x="407" y="304"/>
                    </a:lnTo>
                    <a:lnTo>
                      <a:pt x="407" y="304"/>
                    </a:lnTo>
                    <a:lnTo>
                      <a:pt x="407" y="317"/>
                    </a:lnTo>
                    <a:lnTo>
                      <a:pt x="402" y="327"/>
                    </a:lnTo>
                    <a:lnTo>
                      <a:pt x="396" y="335"/>
                    </a:lnTo>
                    <a:lnTo>
                      <a:pt x="390" y="344"/>
                    </a:lnTo>
                    <a:lnTo>
                      <a:pt x="382" y="352"/>
                    </a:lnTo>
                    <a:lnTo>
                      <a:pt x="371" y="356"/>
                    </a:lnTo>
                    <a:lnTo>
                      <a:pt x="361" y="360"/>
                    </a:lnTo>
                    <a:lnTo>
                      <a:pt x="350" y="363"/>
                    </a:lnTo>
                    <a:lnTo>
                      <a:pt x="350" y="363"/>
                    </a:lnTo>
                    <a:lnTo>
                      <a:pt x="346" y="360"/>
                    </a:lnTo>
                    <a:lnTo>
                      <a:pt x="346" y="360"/>
                    </a:lnTo>
                    <a:lnTo>
                      <a:pt x="338" y="417"/>
                    </a:lnTo>
                    <a:lnTo>
                      <a:pt x="334" y="473"/>
                    </a:lnTo>
                    <a:lnTo>
                      <a:pt x="332" y="531"/>
                    </a:lnTo>
                    <a:lnTo>
                      <a:pt x="336" y="588"/>
                    </a:lnTo>
                    <a:lnTo>
                      <a:pt x="336" y="588"/>
                    </a:lnTo>
                    <a:lnTo>
                      <a:pt x="346" y="590"/>
                    </a:lnTo>
                    <a:lnTo>
                      <a:pt x="357" y="592"/>
                    </a:lnTo>
                    <a:lnTo>
                      <a:pt x="365" y="598"/>
                    </a:lnTo>
                    <a:lnTo>
                      <a:pt x="373" y="604"/>
                    </a:lnTo>
                    <a:lnTo>
                      <a:pt x="380" y="613"/>
                    </a:lnTo>
                    <a:lnTo>
                      <a:pt x="384" y="623"/>
                    </a:lnTo>
                    <a:lnTo>
                      <a:pt x="388" y="633"/>
                    </a:lnTo>
                    <a:lnTo>
                      <a:pt x="388" y="644"/>
                    </a:lnTo>
                    <a:lnTo>
                      <a:pt x="388" y="644"/>
                    </a:lnTo>
                    <a:lnTo>
                      <a:pt x="388" y="654"/>
                    </a:lnTo>
                    <a:lnTo>
                      <a:pt x="388" y="654"/>
                    </a:lnTo>
                    <a:lnTo>
                      <a:pt x="448" y="671"/>
                    </a:lnTo>
                    <a:lnTo>
                      <a:pt x="509" y="683"/>
                    </a:lnTo>
                    <a:lnTo>
                      <a:pt x="571" y="690"/>
                    </a:lnTo>
                    <a:lnTo>
                      <a:pt x="634" y="694"/>
                    </a:lnTo>
                    <a:lnTo>
                      <a:pt x="634" y="694"/>
                    </a:lnTo>
                    <a:lnTo>
                      <a:pt x="646" y="692"/>
                    </a:lnTo>
                    <a:lnTo>
                      <a:pt x="646" y="692"/>
                    </a:lnTo>
                    <a:lnTo>
                      <a:pt x="669" y="661"/>
                    </a:lnTo>
                    <a:lnTo>
                      <a:pt x="688" y="629"/>
                    </a:lnTo>
                    <a:lnTo>
                      <a:pt x="700" y="600"/>
                    </a:lnTo>
                    <a:lnTo>
                      <a:pt x="711" y="575"/>
                    </a:lnTo>
                    <a:lnTo>
                      <a:pt x="523" y="481"/>
                    </a:lnTo>
                    <a:lnTo>
                      <a:pt x="707" y="429"/>
                    </a:lnTo>
                    <a:close/>
                    <a:moveTo>
                      <a:pt x="357" y="696"/>
                    </a:moveTo>
                    <a:lnTo>
                      <a:pt x="357" y="696"/>
                    </a:lnTo>
                    <a:lnTo>
                      <a:pt x="382" y="767"/>
                    </a:lnTo>
                    <a:lnTo>
                      <a:pt x="405" y="827"/>
                    </a:lnTo>
                    <a:lnTo>
                      <a:pt x="405" y="827"/>
                    </a:lnTo>
                    <a:lnTo>
                      <a:pt x="442" y="821"/>
                    </a:lnTo>
                    <a:lnTo>
                      <a:pt x="477" y="811"/>
                    </a:lnTo>
                    <a:lnTo>
                      <a:pt x="509" y="800"/>
                    </a:lnTo>
                    <a:lnTo>
                      <a:pt x="538" y="786"/>
                    </a:lnTo>
                    <a:lnTo>
                      <a:pt x="563" y="771"/>
                    </a:lnTo>
                    <a:lnTo>
                      <a:pt x="588" y="752"/>
                    </a:lnTo>
                    <a:lnTo>
                      <a:pt x="609" y="733"/>
                    </a:lnTo>
                    <a:lnTo>
                      <a:pt x="627" y="715"/>
                    </a:lnTo>
                    <a:lnTo>
                      <a:pt x="627" y="715"/>
                    </a:lnTo>
                    <a:lnTo>
                      <a:pt x="586" y="713"/>
                    </a:lnTo>
                    <a:lnTo>
                      <a:pt x="546" y="711"/>
                    </a:lnTo>
                    <a:lnTo>
                      <a:pt x="511" y="706"/>
                    </a:lnTo>
                    <a:lnTo>
                      <a:pt x="477" y="700"/>
                    </a:lnTo>
                    <a:lnTo>
                      <a:pt x="421" y="690"/>
                    </a:lnTo>
                    <a:lnTo>
                      <a:pt x="380" y="677"/>
                    </a:lnTo>
                    <a:lnTo>
                      <a:pt x="380" y="677"/>
                    </a:lnTo>
                    <a:lnTo>
                      <a:pt x="369" y="688"/>
                    </a:lnTo>
                    <a:lnTo>
                      <a:pt x="357" y="696"/>
                    </a:lnTo>
                    <a:lnTo>
                      <a:pt x="357" y="696"/>
                    </a:lnTo>
                    <a:close/>
                    <a:moveTo>
                      <a:pt x="307" y="342"/>
                    </a:moveTo>
                    <a:lnTo>
                      <a:pt x="307" y="342"/>
                    </a:lnTo>
                    <a:lnTo>
                      <a:pt x="263" y="369"/>
                    </a:lnTo>
                    <a:lnTo>
                      <a:pt x="221" y="398"/>
                    </a:lnTo>
                    <a:lnTo>
                      <a:pt x="182" y="429"/>
                    </a:lnTo>
                    <a:lnTo>
                      <a:pt x="144" y="465"/>
                    </a:lnTo>
                    <a:lnTo>
                      <a:pt x="144" y="465"/>
                    </a:lnTo>
                    <a:lnTo>
                      <a:pt x="150" y="471"/>
                    </a:lnTo>
                    <a:lnTo>
                      <a:pt x="155" y="479"/>
                    </a:lnTo>
                    <a:lnTo>
                      <a:pt x="157" y="490"/>
                    </a:lnTo>
                    <a:lnTo>
                      <a:pt x="157" y="498"/>
                    </a:lnTo>
                    <a:lnTo>
                      <a:pt x="157" y="498"/>
                    </a:lnTo>
                    <a:lnTo>
                      <a:pt x="155" y="515"/>
                    </a:lnTo>
                    <a:lnTo>
                      <a:pt x="148" y="527"/>
                    </a:lnTo>
                    <a:lnTo>
                      <a:pt x="148" y="527"/>
                    </a:lnTo>
                    <a:lnTo>
                      <a:pt x="182" y="550"/>
                    </a:lnTo>
                    <a:lnTo>
                      <a:pt x="215" y="573"/>
                    </a:lnTo>
                    <a:lnTo>
                      <a:pt x="248" y="594"/>
                    </a:lnTo>
                    <a:lnTo>
                      <a:pt x="284" y="611"/>
                    </a:lnTo>
                    <a:lnTo>
                      <a:pt x="284" y="611"/>
                    </a:lnTo>
                    <a:lnTo>
                      <a:pt x="290" y="604"/>
                    </a:lnTo>
                    <a:lnTo>
                      <a:pt x="296" y="598"/>
                    </a:lnTo>
                    <a:lnTo>
                      <a:pt x="305" y="594"/>
                    </a:lnTo>
                    <a:lnTo>
                      <a:pt x="313" y="590"/>
                    </a:lnTo>
                    <a:lnTo>
                      <a:pt x="313" y="590"/>
                    </a:lnTo>
                    <a:lnTo>
                      <a:pt x="309" y="531"/>
                    </a:lnTo>
                    <a:lnTo>
                      <a:pt x="311" y="473"/>
                    </a:lnTo>
                    <a:lnTo>
                      <a:pt x="315" y="415"/>
                    </a:lnTo>
                    <a:lnTo>
                      <a:pt x="323" y="356"/>
                    </a:lnTo>
                    <a:lnTo>
                      <a:pt x="323" y="356"/>
                    </a:lnTo>
                    <a:lnTo>
                      <a:pt x="315" y="350"/>
                    </a:lnTo>
                    <a:lnTo>
                      <a:pt x="307" y="342"/>
                    </a:lnTo>
                    <a:lnTo>
                      <a:pt x="307" y="342"/>
                    </a:lnTo>
                    <a:close/>
                    <a:moveTo>
                      <a:pt x="42" y="498"/>
                    </a:moveTo>
                    <a:lnTo>
                      <a:pt x="42" y="498"/>
                    </a:lnTo>
                    <a:lnTo>
                      <a:pt x="44" y="483"/>
                    </a:lnTo>
                    <a:lnTo>
                      <a:pt x="48" y="471"/>
                    </a:lnTo>
                    <a:lnTo>
                      <a:pt x="48" y="471"/>
                    </a:lnTo>
                    <a:lnTo>
                      <a:pt x="27" y="448"/>
                    </a:lnTo>
                    <a:lnTo>
                      <a:pt x="5" y="423"/>
                    </a:lnTo>
                    <a:lnTo>
                      <a:pt x="5" y="423"/>
                    </a:lnTo>
                    <a:lnTo>
                      <a:pt x="0" y="465"/>
                    </a:lnTo>
                    <a:lnTo>
                      <a:pt x="2" y="506"/>
                    </a:lnTo>
                    <a:lnTo>
                      <a:pt x="7" y="548"/>
                    </a:lnTo>
                    <a:lnTo>
                      <a:pt x="13" y="590"/>
                    </a:lnTo>
                    <a:lnTo>
                      <a:pt x="13" y="590"/>
                    </a:lnTo>
                    <a:lnTo>
                      <a:pt x="34" y="561"/>
                    </a:lnTo>
                    <a:lnTo>
                      <a:pt x="52" y="533"/>
                    </a:lnTo>
                    <a:lnTo>
                      <a:pt x="52" y="533"/>
                    </a:lnTo>
                    <a:lnTo>
                      <a:pt x="48" y="525"/>
                    </a:lnTo>
                    <a:lnTo>
                      <a:pt x="44" y="517"/>
                    </a:lnTo>
                    <a:lnTo>
                      <a:pt x="42" y="508"/>
                    </a:lnTo>
                    <a:lnTo>
                      <a:pt x="42" y="498"/>
                    </a:lnTo>
                    <a:lnTo>
                      <a:pt x="42" y="498"/>
                    </a:lnTo>
                    <a:close/>
                    <a:moveTo>
                      <a:pt x="661" y="165"/>
                    </a:moveTo>
                    <a:lnTo>
                      <a:pt x="661" y="165"/>
                    </a:lnTo>
                    <a:lnTo>
                      <a:pt x="671" y="167"/>
                    </a:lnTo>
                    <a:lnTo>
                      <a:pt x="680" y="169"/>
                    </a:lnTo>
                    <a:lnTo>
                      <a:pt x="690" y="173"/>
                    </a:lnTo>
                    <a:lnTo>
                      <a:pt x="698" y="179"/>
                    </a:lnTo>
                    <a:lnTo>
                      <a:pt x="705" y="185"/>
                    </a:lnTo>
                    <a:lnTo>
                      <a:pt x="711" y="194"/>
                    </a:lnTo>
                    <a:lnTo>
                      <a:pt x="715" y="202"/>
                    </a:lnTo>
                    <a:lnTo>
                      <a:pt x="717" y="213"/>
                    </a:lnTo>
                    <a:lnTo>
                      <a:pt x="717" y="213"/>
                    </a:lnTo>
                    <a:lnTo>
                      <a:pt x="763" y="215"/>
                    </a:lnTo>
                    <a:lnTo>
                      <a:pt x="807" y="219"/>
                    </a:lnTo>
                    <a:lnTo>
                      <a:pt x="850" y="225"/>
                    </a:lnTo>
                    <a:lnTo>
                      <a:pt x="894" y="235"/>
                    </a:lnTo>
                    <a:lnTo>
                      <a:pt x="894" y="235"/>
                    </a:lnTo>
                    <a:lnTo>
                      <a:pt x="871" y="200"/>
                    </a:lnTo>
                    <a:lnTo>
                      <a:pt x="846" y="169"/>
                    </a:lnTo>
                    <a:lnTo>
                      <a:pt x="819" y="138"/>
                    </a:lnTo>
                    <a:lnTo>
                      <a:pt x="788" y="110"/>
                    </a:lnTo>
                    <a:lnTo>
                      <a:pt x="757" y="85"/>
                    </a:lnTo>
                    <a:lnTo>
                      <a:pt x="721" y="63"/>
                    </a:lnTo>
                    <a:lnTo>
                      <a:pt x="682" y="44"/>
                    </a:lnTo>
                    <a:lnTo>
                      <a:pt x="642" y="27"/>
                    </a:lnTo>
                    <a:lnTo>
                      <a:pt x="642" y="27"/>
                    </a:lnTo>
                    <a:lnTo>
                      <a:pt x="617" y="19"/>
                    </a:lnTo>
                    <a:lnTo>
                      <a:pt x="592" y="13"/>
                    </a:lnTo>
                    <a:lnTo>
                      <a:pt x="567" y="8"/>
                    </a:lnTo>
                    <a:lnTo>
                      <a:pt x="540" y="4"/>
                    </a:lnTo>
                    <a:lnTo>
                      <a:pt x="540" y="4"/>
                    </a:lnTo>
                    <a:lnTo>
                      <a:pt x="571" y="42"/>
                    </a:lnTo>
                    <a:lnTo>
                      <a:pt x="600" y="83"/>
                    </a:lnTo>
                    <a:lnTo>
                      <a:pt x="625" y="123"/>
                    </a:lnTo>
                    <a:lnTo>
                      <a:pt x="648" y="167"/>
                    </a:lnTo>
                    <a:lnTo>
                      <a:pt x="648" y="167"/>
                    </a:lnTo>
                    <a:lnTo>
                      <a:pt x="661" y="165"/>
                    </a:lnTo>
                    <a:lnTo>
                      <a:pt x="661" y="165"/>
                    </a:lnTo>
                    <a:close/>
                    <a:moveTo>
                      <a:pt x="332" y="702"/>
                    </a:moveTo>
                    <a:lnTo>
                      <a:pt x="332" y="702"/>
                    </a:lnTo>
                    <a:lnTo>
                      <a:pt x="319" y="700"/>
                    </a:lnTo>
                    <a:lnTo>
                      <a:pt x="309" y="698"/>
                    </a:lnTo>
                    <a:lnTo>
                      <a:pt x="298" y="692"/>
                    </a:lnTo>
                    <a:lnTo>
                      <a:pt x="290" y="686"/>
                    </a:lnTo>
                    <a:lnTo>
                      <a:pt x="284" y="677"/>
                    </a:lnTo>
                    <a:lnTo>
                      <a:pt x="277" y="667"/>
                    </a:lnTo>
                    <a:lnTo>
                      <a:pt x="275" y="656"/>
                    </a:lnTo>
                    <a:lnTo>
                      <a:pt x="273" y="644"/>
                    </a:lnTo>
                    <a:lnTo>
                      <a:pt x="273" y="644"/>
                    </a:lnTo>
                    <a:lnTo>
                      <a:pt x="275" y="633"/>
                    </a:lnTo>
                    <a:lnTo>
                      <a:pt x="275" y="633"/>
                    </a:lnTo>
                    <a:lnTo>
                      <a:pt x="238" y="615"/>
                    </a:lnTo>
                    <a:lnTo>
                      <a:pt x="202" y="594"/>
                    </a:lnTo>
                    <a:lnTo>
                      <a:pt x="167" y="571"/>
                    </a:lnTo>
                    <a:lnTo>
                      <a:pt x="134" y="546"/>
                    </a:lnTo>
                    <a:lnTo>
                      <a:pt x="134" y="546"/>
                    </a:lnTo>
                    <a:lnTo>
                      <a:pt x="125" y="550"/>
                    </a:lnTo>
                    <a:lnTo>
                      <a:pt x="117" y="552"/>
                    </a:lnTo>
                    <a:lnTo>
                      <a:pt x="109" y="556"/>
                    </a:lnTo>
                    <a:lnTo>
                      <a:pt x="98" y="556"/>
                    </a:lnTo>
                    <a:lnTo>
                      <a:pt x="98" y="556"/>
                    </a:lnTo>
                    <a:lnTo>
                      <a:pt x="84" y="554"/>
                    </a:lnTo>
                    <a:lnTo>
                      <a:pt x="71" y="548"/>
                    </a:lnTo>
                    <a:lnTo>
                      <a:pt x="71" y="548"/>
                    </a:lnTo>
                    <a:lnTo>
                      <a:pt x="44" y="583"/>
                    </a:lnTo>
                    <a:lnTo>
                      <a:pt x="21" y="619"/>
                    </a:lnTo>
                    <a:lnTo>
                      <a:pt x="21" y="619"/>
                    </a:lnTo>
                    <a:lnTo>
                      <a:pt x="36" y="658"/>
                    </a:lnTo>
                    <a:lnTo>
                      <a:pt x="52" y="696"/>
                    </a:lnTo>
                    <a:lnTo>
                      <a:pt x="71" y="731"/>
                    </a:lnTo>
                    <a:lnTo>
                      <a:pt x="94" y="767"/>
                    </a:lnTo>
                    <a:lnTo>
                      <a:pt x="94" y="767"/>
                    </a:lnTo>
                    <a:lnTo>
                      <a:pt x="132" y="783"/>
                    </a:lnTo>
                    <a:lnTo>
                      <a:pt x="167" y="798"/>
                    </a:lnTo>
                    <a:lnTo>
                      <a:pt x="202" y="808"/>
                    </a:lnTo>
                    <a:lnTo>
                      <a:pt x="236" y="817"/>
                    </a:lnTo>
                    <a:lnTo>
                      <a:pt x="267" y="823"/>
                    </a:lnTo>
                    <a:lnTo>
                      <a:pt x="296" y="827"/>
                    </a:lnTo>
                    <a:lnTo>
                      <a:pt x="342" y="829"/>
                    </a:lnTo>
                    <a:lnTo>
                      <a:pt x="342" y="829"/>
                    </a:lnTo>
                    <a:lnTo>
                      <a:pt x="382" y="829"/>
                    </a:lnTo>
                    <a:lnTo>
                      <a:pt x="382" y="829"/>
                    </a:lnTo>
                    <a:lnTo>
                      <a:pt x="355" y="763"/>
                    </a:lnTo>
                    <a:lnTo>
                      <a:pt x="334" y="702"/>
                    </a:lnTo>
                    <a:lnTo>
                      <a:pt x="334" y="702"/>
                    </a:lnTo>
                    <a:lnTo>
                      <a:pt x="332" y="702"/>
                    </a:lnTo>
                    <a:lnTo>
                      <a:pt x="332" y="702"/>
                    </a:lnTo>
                    <a:close/>
                    <a:moveTo>
                      <a:pt x="98" y="442"/>
                    </a:moveTo>
                    <a:lnTo>
                      <a:pt x="98" y="442"/>
                    </a:lnTo>
                    <a:lnTo>
                      <a:pt x="113" y="444"/>
                    </a:lnTo>
                    <a:lnTo>
                      <a:pt x="127" y="448"/>
                    </a:lnTo>
                    <a:lnTo>
                      <a:pt x="127" y="448"/>
                    </a:lnTo>
                    <a:lnTo>
                      <a:pt x="165" y="413"/>
                    </a:lnTo>
                    <a:lnTo>
                      <a:pt x="207" y="379"/>
                    </a:lnTo>
                    <a:lnTo>
                      <a:pt x="250" y="348"/>
                    </a:lnTo>
                    <a:lnTo>
                      <a:pt x="294" y="321"/>
                    </a:lnTo>
                    <a:lnTo>
                      <a:pt x="294" y="321"/>
                    </a:lnTo>
                    <a:lnTo>
                      <a:pt x="292" y="313"/>
                    </a:lnTo>
                    <a:lnTo>
                      <a:pt x="292" y="304"/>
                    </a:lnTo>
                    <a:lnTo>
                      <a:pt x="292" y="304"/>
                    </a:lnTo>
                    <a:lnTo>
                      <a:pt x="294" y="292"/>
                    </a:lnTo>
                    <a:lnTo>
                      <a:pt x="296" y="281"/>
                    </a:lnTo>
                    <a:lnTo>
                      <a:pt x="302" y="273"/>
                    </a:lnTo>
                    <a:lnTo>
                      <a:pt x="309" y="263"/>
                    </a:lnTo>
                    <a:lnTo>
                      <a:pt x="317" y="256"/>
                    </a:lnTo>
                    <a:lnTo>
                      <a:pt x="327" y="252"/>
                    </a:lnTo>
                    <a:lnTo>
                      <a:pt x="338" y="248"/>
                    </a:lnTo>
                    <a:lnTo>
                      <a:pt x="350" y="246"/>
                    </a:lnTo>
                    <a:lnTo>
                      <a:pt x="350" y="246"/>
                    </a:lnTo>
                    <a:lnTo>
                      <a:pt x="352" y="248"/>
                    </a:lnTo>
                    <a:lnTo>
                      <a:pt x="352" y="248"/>
                    </a:lnTo>
                    <a:lnTo>
                      <a:pt x="357" y="240"/>
                    </a:lnTo>
                    <a:lnTo>
                      <a:pt x="357" y="240"/>
                    </a:lnTo>
                    <a:lnTo>
                      <a:pt x="369" y="206"/>
                    </a:lnTo>
                    <a:lnTo>
                      <a:pt x="382" y="175"/>
                    </a:lnTo>
                    <a:lnTo>
                      <a:pt x="396" y="144"/>
                    </a:lnTo>
                    <a:lnTo>
                      <a:pt x="413" y="115"/>
                    </a:lnTo>
                    <a:lnTo>
                      <a:pt x="430" y="83"/>
                    </a:lnTo>
                    <a:lnTo>
                      <a:pt x="448" y="56"/>
                    </a:lnTo>
                    <a:lnTo>
                      <a:pt x="469" y="27"/>
                    </a:lnTo>
                    <a:lnTo>
                      <a:pt x="490" y="0"/>
                    </a:lnTo>
                    <a:lnTo>
                      <a:pt x="490" y="0"/>
                    </a:lnTo>
                    <a:lnTo>
                      <a:pt x="452" y="0"/>
                    </a:lnTo>
                    <a:lnTo>
                      <a:pt x="415" y="4"/>
                    </a:lnTo>
                    <a:lnTo>
                      <a:pt x="377" y="10"/>
                    </a:lnTo>
                    <a:lnTo>
                      <a:pt x="342" y="21"/>
                    </a:lnTo>
                    <a:lnTo>
                      <a:pt x="307" y="33"/>
                    </a:lnTo>
                    <a:lnTo>
                      <a:pt x="273" y="48"/>
                    </a:lnTo>
                    <a:lnTo>
                      <a:pt x="242" y="65"/>
                    </a:lnTo>
                    <a:lnTo>
                      <a:pt x="211" y="83"/>
                    </a:lnTo>
                    <a:lnTo>
                      <a:pt x="180" y="106"/>
                    </a:lnTo>
                    <a:lnTo>
                      <a:pt x="152" y="129"/>
                    </a:lnTo>
                    <a:lnTo>
                      <a:pt x="125" y="156"/>
                    </a:lnTo>
                    <a:lnTo>
                      <a:pt x="102" y="185"/>
                    </a:lnTo>
                    <a:lnTo>
                      <a:pt x="80" y="217"/>
                    </a:lnTo>
                    <a:lnTo>
                      <a:pt x="61" y="248"/>
                    </a:lnTo>
                    <a:lnTo>
                      <a:pt x="42" y="283"/>
                    </a:lnTo>
                    <a:lnTo>
                      <a:pt x="27" y="321"/>
                    </a:lnTo>
                    <a:lnTo>
                      <a:pt x="27" y="321"/>
                    </a:lnTo>
                    <a:lnTo>
                      <a:pt x="17" y="356"/>
                    </a:lnTo>
                    <a:lnTo>
                      <a:pt x="9" y="392"/>
                    </a:lnTo>
                    <a:lnTo>
                      <a:pt x="9" y="392"/>
                    </a:lnTo>
                    <a:lnTo>
                      <a:pt x="36" y="423"/>
                    </a:lnTo>
                    <a:lnTo>
                      <a:pt x="65" y="454"/>
                    </a:lnTo>
                    <a:lnTo>
                      <a:pt x="65" y="454"/>
                    </a:lnTo>
                    <a:lnTo>
                      <a:pt x="71" y="448"/>
                    </a:lnTo>
                    <a:lnTo>
                      <a:pt x="80" y="444"/>
                    </a:lnTo>
                    <a:lnTo>
                      <a:pt x="90" y="442"/>
                    </a:lnTo>
                    <a:lnTo>
                      <a:pt x="98" y="442"/>
                    </a:lnTo>
                    <a:lnTo>
                      <a:pt x="98" y="4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6" name="Freeform 25"/>
              <p:cNvSpPr/>
              <p:nvPr/>
            </p:nvSpPr>
            <p:spPr bwMode="auto">
              <a:xfrm>
                <a:off x="7131050" y="1906588"/>
                <a:ext cx="1404937" cy="869950"/>
              </a:xfrm>
              <a:custGeom>
                <a:avLst/>
                <a:gdLst>
                  <a:gd name="T0" fmla="*/ 0 w 885"/>
                  <a:gd name="T1" fmla="*/ 427 h 548"/>
                  <a:gd name="T2" fmla="*/ 73 w 885"/>
                  <a:gd name="T3" fmla="*/ 475 h 548"/>
                  <a:gd name="T4" fmla="*/ 144 w 885"/>
                  <a:gd name="T5" fmla="*/ 510 h 548"/>
                  <a:gd name="T6" fmla="*/ 215 w 885"/>
                  <a:gd name="T7" fmla="*/ 533 h 548"/>
                  <a:gd name="T8" fmla="*/ 281 w 885"/>
                  <a:gd name="T9" fmla="*/ 546 h 548"/>
                  <a:gd name="T10" fmla="*/ 346 w 885"/>
                  <a:gd name="T11" fmla="*/ 548 h 548"/>
                  <a:gd name="T12" fmla="*/ 406 w 885"/>
                  <a:gd name="T13" fmla="*/ 542 h 548"/>
                  <a:gd name="T14" fmla="*/ 465 w 885"/>
                  <a:gd name="T15" fmla="*/ 529 h 548"/>
                  <a:gd name="T16" fmla="*/ 517 w 885"/>
                  <a:gd name="T17" fmla="*/ 506 h 548"/>
                  <a:gd name="T18" fmla="*/ 567 w 885"/>
                  <a:gd name="T19" fmla="*/ 481 h 548"/>
                  <a:gd name="T20" fmla="*/ 613 w 885"/>
                  <a:gd name="T21" fmla="*/ 448 h 548"/>
                  <a:gd name="T22" fmla="*/ 654 w 885"/>
                  <a:gd name="T23" fmla="*/ 412 h 548"/>
                  <a:gd name="T24" fmla="*/ 690 w 885"/>
                  <a:gd name="T25" fmla="*/ 375 h 548"/>
                  <a:gd name="T26" fmla="*/ 721 w 885"/>
                  <a:gd name="T27" fmla="*/ 335 h 548"/>
                  <a:gd name="T28" fmla="*/ 746 w 885"/>
                  <a:gd name="T29" fmla="*/ 294 h 548"/>
                  <a:gd name="T30" fmla="*/ 767 w 885"/>
                  <a:gd name="T31" fmla="*/ 252 h 548"/>
                  <a:gd name="T32" fmla="*/ 779 w 885"/>
                  <a:gd name="T33" fmla="*/ 210 h 548"/>
                  <a:gd name="T34" fmla="*/ 885 w 885"/>
                  <a:gd name="T35" fmla="*/ 264 h 548"/>
                  <a:gd name="T36" fmla="*/ 508 w 885"/>
                  <a:gd name="T37" fmla="*/ 75 h 548"/>
                  <a:gd name="T38" fmla="*/ 623 w 885"/>
                  <a:gd name="T39" fmla="*/ 131 h 548"/>
                  <a:gd name="T40" fmla="*/ 610 w 885"/>
                  <a:gd name="T41" fmla="*/ 173 h 548"/>
                  <a:gd name="T42" fmla="*/ 586 w 885"/>
                  <a:gd name="T43" fmla="*/ 231 h 548"/>
                  <a:gd name="T44" fmla="*/ 542 w 885"/>
                  <a:gd name="T45" fmla="*/ 300 h 548"/>
                  <a:gd name="T46" fmla="*/ 513 w 885"/>
                  <a:gd name="T47" fmla="*/ 335 h 548"/>
                  <a:gd name="T48" fmla="*/ 475 w 885"/>
                  <a:gd name="T49" fmla="*/ 369 h 548"/>
                  <a:gd name="T50" fmla="*/ 431 w 885"/>
                  <a:gd name="T51" fmla="*/ 400 h 548"/>
                  <a:gd name="T52" fmla="*/ 381 w 885"/>
                  <a:gd name="T53" fmla="*/ 425 h 548"/>
                  <a:gd name="T54" fmla="*/ 323 w 885"/>
                  <a:gd name="T55" fmla="*/ 444 h 548"/>
                  <a:gd name="T56" fmla="*/ 256 w 885"/>
                  <a:gd name="T57" fmla="*/ 456 h 548"/>
                  <a:gd name="T58" fmla="*/ 181 w 885"/>
                  <a:gd name="T59" fmla="*/ 458 h 548"/>
                  <a:gd name="T60" fmla="*/ 96 w 885"/>
                  <a:gd name="T61" fmla="*/ 450 h 548"/>
                  <a:gd name="T62" fmla="*/ 0 w 885"/>
                  <a:gd name="T63" fmla="*/ 42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5" h="548">
                    <a:moveTo>
                      <a:pt x="0" y="427"/>
                    </a:moveTo>
                    <a:lnTo>
                      <a:pt x="0" y="427"/>
                    </a:lnTo>
                    <a:lnTo>
                      <a:pt x="38" y="454"/>
                    </a:lnTo>
                    <a:lnTo>
                      <a:pt x="73" y="475"/>
                    </a:lnTo>
                    <a:lnTo>
                      <a:pt x="108" y="494"/>
                    </a:lnTo>
                    <a:lnTo>
                      <a:pt x="144" y="510"/>
                    </a:lnTo>
                    <a:lnTo>
                      <a:pt x="179" y="523"/>
                    </a:lnTo>
                    <a:lnTo>
                      <a:pt x="215" y="533"/>
                    </a:lnTo>
                    <a:lnTo>
                      <a:pt x="248" y="542"/>
                    </a:lnTo>
                    <a:lnTo>
                      <a:pt x="281" y="546"/>
                    </a:lnTo>
                    <a:lnTo>
                      <a:pt x="313" y="548"/>
                    </a:lnTo>
                    <a:lnTo>
                      <a:pt x="346" y="548"/>
                    </a:lnTo>
                    <a:lnTo>
                      <a:pt x="375" y="546"/>
                    </a:lnTo>
                    <a:lnTo>
                      <a:pt x="406" y="542"/>
                    </a:lnTo>
                    <a:lnTo>
                      <a:pt x="436" y="535"/>
                    </a:lnTo>
                    <a:lnTo>
                      <a:pt x="465" y="529"/>
                    </a:lnTo>
                    <a:lnTo>
                      <a:pt x="492" y="519"/>
                    </a:lnTo>
                    <a:lnTo>
                      <a:pt x="517" y="506"/>
                    </a:lnTo>
                    <a:lnTo>
                      <a:pt x="544" y="494"/>
                    </a:lnTo>
                    <a:lnTo>
                      <a:pt x="567" y="481"/>
                    </a:lnTo>
                    <a:lnTo>
                      <a:pt x="592" y="464"/>
                    </a:lnTo>
                    <a:lnTo>
                      <a:pt x="613" y="448"/>
                    </a:lnTo>
                    <a:lnTo>
                      <a:pt x="635" y="431"/>
                    </a:lnTo>
                    <a:lnTo>
                      <a:pt x="654" y="412"/>
                    </a:lnTo>
                    <a:lnTo>
                      <a:pt x="673" y="394"/>
                    </a:lnTo>
                    <a:lnTo>
                      <a:pt x="690" y="375"/>
                    </a:lnTo>
                    <a:lnTo>
                      <a:pt x="706" y="354"/>
                    </a:lnTo>
                    <a:lnTo>
                      <a:pt x="721" y="335"/>
                    </a:lnTo>
                    <a:lnTo>
                      <a:pt x="735" y="314"/>
                    </a:lnTo>
                    <a:lnTo>
                      <a:pt x="746" y="294"/>
                    </a:lnTo>
                    <a:lnTo>
                      <a:pt x="756" y="273"/>
                    </a:lnTo>
                    <a:lnTo>
                      <a:pt x="767" y="252"/>
                    </a:lnTo>
                    <a:lnTo>
                      <a:pt x="773" y="231"/>
                    </a:lnTo>
                    <a:lnTo>
                      <a:pt x="779" y="210"/>
                    </a:lnTo>
                    <a:lnTo>
                      <a:pt x="779" y="210"/>
                    </a:lnTo>
                    <a:lnTo>
                      <a:pt x="885" y="264"/>
                    </a:lnTo>
                    <a:lnTo>
                      <a:pt x="777" y="0"/>
                    </a:lnTo>
                    <a:lnTo>
                      <a:pt x="508" y="75"/>
                    </a:lnTo>
                    <a:lnTo>
                      <a:pt x="623" y="131"/>
                    </a:lnTo>
                    <a:lnTo>
                      <a:pt x="623" y="131"/>
                    </a:lnTo>
                    <a:lnTo>
                      <a:pt x="619" y="152"/>
                    </a:lnTo>
                    <a:lnTo>
                      <a:pt x="610" y="173"/>
                    </a:lnTo>
                    <a:lnTo>
                      <a:pt x="600" y="200"/>
                    </a:lnTo>
                    <a:lnTo>
                      <a:pt x="586" y="231"/>
                    </a:lnTo>
                    <a:lnTo>
                      <a:pt x="567" y="264"/>
                    </a:lnTo>
                    <a:lnTo>
                      <a:pt x="542" y="300"/>
                    </a:lnTo>
                    <a:lnTo>
                      <a:pt x="527" y="319"/>
                    </a:lnTo>
                    <a:lnTo>
                      <a:pt x="513" y="335"/>
                    </a:lnTo>
                    <a:lnTo>
                      <a:pt x="494" y="352"/>
                    </a:lnTo>
                    <a:lnTo>
                      <a:pt x="475" y="369"/>
                    </a:lnTo>
                    <a:lnTo>
                      <a:pt x="454" y="385"/>
                    </a:lnTo>
                    <a:lnTo>
                      <a:pt x="431" y="400"/>
                    </a:lnTo>
                    <a:lnTo>
                      <a:pt x="408" y="412"/>
                    </a:lnTo>
                    <a:lnTo>
                      <a:pt x="381" y="425"/>
                    </a:lnTo>
                    <a:lnTo>
                      <a:pt x="354" y="435"/>
                    </a:lnTo>
                    <a:lnTo>
                      <a:pt x="323" y="444"/>
                    </a:lnTo>
                    <a:lnTo>
                      <a:pt x="290" y="452"/>
                    </a:lnTo>
                    <a:lnTo>
                      <a:pt x="256" y="456"/>
                    </a:lnTo>
                    <a:lnTo>
                      <a:pt x="219" y="458"/>
                    </a:lnTo>
                    <a:lnTo>
                      <a:pt x="181" y="458"/>
                    </a:lnTo>
                    <a:lnTo>
                      <a:pt x="140" y="454"/>
                    </a:lnTo>
                    <a:lnTo>
                      <a:pt x="96" y="450"/>
                    </a:lnTo>
                    <a:lnTo>
                      <a:pt x="50" y="439"/>
                    </a:lnTo>
                    <a:lnTo>
                      <a:pt x="0" y="427"/>
                    </a:lnTo>
                    <a:lnTo>
                      <a:pt x="0" y="4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grpSp>
        <p:sp>
          <p:nvSpPr>
            <p:cNvPr id="38" name="TextBox 37"/>
            <p:cNvSpPr txBox="1"/>
            <p:nvPr/>
          </p:nvSpPr>
          <p:spPr>
            <a:xfrm>
              <a:off x="8029084" y="1799582"/>
              <a:ext cx="1695068" cy="350201"/>
            </a:xfrm>
            <a:prstGeom prst="rect">
              <a:avLst/>
            </a:prstGeom>
            <a:noFill/>
          </p:spPr>
          <p:txBody>
            <a:bodyPr wrap="none" rtlCol="0">
              <a:spAutoFit/>
            </a:bodyPr>
            <a:lstStyle/>
            <a:p>
              <a:r>
                <a:rPr lang="vi-VN" smtClean="0">
                  <a:solidFill>
                    <a:schemeClr val="tx2">
                      <a:lumMod val="75000"/>
                      <a:lumOff val="25000"/>
                    </a:schemeClr>
                  </a:solidFill>
                  <a:latin typeface="+mn-lt"/>
                  <a:ea typeface="+mn-ea"/>
                  <a:cs typeface="+mn-ea"/>
                  <a:sym typeface="+mn-lt"/>
                </a:rPr>
                <a:t>INFOGRAPHIC</a:t>
              </a:r>
              <a:endParaRPr lang="en-US">
                <a:solidFill>
                  <a:schemeClr val="tx2">
                    <a:lumMod val="75000"/>
                    <a:lumOff val="25000"/>
                  </a:schemeClr>
                </a:solidFill>
                <a:latin typeface="+mn-lt"/>
                <a:ea typeface="+mn-ea"/>
                <a:cs typeface="+mn-ea"/>
                <a:sym typeface="+mn-lt"/>
              </a:endParaRPr>
            </a:p>
          </p:txBody>
        </p:sp>
        <p:cxnSp>
          <p:nvCxnSpPr>
            <p:cNvPr id="39" name="Straight Connector 38"/>
            <p:cNvCxnSpPr/>
            <p:nvPr/>
          </p:nvCxnSpPr>
          <p:spPr>
            <a:xfrm>
              <a:off x="8128903" y="2168914"/>
              <a:ext cx="1339982" cy="0"/>
            </a:xfrm>
            <a:prstGeom prst="line">
              <a:avLst/>
            </a:prstGeom>
            <a:ln w="285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305254" y="2353334"/>
              <a:ext cx="4048546" cy="1164295"/>
            </a:xfrm>
            <a:prstGeom prst="rect">
              <a:avLst/>
            </a:prstGeom>
            <a:noFill/>
          </p:spPr>
          <p:txBody>
            <a:bodyPr wrap="square" rtlCol="0">
              <a:spAutoFit/>
            </a:bodyPr>
            <a:lstStyle/>
            <a:p>
              <a:r>
                <a:rPr lang="en-US" sz="1475" b="1" dirty="0">
                  <a:solidFill>
                    <a:schemeClr val="bg1">
                      <a:lumMod val="50000"/>
                    </a:schemeClr>
                  </a:solidFill>
                  <a:latin typeface="+mn-lt"/>
                  <a:ea typeface="+mn-ea"/>
                  <a:cs typeface="+mn-ea"/>
                  <a:sym typeface="+mn-lt"/>
                </a:rPr>
                <a:t>Lorem ipsum dolor sit </a:t>
              </a:r>
              <a:r>
                <a:rPr lang="en-US" sz="1475" b="1" dirty="0" err="1">
                  <a:solidFill>
                    <a:schemeClr val="bg1">
                      <a:lumMod val="50000"/>
                    </a:schemeClr>
                  </a:solidFill>
                  <a:latin typeface="+mn-lt"/>
                  <a:ea typeface="+mn-ea"/>
                  <a:cs typeface="+mn-ea"/>
                  <a:sym typeface="+mn-lt"/>
                </a:rPr>
                <a:t>amet</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consectetur</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adipiscing</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elit</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Vestibulum</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dignissim</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nunc</a:t>
              </a:r>
              <a:r>
                <a:rPr lang="en-US" sz="1475" b="1" dirty="0">
                  <a:solidFill>
                    <a:schemeClr val="bg1">
                      <a:lumMod val="50000"/>
                    </a:schemeClr>
                  </a:solidFill>
                  <a:latin typeface="+mn-lt"/>
                  <a:ea typeface="+mn-ea"/>
                  <a:cs typeface="+mn-ea"/>
                  <a:sym typeface="+mn-lt"/>
                </a:rPr>
                <a:t> nisi, ac </a:t>
              </a:r>
              <a:r>
                <a:rPr lang="en-US" sz="1475" dirty="0" err="1">
                  <a:solidFill>
                    <a:schemeClr val="bg1">
                      <a:lumMod val="50000"/>
                    </a:schemeClr>
                  </a:solidFill>
                  <a:latin typeface="+mn-lt"/>
                  <a:ea typeface="+mn-ea"/>
                  <a:cs typeface="+mn-ea"/>
                  <a:sym typeface="+mn-lt"/>
                </a:rPr>
                <a:t>scelerisque</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nulla</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malesuada</a:t>
              </a:r>
              <a:r>
                <a:rPr lang="en-US" sz="1475" dirty="0">
                  <a:solidFill>
                    <a:schemeClr val="bg1">
                      <a:lumMod val="50000"/>
                    </a:schemeClr>
                  </a:solidFill>
                  <a:latin typeface="+mn-lt"/>
                  <a:ea typeface="+mn-ea"/>
                  <a:cs typeface="+mn-ea"/>
                  <a:sym typeface="+mn-lt"/>
                </a:rPr>
                <a:t> id. Nunc </a:t>
              </a:r>
              <a:r>
                <a:rPr lang="en-US" sz="1475" dirty="0" err="1">
                  <a:solidFill>
                    <a:schemeClr val="bg1">
                      <a:lumMod val="50000"/>
                    </a:schemeClr>
                  </a:solidFill>
                  <a:latin typeface="+mn-lt"/>
                  <a:ea typeface="+mn-ea"/>
                  <a:cs typeface="+mn-ea"/>
                  <a:sym typeface="+mn-lt"/>
                </a:rPr>
                <a:t>consequat</a:t>
              </a:r>
              <a:r>
                <a:rPr lang="en-US" sz="1475" dirty="0">
                  <a:solidFill>
                    <a:schemeClr val="bg1">
                      <a:lumMod val="50000"/>
                    </a:schemeClr>
                  </a:solidFill>
                  <a:latin typeface="+mn-lt"/>
                  <a:ea typeface="+mn-ea"/>
                  <a:cs typeface="+mn-ea"/>
                  <a:sym typeface="+mn-lt"/>
                </a:rPr>
                <a:t> a </a:t>
              </a:r>
              <a:r>
                <a:rPr lang="en-US" sz="1475" dirty="0" err="1">
                  <a:solidFill>
                    <a:schemeClr val="bg1">
                      <a:lumMod val="50000"/>
                    </a:schemeClr>
                  </a:solidFill>
                  <a:latin typeface="+mn-lt"/>
                  <a:ea typeface="+mn-ea"/>
                  <a:cs typeface="+mn-ea"/>
                  <a:sym typeface="+mn-lt"/>
                </a:rPr>
                <a:t>urna</a:t>
              </a:r>
              <a:r>
                <a:rPr lang="en-US" sz="1475" dirty="0">
                  <a:solidFill>
                    <a:schemeClr val="bg1">
                      <a:lumMod val="50000"/>
                    </a:schemeClr>
                  </a:solidFill>
                  <a:latin typeface="+mn-lt"/>
                  <a:ea typeface="+mn-ea"/>
                  <a:cs typeface="+mn-ea"/>
                  <a:sym typeface="+mn-lt"/>
                </a:rPr>
                <a:t> at </a:t>
              </a:r>
              <a:r>
                <a:rPr lang="en-US" sz="1475" dirty="0" err="1">
                  <a:solidFill>
                    <a:schemeClr val="bg1">
                      <a:lumMod val="50000"/>
                    </a:schemeClr>
                  </a:solidFill>
                  <a:latin typeface="+mn-lt"/>
                  <a:ea typeface="+mn-ea"/>
                  <a:cs typeface="+mn-ea"/>
                  <a:sym typeface="+mn-lt"/>
                </a:rPr>
                <a:t>aliquam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Curabitur</a:t>
              </a:r>
              <a:r>
                <a:rPr lang="en-US" sz="1475" dirty="0">
                  <a:solidFill>
                    <a:schemeClr val="bg1">
                      <a:lumMod val="50000"/>
                    </a:schemeClr>
                  </a:solidFill>
                  <a:latin typeface="+mn-lt"/>
                  <a:ea typeface="+mn-ea"/>
                  <a:cs typeface="+mn-ea"/>
                  <a:sym typeface="+mn-lt"/>
                </a:rPr>
                <a:t> a </a:t>
              </a:r>
              <a:r>
                <a:rPr lang="en-US" sz="1475" dirty="0" err="1">
                  <a:solidFill>
                    <a:schemeClr val="bg1">
                      <a:lumMod val="50000"/>
                    </a:schemeClr>
                  </a:solidFill>
                  <a:latin typeface="+mn-lt"/>
                  <a:ea typeface="+mn-ea"/>
                  <a:cs typeface="+mn-ea"/>
                  <a:sym typeface="+mn-lt"/>
                </a:rPr>
                <a:t>est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aliquam</a:t>
              </a:r>
              <a:endParaRPr lang="en-US" sz="1475" dirty="0">
                <a:solidFill>
                  <a:schemeClr val="bg1">
                    <a:lumMod val="50000"/>
                  </a:schemeClr>
                </a:solidFill>
                <a:latin typeface="+mn-lt"/>
                <a:ea typeface="+mn-ea"/>
                <a:cs typeface="+mn-ea"/>
                <a:sym typeface="+mn-lt"/>
              </a:endParaRPr>
            </a:p>
          </p:txBody>
        </p:sp>
      </p:grpSp>
      <p:grpSp>
        <p:nvGrpSpPr>
          <p:cNvPr id="4" name="Group 3"/>
          <p:cNvGrpSpPr/>
          <p:nvPr/>
        </p:nvGrpSpPr>
        <p:grpSpPr>
          <a:xfrm>
            <a:off x="980798" y="3203786"/>
            <a:ext cx="3796044" cy="1906383"/>
            <a:chOff x="929658" y="3037830"/>
            <a:chExt cx="3599410" cy="1807633"/>
          </a:xfrm>
        </p:grpSpPr>
        <p:grpSp>
          <p:nvGrpSpPr>
            <p:cNvPr id="34" name="组合 50"/>
            <p:cNvGrpSpPr/>
            <p:nvPr/>
          </p:nvGrpSpPr>
          <p:grpSpPr>
            <a:xfrm>
              <a:off x="3947653" y="3037830"/>
              <a:ext cx="524001" cy="554479"/>
              <a:chOff x="738188" y="1265238"/>
              <a:chExt cx="1419226" cy="1501775"/>
            </a:xfrm>
            <a:solidFill>
              <a:schemeClr val="accent3"/>
            </a:solidFill>
          </p:grpSpPr>
          <p:sp>
            <p:nvSpPr>
              <p:cNvPr id="35" name="Freeform 21"/>
              <p:cNvSpPr/>
              <p:nvPr/>
            </p:nvSpPr>
            <p:spPr bwMode="auto">
              <a:xfrm>
                <a:off x="738188" y="2225675"/>
                <a:ext cx="365125" cy="163513"/>
              </a:xfrm>
              <a:custGeom>
                <a:avLst/>
                <a:gdLst>
                  <a:gd name="T0" fmla="*/ 52 w 230"/>
                  <a:gd name="T1" fmla="*/ 103 h 103"/>
                  <a:gd name="T2" fmla="*/ 178 w 230"/>
                  <a:gd name="T3" fmla="*/ 103 h 103"/>
                  <a:gd name="T4" fmla="*/ 178 w 230"/>
                  <a:gd name="T5" fmla="*/ 103 h 103"/>
                  <a:gd name="T6" fmla="*/ 178 w 230"/>
                  <a:gd name="T7" fmla="*/ 103 h 103"/>
                  <a:gd name="T8" fmla="*/ 188 w 230"/>
                  <a:gd name="T9" fmla="*/ 101 h 103"/>
                  <a:gd name="T10" fmla="*/ 198 w 230"/>
                  <a:gd name="T11" fmla="*/ 100 h 103"/>
                  <a:gd name="T12" fmla="*/ 207 w 230"/>
                  <a:gd name="T13" fmla="*/ 94 h 103"/>
                  <a:gd name="T14" fmla="*/ 215 w 230"/>
                  <a:gd name="T15" fmla="*/ 88 h 103"/>
                  <a:gd name="T16" fmla="*/ 221 w 230"/>
                  <a:gd name="T17" fmla="*/ 80 h 103"/>
                  <a:gd name="T18" fmla="*/ 226 w 230"/>
                  <a:gd name="T19" fmla="*/ 71 h 103"/>
                  <a:gd name="T20" fmla="*/ 228 w 230"/>
                  <a:gd name="T21" fmla="*/ 61 h 103"/>
                  <a:gd name="T22" fmla="*/ 230 w 230"/>
                  <a:gd name="T23" fmla="*/ 52 h 103"/>
                  <a:gd name="T24" fmla="*/ 230 w 230"/>
                  <a:gd name="T25" fmla="*/ 52 h 103"/>
                  <a:gd name="T26" fmla="*/ 228 w 230"/>
                  <a:gd name="T27" fmla="*/ 40 h 103"/>
                  <a:gd name="T28" fmla="*/ 226 w 230"/>
                  <a:gd name="T29" fmla="*/ 30 h 103"/>
                  <a:gd name="T30" fmla="*/ 221 w 230"/>
                  <a:gd name="T31" fmla="*/ 23 h 103"/>
                  <a:gd name="T32" fmla="*/ 215 w 230"/>
                  <a:gd name="T33" fmla="*/ 15 h 103"/>
                  <a:gd name="T34" fmla="*/ 207 w 230"/>
                  <a:gd name="T35" fmla="*/ 9 h 103"/>
                  <a:gd name="T36" fmla="*/ 198 w 230"/>
                  <a:gd name="T37" fmla="*/ 4 h 103"/>
                  <a:gd name="T38" fmla="*/ 188 w 230"/>
                  <a:gd name="T39" fmla="*/ 0 h 103"/>
                  <a:gd name="T40" fmla="*/ 178 w 230"/>
                  <a:gd name="T41" fmla="*/ 0 h 103"/>
                  <a:gd name="T42" fmla="*/ 178 w 230"/>
                  <a:gd name="T43" fmla="*/ 0 h 103"/>
                  <a:gd name="T44" fmla="*/ 52 w 230"/>
                  <a:gd name="T45" fmla="*/ 0 h 103"/>
                  <a:gd name="T46" fmla="*/ 52 w 230"/>
                  <a:gd name="T47" fmla="*/ 0 h 103"/>
                  <a:gd name="T48" fmla="*/ 52 w 230"/>
                  <a:gd name="T49" fmla="*/ 0 h 103"/>
                  <a:gd name="T50" fmla="*/ 40 w 230"/>
                  <a:gd name="T51" fmla="*/ 0 h 103"/>
                  <a:gd name="T52" fmla="*/ 31 w 230"/>
                  <a:gd name="T53" fmla="*/ 4 h 103"/>
                  <a:gd name="T54" fmla="*/ 23 w 230"/>
                  <a:gd name="T55" fmla="*/ 9 h 103"/>
                  <a:gd name="T56" fmla="*/ 15 w 230"/>
                  <a:gd name="T57" fmla="*/ 15 h 103"/>
                  <a:gd name="T58" fmla="*/ 8 w 230"/>
                  <a:gd name="T59" fmla="*/ 23 h 103"/>
                  <a:gd name="T60" fmla="*/ 4 w 230"/>
                  <a:gd name="T61" fmla="*/ 30 h 103"/>
                  <a:gd name="T62" fmla="*/ 0 w 230"/>
                  <a:gd name="T63" fmla="*/ 40 h 103"/>
                  <a:gd name="T64" fmla="*/ 0 w 230"/>
                  <a:gd name="T65" fmla="*/ 52 h 103"/>
                  <a:gd name="T66" fmla="*/ 0 w 230"/>
                  <a:gd name="T67" fmla="*/ 52 h 103"/>
                  <a:gd name="T68" fmla="*/ 0 w 230"/>
                  <a:gd name="T69" fmla="*/ 61 h 103"/>
                  <a:gd name="T70" fmla="*/ 4 w 230"/>
                  <a:gd name="T71" fmla="*/ 71 h 103"/>
                  <a:gd name="T72" fmla="*/ 8 w 230"/>
                  <a:gd name="T73" fmla="*/ 80 h 103"/>
                  <a:gd name="T74" fmla="*/ 15 w 230"/>
                  <a:gd name="T75" fmla="*/ 88 h 103"/>
                  <a:gd name="T76" fmla="*/ 23 w 230"/>
                  <a:gd name="T77" fmla="*/ 94 h 103"/>
                  <a:gd name="T78" fmla="*/ 31 w 230"/>
                  <a:gd name="T79" fmla="*/ 100 h 103"/>
                  <a:gd name="T80" fmla="*/ 40 w 230"/>
                  <a:gd name="T81" fmla="*/ 101 h 103"/>
                  <a:gd name="T82" fmla="*/ 52 w 230"/>
                  <a:gd name="T83" fmla="*/ 103 h 103"/>
                  <a:gd name="T84" fmla="*/ 52 w 230"/>
                  <a:gd name="T8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103">
                    <a:moveTo>
                      <a:pt x="52" y="103"/>
                    </a:moveTo>
                    <a:lnTo>
                      <a:pt x="178" y="103"/>
                    </a:lnTo>
                    <a:lnTo>
                      <a:pt x="178" y="103"/>
                    </a:lnTo>
                    <a:lnTo>
                      <a:pt x="178" y="103"/>
                    </a:lnTo>
                    <a:lnTo>
                      <a:pt x="188" y="101"/>
                    </a:lnTo>
                    <a:lnTo>
                      <a:pt x="198" y="100"/>
                    </a:lnTo>
                    <a:lnTo>
                      <a:pt x="207" y="94"/>
                    </a:lnTo>
                    <a:lnTo>
                      <a:pt x="215" y="88"/>
                    </a:lnTo>
                    <a:lnTo>
                      <a:pt x="221" y="80"/>
                    </a:lnTo>
                    <a:lnTo>
                      <a:pt x="226" y="71"/>
                    </a:lnTo>
                    <a:lnTo>
                      <a:pt x="228" y="61"/>
                    </a:lnTo>
                    <a:lnTo>
                      <a:pt x="230" y="52"/>
                    </a:lnTo>
                    <a:lnTo>
                      <a:pt x="230" y="52"/>
                    </a:lnTo>
                    <a:lnTo>
                      <a:pt x="228" y="40"/>
                    </a:lnTo>
                    <a:lnTo>
                      <a:pt x="226" y="30"/>
                    </a:lnTo>
                    <a:lnTo>
                      <a:pt x="221" y="23"/>
                    </a:lnTo>
                    <a:lnTo>
                      <a:pt x="215" y="15"/>
                    </a:lnTo>
                    <a:lnTo>
                      <a:pt x="207" y="9"/>
                    </a:lnTo>
                    <a:lnTo>
                      <a:pt x="198" y="4"/>
                    </a:lnTo>
                    <a:lnTo>
                      <a:pt x="188" y="0"/>
                    </a:lnTo>
                    <a:lnTo>
                      <a:pt x="178" y="0"/>
                    </a:lnTo>
                    <a:lnTo>
                      <a:pt x="178" y="0"/>
                    </a:lnTo>
                    <a:lnTo>
                      <a:pt x="52" y="0"/>
                    </a:lnTo>
                    <a:lnTo>
                      <a:pt x="52" y="0"/>
                    </a:lnTo>
                    <a:lnTo>
                      <a:pt x="52" y="0"/>
                    </a:lnTo>
                    <a:lnTo>
                      <a:pt x="40" y="0"/>
                    </a:lnTo>
                    <a:lnTo>
                      <a:pt x="31" y="4"/>
                    </a:lnTo>
                    <a:lnTo>
                      <a:pt x="23" y="9"/>
                    </a:lnTo>
                    <a:lnTo>
                      <a:pt x="15" y="15"/>
                    </a:lnTo>
                    <a:lnTo>
                      <a:pt x="8" y="23"/>
                    </a:lnTo>
                    <a:lnTo>
                      <a:pt x="4" y="30"/>
                    </a:lnTo>
                    <a:lnTo>
                      <a:pt x="0" y="40"/>
                    </a:lnTo>
                    <a:lnTo>
                      <a:pt x="0" y="52"/>
                    </a:lnTo>
                    <a:lnTo>
                      <a:pt x="0" y="52"/>
                    </a:lnTo>
                    <a:lnTo>
                      <a:pt x="0" y="61"/>
                    </a:lnTo>
                    <a:lnTo>
                      <a:pt x="4" y="71"/>
                    </a:lnTo>
                    <a:lnTo>
                      <a:pt x="8" y="80"/>
                    </a:lnTo>
                    <a:lnTo>
                      <a:pt x="15" y="88"/>
                    </a:lnTo>
                    <a:lnTo>
                      <a:pt x="23" y="94"/>
                    </a:lnTo>
                    <a:lnTo>
                      <a:pt x="31" y="100"/>
                    </a:lnTo>
                    <a:lnTo>
                      <a:pt x="40" y="101"/>
                    </a:lnTo>
                    <a:lnTo>
                      <a:pt x="52" y="103"/>
                    </a:lnTo>
                    <a:lnTo>
                      <a:pt x="52"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6" name="Freeform 22"/>
              <p:cNvSpPr/>
              <p:nvPr/>
            </p:nvSpPr>
            <p:spPr bwMode="auto">
              <a:xfrm>
                <a:off x="738188" y="1643063"/>
                <a:ext cx="365125" cy="165100"/>
              </a:xfrm>
              <a:custGeom>
                <a:avLst/>
                <a:gdLst>
                  <a:gd name="T0" fmla="*/ 52 w 230"/>
                  <a:gd name="T1" fmla="*/ 104 h 104"/>
                  <a:gd name="T2" fmla="*/ 178 w 230"/>
                  <a:gd name="T3" fmla="*/ 104 h 104"/>
                  <a:gd name="T4" fmla="*/ 178 w 230"/>
                  <a:gd name="T5" fmla="*/ 104 h 104"/>
                  <a:gd name="T6" fmla="*/ 178 w 230"/>
                  <a:gd name="T7" fmla="*/ 104 h 104"/>
                  <a:gd name="T8" fmla="*/ 188 w 230"/>
                  <a:gd name="T9" fmla="*/ 104 h 104"/>
                  <a:gd name="T10" fmla="*/ 198 w 230"/>
                  <a:gd name="T11" fmla="*/ 100 h 104"/>
                  <a:gd name="T12" fmla="*/ 207 w 230"/>
                  <a:gd name="T13" fmla="*/ 96 h 104"/>
                  <a:gd name="T14" fmla="*/ 215 w 230"/>
                  <a:gd name="T15" fmla="*/ 89 h 104"/>
                  <a:gd name="T16" fmla="*/ 221 w 230"/>
                  <a:gd name="T17" fmla="*/ 81 h 104"/>
                  <a:gd name="T18" fmla="*/ 226 w 230"/>
                  <a:gd name="T19" fmla="*/ 73 h 104"/>
                  <a:gd name="T20" fmla="*/ 228 w 230"/>
                  <a:gd name="T21" fmla="*/ 64 h 104"/>
                  <a:gd name="T22" fmla="*/ 230 w 230"/>
                  <a:gd name="T23" fmla="*/ 52 h 104"/>
                  <a:gd name="T24" fmla="*/ 230 w 230"/>
                  <a:gd name="T25" fmla="*/ 52 h 104"/>
                  <a:gd name="T26" fmla="*/ 228 w 230"/>
                  <a:gd name="T27" fmla="*/ 42 h 104"/>
                  <a:gd name="T28" fmla="*/ 226 w 230"/>
                  <a:gd name="T29" fmla="*/ 33 h 104"/>
                  <a:gd name="T30" fmla="*/ 221 w 230"/>
                  <a:gd name="T31" fmla="*/ 23 h 104"/>
                  <a:gd name="T32" fmla="*/ 215 w 230"/>
                  <a:gd name="T33" fmla="*/ 16 h 104"/>
                  <a:gd name="T34" fmla="*/ 207 w 230"/>
                  <a:gd name="T35" fmla="*/ 10 h 104"/>
                  <a:gd name="T36" fmla="*/ 198 w 230"/>
                  <a:gd name="T37" fmla="*/ 4 h 104"/>
                  <a:gd name="T38" fmla="*/ 188 w 230"/>
                  <a:gd name="T39" fmla="*/ 2 h 104"/>
                  <a:gd name="T40" fmla="*/ 178 w 230"/>
                  <a:gd name="T41" fmla="*/ 0 h 104"/>
                  <a:gd name="T42" fmla="*/ 178 w 230"/>
                  <a:gd name="T43" fmla="*/ 0 h 104"/>
                  <a:gd name="T44" fmla="*/ 52 w 230"/>
                  <a:gd name="T45" fmla="*/ 0 h 104"/>
                  <a:gd name="T46" fmla="*/ 52 w 230"/>
                  <a:gd name="T47" fmla="*/ 0 h 104"/>
                  <a:gd name="T48" fmla="*/ 52 w 230"/>
                  <a:gd name="T49" fmla="*/ 0 h 104"/>
                  <a:gd name="T50" fmla="*/ 40 w 230"/>
                  <a:gd name="T51" fmla="*/ 2 h 104"/>
                  <a:gd name="T52" fmla="*/ 31 w 230"/>
                  <a:gd name="T53" fmla="*/ 4 h 104"/>
                  <a:gd name="T54" fmla="*/ 23 w 230"/>
                  <a:gd name="T55" fmla="*/ 10 h 104"/>
                  <a:gd name="T56" fmla="*/ 15 w 230"/>
                  <a:gd name="T57" fmla="*/ 16 h 104"/>
                  <a:gd name="T58" fmla="*/ 8 w 230"/>
                  <a:gd name="T59" fmla="*/ 23 h 104"/>
                  <a:gd name="T60" fmla="*/ 4 w 230"/>
                  <a:gd name="T61" fmla="*/ 33 h 104"/>
                  <a:gd name="T62" fmla="*/ 0 w 230"/>
                  <a:gd name="T63" fmla="*/ 42 h 104"/>
                  <a:gd name="T64" fmla="*/ 0 w 230"/>
                  <a:gd name="T65" fmla="*/ 52 h 104"/>
                  <a:gd name="T66" fmla="*/ 0 w 230"/>
                  <a:gd name="T67" fmla="*/ 52 h 104"/>
                  <a:gd name="T68" fmla="*/ 0 w 230"/>
                  <a:gd name="T69" fmla="*/ 64 h 104"/>
                  <a:gd name="T70" fmla="*/ 4 w 230"/>
                  <a:gd name="T71" fmla="*/ 73 h 104"/>
                  <a:gd name="T72" fmla="*/ 8 w 230"/>
                  <a:gd name="T73" fmla="*/ 81 h 104"/>
                  <a:gd name="T74" fmla="*/ 15 w 230"/>
                  <a:gd name="T75" fmla="*/ 89 h 104"/>
                  <a:gd name="T76" fmla="*/ 23 w 230"/>
                  <a:gd name="T77" fmla="*/ 96 h 104"/>
                  <a:gd name="T78" fmla="*/ 31 w 230"/>
                  <a:gd name="T79" fmla="*/ 100 h 104"/>
                  <a:gd name="T80" fmla="*/ 40 w 230"/>
                  <a:gd name="T81" fmla="*/ 104 h 104"/>
                  <a:gd name="T82" fmla="*/ 52 w 230"/>
                  <a:gd name="T83" fmla="*/ 104 h 104"/>
                  <a:gd name="T84" fmla="*/ 52 w 230"/>
                  <a:gd name="T8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104">
                    <a:moveTo>
                      <a:pt x="52" y="104"/>
                    </a:moveTo>
                    <a:lnTo>
                      <a:pt x="178" y="104"/>
                    </a:lnTo>
                    <a:lnTo>
                      <a:pt x="178" y="104"/>
                    </a:lnTo>
                    <a:lnTo>
                      <a:pt x="178" y="104"/>
                    </a:lnTo>
                    <a:lnTo>
                      <a:pt x="188" y="104"/>
                    </a:lnTo>
                    <a:lnTo>
                      <a:pt x="198" y="100"/>
                    </a:lnTo>
                    <a:lnTo>
                      <a:pt x="207" y="96"/>
                    </a:lnTo>
                    <a:lnTo>
                      <a:pt x="215" y="89"/>
                    </a:lnTo>
                    <a:lnTo>
                      <a:pt x="221" y="81"/>
                    </a:lnTo>
                    <a:lnTo>
                      <a:pt x="226" y="73"/>
                    </a:lnTo>
                    <a:lnTo>
                      <a:pt x="228" y="64"/>
                    </a:lnTo>
                    <a:lnTo>
                      <a:pt x="230" y="52"/>
                    </a:lnTo>
                    <a:lnTo>
                      <a:pt x="230" y="52"/>
                    </a:lnTo>
                    <a:lnTo>
                      <a:pt x="228" y="42"/>
                    </a:lnTo>
                    <a:lnTo>
                      <a:pt x="226" y="33"/>
                    </a:lnTo>
                    <a:lnTo>
                      <a:pt x="221" y="23"/>
                    </a:lnTo>
                    <a:lnTo>
                      <a:pt x="215" y="16"/>
                    </a:lnTo>
                    <a:lnTo>
                      <a:pt x="207" y="10"/>
                    </a:lnTo>
                    <a:lnTo>
                      <a:pt x="198" y="4"/>
                    </a:lnTo>
                    <a:lnTo>
                      <a:pt x="188" y="2"/>
                    </a:lnTo>
                    <a:lnTo>
                      <a:pt x="178" y="0"/>
                    </a:lnTo>
                    <a:lnTo>
                      <a:pt x="178" y="0"/>
                    </a:lnTo>
                    <a:lnTo>
                      <a:pt x="52" y="0"/>
                    </a:lnTo>
                    <a:lnTo>
                      <a:pt x="52" y="0"/>
                    </a:lnTo>
                    <a:lnTo>
                      <a:pt x="52" y="0"/>
                    </a:lnTo>
                    <a:lnTo>
                      <a:pt x="40" y="2"/>
                    </a:lnTo>
                    <a:lnTo>
                      <a:pt x="31" y="4"/>
                    </a:lnTo>
                    <a:lnTo>
                      <a:pt x="23" y="10"/>
                    </a:lnTo>
                    <a:lnTo>
                      <a:pt x="15" y="16"/>
                    </a:lnTo>
                    <a:lnTo>
                      <a:pt x="8" y="23"/>
                    </a:lnTo>
                    <a:lnTo>
                      <a:pt x="4" y="33"/>
                    </a:lnTo>
                    <a:lnTo>
                      <a:pt x="0" y="42"/>
                    </a:lnTo>
                    <a:lnTo>
                      <a:pt x="0" y="52"/>
                    </a:lnTo>
                    <a:lnTo>
                      <a:pt x="0" y="52"/>
                    </a:lnTo>
                    <a:lnTo>
                      <a:pt x="0" y="64"/>
                    </a:lnTo>
                    <a:lnTo>
                      <a:pt x="4" y="73"/>
                    </a:lnTo>
                    <a:lnTo>
                      <a:pt x="8" y="81"/>
                    </a:lnTo>
                    <a:lnTo>
                      <a:pt x="15" y="89"/>
                    </a:lnTo>
                    <a:lnTo>
                      <a:pt x="23" y="96"/>
                    </a:lnTo>
                    <a:lnTo>
                      <a:pt x="31" y="100"/>
                    </a:lnTo>
                    <a:lnTo>
                      <a:pt x="40" y="104"/>
                    </a:lnTo>
                    <a:lnTo>
                      <a:pt x="52" y="104"/>
                    </a:lnTo>
                    <a:lnTo>
                      <a:pt x="52"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7" name="Freeform 23"/>
              <p:cNvSpPr>
                <a:spLocks noEditPoints="1"/>
              </p:cNvSpPr>
              <p:nvPr/>
            </p:nvSpPr>
            <p:spPr bwMode="auto">
              <a:xfrm>
                <a:off x="920751" y="1265238"/>
                <a:ext cx="1236663" cy="1501775"/>
              </a:xfrm>
              <a:custGeom>
                <a:avLst/>
                <a:gdLst>
                  <a:gd name="T0" fmla="*/ 113 w 779"/>
                  <a:gd name="T1" fmla="*/ 0 h 946"/>
                  <a:gd name="T2" fmla="*/ 69 w 779"/>
                  <a:gd name="T3" fmla="*/ 10 h 946"/>
                  <a:gd name="T4" fmla="*/ 19 w 779"/>
                  <a:gd name="T5" fmla="*/ 50 h 946"/>
                  <a:gd name="T6" fmla="*/ 0 w 779"/>
                  <a:gd name="T7" fmla="*/ 102 h 946"/>
                  <a:gd name="T8" fmla="*/ 63 w 779"/>
                  <a:gd name="T9" fmla="*/ 204 h 946"/>
                  <a:gd name="T10" fmla="*/ 98 w 779"/>
                  <a:gd name="T11" fmla="*/ 210 h 946"/>
                  <a:gd name="T12" fmla="*/ 136 w 779"/>
                  <a:gd name="T13" fmla="*/ 242 h 946"/>
                  <a:gd name="T14" fmla="*/ 150 w 779"/>
                  <a:gd name="T15" fmla="*/ 290 h 946"/>
                  <a:gd name="T16" fmla="*/ 144 w 779"/>
                  <a:gd name="T17" fmla="*/ 325 h 946"/>
                  <a:gd name="T18" fmla="*/ 111 w 779"/>
                  <a:gd name="T19" fmla="*/ 363 h 946"/>
                  <a:gd name="T20" fmla="*/ 63 w 779"/>
                  <a:gd name="T21" fmla="*/ 378 h 946"/>
                  <a:gd name="T22" fmla="*/ 63 w 779"/>
                  <a:gd name="T23" fmla="*/ 568 h 946"/>
                  <a:gd name="T24" fmla="*/ 98 w 779"/>
                  <a:gd name="T25" fmla="*/ 576 h 946"/>
                  <a:gd name="T26" fmla="*/ 136 w 779"/>
                  <a:gd name="T27" fmla="*/ 607 h 946"/>
                  <a:gd name="T28" fmla="*/ 150 w 779"/>
                  <a:gd name="T29" fmla="*/ 657 h 946"/>
                  <a:gd name="T30" fmla="*/ 144 w 779"/>
                  <a:gd name="T31" fmla="*/ 691 h 946"/>
                  <a:gd name="T32" fmla="*/ 111 w 779"/>
                  <a:gd name="T33" fmla="*/ 729 h 946"/>
                  <a:gd name="T34" fmla="*/ 63 w 779"/>
                  <a:gd name="T35" fmla="*/ 745 h 946"/>
                  <a:gd name="T36" fmla="*/ 0 w 779"/>
                  <a:gd name="T37" fmla="*/ 833 h 946"/>
                  <a:gd name="T38" fmla="*/ 10 w 779"/>
                  <a:gd name="T39" fmla="*/ 877 h 946"/>
                  <a:gd name="T40" fmla="*/ 50 w 779"/>
                  <a:gd name="T41" fmla="*/ 927 h 946"/>
                  <a:gd name="T42" fmla="*/ 102 w 779"/>
                  <a:gd name="T43" fmla="*/ 946 h 946"/>
                  <a:gd name="T44" fmla="*/ 666 w 779"/>
                  <a:gd name="T45" fmla="*/ 946 h 946"/>
                  <a:gd name="T46" fmla="*/ 710 w 779"/>
                  <a:gd name="T47" fmla="*/ 939 h 946"/>
                  <a:gd name="T48" fmla="*/ 760 w 779"/>
                  <a:gd name="T49" fmla="*/ 896 h 946"/>
                  <a:gd name="T50" fmla="*/ 777 w 779"/>
                  <a:gd name="T51" fmla="*/ 845 h 946"/>
                  <a:gd name="T52" fmla="*/ 779 w 779"/>
                  <a:gd name="T53" fmla="*/ 114 h 946"/>
                  <a:gd name="T54" fmla="*/ 769 w 779"/>
                  <a:gd name="T55" fmla="*/ 69 h 946"/>
                  <a:gd name="T56" fmla="*/ 729 w 779"/>
                  <a:gd name="T57" fmla="*/ 20 h 946"/>
                  <a:gd name="T58" fmla="*/ 677 w 779"/>
                  <a:gd name="T59" fmla="*/ 0 h 946"/>
                  <a:gd name="T60" fmla="*/ 378 w 779"/>
                  <a:gd name="T61" fmla="*/ 154 h 946"/>
                  <a:gd name="T62" fmla="*/ 395 w 779"/>
                  <a:gd name="T63" fmla="*/ 154 h 946"/>
                  <a:gd name="T64" fmla="*/ 457 w 779"/>
                  <a:gd name="T65" fmla="*/ 296 h 946"/>
                  <a:gd name="T66" fmla="*/ 457 w 779"/>
                  <a:gd name="T67" fmla="*/ 313 h 946"/>
                  <a:gd name="T68" fmla="*/ 413 w 779"/>
                  <a:gd name="T69" fmla="*/ 336 h 946"/>
                  <a:gd name="T70" fmla="*/ 543 w 779"/>
                  <a:gd name="T71" fmla="*/ 777 h 946"/>
                  <a:gd name="T72" fmla="*/ 520 w 779"/>
                  <a:gd name="T73" fmla="*/ 779 h 946"/>
                  <a:gd name="T74" fmla="*/ 482 w 779"/>
                  <a:gd name="T75" fmla="*/ 770 h 946"/>
                  <a:gd name="T76" fmla="*/ 432 w 779"/>
                  <a:gd name="T77" fmla="*/ 739 h 946"/>
                  <a:gd name="T78" fmla="*/ 374 w 779"/>
                  <a:gd name="T79" fmla="*/ 678 h 946"/>
                  <a:gd name="T80" fmla="*/ 317 w 779"/>
                  <a:gd name="T81" fmla="*/ 572 h 946"/>
                  <a:gd name="T82" fmla="*/ 282 w 779"/>
                  <a:gd name="T83" fmla="*/ 480 h 946"/>
                  <a:gd name="T84" fmla="*/ 257 w 779"/>
                  <a:gd name="T85" fmla="*/ 363 h 946"/>
                  <a:gd name="T86" fmla="*/ 257 w 779"/>
                  <a:gd name="T87" fmla="*/ 279 h 946"/>
                  <a:gd name="T88" fmla="*/ 274 w 779"/>
                  <a:gd name="T89" fmla="*/ 223 h 946"/>
                  <a:gd name="T90" fmla="*/ 297 w 779"/>
                  <a:gd name="T91" fmla="*/ 190 h 946"/>
                  <a:gd name="T92" fmla="*/ 320 w 779"/>
                  <a:gd name="T93" fmla="*/ 175 h 946"/>
                  <a:gd name="T94" fmla="*/ 382 w 779"/>
                  <a:gd name="T95" fmla="*/ 350 h 946"/>
                  <a:gd name="T96" fmla="*/ 370 w 779"/>
                  <a:gd name="T97" fmla="*/ 365 h 946"/>
                  <a:gd name="T98" fmla="*/ 374 w 779"/>
                  <a:gd name="T99" fmla="*/ 419 h 946"/>
                  <a:gd name="T100" fmla="*/ 397 w 779"/>
                  <a:gd name="T101" fmla="*/ 490 h 946"/>
                  <a:gd name="T102" fmla="*/ 439 w 779"/>
                  <a:gd name="T103" fmla="*/ 578 h 946"/>
                  <a:gd name="T104" fmla="*/ 466 w 779"/>
                  <a:gd name="T105" fmla="*/ 605 h 946"/>
                  <a:gd name="T106" fmla="*/ 482 w 779"/>
                  <a:gd name="T107" fmla="*/ 603 h 946"/>
                  <a:gd name="T108" fmla="*/ 604 w 779"/>
                  <a:gd name="T109" fmla="*/ 754 h 946"/>
                  <a:gd name="T110" fmla="*/ 539 w 779"/>
                  <a:gd name="T111" fmla="*/ 582 h 946"/>
                  <a:gd name="T112" fmla="*/ 558 w 779"/>
                  <a:gd name="T113" fmla="*/ 582 h 946"/>
                  <a:gd name="T114" fmla="*/ 618 w 779"/>
                  <a:gd name="T115" fmla="*/ 724 h 946"/>
                  <a:gd name="T116" fmla="*/ 618 w 779"/>
                  <a:gd name="T117" fmla="*/ 743 h 946"/>
                  <a:gd name="T118" fmla="*/ 604 w 779"/>
                  <a:gd name="T119" fmla="*/ 754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9" h="946">
                    <a:moveTo>
                      <a:pt x="666" y="0"/>
                    </a:moveTo>
                    <a:lnTo>
                      <a:pt x="113" y="0"/>
                    </a:lnTo>
                    <a:lnTo>
                      <a:pt x="113" y="0"/>
                    </a:lnTo>
                    <a:lnTo>
                      <a:pt x="102" y="0"/>
                    </a:lnTo>
                    <a:lnTo>
                      <a:pt x="90" y="2"/>
                    </a:lnTo>
                    <a:lnTo>
                      <a:pt x="69" y="10"/>
                    </a:lnTo>
                    <a:lnTo>
                      <a:pt x="50" y="20"/>
                    </a:lnTo>
                    <a:lnTo>
                      <a:pt x="33" y="33"/>
                    </a:lnTo>
                    <a:lnTo>
                      <a:pt x="19" y="50"/>
                    </a:lnTo>
                    <a:lnTo>
                      <a:pt x="10" y="69"/>
                    </a:lnTo>
                    <a:lnTo>
                      <a:pt x="2" y="91"/>
                    </a:lnTo>
                    <a:lnTo>
                      <a:pt x="0" y="102"/>
                    </a:lnTo>
                    <a:lnTo>
                      <a:pt x="0" y="114"/>
                    </a:lnTo>
                    <a:lnTo>
                      <a:pt x="0" y="204"/>
                    </a:lnTo>
                    <a:lnTo>
                      <a:pt x="63" y="204"/>
                    </a:lnTo>
                    <a:lnTo>
                      <a:pt x="63" y="204"/>
                    </a:lnTo>
                    <a:lnTo>
                      <a:pt x="81" y="204"/>
                    </a:lnTo>
                    <a:lnTo>
                      <a:pt x="98" y="210"/>
                    </a:lnTo>
                    <a:lnTo>
                      <a:pt x="111" y="217"/>
                    </a:lnTo>
                    <a:lnTo>
                      <a:pt x="125" y="229"/>
                    </a:lnTo>
                    <a:lnTo>
                      <a:pt x="136" y="242"/>
                    </a:lnTo>
                    <a:lnTo>
                      <a:pt x="144" y="256"/>
                    </a:lnTo>
                    <a:lnTo>
                      <a:pt x="150" y="273"/>
                    </a:lnTo>
                    <a:lnTo>
                      <a:pt x="150" y="290"/>
                    </a:lnTo>
                    <a:lnTo>
                      <a:pt x="150" y="290"/>
                    </a:lnTo>
                    <a:lnTo>
                      <a:pt x="150" y="307"/>
                    </a:lnTo>
                    <a:lnTo>
                      <a:pt x="144" y="325"/>
                    </a:lnTo>
                    <a:lnTo>
                      <a:pt x="136" y="340"/>
                    </a:lnTo>
                    <a:lnTo>
                      <a:pt x="125" y="351"/>
                    </a:lnTo>
                    <a:lnTo>
                      <a:pt x="111" y="363"/>
                    </a:lnTo>
                    <a:lnTo>
                      <a:pt x="98" y="371"/>
                    </a:lnTo>
                    <a:lnTo>
                      <a:pt x="81" y="376"/>
                    </a:lnTo>
                    <a:lnTo>
                      <a:pt x="63" y="378"/>
                    </a:lnTo>
                    <a:lnTo>
                      <a:pt x="0" y="378"/>
                    </a:lnTo>
                    <a:lnTo>
                      <a:pt x="0" y="568"/>
                    </a:lnTo>
                    <a:lnTo>
                      <a:pt x="63" y="568"/>
                    </a:lnTo>
                    <a:lnTo>
                      <a:pt x="63" y="568"/>
                    </a:lnTo>
                    <a:lnTo>
                      <a:pt x="81" y="570"/>
                    </a:lnTo>
                    <a:lnTo>
                      <a:pt x="98" y="576"/>
                    </a:lnTo>
                    <a:lnTo>
                      <a:pt x="111" y="584"/>
                    </a:lnTo>
                    <a:lnTo>
                      <a:pt x="125" y="595"/>
                    </a:lnTo>
                    <a:lnTo>
                      <a:pt x="136" y="607"/>
                    </a:lnTo>
                    <a:lnTo>
                      <a:pt x="144" y="622"/>
                    </a:lnTo>
                    <a:lnTo>
                      <a:pt x="150" y="639"/>
                    </a:lnTo>
                    <a:lnTo>
                      <a:pt x="150" y="657"/>
                    </a:lnTo>
                    <a:lnTo>
                      <a:pt x="150" y="657"/>
                    </a:lnTo>
                    <a:lnTo>
                      <a:pt x="150" y="674"/>
                    </a:lnTo>
                    <a:lnTo>
                      <a:pt x="144" y="691"/>
                    </a:lnTo>
                    <a:lnTo>
                      <a:pt x="136" y="705"/>
                    </a:lnTo>
                    <a:lnTo>
                      <a:pt x="125" y="718"/>
                    </a:lnTo>
                    <a:lnTo>
                      <a:pt x="111" y="729"/>
                    </a:lnTo>
                    <a:lnTo>
                      <a:pt x="98" y="737"/>
                    </a:lnTo>
                    <a:lnTo>
                      <a:pt x="81" y="743"/>
                    </a:lnTo>
                    <a:lnTo>
                      <a:pt x="63" y="745"/>
                    </a:lnTo>
                    <a:lnTo>
                      <a:pt x="0" y="745"/>
                    </a:lnTo>
                    <a:lnTo>
                      <a:pt x="0" y="833"/>
                    </a:lnTo>
                    <a:lnTo>
                      <a:pt x="0" y="833"/>
                    </a:lnTo>
                    <a:lnTo>
                      <a:pt x="0" y="845"/>
                    </a:lnTo>
                    <a:lnTo>
                      <a:pt x="2" y="856"/>
                    </a:lnTo>
                    <a:lnTo>
                      <a:pt x="10" y="877"/>
                    </a:lnTo>
                    <a:lnTo>
                      <a:pt x="19" y="896"/>
                    </a:lnTo>
                    <a:lnTo>
                      <a:pt x="33" y="914"/>
                    </a:lnTo>
                    <a:lnTo>
                      <a:pt x="50" y="927"/>
                    </a:lnTo>
                    <a:lnTo>
                      <a:pt x="69" y="939"/>
                    </a:lnTo>
                    <a:lnTo>
                      <a:pt x="90" y="944"/>
                    </a:lnTo>
                    <a:lnTo>
                      <a:pt x="102" y="946"/>
                    </a:lnTo>
                    <a:lnTo>
                      <a:pt x="113" y="946"/>
                    </a:lnTo>
                    <a:lnTo>
                      <a:pt x="666" y="946"/>
                    </a:lnTo>
                    <a:lnTo>
                      <a:pt x="666" y="946"/>
                    </a:lnTo>
                    <a:lnTo>
                      <a:pt x="677" y="946"/>
                    </a:lnTo>
                    <a:lnTo>
                      <a:pt x="687" y="944"/>
                    </a:lnTo>
                    <a:lnTo>
                      <a:pt x="710" y="939"/>
                    </a:lnTo>
                    <a:lnTo>
                      <a:pt x="729" y="927"/>
                    </a:lnTo>
                    <a:lnTo>
                      <a:pt x="744" y="914"/>
                    </a:lnTo>
                    <a:lnTo>
                      <a:pt x="760" y="896"/>
                    </a:lnTo>
                    <a:lnTo>
                      <a:pt x="769" y="877"/>
                    </a:lnTo>
                    <a:lnTo>
                      <a:pt x="777" y="856"/>
                    </a:lnTo>
                    <a:lnTo>
                      <a:pt x="777" y="845"/>
                    </a:lnTo>
                    <a:lnTo>
                      <a:pt x="779" y="833"/>
                    </a:lnTo>
                    <a:lnTo>
                      <a:pt x="779" y="114"/>
                    </a:lnTo>
                    <a:lnTo>
                      <a:pt x="779" y="114"/>
                    </a:lnTo>
                    <a:lnTo>
                      <a:pt x="777" y="102"/>
                    </a:lnTo>
                    <a:lnTo>
                      <a:pt x="777" y="91"/>
                    </a:lnTo>
                    <a:lnTo>
                      <a:pt x="769" y="69"/>
                    </a:lnTo>
                    <a:lnTo>
                      <a:pt x="760" y="50"/>
                    </a:lnTo>
                    <a:lnTo>
                      <a:pt x="744" y="33"/>
                    </a:lnTo>
                    <a:lnTo>
                      <a:pt x="729" y="20"/>
                    </a:lnTo>
                    <a:lnTo>
                      <a:pt x="710" y="10"/>
                    </a:lnTo>
                    <a:lnTo>
                      <a:pt x="687" y="2"/>
                    </a:lnTo>
                    <a:lnTo>
                      <a:pt x="677" y="0"/>
                    </a:lnTo>
                    <a:lnTo>
                      <a:pt x="666" y="0"/>
                    </a:lnTo>
                    <a:lnTo>
                      <a:pt x="666" y="0"/>
                    </a:lnTo>
                    <a:close/>
                    <a:moveTo>
                      <a:pt x="378" y="154"/>
                    </a:moveTo>
                    <a:lnTo>
                      <a:pt x="378" y="154"/>
                    </a:lnTo>
                    <a:lnTo>
                      <a:pt x="388" y="152"/>
                    </a:lnTo>
                    <a:lnTo>
                      <a:pt x="395" y="154"/>
                    </a:lnTo>
                    <a:lnTo>
                      <a:pt x="403" y="160"/>
                    </a:lnTo>
                    <a:lnTo>
                      <a:pt x="409" y="167"/>
                    </a:lnTo>
                    <a:lnTo>
                      <a:pt x="457" y="296"/>
                    </a:lnTo>
                    <a:lnTo>
                      <a:pt x="457" y="296"/>
                    </a:lnTo>
                    <a:lnTo>
                      <a:pt x="459" y="305"/>
                    </a:lnTo>
                    <a:lnTo>
                      <a:pt x="457" y="313"/>
                    </a:lnTo>
                    <a:lnTo>
                      <a:pt x="451" y="321"/>
                    </a:lnTo>
                    <a:lnTo>
                      <a:pt x="443" y="327"/>
                    </a:lnTo>
                    <a:lnTo>
                      <a:pt x="413" y="336"/>
                    </a:lnTo>
                    <a:lnTo>
                      <a:pt x="347" y="165"/>
                    </a:lnTo>
                    <a:lnTo>
                      <a:pt x="378" y="154"/>
                    </a:lnTo>
                    <a:close/>
                    <a:moveTo>
                      <a:pt x="543" y="777"/>
                    </a:moveTo>
                    <a:lnTo>
                      <a:pt x="543" y="777"/>
                    </a:lnTo>
                    <a:lnTo>
                      <a:pt x="530" y="779"/>
                    </a:lnTo>
                    <a:lnTo>
                      <a:pt x="520" y="779"/>
                    </a:lnTo>
                    <a:lnTo>
                      <a:pt x="508" y="777"/>
                    </a:lnTo>
                    <a:lnTo>
                      <a:pt x="497" y="776"/>
                    </a:lnTo>
                    <a:lnTo>
                      <a:pt x="482" y="770"/>
                    </a:lnTo>
                    <a:lnTo>
                      <a:pt x="466" y="762"/>
                    </a:lnTo>
                    <a:lnTo>
                      <a:pt x="449" y="753"/>
                    </a:lnTo>
                    <a:lnTo>
                      <a:pt x="432" y="739"/>
                    </a:lnTo>
                    <a:lnTo>
                      <a:pt x="413" y="722"/>
                    </a:lnTo>
                    <a:lnTo>
                      <a:pt x="393" y="703"/>
                    </a:lnTo>
                    <a:lnTo>
                      <a:pt x="374" y="678"/>
                    </a:lnTo>
                    <a:lnTo>
                      <a:pt x="355" y="647"/>
                    </a:lnTo>
                    <a:lnTo>
                      <a:pt x="336" y="612"/>
                    </a:lnTo>
                    <a:lnTo>
                      <a:pt x="317" y="572"/>
                    </a:lnTo>
                    <a:lnTo>
                      <a:pt x="297" y="526"/>
                    </a:lnTo>
                    <a:lnTo>
                      <a:pt x="297" y="526"/>
                    </a:lnTo>
                    <a:lnTo>
                      <a:pt x="282" y="480"/>
                    </a:lnTo>
                    <a:lnTo>
                      <a:pt x="271" y="438"/>
                    </a:lnTo>
                    <a:lnTo>
                      <a:pt x="261" y="399"/>
                    </a:lnTo>
                    <a:lnTo>
                      <a:pt x="257" y="363"/>
                    </a:lnTo>
                    <a:lnTo>
                      <a:pt x="255" y="332"/>
                    </a:lnTo>
                    <a:lnTo>
                      <a:pt x="255" y="304"/>
                    </a:lnTo>
                    <a:lnTo>
                      <a:pt x="257" y="279"/>
                    </a:lnTo>
                    <a:lnTo>
                      <a:pt x="263" y="257"/>
                    </a:lnTo>
                    <a:lnTo>
                      <a:pt x="269" y="238"/>
                    </a:lnTo>
                    <a:lnTo>
                      <a:pt x="274" y="223"/>
                    </a:lnTo>
                    <a:lnTo>
                      <a:pt x="282" y="210"/>
                    </a:lnTo>
                    <a:lnTo>
                      <a:pt x="290" y="198"/>
                    </a:lnTo>
                    <a:lnTo>
                      <a:pt x="297" y="190"/>
                    </a:lnTo>
                    <a:lnTo>
                      <a:pt x="305" y="183"/>
                    </a:lnTo>
                    <a:lnTo>
                      <a:pt x="317" y="177"/>
                    </a:lnTo>
                    <a:lnTo>
                      <a:pt x="320" y="175"/>
                    </a:lnTo>
                    <a:lnTo>
                      <a:pt x="386" y="348"/>
                    </a:lnTo>
                    <a:lnTo>
                      <a:pt x="382" y="350"/>
                    </a:lnTo>
                    <a:lnTo>
                      <a:pt x="382" y="350"/>
                    </a:lnTo>
                    <a:lnTo>
                      <a:pt x="378" y="351"/>
                    </a:lnTo>
                    <a:lnTo>
                      <a:pt x="372" y="355"/>
                    </a:lnTo>
                    <a:lnTo>
                      <a:pt x="370" y="365"/>
                    </a:lnTo>
                    <a:lnTo>
                      <a:pt x="368" y="376"/>
                    </a:lnTo>
                    <a:lnTo>
                      <a:pt x="368" y="396"/>
                    </a:lnTo>
                    <a:lnTo>
                      <a:pt x="374" y="419"/>
                    </a:lnTo>
                    <a:lnTo>
                      <a:pt x="382" y="449"/>
                    </a:lnTo>
                    <a:lnTo>
                      <a:pt x="397" y="490"/>
                    </a:lnTo>
                    <a:lnTo>
                      <a:pt x="397" y="490"/>
                    </a:lnTo>
                    <a:lnTo>
                      <a:pt x="413" y="528"/>
                    </a:lnTo>
                    <a:lnTo>
                      <a:pt x="426" y="557"/>
                    </a:lnTo>
                    <a:lnTo>
                      <a:pt x="439" y="578"/>
                    </a:lnTo>
                    <a:lnTo>
                      <a:pt x="449" y="593"/>
                    </a:lnTo>
                    <a:lnTo>
                      <a:pt x="459" y="601"/>
                    </a:lnTo>
                    <a:lnTo>
                      <a:pt x="466" y="605"/>
                    </a:lnTo>
                    <a:lnTo>
                      <a:pt x="474" y="607"/>
                    </a:lnTo>
                    <a:lnTo>
                      <a:pt x="480" y="605"/>
                    </a:lnTo>
                    <a:lnTo>
                      <a:pt x="482" y="603"/>
                    </a:lnTo>
                    <a:lnTo>
                      <a:pt x="547" y="776"/>
                    </a:lnTo>
                    <a:lnTo>
                      <a:pt x="543" y="777"/>
                    </a:lnTo>
                    <a:close/>
                    <a:moveTo>
                      <a:pt x="604" y="754"/>
                    </a:moveTo>
                    <a:lnTo>
                      <a:pt x="574" y="766"/>
                    </a:lnTo>
                    <a:lnTo>
                      <a:pt x="510" y="593"/>
                    </a:lnTo>
                    <a:lnTo>
                      <a:pt x="539" y="582"/>
                    </a:lnTo>
                    <a:lnTo>
                      <a:pt x="539" y="582"/>
                    </a:lnTo>
                    <a:lnTo>
                      <a:pt x="549" y="580"/>
                    </a:lnTo>
                    <a:lnTo>
                      <a:pt x="558" y="582"/>
                    </a:lnTo>
                    <a:lnTo>
                      <a:pt x="564" y="588"/>
                    </a:lnTo>
                    <a:lnTo>
                      <a:pt x="570" y="595"/>
                    </a:lnTo>
                    <a:lnTo>
                      <a:pt x="618" y="724"/>
                    </a:lnTo>
                    <a:lnTo>
                      <a:pt x="618" y="724"/>
                    </a:lnTo>
                    <a:lnTo>
                      <a:pt x="620" y="733"/>
                    </a:lnTo>
                    <a:lnTo>
                      <a:pt x="618" y="743"/>
                    </a:lnTo>
                    <a:lnTo>
                      <a:pt x="612" y="749"/>
                    </a:lnTo>
                    <a:lnTo>
                      <a:pt x="604" y="754"/>
                    </a:lnTo>
                    <a:lnTo>
                      <a:pt x="604" y="7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grpSp>
        <p:sp>
          <p:nvSpPr>
            <p:cNvPr id="42" name="TextBox 41"/>
            <p:cNvSpPr txBox="1"/>
            <p:nvPr/>
          </p:nvSpPr>
          <p:spPr>
            <a:xfrm>
              <a:off x="2251515" y="3207034"/>
              <a:ext cx="1695068" cy="350201"/>
            </a:xfrm>
            <a:prstGeom prst="rect">
              <a:avLst/>
            </a:prstGeom>
            <a:noFill/>
          </p:spPr>
          <p:txBody>
            <a:bodyPr wrap="none" rtlCol="0">
              <a:spAutoFit/>
            </a:bodyPr>
            <a:lstStyle/>
            <a:p>
              <a:r>
                <a:rPr lang="vi-VN" smtClean="0">
                  <a:solidFill>
                    <a:schemeClr val="tx2">
                      <a:lumMod val="75000"/>
                      <a:lumOff val="25000"/>
                    </a:schemeClr>
                  </a:solidFill>
                  <a:latin typeface="+mn-lt"/>
                  <a:ea typeface="+mn-ea"/>
                  <a:cs typeface="+mn-ea"/>
                  <a:sym typeface="+mn-lt"/>
                </a:rPr>
                <a:t>INFOGRAPHIC</a:t>
              </a:r>
              <a:endParaRPr lang="en-US">
                <a:solidFill>
                  <a:schemeClr val="tx2">
                    <a:lumMod val="75000"/>
                    <a:lumOff val="25000"/>
                  </a:schemeClr>
                </a:solidFill>
                <a:latin typeface="+mn-lt"/>
                <a:ea typeface="+mn-ea"/>
                <a:cs typeface="+mn-ea"/>
                <a:sym typeface="+mn-lt"/>
              </a:endParaRPr>
            </a:p>
          </p:txBody>
        </p:sp>
        <p:cxnSp>
          <p:nvCxnSpPr>
            <p:cNvPr id="43" name="Straight Connector 42"/>
            <p:cNvCxnSpPr/>
            <p:nvPr/>
          </p:nvCxnSpPr>
          <p:spPr>
            <a:xfrm>
              <a:off x="2351334" y="3576366"/>
              <a:ext cx="1339982" cy="0"/>
            </a:xfrm>
            <a:prstGeom prst="line">
              <a:avLst/>
            </a:prstGeom>
            <a:ln w="285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29658" y="3681168"/>
              <a:ext cx="3599410" cy="1164295"/>
            </a:xfrm>
            <a:prstGeom prst="rect">
              <a:avLst/>
            </a:prstGeom>
            <a:noFill/>
          </p:spPr>
          <p:txBody>
            <a:bodyPr wrap="square" rtlCol="0">
              <a:spAutoFit/>
            </a:bodyPr>
            <a:lstStyle/>
            <a:p>
              <a:pPr algn="r"/>
              <a:r>
                <a:rPr lang="en-US" sz="1475" b="1" dirty="0">
                  <a:solidFill>
                    <a:schemeClr val="bg1">
                      <a:lumMod val="50000"/>
                    </a:schemeClr>
                  </a:solidFill>
                  <a:latin typeface="+mn-lt"/>
                  <a:ea typeface="+mn-ea"/>
                  <a:cs typeface="+mn-ea"/>
                  <a:sym typeface="+mn-lt"/>
                </a:rPr>
                <a:t>Lorem ipsum dolor sit </a:t>
              </a:r>
              <a:r>
                <a:rPr lang="en-US" sz="1475" b="1" dirty="0" err="1">
                  <a:solidFill>
                    <a:schemeClr val="bg1">
                      <a:lumMod val="50000"/>
                    </a:schemeClr>
                  </a:solidFill>
                  <a:latin typeface="+mn-lt"/>
                  <a:ea typeface="+mn-ea"/>
                  <a:cs typeface="+mn-ea"/>
                  <a:sym typeface="+mn-lt"/>
                </a:rPr>
                <a:t>amet</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consectetur</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adipiscing</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elit</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Vestibulum</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dignissim</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nunc</a:t>
              </a:r>
              <a:r>
                <a:rPr lang="en-US" sz="1475" b="1" dirty="0">
                  <a:solidFill>
                    <a:schemeClr val="bg1">
                      <a:lumMod val="50000"/>
                    </a:schemeClr>
                  </a:solidFill>
                  <a:latin typeface="+mn-lt"/>
                  <a:ea typeface="+mn-ea"/>
                  <a:cs typeface="+mn-ea"/>
                  <a:sym typeface="+mn-lt"/>
                </a:rPr>
                <a:t> nisi ac </a:t>
              </a:r>
              <a:r>
                <a:rPr lang="en-US" sz="1475" dirty="0" err="1">
                  <a:solidFill>
                    <a:schemeClr val="bg1">
                      <a:lumMod val="50000"/>
                    </a:schemeClr>
                  </a:solidFill>
                  <a:latin typeface="+mn-lt"/>
                  <a:ea typeface="+mn-ea"/>
                  <a:cs typeface="+mn-ea"/>
                  <a:sym typeface="+mn-lt"/>
                </a:rPr>
                <a:t>scelerisque</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nulla</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malesuada</a:t>
              </a:r>
              <a:r>
                <a:rPr lang="en-US" sz="1475" dirty="0">
                  <a:solidFill>
                    <a:schemeClr val="bg1">
                      <a:lumMod val="50000"/>
                    </a:schemeClr>
                  </a:solidFill>
                  <a:latin typeface="+mn-lt"/>
                  <a:ea typeface="+mn-ea"/>
                  <a:cs typeface="+mn-ea"/>
                  <a:sym typeface="+mn-lt"/>
                </a:rPr>
                <a:t> id. Nunc </a:t>
              </a:r>
              <a:r>
                <a:rPr lang="en-US" sz="1475" dirty="0" err="1">
                  <a:solidFill>
                    <a:schemeClr val="bg1">
                      <a:lumMod val="50000"/>
                    </a:schemeClr>
                  </a:solidFill>
                  <a:latin typeface="+mn-lt"/>
                  <a:ea typeface="+mn-ea"/>
                  <a:cs typeface="+mn-ea"/>
                  <a:sym typeface="+mn-lt"/>
                </a:rPr>
                <a:t>consequat</a:t>
              </a:r>
              <a:r>
                <a:rPr lang="en-US" sz="1475" dirty="0">
                  <a:solidFill>
                    <a:schemeClr val="bg1">
                      <a:lumMod val="50000"/>
                    </a:schemeClr>
                  </a:solidFill>
                  <a:latin typeface="+mn-lt"/>
                  <a:ea typeface="+mn-ea"/>
                  <a:cs typeface="+mn-ea"/>
                  <a:sym typeface="+mn-lt"/>
                </a:rPr>
                <a:t> a </a:t>
              </a:r>
              <a:r>
                <a:rPr lang="en-US" sz="1475" dirty="0" err="1">
                  <a:solidFill>
                    <a:schemeClr val="bg1">
                      <a:lumMod val="50000"/>
                    </a:schemeClr>
                  </a:solidFill>
                  <a:latin typeface="+mn-lt"/>
                  <a:ea typeface="+mn-ea"/>
                  <a:cs typeface="+mn-ea"/>
                  <a:sym typeface="+mn-lt"/>
                </a:rPr>
                <a:t>urna</a:t>
              </a:r>
              <a:r>
                <a:rPr lang="en-US" sz="1475" dirty="0">
                  <a:solidFill>
                    <a:schemeClr val="bg1">
                      <a:lumMod val="50000"/>
                    </a:schemeClr>
                  </a:solidFill>
                  <a:latin typeface="+mn-lt"/>
                  <a:ea typeface="+mn-ea"/>
                  <a:cs typeface="+mn-ea"/>
                  <a:sym typeface="+mn-lt"/>
                </a:rPr>
                <a:t> at </a:t>
              </a:r>
              <a:r>
                <a:rPr lang="en-US" sz="1475" dirty="0" err="1">
                  <a:solidFill>
                    <a:schemeClr val="bg1">
                      <a:lumMod val="50000"/>
                    </a:schemeClr>
                  </a:solidFill>
                  <a:latin typeface="+mn-lt"/>
                  <a:ea typeface="+mn-ea"/>
                  <a:cs typeface="+mn-ea"/>
                  <a:sym typeface="+mn-lt"/>
                </a:rPr>
                <a:t>aliquam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Curabitur</a:t>
              </a:r>
              <a:r>
                <a:rPr lang="en-US" sz="1475" dirty="0">
                  <a:solidFill>
                    <a:schemeClr val="bg1">
                      <a:lumMod val="50000"/>
                    </a:schemeClr>
                  </a:solidFill>
                  <a:latin typeface="+mn-lt"/>
                  <a:ea typeface="+mn-ea"/>
                  <a:cs typeface="+mn-ea"/>
                  <a:sym typeface="+mn-lt"/>
                </a:rPr>
                <a:t> a </a:t>
              </a:r>
              <a:r>
                <a:rPr lang="en-US" sz="1475" dirty="0" err="1">
                  <a:solidFill>
                    <a:schemeClr val="bg1">
                      <a:lumMod val="50000"/>
                    </a:schemeClr>
                  </a:solidFill>
                  <a:latin typeface="+mn-lt"/>
                  <a:ea typeface="+mn-ea"/>
                  <a:cs typeface="+mn-ea"/>
                  <a:sym typeface="+mn-lt"/>
                </a:rPr>
                <a:t>est</a:t>
              </a:r>
              <a:endParaRPr lang="en-US" sz="1475" dirty="0">
                <a:solidFill>
                  <a:schemeClr val="bg1">
                    <a:lumMod val="50000"/>
                  </a:schemeClr>
                </a:solidFill>
                <a:latin typeface="+mn-lt"/>
                <a:ea typeface="+mn-ea"/>
                <a:cs typeface="+mn-ea"/>
                <a:sym typeface="+mn-lt"/>
              </a:endParaRPr>
            </a:p>
          </p:txBody>
        </p:sp>
      </p:grpSp>
      <p:grpSp>
        <p:nvGrpSpPr>
          <p:cNvPr id="6" name="Group 5"/>
          <p:cNvGrpSpPr/>
          <p:nvPr/>
        </p:nvGrpSpPr>
        <p:grpSpPr>
          <a:xfrm>
            <a:off x="7704690" y="4823202"/>
            <a:ext cx="4269717" cy="1652832"/>
            <a:chOff x="7305254" y="4573361"/>
            <a:chExt cx="4048546" cy="1567216"/>
          </a:xfrm>
        </p:grpSpPr>
        <p:grpSp>
          <p:nvGrpSpPr>
            <p:cNvPr id="27" name="组合 29"/>
            <p:cNvGrpSpPr/>
            <p:nvPr/>
          </p:nvGrpSpPr>
          <p:grpSpPr>
            <a:xfrm>
              <a:off x="7305254" y="4573361"/>
              <a:ext cx="620105" cy="522194"/>
              <a:chOff x="3675063" y="1296988"/>
              <a:chExt cx="1749425" cy="1473200"/>
            </a:xfrm>
            <a:solidFill>
              <a:schemeClr val="accent4"/>
            </a:solidFill>
          </p:grpSpPr>
          <p:sp>
            <p:nvSpPr>
              <p:cNvPr id="28" name="Freeform 27"/>
              <p:cNvSpPr/>
              <p:nvPr/>
            </p:nvSpPr>
            <p:spPr bwMode="auto">
              <a:xfrm>
                <a:off x="4303713" y="1460500"/>
                <a:ext cx="503237" cy="501650"/>
              </a:xfrm>
              <a:custGeom>
                <a:avLst/>
                <a:gdLst>
                  <a:gd name="T0" fmla="*/ 317 w 317"/>
                  <a:gd name="T1" fmla="*/ 158 h 316"/>
                  <a:gd name="T2" fmla="*/ 312 w 317"/>
                  <a:gd name="T3" fmla="*/ 191 h 316"/>
                  <a:gd name="T4" fmla="*/ 304 w 317"/>
                  <a:gd name="T5" fmla="*/ 220 h 316"/>
                  <a:gd name="T6" fmla="*/ 290 w 317"/>
                  <a:gd name="T7" fmla="*/ 247 h 316"/>
                  <a:gd name="T8" fmla="*/ 271 w 317"/>
                  <a:gd name="T9" fmla="*/ 270 h 316"/>
                  <a:gd name="T10" fmla="*/ 246 w 317"/>
                  <a:gd name="T11" fmla="*/ 289 h 316"/>
                  <a:gd name="T12" fmla="*/ 219 w 317"/>
                  <a:gd name="T13" fmla="*/ 304 h 316"/>
                  <a:gd name="T14" fmla="*/ 190 w 317"/>
                  <a:gd name="T15" fmla="*/ 314 h 316"/>
                  <a:gd name="T16" fmla="*/ 158 w 317"/>
                  <a:gd name="T17" fmla="*/ 316 h 316"/>
                  <a:gd name="T18" fmla="*/ 142 w 317"/>
                  <a:gd name="T19" fmla="*/ 316 h 316"/>
                  <a:gd name="T20" fmla="*/ 110 w 317"/>
                  <a:gd name="T21" fmla="*/ 310 h 316"/>
                  <a:gd name="T22" fmla="*/ 83 w 317"/>
                  <a:gd name="T23" fmla="*/ 297 h 316"/>
                  <a:gd name="T24" fmla="*/ 56 w 317"/>
                  <a:gd name="T25" fmla="*/ 281 h 316"/>
                  <a:gd name="T26" fmla="*/ 35 w 317"/>
                  <a:gd name="T27" fmla="*/ 260 h 316"/>
                  <a:gd name="T28" fmla="*/ 19 w 317"/>
                  <a:gd name="T29" fmla="*/ 235 h 316"/>
                  <a:gd name="T30" fmla="*/ 6 w 317"/>
                  <a:gd name="T31" fmla="*/ 206 h 316"/>
                  <a:gd name="T32" fmla="*/ 0 w 317"/>
                  <a:gd name="T33" fmla="*/ 175 h 316"/>
                  <a:gd name="T34" fmla="*/ 0 w 317"/>
                  <a:gd name="T35" fmla="*/ 158 h 316"/>
                  <a:gd name="T36" fmla="*/ 2 w 317"/>
                  <a:gd name="T37" fmla="*/ 127 h 316"/>
                  <a:gd name="T38" fmla="*/ 12 w 317"/>
                  <a:gd name="T39" fmla="*/ 97 h 316"/>
                  <a:gd name="T40" fmla="*/ 27 w 317"/>
                  <a:gd name="T41" fmla="*/ 70 h 316"/>
                  <a:gd name="T42" fmla="*/ 46 w 317"/>
                  <a:gd name="T43" fmla="*/ 47 h 316"/>
                  <a:gd name="T44" fmla="*/ 69 w 317"/>
                  <a:gd name="T45" fmla="*/ 27 h 316"/>
                  <a:gd name="T46" fmla="*/ 96 w 317"/>
                  <a:gd name="T47" fmla="*/ 12 h 316"/>
                  <a:gd name="T48" fmla="*/ 125 w 317"/>
                  <a:gd name="T49" fmla="*/ 4 h 316"/>
                  <a:gd name="T50" fmla="*/ 158 w 317"/>
                  <a:gd name="T51" fmla="*/ 0 h 316"/>
                  <a:gd name="T52" fmla="*/ 175 w 317"/>
                  <a:gd name="T53" fmla="*/ 2 h 316"/>
                  <a:gd name="T54" fmla="*/ 204 w 317"/>
                  <a:gd name="T55" fmla="*/ 8 h 316"/>
                  <a:gd name="T56" fmla="*/ 233 w 317"/>
                  <a:gd name="T57" fmla="*/ 20 h 316"/>
                  <a:gd name="T58" fmla="*/ 258 w 317"/>
                  <a:gd name="T59" fmla="*/ 37 h 316"/>
                  <a:gd name="T60" fmla="*/ 279 w 317"/>
                  <a:gd name="T61" fmla="*/ 58 h 316"/>
                  <a:gd name="T62" fmla="*/ 298 w 317"/>
                  <a:gd name="T63" fmla="*/ 83 h 316"/>
                  <a:gd name="T64" fmla="*/ 308 w 317"/>
                  <a:gd name="T65" fmla="*/ 112 h 316"/>
                  <a:gd name="T66" fmla="*/ 315 w 317"/>
                  <a:gd name="T67" fmla="*/ 143 h 316"/>
                  <a:gd name="T68" fmla="*/ 317 w 317"/>
                  <a:gd name="T69"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316">
                    <a:moveTo>
                      <a:pt x="317" y="158"/>
                    </a:moveTo>
                    <a:lnTo>
                      <a:pt x="317" y="158"/>
                    </a:lnTo>
                    <a:lnTo>
                      <a:pt x="315" y="175"/>
                    </a:lnTo>
                    <a:lnTo>
                      <a:pt x="312" y="191"/>
                    </a:lnTo>
                    <a:lnTo>
                      <a:pt x="308" y="206"/>
                    </a:lnTo>
                    <a:lnTo>
                      <a:pt x="304" y="220"/>
                    </a:lnTo>
                    <a:lnTo>
                      <a:pt x="298" y="235"/>
                    </a:lnTo>
                    <a:lnTo>
                      <a:pt x="290" y="247"/>
                    </a:lnTo>
                    <a:lnTo>
                      <a:pt x="279" y="260"/>
                    </a:lnTo>
                    <a:lnTo>
                      <a:pt x="271" y="270"/>
                    </a:lnTo>
                    <a:lnTo>
                      <a:pt x="258" y="281"/>
                    </a:lnTo>
                    <a:lnTo>
                      <a:pt x="246" y="289"/>
                    </a:lnTo>
                    <a:lnTo>
                      <a:pt x="233" y="297"/>
                    </a:lnTo>
                    <a:lnTo>
                      <a:pt x="219" y="304"/>
                    </a:lnTo>
                    <a:lnTo>
                      <a:pt x="204" y="310"/>
                    </a:lnTo>
                    <a:lnTo>
                      <a:pt x="190" y="314"/>
                    </a:lnTo>
                    <a:lnTo>
                      <a:pt x="175" y="316"/>
                    </a:lnTo>
                    <a:lnTo>
                      <a:pt x="158" y="316"/>
                    </a:lnTo>
                    <a:lnTo>
                      <a:pt x="158" y="316"/>
                    </a:lnTo>
                    <a:lnTo>
                      <a:pt x="142" y="316"/>
                    </a:lnTo>
                    <a:lnTo>
                      <a:pt x="125" y="314"/>
                    </a:lnTo>
                    <a:lnTo>
                      <a:pt x="110" y="310"/>
                    </a:lnTo>
                    <a:lnTo>
                      <a:pt x="96" y="304"/>
                    </a:lnTo>
                    <a:lnTo>
                      <a:pt x="83" y="297"/>
                    </a:lnTo>
                    <a:lnTo>
                      <a:pt x="69" y="289"/>
                    </a:lnTo>
                    <a:lnTo>
                      <a:pt x="56" y="281"/>
                    </a:lnTo>
                    <a:lnTo>
                      <a:pt x="46" y="270"/>
                    </a:lnTo>
                    <a:lnTo>
                      <a:pt x="35" y="260"/>
                    </a:lnTo>
                    <a:lnTo>
                      <a:pt x="27" y="247"/>
                    </a:lnTo>
                    <a:lnTo>
                      <a:pt x="19" y="235"/>
                    </a:lnTo>
                    <a:lnTo>
                      <a:pt x="12" y="220"/>
                    </a:lnTo>
                    <a:lnTo>
                      <a:pt x="6" y="206"/>
                    </a:lnTo>
                    <a:lnTo>
                      <a:pt x="2" y="191"/>
                    </a:lnTo>
                    <a:lnTo>
                      <a:pt x="0" y="175"/>
                    </a:lnTo>
                    <a:lnTo>
                      <a:pt x="0" y="158"/>
                    </a:lnTo>
                    <a:lnTo>
                      <a:pt x="0" y="158"/>
                    </a:lnTo>
                    <a:lnTo>
                      <a:pt x="0" y="143"/>
                    </a:lnTo>
                    <a:lnTo>
                      <a:pt x="2" y="127"/>
                    </a:lnTo>
                    <a:lnTo>
                      <a:pt x="6" y="112"/>
                    </a:lnTo>
                    <a:lnTo>
                      <a:pt x="12" y="97"/>
                    </a:lnTo>
                    <a:lnTo>
                      <a:pt x="19" y="83"/>
                    </a:lnTo>
                    <a:lnTo>
                      <a:pt x="27" y="70"/>
                    </a:lnTo>
                    <a:lnTo>
                      <a:pt x="35" y="58"/>
                    </a:lnTo>
                    <a:lnTo>
                      <a:pt x="46" y="47"/>
                    </a:lnTo>
                    <a:lnTo>
                      <a:pt x="56" y="37"/>
                    </a:lnTo>
                    <a:lnTo>
                      <a:pt x="69" y="27"/>
                    </a:lnTo>
                    <a:lnTo>
                      <a:pt x="83" y="20"/>
                    </a:lnTo>
                    <a:lnTo>
                      <a:pt x="96" y="12"/>
                    </a:lnTo>
                    <a:lnTo>
                      <a:pt x="110" y="8"/>
                    </a:lnTo>
                    <a:lnTo>
                      <a:pt x="125" y="4"/>
                    </a:lnTo>
                    <a:lnTo>
                      <a:pt x="142" y="2"/>
                    </a:lnTo>
                    <a:lnTo>
                      <a:pt x="158" y="0"/>
                    </a:lnTo>
                    <a:lnTo>
                      <a:pt x="158" y="0"/>
                    </a:lnTo>
                    <a:lnTo>
                      <a:pt x="175" y="2"/>
                    </a:lnTo>
                    <a:lnTo>
                      <a:pt x="190" y="4"/>
                    </a:lnTo>
                    <a:lnTo>
                      <a:pt x="204" y="8"/>
                    </a:lnTo>
                    <a:lnTo>
                      <a:pt x="219" y="12"/>
                    </a:lnTo>
                    <a:lnTo>
                      <a:pt x="233" y="20"/>
                    </a:lnTo>
                    <a:lnTo>
                      <a:pt x="246" y="27"/>
                    </a:lnTo>
                    <a:lnTo>
                      <a:pt x="258" y="37"/>
                    </a:lnTo>
                    <a:lnTo>
                      <a:pt x="271" y="47"/>
                    </a:lnTo>
                    <a:lnTo>
                      <a:pt x="279" y="58"/>
                    </a:lnTo>
                    <a:lnTo>
                      <a:pt x="290" y="70"/>
                    </a:lnTo>
                    <a:lnTo>
                      <a:pt x="298" y="83"/>
                    </a:lnTo>
                    <a:lnTo>
                      <a:pt x="304" y="97"/>
                    </a:lnTo>
                    <a:lnTo>
                      <a:pt x="308" y="112"/>
                    </a:lnTo>
                    <a:lnTo>
                      <a:pt x="312" y="127"/>
                    </a:lnTo>
                    <a:lnTo>
                      <a:pt x="315" y="143"/>
                    </a:lnTo>
                    <a:lnTo>
                      <a:pt x="317" y="158"/>
                    </a:lnTo>
                    <a:lnTo>
                      <a:pt x="317"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9" name="Freeform 28"/>
              <p:cNvSpPr/>
              <p:nvPr/>
            </p:nvSpPr>
            <p:spPr bwMode="auto">
              <a:xfrm>
                <a:off x="4114800" y="2008188"/>
                <a:ext cx="882650" cy="762000"/>
              </a:xfrm>
              <a:custGeom>
                <a:avLst/>
                <a:gdLst>
                  <a:gd name="T0" fmla="*/ 377 w 556"/>
                  <a:gd name="T1" fmla="*/ 0 h 480"/>
                  <a:gd name="T2" fmla="*/ 277 w 556"/>
                  <a:gd name="T3" fmla="*/ 117 h 480"/>
                  <a:gd name="T4" fmla="*/ 179 w 556"/>
                  <a:gd name="T5" fmla="*/ 0 h 480"/>
                  <a:gd name="T6" fmla="*/ 179 w 556"/>
                  <a:gd name="T7" fmla="*/ 0 h 480"/>
                  <a:gd name="T8" fmla="*/ 161 w 556"/>
                  <a:gd name="T9" fmla="*/ 11 h 480"/>
                  <a:gd name="T10" fmla="*/ 142 w 556"/>
                  <a:gd name="T11" fmla="*/ 21 h 480"/>
                  <a:gd name="T12" fmla="*/ 123 w 556"/>
                  <a:gd name="T13" fmla="*/ 34 h 480"/>
                  <a:gd name="T14" fmla="*/ 106 w 556"/>
                  <a:gd name="T15" fmla="*/ 48 h 480"/>
                  <a:gd name="T16" fmla="*/ 92 w 556"/>
                  <a:gd name="T17" fmla="*/ 63 h 480"/>
                  <a:gd name="T18" fmla="*/ 77 w 556"/>
                  <a:gd name="T19" fmla="*/ 82 h 480"/>
                  <a:gd name="T20" fmla="*/ 63 w 556"/>
                  <a:gd name="T21" fmla="*/ 98 h 480"/>
                  <a:gd name="T22" fmla="*/ 50 w 556"/>
                  <a:gd name="T23" fmla="*/ 117 h 480"/>
                  <a:gd name="T24" fmla="*/ 40 w 556"/>
                  <a:gd name="T25" fmla="*/ 138 h 480"/>
                  <a:gd name="T26" fmla="*/ 29 w 556"/>
                  <a:gd name="T27" fmla="*/ 159 h 480"/>
                  <a:gd name="T28" fmla="*/ 21 w 556"/>
                  <a:gd name="T29" fmla="*/ 182 h 480"/>
                  <a:gd name="T30" fmla="*/ 15 w 556"/>
                  <a:gd name="T31" fmla="*/ 205 h 480"/>
                  <a:gd name="T32" fmla="*/ 9 w 556"/>
                  <a:gd name="T33" fmla="*/ 228 h 480"/>
                  <a:gd name="T34" fmla="*/ 4 w 556"/>
                  <a:gd name="T35" fmla="*/ 253 h 480"/>
                  <a:gd name="T36" fmla="*/ 2 w 556"/>
                  <a:gd name="T37" fmla="*/ 278 h 480"/>
                  <a:gd name="T38" fmla="*/ 0 w 556"/>
                  <a:gd name="T39" fmla="*/ 303 h 480"/>
                  <a:gd name="T40" fmla="*/ 0 w 556"/>
                  <a:gd name="T41" fmla="*/ 303 h 480"/>
                  <a:gd name="T42" fmla="*/ 2 w 556"/>
                  <a:gd name="T43" fmla="*/ 330 h 480"/>
                  <a:gd name="T44" fmla="*/ 4 w 556"/>
                  <a:gd name="T45" fmla="*/ 357 h 480"/>
                  <a:gd name="T46" fmla="*/ 4 w 556"/>
                  <a:gd name="T47" fmla="*/ 357 h 480"/>
                  <a:gd name="T48" fmla="*/ 29 w 556"/>
                  <a:gd name="T49" fmla="*/ 384 h 480"/>
                  <a:gd name="T50" fmla="*/ 57 w 556"/>
                  <a:gd name="T51" fmla="*/ 409 h 480"/>
                  <a:gd name="T52" fmla="*/ 88 w 556"/>
                  <a:gd name="T53" fmla="*/ 430 h 480"/>
                  <a:gd name="T54" fmla="*/ 121 w 556"/>
                  <a:gd name="T55" fmla="*/ 446 h 480"/>
                  <a:gd name="T56" fmla="*/ 156 w 556"/>
                  <a:gd name="T57" fmla="*/ 461 h 480"/>
                  <a:gd name="T58" fmla="*/ 196 w 556"/>
                  <a:gd name="T59" fmla="*/ 471 h 480"/>
                  <a:gd name="T60" fmla="*/ 236 w 556"/>
                  <a:gd name="T61" fmla="*/ 478 h 480"/>
                  <a:gd name="T62" fmla="*/ 279 w 556"/>
                  <a:gd name="T63" fmla="*/ 480 h 480"/>
                  <a:gd name="T64" fmla="*/ 279 w 556"/>
                  <a:gd name="T65" fmla="*/ 480 h 480"/>
                  <a:gd name="T66" fmla="*/ 321 w 556"/>
                  <a:gd name="T67" fmla="*/ 478 h 480"/>
                  <a:gd name="T68" fmla="*/ 361 w 556"/>
                  <a:gd name="T69" fmla="*/ 471 h 480"/>
                  <a:gd name="T70" fmla="*/ 400 w 556"/>
                  <a:gd name="T71" fmla="*/ 461 h 480"/>
                  <a:gd name="T72" fmla="*/ 436 w 556"/>
                  <a:gd name="T73" fmla="*/ 446 h 480"/>
                  <a:gd name="T74" fmla="*/ 471 w 556"/>
                  <a:gd name="T75" fmla="*/ 430 h 480"/>
                  <a:gd name="T76" fmla="*/ 500 w 556"/>
                  <a:gd name="T77" fmla="*/ 409 h 480"/>
                  <a:gd name="T78" fmla="*/ 529 w 556"/>
                  <a:gd name="T79" fmla="*/ 384 h 480"/>
                  <a:gd name="T80" fmla="*/ 552 w 556"/>
                  <a:gd name="T81" fmla="*/ 357 h 480"/>
                  <a:gd name="T82" fmla="*/ 552 w 556"/>
                  <a:gd name="T83" fmla="*/ 357 h 480"/>
                  <a:gd name="T84" fmla="*/ 556 w 556"/>
                  <a:gd name="T85" fmla="*/ 330 h 480"/>
                  <a:gd name="T86" fmla="*/ 556 w 556"/>
                  <a:gd name="T87" fmla="*/ 303 h 480"/>
                  <a:gd name="T88" fmla="*/ 556 w 556"/>
                  <a:gd name="T89" fmla="*/ 303 h 480"/>
                  <a:gd name="T90" fmla="*/ 556 w 556"/>
                  <a:gd name="T91" fmla="*/ 278 h 480"/>
                  <a:gd name="T92" fmla="*/ 552 w 556"/>
                  <a:gd name="T93" fmla="*/ 253 h 480"/>
                  <a:gd name="T94" fmla="*/ 548 w 556"/>
                  <a:gd name="T95" fmla="*/ 228 h 480"/>
                  <a:gd name="T96" fmla="*/ 544 w 556"/>
                  <a:gd name="T97" fmla="*/ 203 h 480"/>
                  <a:gd name="T98" fmla="*/ 536 w 556"/>
                  <a:gd name="T99" fmla="*/ 180 h 480"/>
                  <a:gd name="T100" fmla="*/ 527 w 556"/>
                  <a:gd name="T101" fmla="*/ 159 h 480"/>
                  <a:gd name="T102" fmla="*/ 517 w 556"/>
                  <a:gd name="T103" fmla="*/ 138 h 480"/>
                  <a:gd name="T104" fmla="*/ 506 w 556"/>
                  <a:gd name="T105" fmla="*/ 117 h 480"/>
                  <a:gd name="T106" fmla="*/ 494 w 556"/>
                  <a:gd name="T107" fmla="*/ 98 h 480"/>
                  <a:gd name="T108" fmla="*/ 479 w 556"/>
                  <a:gd name="T109" fmla="*/ 80 h 480"/>
                  <a:gd name="T110" fmla="*/ 465 w 556"/>
                  <a:gd name="T111" fmla="*/ 63 h 480"/>
                  <a:gd name="T112" fmla="*/ 450 w 556"/>
                  <a:gd name="T113" fmla="*/ 48 h 480"/>
                  <a:gd name="T114" fmla="*/ 434 w 556"/>
                  <a:gd name="T115" fmla="*/ 34 h 480"/>
                  <a:gd name="T116" fmla="*/ 415 w 556"/>
                  <a:gd name="T117" fmla="*/ 21 h 480"/>
                  <a:gd name="T118" fmla="*/ 396 w 556"/>
                  <a:gd name="T119" fmla="*/ 11 h 480"/>
                  <a:gd name="T120" fmla="*/ 377 w 556"/>
                  <a:gd name="T121" fmla="*/ 0 h 480"/>
                  <a:gd name="T122" fmla="*/ 377 w 556"/>
                  <a:gd name="T1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6" h="480">
                    <a:moveTo>
                      <a:pt x="377" y="0"/>
                    </a:moveTo>
                    <a:lnTo>
                      <a:pt x="277" y="117"/>
                    </a:lnTo>
                    <a:lnTo>
                      <a:pt x="179" y="0"/>
                    </a:lnTo>
                    <a:lnTo>
                      <a:pt x="179" y="0"/>
                    </a:lnTo>
                    <a:lnTo>
                      <a:pt x="161" y="11"/>
                    </a:lnTo>
                    <a:lnTo>
                      <a:pt x="142" y="21"/>
                    </a:lnTo>
                    <a:lnTo>
                      <a:pt x="123" y="34"/>
                    </a:lnTo>
                    <a:lnTo>
                      <a:pt x="106" y="48"/>
                    </a:lnTo>
                    <a:lnTo>
                      <a:pt x="92" y="63"/>
                    </a:lnTo>
                    <a:lnTo>
                      <a:pt x="77" y="82"/>
                    </a:lnTo>
                    <a:lnTo>
                      <a:pt x="63" y="98"/>
                    </a:lnTo>
                    <a:lnTo>
                      <a:pt x="50" y="117"/>
                    </a:lnTo>
                    <a:lnTo>
                      <a:pt x="40" y="138"/>
                    </a:lnTo>
                    <a:lnTo>
                      <a:pt x="29" y="159"/>
                    </a:lnTo>
                    <a:lnTo>
                      <a:pt x="21" y="182"/>
                    </a:lnTo>
                    <a:lnTo>
                      <a:pt x="15" y="205"/>
                    </a:lnTo>
                    <a:lnTo>
                      <a:pt x="9" y="228"/>
                    </a:lnTo>
                    <a:lnTo>
                      <a:pt x="4" y="253"/>
                    </a:lnTo>
                    <a:lnTo>
                      <a:pt x="2" y="278"/>
                    </a:lnTo>
                    <a:lnTo>
                      <a:pt x="0" y="303"/>
                    </a:lnTo>
                    <a:lnTo>
                      <a:pt x="0" y="303"/>
                    </a:lnTo>
                    <a:lnTo>
                      <a:pt x="2" y="330"/>
                    </a:lnTo>
                    <a:lnTo>
                      <a:pt x="4" y="357"/>
                    </a:lnTo>
                    <a:lnTo>
                      <a:pt x="4" y="357"/>
                    </a:lnTo>
                    <a:lnTo>
                      <a:pt x="29" y="384"/>
                    </a:lnTo>
                    <a:lnTo>
                      <a:pt x="57" y="409"/>
                    </a:lnTo>
                    <a:lnTo>
                      <a:pt x="88" y="430"/>
                    </a:lnTo>
                    <a:lnTo>
                      <a:pt x="121" y="446"/>
                    </a:lnTo>
                    <a:lnTo>
                      <a:pt x="156" y="461"/>
                    </a:lnTo>
                    <a:lnTo>
                      <a:pt x="196" y="471"/>
                    </a:lnTo>
                    <a:lnTo>
                      <a:pt x="236" y="478"/>
                    </a:lnTo>
                    <a:lnTo>
                      <a:pt x="279" y="480"/>
                    </a:lnTo>
                    <a:lnTo>
                      <a:pt x="279" y="480"/>
                    </a:lnTo>
                    <a:lnTo>
                      <a:pt x="321" y="478"/>
                    </a:lnTo>
                    <a:lnTo>
                      <a:pt x="361" y="471"/>
                    </a:lnTo>
                    <a:lnTo>
                      <a:pt x="400" y="461"/>
                    </a:lnTo>
                    <a:lnTo>
                      <a:pt x="436" y="446"/>
                    </a:lnTo>
                    <a:lnTo>
                      <a:pt x="471" y="430"/>
                    </a:lnTo>
                    <a:lnTo>
                      <a:pt x="500" y="409"/>
                    </a:lnTo>
                    <a:lnTo>
                      <a:pt x="529" y="384"/>
                    </a:lnTo>
                    <a:lnTo>
                      <a:pt x="552" y="357"/>
                    </a:lnTo>
                    <a:lnTo>
                      <a:pt x="552" y="357"/>
                    </a:lnTo>
                    <a:lnTo>
                      <a:pt x="556" y="330"/>
                    </a:lnTo>
                    <a:lnTo>
                      <a:pt x="556" y="303"/>
                    </a:lnTo>
                    <a:lnTo>
                      <a:pt x="556" y="303"/>
                    </a:lnTo>
                    <a:lnTo>
                      <a:pt x="556" y="278"/>
                    </a:lnTo>
                    <a:lnTo>
                      <a:pt x="552" y="253"/>
                    </a:lnTo>
                    <a:lnTo>
                      <a:pt x="548" y="228"/>
                    </a:lnTo>
                    <a:lnTo>
                      <a:pt x="544" y="203"/>
                    </a:lnTo>
                    <a:lnTo>
                      <a:pt x="536" y="180"/>
                    </a:lnTo>
                    <a:lnTo>
                      <a:pt x="527" y="159"/>
                    </a:lnTo>
                    <a:lnTo>
                      <a:pt x="517" y="138"/>
                    </a:lnTo>
                    <a:lnTo>
                      <a:pt x="506" y="117"/>
                    </a:lnTo>
                    <a:lnTo>
                      <a:pt x="494" y="98"/>
                    </a:lnTo>
                    <a:lnTo>
                      <a:pt x="479" y="80"/>
                    </a:lnTo>
                    <a:lnTo>
                      <a:pt x="465" y="63"/>
                    </a:lnTo>
                    <a:lnTo>
                      <a:pt x="450" y="48"/>
                    </a:lnTo>
                    <a:lnTo>
                      <a:pt x="434" y="34"/>
                    </a:lnTo>
                    <a:lnTo>
                      <a:pt x="415" y="21"/>
                    </a:lnTo>
                    <a:lnTo>
                      <a:pt x="396" y="11"/>
                    </a:lnTo>
                    <a:lnTo>
                      <a:pt x="377" y="0"/>
                    </a:lnTo>
                    <a:lnTo>
                      <a:pt x="3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0" name="Freeform 29"/>
              <p:cNvSpPr/>
              <p:nvPr/>
            </p:nvSpPr>
            <p:spPr bwMode="auto">
              <a:xfrm>
                <a:off x="4789488" y="1296988"/>
                <a:ext cx="457200" cy="463550"/>
              </a:xfrm>
              <a:custGeom>
                <a:avLst/>
                <a:gdLst>
                  <a:gd name="T0" fmla="*/ 140 w 288"/>
                  <a:gd name="T1" fmla="*/ 0 h 292"/>
                  <a:gd name="T2" fmla="*/ 140 w 288"/>
                  <a:gd name="T3" fmla="*/ 0 h 292"/>
                  <a:gd name="T4" fmla="*/ 115 w 288"/>
                  <a:gd name="T5" fmla="*/ 3 h 292"/>
                  <a:gd name="T6" fmla="*/ 92 w 288"/>
                  <a:gd name="T7" fmla="*/ 7 h 292"/>
                  <a:gd name="T8" fmla="*/ 71 w 288"/>
                  <a:gd name="T9" fmla="*/ 17 h 292"/>
                  <a:gd name="T10" fmla="*/ 50 w 288"/>
                  <a:gd name="T11" fmla="*/ 30 h 292"/>
                  <a:gd name="T12" fmla="*/ 34 w 288"/>
                  <a:gd name="T13" fmla="*/ 46 h 292"/>
                  <a:gd name="T14" fmla="*/ 19 w 288"/>
                  <a:gd name="T15" fmla="*/ 65 h 292"/>
                  <a:gd name="T16" fmla="*/ 9 w 288"/>
                  <a:gd name="T17" fmla="*/ 86 h 292"/>
                  <a:gd name="T18" fmla="*/ 0 w 288"/>
                  <a:gd name="T19" fmla="*/ 109 h 292"/>
                  <a:gd name="T20" fmla="*/ 0 w 288"/>
                  <a:gd name="T21" fmla="*/ 109 h 292"/>
                  <a:gd name="T22" fmla="*/ 15 w 288"/>
                  <a:gd name="T23" fmla="*/ 123 h 292"/>
                  <a:gd name="T24" fmla="*/ 27 w 288"/>
                  <a:gd name="T25" fmla="*/ 140 h 292"/>
                  <a:gd name="T26" fmla="*/ 38 w 288"/>
                  <a:gd name="T27" fmla="*/ 159 h 292"/>
                  <a:gd name="T28" fmla="*/ 48 w 288"/>
                  <a:gd name="T29" fmla="*/ 178 h 292"/>
                  <a:gd name="T30" fmla="*/ 54 w 288"/>
                  <a:gd name="T31" fmla="*/ 196 h 292"/>
                  <a:gd name="T32" fmla="*/ 61 w 288"/>
                  <a:gd name="T33" fmla="*/ 217 h 292"/>
                  <a:gd name="T34" fmla="*/ 65 w 288"/>
                  <a:gd name="T35" fmla="*/ 240 h 292"/>
                  <a:gd name="T36" fmla="*/ 65 w 288"/>
                  <a:gd name="T37" fmla="*/ 261 h 292"/>
                  <a:gd name="T38" fmla="*/ 65 w 288"/>
                  <a:gd name="T39" fmla="*/ 261 h 292"/>
                  <a:gd name="T40" fmla="*/ 65 w 288"/>
                  <a:gd name="T41" fmla="*/ 271 h 292"/>
                  <a:gd name="T42" fmla="*/ 65 w 288"/>
                  <a:gd name="T43" fmla="*/ 271 h 292"/>
                  <a:gd name="T44" fmla="*/ 81 w 288"/>
                  <a:gd name="T45" fmla="*/ 280 h 292"/>
                  <a:gd name="T46" fmla="*/ 100 w 288"/>
                  <a:gd name="T47" fmla="*/ 286 h 292"/>
                  <a:gd name="T48" fmla="*/ 119 w 288"/>
                  <a:gd name="T49" fmla="*/ 290 h 292"/>
                  <a:gd name="T50" fmla="*/ 140 w 288"/>
                  <a:gd name="T51" fmla="*/ 292 h 292"/>
                  <a:gd name="T52" fmla="*/ 140 w 288"/>
                  <a:gd name="T53" fmla="*/ 292 h 292"/>
                  <a:gd name="T54" fmla="*/ 154 w 288"/>
                  <a:gd name="T55" fmla="*/ 292 h 292"/>
                  <a:gd name="T56" fmla="*/ 169 w 288"/>
                  <a:gd name="T57" fmla="*/ 290 h 292"/>
                  <a:gd name="T58" fmla="*/ 184 w 288"/>
                  <a:gd name="T59" fmla="*/ 286 h 292"/>
                  <a:gd name="T60" fmla="*/ 198 w 288"/>
                  <a:gd name="T61" fmla="*/ 282 h 292"/>
                  <a:gd name="T62" fmla="*/ 211 w 288"/>
                  <a:gd name="T63" fmla="*/ 275 h 292"/>
                  <a:gd name="T64" fmla="*/ 223 w 288"/>
                  <a:gd name="T65" fmla="*/ 267 h 292"/>
                  <a:gd name="T66" fmla="*/ 234 w 288"/>
                  <a:gd name="T67" fmla="*/ 259 h 292"/>
                  <a:gd name="T68" fmla="*/ 244 w 288"/>
                  <a:gd name="T69" fmla="*/ 250 h 292"/>
                  <a:gd name="T70" fmla="*/ 254 w 288"/>
                  <a:gd name="T71" fmla="*/ 240 h 292"/>
                  <a:gd name="T72" fmla="*/ 263 w 288"/>
                  <a:gd name="T73" fmla="*/ 228 h 292"/>
                  <a:gd name="T74" fmla="*/ 269 w 288"/>
                  <a:gd name="T75" fmla="*/ 215 h 292"/>
                  <a:gd name="T76" fmla="*/ 275 w 288"/>
                  <a:gd name="T77" fmla="*/ 203 h 292"/>
                  <a:gd name="T78" fmla="*/ 279 w 288"/>
                  <a:gd name="T79" fmla="*/ 190 h 292"/>
                  <a:gd name="T80" fmla="*/ 284 w 288"/>
                  <a:gd name="T81" fmla="*/ 175 h 292"/>
                  <a:gd name="T82" fmla="*/ 286 w 288"/>
                  <a:gd name="T83" fmla="*/ 161 h 292"/>
                  <a:gd name="T84" fmla="*/ 288 w 288"/>
                  <a:gd name="T85" fmla="*/ 146 h 292"/>
                  <a:gd name="T86" fmla="*/ 288 w 288"/>
                  <a:gd name="T87" fmla="*/ 146 h 292"/>
                  <a:gd name="T88" fmla="*/ 286 w 288"/>
                  <a:gd name="T89" fmla="*/ 132 h 292"/>
                  <a:gd name="T90" fmla="*/ 284 w 288"/>
                  <a:gd name="T91" fmla="*/ 117 h 292"/>
                  <a:gd name="T92" fmla="*/ 279 w 288"/>
                  <a:gd name="T93" fmla="*/ 103 h 292"/>
                  <a:gd name="T94" fmla="*/ 275 w 288"/>
                  <a:gd name="T95" fmla="*/ 90 h 292"/>
                  <a:gd name="T96" fmla="*/ 269 w 288"/>
                  <a:gd name="T97" fmla="*/ 75 h 292"/>
                  <a:gd name="T98" fmla="*/ 263 w 288"/>
                  <a:gd name="T99" fmla="*/ 65 h 292"/>
                  <a:gd name="T100" fmla="*/ 254 w 288"/>
                  <a:gd name="T101" fmla="*/ 53 h 292"/>
                  <a:gd name="T102" fmla="*/ 244 w 288"/>
                  <a:gd name="T103" fmla="*/ 42 h 292"/>
                  <a:gd name="T104" fmla="*/ 234 w 288"/>
                  <a:gd name="T105" fmla="*/ 34 h 292"/>
                  <a:gd name="T106" fmla="*/ 223 w 288"/>
                  <a:gd name="T107" fmla="*/ 25 h 292"/>
                  <a:gd name="T108" fmla="*/ 211 w 288"/>
                  <a:gd name="T109" fmla="*/ 17 h 292"/>
                  <a:gd name="T110" fmla="*/ 198 w 288"/>
                  <a:gd name="T111" fmla="*/ 11 h 292"/>
                  <a:gd name="T112" fmla="*/ 184 w 288"/>
                  <a:gd name="T113" fmla="*/ 7 h 292"/>
                  <a:gd name="T114" fmla="*/ 169 w 288"/>
                  <a:gd name="T115" fmla="*/ 3 h 292"/>
                  <a:gd name="T116" fmla="*/ 154 w 288"/>
                  <a:gd name="T117" fmla="*/ 0 h 292"/>
                  <a:gd name="T118" fmla="*/ 140 w 288"/>
                  <a:gd name="T119" fmla="*/ 0 h 292"/>
                  <a:gd name="T120" fmla="*/ 140 w 288"/>
                  <a:gd name="T1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 h="292">
                    <a:moveTo>
                      <a:pt x="140" y="0"/>
                    </a:moveTo>
                    <a:lnTo>
                      <a:pt x="140" y="0"/>
                    </a:lnTo>
                    <a:lnTo>
                      <a:pt x="115" y="3"/>
                    </a:lnTo>
                    <a:lnTo>
                      <a:pt x="92" y="7"/>
                    </a:lnTo>
                    <a:lnTo>
                      <a:pt x="71" y="17"/>
                    </a:lnTo>
                    <a:lnTo>
                      <a:pt x="50" y="30"/>
                    </a:lnTo>
                    <a:lnTo>
                      <a:pt x="34" y="46"/>
                    </a:lnTo>
                    <a:lnTo>
                      <a:pt x="19" y="65"/>
                    </a:lnTo>
                    <a:lnTo>
                      <a:pt x="9" y="86"/>
                    </a:lnTo>
                    <a:lnTo>
                      <a:pt x="0" y="109"/>
                    </a:lnTo>
                    <a:lnTo>
                      <a:pt x="0" y="109"/>
                    </a:lnTo>
                    <a:lnTo>
                      <a:pt x="15" y="123"/>
                    </a:lnTo>
                    <a:lnTo>
                      <a:pt x="27" y="140"/>
                    </a:lnTo>
                    <a:lnTo>
                      <a:pt x="38" y="159"/>
                    </a:lnTo>
                    <a:lnTo>
                      <a:pt x="48" y="178"/>
                    </a:lnTo>
                    <a:lnTo>
                      <a:pt x="54" y="196"/>
                    </a:lnTo>
                    <a:lnTo>
                      <a:pt x="61" y="217"/>
                    </a:lnTo>
                    <a:lnTo>
                      <a:pt x="65" y="240"/>
                    </a:lnTo>
                    <a:lnTo>
                      <a:pt x="65" y="261"/>
                    </a:lnTo>
                    <a:lnTo>
                      <a:pt x="65" y="261"/>
                    </a:lnTo>
                    <a:lnTo>
                      <a:pt x="65" y="271"/>
                    </a:lnTo>
                    <a:lnTo>
                      <a:pt x="65" y="271"/>
                    </a:lnTo>
                    <a:lnTo>
                      <a:pt x="81" y="280"/>
                    </a:lnTo>
                    <a:lnTo>
                      <a:pt x="100" y="286"/>
                    </a:lnTo>
                    <a:lnTo>
                      <a:pt x="119" y="290"/>
                    </a:lnTo>
                    <a:lnTo>
                      <a:pt x="140" y="292"/>
                    </a:lnTo>
                    <a:lnTo>
                      <a:pt x="140" y="292"/>
                    </a:lnTo>
                    <a:lnTo>
                      <a:pt x="154" y="292"/>
                    </a:lnTo>
                    <a:lnTo>
                      <a:pt x="169" y="290"/>
                    </a:lnTo>
                    <a:lnTo>
                      <a:pt x="184" y="286"/>
                    </a:lnTo>
                    <a:lnTo>
                      <a:pt x="198" y="282"/>
                    </a:lnTo>
                    <a:lnTo>
                      <a:pt x="211" y="275"/>
                    </a:lnTo>
                    <a:lnTo>
                      <a:pt x="223" y="267"/>
                    </a:lnTo>
                    <a:lnTo>
                      <a:pt x="234" y="259"/>
                    </a:lnTo>
                    <a:lnTo>
                      <a:pt x="244" y="250"/>
                    </a:lnTo>
                    <a:lnTo>
                      <a:pt x="254" y="240"/>
                    </a:lnTo>
                    <a:lnTo>
                      <a:pt x="263" y="228"/>
                    </a:lnTo>
                    <a:lnTo>
                      <a:pt x="269" y="215"/>
                    </a:lnTo>
                    <a:lnTo>
                      <a:pt x="275" y="203"/>
                    </a:lnTo>
                    <a:lnTo>
                      <a:pt x="279" y="190"/>
                    </a:lnTo>
                    <a:lnTo>
                      <a:pt x="284" y="175"/>
                    </a:lnTo>
                    <a:lnTo>
                      <a:pt x="286" y="161"/>
                    </a:lnTo>
                    <a:lnTo>
                      <a:pt x="288" y="146"/>
                    </a:lnTo>
                    <a:lnTo>
                      <a:pt x="288" y="146"/>
                    </a:lnTo>
                    <a:lnTo>
                      <a:pt x="286" y="132"/>
                    </a:lnTo>
                    <a:lnTo>
                      <a:pt x="284" y="117"/>
                    </a:lnTo>
                    <a:lnTo>
                      <a:pt x="279" y="103"/>
                    </a:lnTo>
                    <a:lnTo>
                      <a:pt x="275" y="90"/>
                    </a:lnTo>
                    <a:lnTo>
                      <a:pt x="269" y="75"/>
                    </a:lnTo>
                    <a:lnTo>
                      <a:pt x="263" y="65"/>
                    </a:lnTo>
                    <a:lnTo>
                      <a:pt x="254" y="53"/>
                    </a:lnTo>
                    <a:lnTo>
                      <a:pt x="244" y="42"/>
                    </a:lnTo>
                    <a:lnTo>
                      <a:pt x="234" y="34"/>
                    </a:lnTo>
                    <a:lnTo>
                      <a:pt x="223" y="25"/>
                    </a:lnTo>
                    <a:lnTo>
                      <a:pt x="211" y="17"/>
                    </a:lnTo>
                    <a:lnTo>
                      <a:pt x="198" y="11"/>
                    </a:lnTo>
                    <a:lnTo>
                      <a:pt x="184" y="7"/>
                    </a:lnTo>
                    <a:lnTo>
                      <a:pt x="169" y="3"/>
                    </a:lnTo>
                    <a:lnTo>
                      <a:pt x="154" y="0"/>
                    </a:lnTo>
                    <a:lnTo>
                      <a:pt x="140" y="0"/>
                    </a:lnTo>
                    <a:lnTo>
                      <a:pt x="1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1" name="Freeform 30"/>
              <p:cNvSpPr/>
              <p:nvPr/>
            </p:nvSpPr>
            <p:spPr bwMode="auto">
              <a:xfrm>
                <a:off x="3848100" y="1296988"/>
                <a:ext cx="458787" cy="463550"/>
              </a:xfrm>
              <a:custGeom>
                <a:avLst/>
                <a:gdLst>
                  <a:gd name="T0" fmla="*/ 231 w 289"/>
                  <a:gd name="T1" fmla="*/ 261 h 292"/>
                  <a:gd name="T2" fmla="*/ 231 w 289"/>
                  <a:gd name="T3" fmla="*/ 261 h 292"/>
                  <a:gd name="T4" fmla="*/ 233 w 289"/>
                  <a:gd name="T5" fmla="*/ 240 h 292"/>
                  <a:gd name="T6" fmla="*/ 235 w 289"/>
                  <a:gd name="T7" fmla="*/ 221 h 292"/>
                  <a:gd name="T8" fmla="*/ 241 w 289"/>
                  <a:gd name="T9" fmla="*/ 200 h 292"/>
                  <a:gd name="T10" fmla="*/ 247 w 289"/>
                  <a:gd name="T11" fmla="*/ 182 h 292"/>
                  <a:gd name="T12" fmla="*/ 256 w 289"/>
                  <a:gd name="T13" fmla="*/ 163 h 292"/>
                  <a:gd name="T14" fmla="*/ 266 w 289"/>
                  <a:gd name="T15" fmla="*/ 146 h 292"/>
                  <a:gd name="T16" fmla="*/ 277 w 289"/>
                  <a:gd name="T17" fmla="*/ 132 h 292"/>
                  <a:gd name="T18" fmla="*/ 289 w 289"/>
                  <a:gd name="T19" fmla="*/ 115 h 292"/>
                  <a:gd name="T20" fmla="*/ 289 w 289"/>
                  <a:gd name="T21" fmla="*/ 115 h 292"/>
                  <a:gd name="T22" fmla="*/ 283 w 289"/>
                  <a:gd name="T23" fmla="*/ 92 h 292"/>
                  <a:gd name="T24" fmla="*/ 272 w 289"/>
                  <a:gd name="T25" fmla="*/ 69 h 292"/>
                  <a:gd name="T26" fmla="*/ 258 w 289"/>
                  <a:gd name="T27" fmla="*/ 50 h 292"/>
                  <a:gd name="T28" fmla="*/ 239 w 289"/>
                  <a:gd name="T29" fmla="*/ 34 h 292"/>
                  <a:gd name="T30" fmla="*/ 218 w 289"/>
                  <a:gd name="T31" fmla="*/ 19 h 292"/>
                  <a:gd name="T32" fmla="*/ 197 w 289"/>
                  <a:gd name="T33" fmla="*/ 9 h 292"/>
                  <a:gd name="T34" fmla="*/ 172 w 289"/>
                  <a:gd name="T35" fmla="*/ 3 h 292"/>
                  <a:gd name="T36" fmla="*/ 147 w 289"/>
                  <a:gd name="T37" fmla="*/ 0 h 292"/>
                  <a:gd name="T38" fmla="*/ 147 w 289"/>
                  <a:gd name="T39" fmla="*/ 0 h 292"/>
                  <a:gd name="T40" fmla="*/ 131 w 289"/>
                  <a:gd name="T41" fmla="*/ 0 h 292"/>
                  <a:gd name="T42" fmla="*/ 116 w 289"/>
                  <a:gd name="T43" fmla="*/ 3 h 292"/>
                  <a:gd name="T44" fmla="*/ 104 w 289"/>
                  <a:gd name="T45" fmla="*/ 7 h 292"/>
                  <a:gd name="T46" fmla="*/ 89 w 289"/>
                  <a:gd name="T47" fmla="*/ 11 h 292"/>
                  <a:gd name="T48" fmla="*/ 77 w 289"/>
                  <a:gd name="T49" fmla="*/ 17 h 292"/>
                  <a:gd name="T50" fmla="*/ 64 w 289"/>
                  <a:gd name="T51" fmla="*/ 25 h 292"/>
                  <a:gd name="T52" fmla="*/ 54 w 289"/>
                  <a:gd name="T53" fmla="*/ 34 h 292"/>
                  <a:gd name="T54" fmla="*/ 43 w 289"/>
                  <a:gd name="T55" fmla="*/ 42 h 292"/>
                  <a:gd name="T56" fmla="*/ 33 w 289"/>
                  <a:gd name="T57" fmla="*/ 53 h 292"/>
                  <a:gd name="T58" fmla="*/ 25 w 289"/>
                  <a:gd name="T59" fmla="*/ 65 h 292"/>
                  <a:gd name="T60" fmla="*/ 18 w 289"/>
                  <a:gd name="T61" fmla="*/ 75 h 292"/>
                  <a:gd name="T62" fmla="*/ 12 w 289"/>
                  <a:gd name="T63" fmla="*/ 90 h 292"/>
                  <a:gd name="T64" fmla="*/ 6 w 289"/>
                  <a:gd name="T65" fmla="*/ 103 h 292"/>
                  <a:gd name="T66" fmla="*/ 4 w 289"/>
                  <a:gd name="T67" fmla="*/ 117 h 292"/>
                  <a:gd name="T68" fmla="*/ 2 w 289"/>
                  <a:gd name="T69" fmla="*/ 132 h 292"/>
                  <a:gd name="T70" fmla="*/ 0 w 289"/>
                  <a:gd name="T71" fmla="*/ 146 h 292"/>
                  <a:gd name="T72" fmla="*/ 0 w 289"/>
                  <a:gd name="T73" fmla="*/ 146 h 292"/>
                  <a:gd name="T74" fmla="*/ 2 w 289"/>
                  <a:gd name="T75" fmla="*/ 161 h 292"/>
                  <a:gd name="T76" fmla="*/ 4 w 289"/>
                  <a:gd name="T77" fmla="*/ 175 h 292"/>
                  <a:gd name="T78" fmla="*/ 6 w 289"/>
                  <a:gd name="T79" fmla="*/ 190 h 292"/>
                  <a:gd name="T80" fmla="*/ 12 w 289"/>
                  <a:gd name="T81" fmla="*/ 203 h 292"/>
                  <a:gd name="T82" fmla="*/ 18 w 289"/>
                  <a:gd name="T83" fmla="*/ 215 h 292"/>
                  <a:gd name="T84" fmla="*/ 25 w 289"/>
                  <a:gd name="T85" fmla="*/ 228 h 292"/>
                  <a:gd name="T86" fmla="*/ 33 w 289"/>
                  <a:gd name="T87" fmla="*/ 240 h 292"/>
                  <a:gd name="T88" fmla="*/ 43 w 289"/>
                  <a:gd name="T89" fmla="*/ 250 h 292"/>
                  <a:gd name="T90" fmla="*/ 54 w 289"/>
                  <a:gd name="T91" fmla="*/ 259 h 292"/>
                  <a:gd name="T92" fmla="*/ 64 w 289"/>
                  <a:gd name="T93" fmla="*/ 267 h 292"/>
                  <a:gd name="T94" fmla="*/ 77 w 289"/>
                  <a:gd name="T95" fmla="*/ 275 h 292"/>
                  <a:gd name="T96" fmla="*/ 89 w 289"/>
                  <a:gd name="T97" fmla="*/ 282 h 292"/>
                  <a:gd name="T98" fmla="*/ 104 w 289"/>
                  <a:gd name="T99" fmla="*/ 286 h 292"/>
                  <a:gd name="T100" fmla="*/ 116 w 289"/>
                  <a:gd name="T101" fmla="*/ 290 h 292"/>
                  <a:gd name="T102" fmla="*/ 131 w 289"/>
                  <a:gd name="T103" fmla="*/ 292 h 292"/>
                  <a:gd name="T104" fmla="*/ 147 w 289"/>
                  <a:gd name="T105" fmla="*/ 292 h 292"/>
                  <a:gd name="T106" fmla="*/ 147 w 289"/>
                  <a:gd name="T107" fmla="*/ 292 h 292"/>
                  <a:gd name="T108" fmla="*/ 170 w 289"/>
                  <a:gd name="T109" fmla="*/ 290 h 292"/>
                  <a:gd name="T110" fmla="*/ 191 w 289"/>
                  <a:gd name="T111" fmla="*/ 286 h 292"/>
                  <a:gd name="T112" fmla="*/ 212 w 289"/>
                  <a:gd name="T113" fmla="*/ 275 h 292"/>
                  <a:gd name="T114" fmla="*/ 233 w 289"/>
                  <a:gd name="T115" fmla="*/ 265 h 292"/>
                  <a:gd name="T116" fmla="*/ 233 w 289"/>
                  <a:gd name="T117" fmla="*/ 265 h 292"/>
                  <a:gd name="T118" fmla="*/ 231 w 289"/>
                  <a:gd name="T119" fmla="*/ 261 h 292"/>
                  <a:gd name="T120" fmla="*/ 231 w 289"/>
                  <a:gd name="T121" fmla="*/ 26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 h="292">
                    <a:moveTo>
                      <a:pt x="231" y="261"/>
                    </a:moveTo>
                    <a:lnTo>
                      <a:pt x="231" y="261"/>
                    </a:lnTo>
                    <a:lnTo>
                      <a:pt x="233" y="240"/>
                    </a:lnTo>
                    <a:lnTo>
                      <a:pt x="235" y="221"/>
                    </a:lnTo>
                    <a:lnTo>
                      <a:pt x="241" y="200"/>
                    </a:lnTo>
                    <a:lnTo>
                      <a:pt x="247" y="182"/>
                    </a:lnTo>
                    <a:lnTo>
                      <a:pt x="256" y="163"/>
                    </a:lnTo>
                    <a:lnTo>
                      <a:pt x="266" y="146"/>
                    </a:lnTo>
                    <a:lnTo>
                      <a:pt x="277" y="132"/>
                    </a:lnTo>
                    <a:lnTo>
                      <a:pt x="289" y="115"/>
                    </a:lnTo>
                    <a:lnTo>
                      <a:pt x="289" y="115"/>
                    </a:lnTo>
                    <a:lnTo>
                      <a:pt x="283" y="92"/>
                    </a:lnTo>
                    <a:lnTo>
                      <a:pt x="272" y="69"/>
                    </a:lnTo>
                    <a:lnTo>
                      <a:pt x="258" y="50"/>
                    </a:lnTo>
                    <a:lnTo>
                      <a:pt x="239" y="34"/>
                    </a:lnTo>
                    <a:lnTo>
                      <a:pt x="218" y="19"/>
                    </a:lnTo>
                    <a:lnTo>
                      <a:pt x="197" y="9"/>
                    </a:lnTo>
                    <a:lnTo>
                      <a:pt x="172" y="3"/>
                    </a:lnTo>
                    <a:lnTo>
                      <a:pt x="147" y="0"/>
                    </a:lnTo>
                    <a:lnTo>
                      <a:pt x="147" y="0"/>
                    </a:lnTo>
                    <a:lnTo>
                      <a:pt x="131" y="0"/>
                    </a:lnTo>
                    <a:lnTo>
                      <a:pt x="116" y="3"/>
                    </a:lnTo>
                    <a:lnTo>
                      <a:pt x="104" y="7"/>
                    </a:lnTo>
                    <a:lnTo>
                      <a:pt x="89" y="11"/>
                    </a:lnTo>
                    <a:lnTo>
                      <a:pt x="77" y="17"/>
                    </a:lnTo>
                    <a:lnTo>
                      <a:pt x="64" y="25"/>
                    </a:lnTo>
                    <a:lnTo>
                      <a:pt x="54" y="34"/>
                    </a:lnTo>
                    <a:lnTo>
                      <a:pt x="43" y="42"/>
                    </a:lnTo>
                    <a:lnTo>
                      <a:pt x="33" y="53"/>
                    </a:lnTo>
                    <a:lnTo>
                      <a:pt x="25" y="65"/>
                    </a:lnTo>
                    <a:lnTo>
                      <a:pt x="18" y="75"/>
                    </a:lnTo>
                    <a:lnTo>
                      <a:pt x="12" y="90"/>
                    </a:lnTo>
                    <a:lnTo>
                      <a:pt x="6" y="103"/>
                    </a:lnTo>
                    <a:lnTo>
                      <a:pt x="4" y="117"/>
                    </a:lnTo>
                    <a:lnTo>
                      <a:pt x="2" y="132"/>
                    </a:lnTo>
                    <a:lnTo>
                      <a:pt x="0" y="146"/>
                    </a:lnTo>
                    <a:lnTo>
                      <a:pt x="0" y="146"/>
                    </a:lnTo>
                    <a:lnTo>
                      <a:pt x="2" y="161"/>
                    </a:lnTo>
                    <a:lnTo>
                      <a:pt x="4" y="175"/>
                    </a:lnTo>
                    <a:lnTo>
                      <a:pt x="6" y="190"/>
                    </a:lnTo>
                    <a:lnTo>
                      <a:pt x="12" y="203"/>
                    </a:lnTo>
                    <a:lnTo>
                      <a:pt x="18" y="215"/>
                    </a:lnTo>
                    <a:lnTo>
                      <a:pt x="25" y="228"/>
                    </a:lnTo>
                    <a:lnTo>
                      <a:pt x="33" y="240"/>
                    </a:lnTo>
                    <a:lnTo>
                      <a:pt x="43" y="250"/>
                    </a:lnTo>
                    <a:lnTo>
                      <a:pt x="54" y="259"/>
                    </a:lnTo>
                    <a:lnTo>
                      <a:pt x="64" y="267"/>
                    </a:lnTo>
                    <a:lnTo>
                      <a:pt x="77" y="275"/>
                    </a:lnTo>
                    <a:lnTo>
                      <a:pt x="89" y="282"/>
                    </a:lnTo>
                    <a:lnTo>
                      <a:pt x="104" y="286"/>
                    </a:lnTo>
                    <a:lnTo>
                      <a:pt x="116" y="290"/>
                    </a:lnTo>
                    <a:lnTo>
                      <a:pt x="131" y="292"/>
                    </a:lnTo>
                    <a:lnTo>
                      <a:pt x="147" y="292"/>
                    </a:lnTo>
                    <a:lnTo>
                      <a:pt x="147" y="292"/>
                    </a:lnTo>
                    <a:lnTo>
                      <a:pt x="170" y="290"/>
                    </a:lnTo>
                    <a:lnTo>
                      <a:pt x="191" y="286"/>
                    </a:lnTo>
                    <a:lnTo>
                      <a:pt x="212" y="275"/>
                    </a:lnTo>
                    <a:lnTo>
                      <a:pt x="233" y="265"/>
                    </a:lnTo>
                    <a:lnTo>
                      <a:pt x="233" y="265"/>
                    </a:lnTo>
                    <a:lnTo>
                      <a:pt x="231" y="261"/>
                    </a:lnTo>
                    <a:lnTo>
                      <a:pt x="231" y="2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2" name="Freeform 31"/>
              <p:cNvSpPr/>
              <p:nvPr/>
            </p:nvSpPr>
            <p:spPr bwMode="auto">
              <a:xfrm>
                <a:off x="4792663" y="1803400"/>
                <a:ext cx="631825" cy="701675"/>
              </a:xfrm>
              <a:custGeom>
                <a:avLst/>
                <a:gdLst>
                  <a:gd name="T0" fmla="*/ 232 w 398"/>
                  <a:gd name="T1" fmla="*/ 0 h 442"/>
                  <a:gd name="T2" fmla="*/ 140 w 398"/>
                  <a:gd name="T3" fmla="*/ 109 h 442"/>
                  <a:gd name="T4" fmla="*/ 52 w 398"/>
                  <a:gd name="T5" fmla="*/ 6 h 442"/>
                  <a:gd name="T6" fmla="*/ 52 w 398"/>
                  <a:gd name="T7" fmla="*/ 6 h 442"/>
                  <a:gd name="T8" fmla="*/ 44 w 398"/>
                  <a:gd name="T9" fmla="*/ 31 h 442"/>
                  <a:gd name="T10" fmla="*/ 32 w 398"/>
                  <a:gd name="T11" fmla="*/ 54 h 442"/>
                  <a:gd name="T12" fmla="*/ 17 w 398"/>
                  <a:gd name="T13" fmla="*/ 75 h 442"/>
                  <a:gd name="T14" fmla="*/ 0 w 398"/>
                  <a:gd name="T15" fmla="*/ 94 h 442"/>
                  <a:gd name="T16" fmla="*/ 0 w 398"/>
                  <a:gd name="T17" fmla="*/ 94 h 442"/>
                  <a:gd name="T18" fmla="*/ 21 w 398"/>
                  <a:gd name="T19" fmla="*/ 106 h 442"/>
                  <a:gd name="T20" fmla="*/ 40 w 398"/>
                  <a:gd name="T21" fmla="*/ 121 h 442"/>
                  <a:gd name="T22" fmla="*/ 59 w 398"/>
                  <a:gd name="T23" fmla="*/ 136 h 442"/>
                  <a:gd name="T24" fmla="*/ 77 w 398"/>
                  <a:gd name="T25" fmla="*/ 152 h 442"/>
                  <a:gd name="T26" fmla="*/ 92 w 398"/>
                  <a:gd name="T27" fmla="*/ 171 h 442"/>
                  <a:gd name="T28" fmla="*/ 109 w 398"/>
                  <a:gd name="T29" fmla="*/ 190 h 442"/>
                  <a:gd name="T30" fmla="*/ 121 w 398"/>
                  <a:gd name="T31" fmla="*/ 211 h 442"/>
                  <a:gd name="T32" fmla="*/ 134 w 398"/>
                  <a:gd name="T33" fmla="*/ 232 h 442"/>
                  <a:gd name="T34" fmla="*/ 146 w 398"/>
                  <a:gd name="T35" fmla="*/ 254 h 442"/>
                  <a:gd name="T36" fmla="*/ 157 w 398"/>
                  <a:gd name="T37" fmla="*/ 277 h 442"/>
                  <a:gd name="T38" fmla="*/ 165 w 398"/>
                  <a:gd name="T39" fmla="*/ 300 h 442"/>
                  <a:gd name="T40" fmla="*/ 171 w 398"/>
                  <a:gd name="T41" fmla="*/ 325 h 442"/>
                  <a:gd name="T42" fmla="*/ 177 w 398"/>
                  <a:gd name="T43" fmla="*/ 352 h 442"/>
                  <a:gd name="T44" fmla="*/ 182 w 398"/>
                  <a:gd name="T45" fmla="*/ 377 h 442"/>
                  <a:gd name="T46" fmla="*/ 184 w 398"/>
                  <a:gd name="T47" fmla="*/ 404 h 442"/>
                  <a:gd name="T48" fmla="*/ 184 w 398"/>
                  <a:gd name="T49" fmla="*/ 432 h 442"/>
                  <a:gd name="T50" fmla="*/ 184 w 398"/>
                  <a:gd name="T51" fmla="*/ 432 h 442"/>
                  <a:gd name="T52" fmla="*/ 184 w 398"/>
                  <a:gd name="T53" fmla="*/ 442 h 442"/>
                  <a:gd name="T54" fmla="*/ 184 w 398"/>
                  <a:gd name="T55" fmla="*/ 442 h 442"/>
                  <a:gd name="T56" fmla="*/ 217 w 398"/>
                  <a:gd name="T57" fmla="*/ 436 h 442"/>
                  <a:gd name="T58" fmla="*/ 246 w 398"/>
                  <a:gd name="T59" fmla="*/ 427 h 442"/>
                  <a:gd name="T60" fmla="*/ 277 w 398"/>
                  <a:gd name="T61" fmla="*/ 417 h 442"/>
                  <a:gd name="T62" fmla="*/ 304 w 398"/>
                  <a:gd name="T63" fmla="*/ 404 h 442"/>
                  <a:gd name="T64" fmla="*/ 329 w 398"/>
                  <a:gd name="T65" fmla="*/ 388 h 442"/>
                  <a:gd name="T66" fmla="*/ 352 w 398"/>
                  <a:gd name="T67" fmla="*/ 371 h 442"/>
                  <a:gd name="T68" fmla="*/ 375 w 398"/>
                  <a:gd name="T69" fmla="*/ 352 h 442"/>
                  <a:gd name="T70" fmla="*/ 394 w 398"/>
                  <a:gd name="T71" fmla="*/ 329 h 442"/>
                  <a:gd name="T72" fmla="*/ 394 w 398"/>
                  <a:gd name="T73" fmla="*/ 329 h 442"/>
                  <a:gd name="T74" fmla="*/ 396 w 398"/>
                  <a:gd name="T75" fmla="*/ 304 h 442"/>
                  <a:gd name="T76" fmla="*/ 398 w 398"/>
                  <a:gd name="T77" fmla="*/ 279 h 442"/>
                  <a:gd name="T78" fmla="*/ 398 w 398"/>
                  <a:gd name="T79" fmla="*/ 279 h 442"/>
                  <a:gd name="T80" fmla="*/ 396 w 398"/>
                  <a:gd name="T81" fmla="*/ 254 h 442"/>
                  <a:gd name="T82" fmla="*/ 394 w 398"/>
                  <a:gd name="T83" fmla="*/ 232 h 442"/>
                  <a:gd name="T84" fmla="*/ 390 w 398"/>
                  <a:gd name="T85" fmla="*/ 209 h 442"/>
                  <a:gd name="T86" fmla="*/ 386 w 398"/>
                  <a:gd name="T87" fmla="*/ 188 h 442"/>
                  <a:gd name="T88" fmla="*/ 377 w 398"/>
                  <a:gd name="T89" fmla="*/ 167 h 442"/>
                  <a:gd name="T90" fmla="*/ 371 w 398"/>
                  <a:gd name="T91" fmla="*/ 146 h 442"/>
                  <a:gd name="T92" fmla="*/ 361 w 398"/>
                  <a:gd name="T93" fmla="*/ 127 h 442"/>
                  <a:gd name="T94" fmla="*/ 350 w 398"/>
                  <a:gd name="T95" fmla="*/ 109 h 442"/>
                  <a:gd name="T96" fmla="*/ 340 w 398"/>
                  <a:gd name="T97" fmla="*/ 90 h 442"/>
                  <a:gd name="T98" fmla="*/ 327 w 398"/>
                  <a:gd name="T99" fmla="*/ 73 h 442"/>
                  <a:gd name="T100" fmla="*/ 313 w 398"/>
                  <a:gd name="T101" fmla="*/ 59 h 442"/>
                  <a:gd name="T102" fmla="*/ 298 w 398"/>
                  <a:gd name="T103" fmla="*/ 44 h 442"/>
                  <a:gd name="T104" fmla="*/ 284 w 398"/>
                  <a:gd name="T105" fmla="*/ 31 h 442"/>
                  <a:gd name="T106" fmla="*/ 267 w 398"/>
                  <a:gd name="T107" fmla="*/ 19 h 442"/>
                  <a:gd name="T108" fmla="*/ 250 w 398"/>
                  <a:gd name="T109" fmla="*/ 9 h 442"/>
                  <a:gd name="T110" fmla="*/ 232 w 398"/>
                  <a:gd name="T111" fmla="*/ 0 h 442"/>
                  <a:gd name="T112" fmla="*/ 232 w 398"/>
                  <a:gd name="T11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8" h="442">
                    <a:moveTo>
                      <a:pt x="232" y="0"/>
                    </a:moveTo>
                    <a:lnTo>
                      <a:pt x="140" y="109"/>
                    </a:lnTo>
                    <a:lnTo>
                      <a:pt x="52" y="6"/>
                    </a:lnTo>
                    <a:lnTo>
                      <a:pt x="52" y="6"/>
                    </a:lnTo>
                    <a:lnTo>
                      <a:pt x="44" y="31"/>
                    </a:lnTo>
                    <a:lnTo>
                      <a:pt x="32" y="54"/>
                    </a:lnTo>
                    <a:lnTo>
                      <a:pt x="17" y="75"/>
                    </a:lnTo>
                    <a:lnTo>
                      <a:pt x="0" y="94"/>
                    </a:lnTo>
                    <a:lnTo>
                      <a:pt x="0" y="94"/>
                    </a:lnTo>
                    <a:lnTo>
                      <a:pt x="21" y="106"/>
                    </a:lnTo>
                    <a:lnTo>
                      <a:pt x="40" y="121"/>
                    </a:lnTo>
                    <a:lnTo>
                      <a:pt x="59" y="136"/>
                    </a:lnTo>
                    <a:lnTo>
                      <a:pt x="77" y="152"/>
                    </a:lnTo>
                    <a:lnTo>
                      <a:pt x="92" y="171"/>
                    </a:lnTo>
                    <a:lnTo>
                      <a:pt x="109" y="190"/>
                    </a:lnTo>
                    <a:lnTo>
                      <a:pt x="121" y="211"/>
                    </a:lnTo>
                    <a:lnTo>
                      <a:pt x="134" y="232"/>
                    </a:lnTo>
                    <a:lnTo>
                      <a:pt x="146" y="254"/>
                    </a:lnTo>
                    <a:lnTo>
                      <a:pt x="157" y="277"/>
                    </a:lnTo>
                    <a:lnTo>
                      <a:pt x="165" y="300"/>
                    </a:lnTo>
                    <a:lnTo>
                      <a:pt x="171" y="325"/>
                    </a:lnTo>
                    <a:lnTo>
                      <a:pt x="177" y="352"/>
                    </a:lnTo>
                    <a:lnTo>
                      <a:pt x="182" y="377"/>
                    </a:lnTo>
                    <a:lnTo>
                      <a:pt x="184" y="404"/>
                    </a:lnTo>
                    <a:lnTo>
                      <a:pt x="184" y="432"/>
                    </a:lnTo>
                    <a:lnTo>
                      <a:pt x="184" y="432"/>
                    </a:lnTo>
                    <a:lnTo>
                      <a:pt x="184" y="442"/>
                    </a:lnTo>
                    <a:lnTo>
                      <a:pt x="184" y="442"/>
                    </a:lnTo>
                    <a:lnTo>
                      <a:pt x="217" y="436"/>
                    </a:lnTo>
                    <a:lnTo>
                      <a:pt x="246" y="427"/>
                    </a:lnTo>
                    <a:lnTo>
                      <a:pt x="277" y="417"/>
                    </a:lnTo>
                    <a:lnTo>
                      <a:pt x="304" y="404"/>
                    </a:lnTo>
                    <a:lnTo>
                      <a:pt x="329" y="388"/>
                    </a:lnTo>
                    <a:lnTo>
                      <a:pt x="352" y="371"/>
                    </a:lnTo>
                    <a:lnTo>
                      <a:pt x="375" y="352"/>
                    </a:lnTo>
                    <a:lnTo>
                      <a:pt x="394" y="329"/>
                    </a:lnTo>
                    <a:lnTo>
                      <a:pt x="394" y="329"/>
                    </a:lnTo>
                    <a:lnTo>
                      <a:pt x="396" y="304"/>
                    </a:lnTo>
                    <a:lnTo>
                      <a:pt x="398" y="279"/>
                    </a:lnTo>
                    <a:lnTo>
                      <a:pt x="398" y="279"/>
                    </a:lnTo>
                    <a:lnTo>
                      <a:pt x="396" y="254"/>
                    </a:lnTo>
                    <a:lnTo>
                      <a:pt x="394" y="232"/>
                    </a:lnTo>
                    <a:lnTo>
                      <a:pt x="390" y="209"/>
                    </a:lnTo>
                    <a:lnTo>
                      <a:pt x="386" y="188"/>
                    </a:lnTo>
                    <a:lnTo>
                      <a:pt x="377" y="167"/>
                    </a:lnTo>
                    <a:lnTo>
                      <a:pt x="371" y="146"/>
                    </a:lnTo>
                    <a:lnTo>
                      <a:pt x="361" y="127"/>
                    </a:lnTo>
                    <a:lnTo>
                      <a:pt x="350" y="109"/>
                    </a:lnTo>
                    <a:lnTo>
                      <a:pt x="340" y="90"/>
                    </a:lnTo>
                    <a:lnTo>
                      <a:pt x="327" y="73"/>
                    </a:lnTo>
                    <a:lnTo>
                      <a:pt x="313" y="59"/>
                    </a:lnTo>
                    <a:lnTo>
                      <a:pt x="298" y="44"/>
                    </a:lnTo>
                    <a:lnTo>
                      <a:pt x="284" y="31"/>
                    </a:lnTo>
                    <a:lnTo>
                      <a:pt x="267" y="19"/>
                    </a:lnTo>
                    <a:lnTo>
                      <a:pt x="250" y="9"/>
                    </a:lnTo>
                    <a:lnTo>
                      <a:pt x="232" y="0"/>
                    </a:lnTo>
                    <a:lnTo>
                      <a:pt x="2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3" name="Freeform 32"/>
              <p:cNvSpPr/>
              <p:nvPr/>
            </p:nvSpPr>
            <p:spPr bwMode="auto">
              <a:xfrm>
                <a:off x="3675063" y="1803400"/>
                <a:ext cx="641350" cy="701675"/>
              </a:xfrm>
              <a:custGeom>
                <a:avLst/>
                <a:gdLst>
                  <a:gd name="T0" fmla="*/ 223 w 404"/>
                  <a:gd name="T1" fmla="*/ 432 h 442"/>
                  <a:gd name="T2" fmla="*/ 223 w 404"/>
                  <a:gd name="T3" fmla="*/ 432 h 442"/>
                  <a:gd name="T4" fmla="*/ 223 w 404"/>
                  <a:gd name="T5" fmla="*/ 404 h 442"/>
                  <a:gd name="T6" fmla="*/ 227 w 404"/>
                  <a:gd name="T7" fmla="*/ 377 h 442"/>
                  <a:gd name="T8" fmla="*/ 231 w 404"/>
                  <a:gd name="T9" fmla="*/ 352 h 442"/>
                  <a:gd name="T10" fmla="*/ 236 w 404"/>
                  <a:gd name="T11" fmla="*/ 327 h 442"/>
                  <a:gd name="T12" fmla="*/ 244 w 404"/>
                  <a:gd name="T13" fmla="*/ 302 h 442"/>
                  <a:gd name="T14" fmla="*/ 252 w 404"/>
                  <a:gd name="T15" fmla="*/ 277 h 442"/>
                  <a:gd name="T16" fmla="*/ 261 w 404"/>
                  <a:gd name="T17" fmla="*/ 254 h 442"/>
                  <a:gd name="T18" fmla="*/ 273 w 404"/>
                  <a:gd name="T19" fmla="*/ 234 h 442"/>
                  <a:gd name="T20" fmla="*/ 286 w 404"/>
                  <a:gd name="T21" fmla="*/ 211 h 442"/>
                  <a:gd name="T22" fmla="*/ 298 w 404"/>
                  <a:gd name="T23" fmla="*/ 192 h 442"/>
                  <a:gd name="T24" fmla="*/ 313 w 404"/>
                  <a:gd name="T25" fmla="*/ 171 h 442"/>
                  <a:gd name="T26" fmla="*/ 329 w 404"/>
                  <a:gd name="T27" fmla="*/ 154 h 442"/>
                  <a:gd name="T28" fmla="*/ 348 w 404"/>
                  <a:gd name="T29" fmla="*/ 138 h 442"/>
                  <a:gd name="T30" fmla="*/ 365 w 404"/>
                  <a:gd name="T31" fmla="*/ 121 h 442"/>
                  <a:gd name="T32" fmla="*/ 386 w 404"/>
                  <a:gd name="T33" fmla="*/ 106 h 442"/>
                  <a:gd name="T34" fmla="*/ 404 w 404"/>
                  <a:gd name="T35" fmla="*/ 94 h 442"/>
                  <a:gd name="T36" fmla="*/ 404 w 404"/>
                  <a:gd name="T37" fmla="*/ 94 h 442"/>
                  <a:gd name="T38" fmla="*/ 388 w 404"/>
                  <a:gd name="T39" fmla="*/ 73 h 442"/>
                  <a:gd name="T40" fmla="*/ 371 w 404"/>
                  <a:gd name="T41" fmla="*/ 52 h 442"/>
                  <a:gd name="T42" fmla="*/ 358 w 404"/>
                  <a:gd name="T43" fmla="*/ 27 h 442"/>
                  <a:gd name="T44" fmla="*/ 348 w 404"/>
                  <a:gd name="T45" fmla="*/ 0 h 442"/>
                  <a:gd name="T46" fmla="*/ 348 w 404"/>
                  <a:gd name="T47" fmla="*/ 0 h 442"/>
                  <a:gd name="T48" fmla="*/ 256 w 404"/>
                  <a:gd name="T49" fmla="*/ 109 h 442"/>
                  <a:gd name="T50" fmla="*/ 165 w 404"/>
                  <a:gd name="T51" fmla="*/ 0 h 442"/>
                  <a:gd name="T52" fmla="*/ 165 w 404"/>
                  <a:gd name="T53" fmla="*/ 0 h 442"/>
                  <a:gd name="T54" fmla="*/ 148 w 404"/>
                  <a:gd name="T55" fmla="*/ 9 h 442"/>
                  <a:gd name="T56" fmla="*/ 129 w 404"/>
                  <a:gd name="T57" fmla="*/ 19 h 442"/>
                  <a:gd name="T58" fmla="*/ 115 w 404"/>
                  <a:gd name="T59" fmla="*/ 31 h 442"/>
                  <a:gd name="T60" fmla="*/ 98 w 404"/>
                  <a:gd name="T61" fmla="*/ 44 h 442"/>
                  <a:gd name="T62" fmla="*/ 84 w 404"/>
                  <a:gd name="T63" fmla="*/ 59 h 442"/>
                  <a:gd name="T64" fmla="*/ 71 w 404"/>
                  <a:gd name="T65" fmla="*/ 73 h 442"/>
                  <a:gd name="T66" fmla="*/ 59 w 404"/>
                  <a:gd name="T67" fmla="*/ 90 h 442"/>
                  <a:gd name="T68" fmla="*/ 46 w 404"/>
                  <a:gd name="T69" fmla="*/ 109 h 442"/>
                  <a:gd name="T70" fmla="*/ 36 w 404"/>
                  <a:gd name="T71" fmla="*/ 127 h 442"/>
                  <a:gd name="T72" fmla="*/ 27 w 404"/>
                  <a:gd name="T73" fmla="*/ 146 h 442"/>
                  <a:gd name="T74" fmla="*/ 19 w 404"/>
                  <a:gd name="T75" fmla="*/ 167 h 442"/>
                  <a:gd name="T76" fmla="*/ 13 w 404"/>
                  <a:gd name="T77" fmla="*/ 188 h 442"/>
                  <a:gd name="T78" fmla="*/ 6 w 404"/>
                  <a:gd name="T79" fmla="*/ 211 h 442"/>
                  <a:gd name="T80" fmla="*/ 4 w 404"/>
                  <a:gd name="T81" fmla="*/ 232 h 442"/>
                  <a:gd name="T82" fmla="*/ 0 w 404"/>
                  <a:gd name="T83" fmla="*/ 254 h 442"/>
                  <a:gd name="T84" fmla="*/ 0 w 404"/>
                  <a:gd name="T85" fmla="*/ 279 h 442"/>
                  <a:gd name="T86" fmla="*/ 0 w 404"/>
                  <a:gd name="T87" fmla="*/ 279 h 442"/>
                  <a:gd name="T88" fmla="*/ 2 w 404"/>
                  <a:gd name="T89" fmla="*/ 304 h 442"/>
                  <a:gd name="T90" fmla="*/ 4 w 404"/>
                  <a:gd name="T91" fmla="*/ 329 h 442"/>
                  <a:gd name="T92" fmla="*/ 4 w 404"/>
                  <a:gd name="T93" fmla="*/ 329 h 442"/>
                  <a:gd name="T94" fmla="*/ 23 w 404"/>
                  <a:gd name="T95" fmla="*/ 352 h 442"/>
                  <a:gd name="T96" fmla="*/ 46 w 404"/>
                  <a:gd name="T97" fmla="*/ 373 h 442"/>
                  <a:gd name="T98" fmla="*/ 71 w 404"/>
                  <a:gd name="T99" fmla="*/ 390 h 442"/>
                  <a:gd name="T100" fmla="*/ 98 w 404"/>
                  <a:gd name="T101" fmla="*/ 407 h 442"/>
                  <a:gd name="T102" fmla="*/ 127 w 404"/>
                  <a:gd name="T103" fmla="*/ 419 h 442"/>
                  <a:gd name="T104" fmla="*/ 159 w 404"/>
                  <a:gd name="T105" fmla="*/ 429 h 442"/>
                  <a:gd name="T106" fmla="*/ 190 w 404"/>
                  <a:gd name="T107" fmla="*/ 438 h 442"/>
                  <a:gd name="T108" fmla="*/ 223 w 404"/>
                  <a:gd name="T109" fmla="*/ 442 h 442"/>
                  <a:gd name="T110" fmla="*/ 223 w 404"/>
                  <a:gd name="T111" fmla="*/ 442 h 442"/>
                  <a:gd name="T112" fmla="*/ 223 w 404"/>
                  <a:gd name="T113" fmla="*/ 432 h 442"/>
                  <a:gd name="T114" fmla="*/ 223 w 404"/>
                  <a:gd name="T115" fmla="*/ 43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442">
                    <a:moveTo>
                      <a:pt x="223" y="432"/>
                    </a:moveTo>
                    <a:lnTo>
                      <a:pt x="223" y="432"/>
                    </a:lnTo>
                    <a:lnTo>
                      <a:pt x="223" y="404"/>
                    </a:lnTo>
                    <a:lnTo>
                      <a:pt x="227" y="377"/>
                    </a:lnTo>
                    <a:lnTo>
                      <a:pt x="231" y="352"/>
                    </a:lnTo>
                    <a:lnTo>
                      <a:pt x="236" y="327"/>
                    </a:lnTo>
                    <a:lnTo>
                      <a:pt x="244" y="302"/>
                    </a:lnTo>
                    <a:lnTo>
                      <a:pt x="252" y="277"/>
                    </a:lnTo>
                    <a:lnTo>
                      <a:pt x="261" y="254"/>
                    </a:lnTo>
                    <a:lnTo>
                      <a:pt x="273" y="234"/>
                    </a:lnTo>
                    <a:lnTo>
                      <a:pt x="286" y="211"/>
                    </a:lnTo>
                    <a:lnTo>
                      <a:pt x="298" y="192"/>
                    </a:lnTo>
                    <a:lnTo>
                      <a:pt x="313" y="171"/>
                    </a:lnTo>
                    <a:lnTo>
                      <a:pt x="329" y="154"/>
                    </a:lnTo>
                    <a:lnTo>
                      <a:pt x="348" y="138"/>
                    </a:lnTo>
                    <a:lnTo>
                      <a:pt x="365" y="121"/>
                    </a:lnTo>
                    <a:lnTo>
                      <a:pt x="386" y="106"/>
                    </a:lnTo>
                    <a:lnTo>
                      <a:pt x="404" y="94"/>
                    </a:lnTo>
                    <a:lnTo>
                      <a:pt x="404" y="94"/>
                    </a:lnTo>
                    <a:lnTo>
                      <a:pt x="388" y="73"/>
                    </a:lnTo>
                    <a:lnTo>
                      <a:pt x="371" y="52"/>
                    </a:lnTo>
                    <a:lnTo>
                      <a:pt x="358" y="27"/>
                    </a:lnTo>
                    <a:lnTo>
                      <a:pt x="348" y="0"/>
                    </a:lnTo>
                    <a:lnTo>
                      <a:pt x="348" y="0"/>
                    </a:lnTo>
                    <a:lnTo>
                      <a:pt x="256" y="109"/>
                    </a:lnTo>
                    <a:lnTo>
                      <a:pt x="165" y="0"/>
                    </a:lnTo>
                    <a:lnTo>
                      <a:pt x="165" y="0"/>
                    </a:lnTo>
                    <a:lnTo>
                      <a:pt x="148" y="9"/>
                    </a:lnTo>
                    <a:lnTo>
                      <a:pt x="129" y="19"/>
                    </a:lnTo>
                    <a:lnTo>
                      <a:pt x="115" y="31"/>
                    </a:lnTo>
                    <a:lnTo>
                      <a:pt x="98" y="44"/>
                    </a:lnTo>
                    <a:lnTo>
                      <a:pt x="84" y="59"/>
                    </a:lnTo>
                    <a:lnTo>
                      <a:pt x="71" y="73"/>
                    </a:lnTo>
                    <a:lnTo>
                      <a:pt x="59" y="90"/>
                    </a:lnTo>
                    <a:lnTo>
                      <a:pt x="46" y="109"/>
                    </a:lnTo>
                    <a:lnTo>
                      <a:pt x="36" y="127"/>
                    </a:lnTo>
                    <a:lnTo>
                      <a:pt x="27" y="146"/>
                    </a:lnTo>
                    <a:lnTo>
                      <a:pt x="19" y="167"/>
                    </a:lnTo>
                    <a:lnTo>
                      <a:pt x="13" y="188"/>
                    </a:lnTo>
                    <a:lnTo>
                      <a:pt x="6" y="211"/>
                    </a:lnTo>
                    <a:lnTo>
                      <a:pt x="4" y="232"/>
                    </a:lnTo>
                    <a:lnTo>
                      <a:pt x="0" y="254"/>
                    </a:lnTo>
                    <a:lnTo>
                      <a:pt x="0" y="279"/>
                    </a:lnTo>
                    <a:lnTo>
                      <a:pt x="0" y="279"/>
                    </a:lnTo>
                    <a:lnTo>
                      <a:pt x="2" y="304"/>
                    </a:lnTo>
                    <a:lnTo>
                      <a:pt x="4" y="329"/>
                    </a:lnTo>
                    <a:lnTo>
                      <a:pt x="4" y="329"/>
                    </a:lnTo>
                    <a:lnTo>
                      <a:pt x="23" y="352"/>
                    </a:lnTo>
                    <a:lnTo>
                      <a:pt x="46" y="373"/>
                    </a:lnTo>
                    <a:lnTo>
                      <a:pt x="71" y="390"/>
                    </a:lnTo>
                    <a:lnTo>
                      <a:pt x="98" y="407"/>
                    </a:lnTo>
                    <a:lnTo>
                      <a:pt x="127" y="419"/>
                    </a:lnTo>
                    <a:lnTo>
                      <a:pt x="159" y="429"/>
                    </a:lnTo>
                    <a:lnTo>
                      <a:pt x="190" y="438"/>
                    </a:lnTo>
                    <a:lnTo>
                      <a:pt x="223" y="442"/>
                    </a:lnTo>
                    <a:lnTo>
                      <a:pt x="223" y="442"/>
                    </a:lnTo>
                    <a:lnTo>
                      <a:pt x="223" y="432"/>
                    </a:lnTo>
                    <a:lnTo>
                      <a:pt x="223" y="4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grpSp>
        <p:sp>
          <p:nvSpPr>
            <p:cNvPr id="40" name="TextBox 39"/>
            <p:cNvSpPr txBox="1"/>
            <p:nvPr/>
          </p:nvSpPr>
          <p:spPr>
            <a:xfrm>
              <a:off x="8039648" y="4700753"/>
              <a:ext cx="1695068" cy="350201"/>
            </a:xfrm>
            <a:prstGeom prst="rect">
              <a:avLst/>
            </a:prstGeom>
            <a:noFill/>
          </p:spPr>
          <p:txBody>
            <a:bodyPr wrap="none" rtlCol="0">
              <a:spAutoFit/>
            </a:bodyPr>
            <a:lstStyle/>
            <a:p>
              <a:r>
                <a:rPr lang="vi-VN" smtClean="0">
                  <a:solidFill>
                    <a:schemeClr val="tx2">
                      <a:lumMod val="75000"/>
                      <a:lumOff val="25000"/>
                    </a:schemeClr>
                  </a:solidFill>
                  <a:latin typeface="+mn-lt"/>
                  <a:ea typeface="+mn-ea"/>
                  <a:cs typeface="+mn-ea"/>
                  <a:sym typeface="+mn-lt"/>
                </a:rPr>
                <a:t>INFOGRAPHIC</a:t>
              </a:r>
              <a:endParaRPr lang="en-US">
                <a:solidFill>
                  <a:schemeClr val="tx2">
                    <a:lumMod val="75000"/>
                    <a:lumOff val="25000"/>
                  </a:schemeClr>
                </a:solidFill>
                <a:latin typeface="+mn-lt"/>
                <a:ea typeface="+mn-ea"/>
                <a:cs typeface="+mn-ea"/>
                <a:sym typeface="+mn-lt"/>
              </a:endParaRPr>
            </a:p>
          </p:txBody>
        </p:sp>
        <p:cxnSp>
          <p:nvCxnSpPr>
            <p:cNvPr id="41" name="Straight Connector 40"/>
            <p:cNvCxnSpPr/>
            <p:nvPr/>
          </p:nvCxnSpPr>
          <p:spPr>
            <a:xfrm>
              <a:off x="8139467" y="5070085"/>
              <a:ext cx="1339982" cy="0"/>
            </a:xfrm>
            <a:prstGeom prst="line">
              <a:avLst/>
            </a:prstGeom>
            <a:ln w="285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305254" y="5191630"/>
              <a:ext cx="4048546" cy="948947"/>
            </a:xfrm>
            <a:prstGeom prst="rect">
              <a:avLst/>
            </a:prstGeom>
            <a:noFill/>
          </p:spPr>
          <p:txBody>
            <a:bodyPr wrap="square" rtlCol="0">
              <a:spAutoFit/>
            </a:bodyPr>
            <a:lstStyle/>
            <a:p>
              <a:r>
                <a:rPr lang="en-US" sz="1475" b="1" dirty="0">
                  <a:solidFill>
                    <a:schemeClr val="bg1">
                      <a:lumMod val="50000"/>
                    </a:schemeClr>
                  </a:solidFill>
                  <a:latin typeface="+mn-lt"/>
                  <a:ea typeface="+mn-ea"/>
                  <a:cs typeface="+mn-ea"/>
                  <a:sym typeface="+mn-lt"/>
                </a:rPr>
                <a:t>Lorem ipsum dolor sit </a:t>
              </a:r>
              <a:r>
                <a:rPr lang="en-US" sz="1475" b="1" dirty="0" err="1">
                  <a:solidFill>
                    <a:schemeClr val="bg1">
                      <a:lumMod val="50000"/>
                    </a:schemeClr>
                  </a:solidFill>
                  <a:latin typeface="+mn-lt"/>
                  <a:ea typeface="+mn-ea"/>
                  <a:cs typeface="+mn-ea"/>
                  <a:sym typeface="+mn-lt"/>
                </a:rPr>
                <a:t>amet</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consectetur</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adipiscing</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elit</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Vestibulum</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dignissim</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nunc</a:t>
              </a:r>
              <a:r>
                <a:rPr lang="en-US" sz="1475" b="1" dirty="0">
                  <a:solidFill>
                    <a:schemeClr val="bg1">
                      <a:lumMod val="50000"/>
                    </a:schemeClr>
                  </a:solidFill>
                  <a:latin typeface="+mn-lt"/>
                  <a:ea typeface="+mn-ea"/>
                  <a:cs typeface="+mn-ea"/>
                  <a:sym typeface="+mn-lt"/>
                </a:rPr>
                <a:t> nisi, ac </a:t>
              </a:r>
              <a:r>
                <a:rPr lang="en-US" sz="1475" dirty="0" err="1">
                  <a:solidFill>
                    <a:schemeClr val="bg1">
                      <a:lumMod val="50000"/>
                    </a:schemeClr>
                  </a:solidFill>
                  <a:latin typeface="+mn-lt"/>
                  <a:ea typeface="+mn-ea"/>
                  <a:cs typeface="+mn-ea"/>
                  <a:sym typeface="+mn-lt"/>
                </a:rPr>
                <a:t>scelerisque</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nulla</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malesuada</a:t>
              </a:r>
              <a:r>
                <a:rPr lang="en-US" sz="1475" dirty="0">
                  <a:solidFill>
                    <a:schemeClr val="bg1">
                      <a:lumMod val="50000"/>
                    </a:schemeClr>
                  </a:solidFill>
                  <a:latin typeface="+mn-lt"/>
                  <a:ea typeface="+mn-ea"/>
                  <a:cs typeface="+mn-ea"/>
                  <a:sym typeface="+mn-lt"/>
                </a:rPr>
                <a:t> id. Nunc </a:t>
              </a:r>
              <a:r>
                <a:rPr lang="en-US" sz="1475" dirty="0" err="1">
                  <a:solidFill>
                    <a:schemeClr val="bg1">
                      <a:lumMod val="50000"/>
                    </a:schemeClr>
                  </a:solidFill>
                  <a:latin typeface="+mn-lt"/>
                  <a:ea typeface="+mn-ea"/>
                  <a:cs typeface="+mn-ea"/>
                  <a:sym typeface="+mn-lt"/>
                </a:rPr>
                <a:t>consequat</a:t>
              </a:r>
              <a:r>
                <a:rPr lang="en-US" sz="1475" dirty="0">
                  <a:solidFill>
                    <a:schemeClr val="bg1">
                      <a:lumMod val="50000"/>
                    </a:schemeClr>
                  </a:solidFill>
                  <a:latin typeface="+mn-lt"/>
                  <a:ea typeface="+mn-ea"/>
                  <a:cs typeface="+mn-ea"/>
                  <a:sym typeface="+mn-lt"/>
                </a:rPr>
                <a:t> a </a:t>
              </a:r>
              <a:r>
                <a:rPr lang="en-US" sz="1475" dirty="0" err="1">
                  <a:solidFill>
                    <a:schemeClr val="bg1">
                      <a:lumMod val="50000"/>
                    </a:schemeClr>
                  </a:solidFill>
                  <a:latin typeface="+mn-lt"/>
                  <a:ea typeface="+mn-ea"/>
                  <a:cs typeface="+mn-ea"/>
                  <a:sym typeface="+mn-lt"/>
                </a:rPr>
                <a:t>urna</a:t>
              </a:r>
              <a:r>
                <a:rPr lang="en-US" sz="1475" dirty="0">
                  <a:solidFill>
                    <a:schemeClr val="bg1">
                      <a:lumMod val="50000"/>
                    </a:schemeClr>
                  </a:solidFill>
                  <a:latin typeface="+mn-lt"/>
                  <a:ea typeface="+mn-ea"/>
                  <a:cs typeface="+mn-ea"/>
                  <a:sym typeface="+mn-lt"/>
                </a:rPr>
                <a:t> at</a:t>
              </a:r>
            </a:p>
          </p:txBody>
        </p:sp>
      </p:grpSp>
      <p:sp>
        <p:nvSpPr>
          <p:cNvPr id="47" name="矩形 4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50" name="文本框 49"/>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par>
                                <p:cTn id="9" presetID="1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par>
                                <p:cTn id="13" presetID="1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148"/>
          <p:cNvSpPr txBox="1"/>
          <p:nvPr/>
        </p:nvSpPr>
        <p:spPr>
          <a:xfrm>
            <a:off x="819097" y="969740"/>
            <a:ext cx="5112007" cy="5292539"/>
          </a:xfrm>
          <a:prstGeom prst="rect">
            <a:avLst/>
          </a:prstGeom>
          <a:noFill/>
        </p:spPr>
        <p:txBody>
          <a:bodyPr wrap="square" lIns="0" tIns="0" rIns="0" bIns="0" rtlCol="0">
            <a:spAutoFit/>
          </a:bodyPr>
          <a:lstStyle/>
          <a:p>
            <a:pPr algn="ctr"/>
            <a:r>
              <a:rPr lang="en-US" altLang="zh-CN" sz="34390" b="1" cap="all">
                <a:solidFill>
                  <a:schemeClr val="accent3"/>
                </a:solidFill>
                <a:latin typeface="+mn-lt"/>
                <a:ea typeface="+mn-ea"/>
                <a:cs typeface="+mn-ea"/>
                <a:sym typeface="+mn-lt"/>
              </a:rPr>
              <a:t>03</a:t>
            </a:r>
            <a:endParaRPr lang="zh-CN" altLang="en-US" sz="19895" b="1" cap="all" spc="300" dirty="0">
              <a:solidFill>
                <a:schemeClr val="accent3"/>
              </a:solidFill>
              <a:latin typeface="+mn-lt"/>
              <a:ea typeface="+mn-ea"/>
              <a:cs typeface="+mn-ea"/>
              <a:sym typeface="+mn-lt"/>
            </a:endParaRPr>
          </a:p>
        </p:txBody>
      </p:sp>
      <p:sp>
        <p:nvSpPr>
          <p:cNvPr id="66" name="圆角矩形 65"/>
          <p:cNvSpPr/>
          <p:nvPr/>
        </p:nvSpPr>
        <p:spPr bwMode="auto">
          <a:xfrm>
            <a:off x="1086437" y="3335074"/>
            <a:ext cx="4124667" cy="562505"/>
          </a:xfrm>
          <a:prstGeom prst="roundRect">
            <a:avLst/>
          </a:prstGeom>
          <a:solidFill>
            <a:schemeClr val="bg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3"/>
              </a:solidFill>
              <a:cs typeface="+mn-ea"/>
              <a:sym typeface="+mn-lt"/>
            </a:endParaRPr>
          </a:p>
        </p:txBody>
      </p:sp>
      <p:sp>
        <p:nvSpPr>
          <p:cNvPr id="68" name="文本框 67"/>
          <p:cNvSpPr txBox="1"/>
          <p:nvPr/>
        </p:nvSpPr>
        <p:spPr>
          <a:xfrm>
            <a:off x="1970577" y="3370134"/>
            <a:ext cx="2318753" cy="492443"/>
          </a:xfrm>
          <a:prstGeom prst="rect">
            <a:avLst/>
          </a:prstGeom>
          <a:noFill/>
        </p:spPr>
        <p:txBody>
          <a:bodyPr wrap="square" lIns="0" tIns="0" rIns="0" bIns="0" rtlCol="0">
            <a:spAutoFit/>
          </a:bodyPr>
          <a:lstStyle/>
          <a:p>
            <a:r>
              <a:rPr lang="en-US" altLang="zh-CN" sz="3200" b="1" cap="all" dirty="0">
                <a:solidFill>
                  <a:schemeClr val="accent3"/>
                </a:solidFill>
                <a:latin typeface="+mn-lt"/>
                <a:ea typeface="+mn-ea"/>
                <a:cs typeface="+mn-ea"/>
                <a:sym typeface="+mn-lt"/>
              </a:rPr>
              <a:t>The first</a:t>
            </a:r>
            <a:endParaRPr lang="zh-CN" altLang="en-US" sz="3200" cap="all" dirty="0">
              <a:solidFill>
                <a:schemeClr val="accent3"/>
              </a:solidFill>
              <a:latin typeface="+mn-lt"/>
              <a:ea typeface="+mn-ea"/>
              <a:cs typeface="+mn-ea"/>
              <a:sym typeface="+mn-lt"/>
            </a:endParaRPr>
          </a:p>
        </p:txBody>
      </p:sp>
      <p:sp>
        <p:nvSpPr>
          <p:cNvPr id="2" name="矩形 1"/>
          <p:cNvSpPr/>
          <p:nvPr/>
        </p:nvSpPr>
        <p:spPr>
          <a:xfrm>
            <a:off x="5851465" y="2842938"/>
            <a:ext cx="3817914" cy="615233"/>
          </a:xfrm>
          <a:prstGeom prst="rect">
            <a:avLst/>
          </a:prstGeom>
        </p:spPr>
        <p:txBody>
          <a:bodyPr wrap="square" lIns="0" tIns="0" rIns="0" bIns="0">
            <a:spAutoFit/>
          </a:bodyPr>
          <a:lstStyle/>
          <a:p>
            <a:pPr>
              <a:defRPr/>
            </a:pPr>
            <a:r>
              <a:rPr lang="zh-CN" altLang="en-US" sz="4000" b="1">
                <a:solidFill>
                  <a:schemeClr val="accent3"/>
                </a:solidFill>
                <a:latin typeface="+mn-lt"/>
                <a:ea typeface="+mn-ea"/>
                <a:cs typeface="+mn-ea"/>
                <a:sym typeface="+mn-lt"/>
              </a:rPr>
              <a:t>成功项目展示</a:t>
            </a:r>
            <a:endParaRPr lang="en-US" altLang="zh-CN" sz="4000" b="1" dirty="0">
              <a:solidFill>
                <a:schemeClr val="accent3"/>
              </a:solidFill>
              <a:latin typeface="+mn-lt"/>
              <a:ea typeface="+mn-ea"/>
              <a:cs typeface="+mn-ea"/>
              <a:sym typeface="+mn-lt"/>
            </a:endParaRPr>
          </a:p>
        </p:txBody>
      </p:sp>
      <p:cxnSp>
        <p:nvCxnSpPr>
          <p:cNvPr id="4" name="直接连接符 3"/>
          <p:cNvCxnSpPr/>
          <p:nvPr/>
        </p:nvCxnSpPr>
        <p:spPr>
          <a:xfrm>
            <a:off x="5851465" y="3624682"/>
            <a:ext cx="633791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851465" y="3833428"/>
            <a:ext cx="6337918" cy="484748"/>
          </a:xfrm>
          <a:prstGeom prst="rect">
            <a:avLst/>
          </a:prstGeom>
        </p:spPr>
        <p:txBody>
          <a:bodyPr wrap="square" lIns="0" tIns="0" rIns="0" bIns="0">
            <a:spAutoFit/>
          </a:bodyPr>
          <a:lstStyle/>
          <a:p>
            <a:pPr>
              <a:defRPr/>
            </a:pPr>
            <a:r>
              <a:rPr lang="en-US" altLang="zh-CN" sz="1050" b="1">
                <a:solidFill>
                  <a:schemeClr val="accent3"/>
                </a:solidFill>
                <a:latin typeface="+mn-lt"/>
                <a:ea typeface="+mn-ea"/>
                <a:cs typeface="+mn-ea"/>
                <a:sym typeface="+mn-lt"/>
              </a:rPr>
              <a:t>PLEASE REPLACE THE TEXT, MODIFY THE TEXT, YOU CAN ALSO COPY YOUR CONTENT DIRECTLY TO THIS. PLEASE REPLACE THE TEXT, MODIFY THE TEXT, YOU CAN ALSO COPY YOUR CONTENT DIRECTLY TO THIS.</a:t>
            </a:r>
            <a:endParaRPr lang="en-US" altLang="zh-CN" sz="1050" b="1" dirty="0">
              <a:solidFill>
                <a:schemeClr val="accent3"/>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ppt_y</p:attrName>
                                        </p:attrNameLst>
                                      </p:cBhvr>
                                      <p:tavLst>
                                        <p:tav tm="0">
                                          <p:val>
                                            <p:strVal val="#ppt_y+#ppt_h*1.125000"/>
                                          </p:val>
                                        </p:tav>
                                        <p:tav tm="100000">
                                          <p:val>
                                            <p:strVal val="#ppt_y"/>
                                          </p:val>
                                        </p:tav>
                                      </p:tavLst>
                                    </p:anim>
                                    <p:animEffect transition="in" filter="wipe(up)">
                                      <p:cBhvr>
                                        <p:cTn id="8" dur="500"/>
                                        <p:tgtEl>
                                          <p:spTgt spid="65"/>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down)">
                                      <p:cBhvr>
                                        <p:cTn id="17" dur="500"/>
                                        <p:tgtEl>
                                          <p:spTgt spid="68"/>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animBg="1"/>
      <p:bldP spid="68" grpId="0"/>
      <p:bldP spid="2"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0"/>
          <p:cNvSpPr txBox="1"/>
          <p:nvPr/>
        </p:nvSpPr>
        <p:spPr>
          <a:xfrm>
            <a:off x="1005270" y="5101769"/>
            <a:ext cx="5301650" cy="974306"/>
          </a:xfrm>
          <a:prstGeom prst="rect">
            <a:avLst/>
          </a:prstGeom>
        </p:spPr>
        <p:txBody>
          <a:bodyPr vert="horz" wrap="square" lIns="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845" dirty="0">
                <a:solidFill>
                  <a:schemeClr val="bg1">
                    <a:lumMod val="65000"/>
                  </a:schemeClr>
                </a:solidFill>
                <a:latin typeface="+mn-lt"/>
                <a:ea typeface="+mn-ea"/>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45" dirty="0">
              <a:solidFill>
                <a:schemeClr val="bg1">
                  <a:lumMod val="65000"/>
                </a:schemeClr>
              </a:solidFill>
              <a:latin typeface="+mn-lt"/>
              <a:ea typeface="+mn-ea"/>
              <a:cs typeface="+mn-ea"/>
              <a:sym typeface="+mn-lt"/>
            </a:endParaRPr>
          </a:p>
        </p:txBody>
      </p:sp>
      <p:sp>
        <p:nvSpPr>
          <p:cNvPr id="24" name="Title 20"/>
          <p:cNvSpPr txBox="1"/>
          <p:nvPr/>
        </p:nvSpPr>
        <p:spPr>
          <a:xfrm>
            <a:off x="6531312" y="5101768"/>
            <a:ext cx="5510093" cy="974306"/>
          </a:xfrm>
          <a:prstGeom prst="rect">
            <a:avLst/>
          </a:prstGeom>
        </p:spPr>
        <p:txBody>
          <a:bodyPr vert="horz" wrap="square" lIns="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845" dirty="0">
                <a:solidFill>
                  <a:schemeClr val="bg1">
                    <a:lumMod val="65000"/>
                  </a:schemeClr>
                </a:solidFill>
                <a:latin typeface="+mn-lt"/>
                <a:ea typeface="+mn-ea"/>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45" dirty="0">
              <a:solidFill>
                <a:schemeClr val="bg1">
                  <a:lumMod val="65000"/>
                </a:schemeClr>
              </a:solidFill>
              <a:latin typeface="+mn-lt"/>
              <a:ea typeface="+mn-ea"/>
              <a:cs typeface="+mn-ea"/>
              <a:sym typeface="+mn-lt"/>
            </a:endParaRPr>
          </a:p>
        </p:txBody>
      </p:sp>
      <p:sp>
        <p:nvSpPr>
          <p:cNvPr id="28" name="Rectangle 27"/>
          <p:cNvSpPr/>
          <p:nvPr/>
        </p:nvSpPr>
        <p:spPr>
          <a:xfrm>
            <a:off x="1005272" y="4151226"/>
            <a:ext cx="5301647" cy="7210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endParaRPr lang="en-US" sz="1475" dirty="0">
              <a:cs typeface="+mn-ea"/>
              <a:sym typeface="+mn-lt"/>
            </a:endParaRPr>
          </a:p>
        </p:txBody>
      </p:sp>
      <p:sp>
        <p:nvSpPr>
          <p:cNvPr id="30" name="Rectangle 29"/>
          <p:cNvSpPr/>
          <p:nvPr/>
        </p:nvSpPr>
        <p:spPr>
          <a:xfrm>
            <a:off x="6531311" y="4151226"/>
            <a:ext cx="5301647" cy="72108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3" name="TextBox 2"/>
          <p:cNvSpPr txBox="1"/>
          <p:nvPr/>
        </p:nvSpPr>
        <p:spPr>
          <a:xfrm>
            <a:off x="1829058" y="4494614"/>
            <a:ext cx="3302303" cy="324576"/>
          </a:xfrm>
          <a:prstGeom prst="rect">
            <a:avLst/>
          </a:prstGeom>
          <a:noFill/>
        </p:spPr>
        <p:txBody>
          <a:bodyPr vert="horz" wrap="square" lIns="0" tIns="0" rIns="0" bIns="0" rtlCol="0">
            <a:spAutoFit/>
          </a:bodyPr>
          <a:lstStyle/>
          <a:p>
            <a:pPr algn="ctr"/>
            <a:r>
              <a:rPr lang="zh-CN" altLang="en-US" sz="2110" dirty="0">
                <a:solidFill>
                  <a:schemeClr val="bg1"/>
                </a:solidFill>
                <a:latin typeface="+mn-lt"/>
                <a:ea typeface="+mn-ea"/>
                <a:cs typeface="+mn-ea"/>
                <a:sym typeface="+mn-lt"/>
              </a:rPr>
              <a:t>请替换文字内容</a:t>
            </a:r>
            <a:endParaRPr lang="en-US" altLang="zh-CN" sz="2110" dirty="0">
              <a:solidFill>
                <a:schemeClr val="bg1"/>
              </a:solidFill>
              <a:latin typeface="+mn-lt"/>
              <a:ea typeface="+mn-ea"/>
              <a:cs typeface="+mn-ea"/>
              <a:sym typeface="+mn-lt"/>
            </a:endParaRPr>
          </a:p>
        </p:txBody>
      </p:sp>
      <p:sp>
        <p:nvSpPr>
          <p:cNvPr id="32" name="TextBox 31"/>
          <p:cNvSpPr txBox="1"/>
          <p:nvPr/>
        </p:nvSpPr>
        <p:spPr>
          <a:xfrm>
            <a:off x="7530983" y="4494614"/>
            <a:ext cx="3302303" cy="324576"/>
          </a:xfrm>
          <a:prstGeom prst="rect">
            <a:avLst/>
          </a:prstGeom>
          <a:noFill/>
        </p:spPr>
        <p:txBody>
          <a:bodyPr vert="horz" wrap="square" lIns="0" tIns="0" rIns="0" bIns="0" rtlCol="0">
            <a:spAutoFit/>
          </a:bodyPr>
          <a:lstStyle/>
          <a:p>
            <a:pPr algn="ctr"/>
            <a:r>
              <a:rPr lang="zh-CN" altLang="en-US" sz="2110" dirty="0">
                <a:solidFill>
                  <a:schemeClr val="bg1"/>
                </a:solidFill>
                <a:latin typeface="+mn-lt"/>
                <a:ea typeface="+mn-ea"/>
                <a:cs typeface="+mn-ea"/>
                <a:sym typeface="+mn-lt"/>
              </a:rPr>
              <a:t>请替换文字内容</a:t>
            </a:r>
            <a:endParaRPr lang="en-US" altLang="zh-CN" sz="2110" dirty="0">
              <a:solidFill>
                <a:schemeClr val="bg1"/>
              </a:solidFill>
              <a:latin typeface="+mn-lt"/>
              <a:ea typeface="+mn-ea"/>
              <a:cs typeface="+mn-ea"/>
              <a:sym typeface="+mn-lt"/>
            </a:endParaRPr>
          </a:p>
        </p:txBody>
      </p:sp>
      <p:pic>
        <p:nvPicPr>
          <p:cNvPr id="8" name="图片占位符 7"/>
          <p:cNvPicPr>
            <a:picLocks noGrp="1" noChangeAspect="1"/>
          </p:cNvPicPr>
          <p:nvPr>
            <p:ph type="pic" sz="quarter" idx="13"/>
          </p:nvPr>
        </p:nvPicPr>
        <p:blipFill>
          <a:blip r:embed="rId3" cstate="screen"/>
          <a:srcRect/>
          <a:stretch>
            <a:fillRect/>
          </a:stretch>
        </p:blipFill>
        <p:spPr/>
      </p:pic>
      <p:pic>
        <p:nvPicPr>
          <p:cNvPr id="7" name="图片占位符 6"/>
          <p:cNvPicPr>
            <a:picLocks noGrp="1" noChangeAspect="1"/>
          </p:cNvPicPr>
          <p:nvPr>
            <p:ph type="pic" sz="quarter" idx="14"/>
          </p:nvPr>
        </p:nvPicPr>
        <p:blipFill>
          <a:blip r:embed="rId4" cstate="screen"/>
          <a:srcRect/>
          <a:stretch>
            <a:fillRect/>
          </a:stretch>
        </p:blipFill>
        <p:spPr/>
      </p:pic>
      <p:sp>
        <p:nvSpPr>
          <p:cNvPr id="10" name="矩形 9"/>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13" name="文本框 12"/>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down)">
                                      <p:cBhvr>
                                        <p:cTn id="20" dur="500"/>
                                        <p:tgtEl>
                                          <p:spTgt spid="3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8" grpId="0" animBg="1"/>
      <p:bldP spid="30" grpId="0" animBg="1"/>
      <p:bldP spid="3"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420092">
            <a:off x="881578" y="1756249"/>
            <a:ext cx="1524656" cy="2047967"/>
          </a:xfrm>
          <a:custGeom>
            <a:avLst/>
            <a:gdLst>
              <a:gd name="connsiteX0" fmla="*/ 0 w 1409700"/>
              <a:gd name="connsiteY0" fmla="*/ 0 h 1409700"/>
              <a:gd name="connsiteX1" fmla="*/ 1409700 w 1409700"/>
              <a:gd name="connsiteY1" fmla="*/ 0 h 1409700"/>
              <a:gd name="connsiteX2" fmla="*/ 1409700 w 1409700"/>
              <a:gd name="connsiteY2" fmla="*/ 1409700 h 1409700"/>
              <a:gd name="connsiteX3" fmla="*/ 0 w 1409700"/>
              <a:gd name="connsiteY3" fmla="*/ 1409700 h 1409700"/>
              <a:gd name="connsiteX4" fmla="*/ 0 w 1409700"/>
              <a:gd name="connsiteY4" fmla="*/ 0 h 1409700"/>
              <a:gd name="connsiteX0-1" fmla="*/ 0 w 1445759"/>
              <a:gd name="connsiteY0-2" fmla="*/ 0 h 1597959"/>
              <a:gd name="connsiteX1-3" fmla="*/ 1409700 w 1445759"/>
              <a:gd name="connsiteY1-4" fmla="*/ 0 h 1597959"/>
              <a:gd name="connsiteX2-5" fmla="*/ 1445759 w 1445759"/>
              <a:gd name="connsiteY2-6" fmla="*/ 1597959 h 1597959"/>
              <a:gd name="connsiteX3-7" fmla="*/ 0 w 1445759"/>
              <a:gd name="connsiteY3-8" fmla="*/ 1409700 h 1597959"/>
              <a:gd name="connsiteX4-9" fmla="*/ 0 w 1445759"/>
              <a:gd name="connsiteY4-10" fmla="*/ 0 h 1597959"/>
              <a:gd name="connsiteX0-11" fmla="*/ 0 w 1445759"/>
              <a:gd name="connsiteY0-12" fmla="*/ 0 h 1597959"/>
              <a:gd name="connsiteX1-13" fmla="*/ 1409700 w 1445759"/>
              <a:gd name="connsiteY1-14" fmla="*/ 0 h 1597959"/>
              <a:gd name="connsiteX2-15" fmla="*/ 1445759 w 1445759"/>
              <a:gd name="connsiteY2-16" fmla="*/ 1597959 h 1597959"/>
              <a:gd name="connsiteX3-17" fmla="*/ 0 w 1445759"/>
              <a:gd name="connsiteY3-18" fmla="*/ 1409700 h 1597959"/>
              <a:gd name="connsiteX4-19" fmla="*/ 0 w 1445759"/>
              <a:gd name="connsiteY4-20" fmla="*/ 0 h 15979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5759" h="1597959">
                <a:moveTo>
                  <a:pt x="0" y="0"/>
                </a:moveTo>
                <a:lnTo>
                  <a:pt x="1409700" y="0"/>
                </a:lnTo>
                <a:lnTo>
                  <a:pt x="1445759" y="1597959"/>
                </a:lnTo>
                <a:cubicBezTo>
                  <a:pt x="999513" y="1401665"/>
                  <a:pt x="481920" y="1472453"/>
                  <a:pt x="0" y="1409700"/>
                </a:cubicBezTo>
                <a:lnTo>
                  <a:pt x="0" y="0"/>
                </a:lnTo>
                <a:close/>
              </a:path>
            </a:pathLst>
          </a:custGeom>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cs typeface="+mn-ea"/>
              <a:sym typeface="+mn-lt"/>
            </a:endParaRPr>
          </a:p>
        </p:txBody>
      </p:sp>
      <p:sp>
        <p:nvSpPr>
          <p:cNvPr id="12" name="Rectangle 10"/>
          <p:cNvSpPr/>
          <p:nvPr/>
        </p:nvSpPr>
        <p:spPr>
          <a:xfrm rot="420092">
            <a:off x="2798966" y="1756249"/>
            <a:ext cx="1524656" cy="2047967"/>
          </a:xfrm>
          <a:custGeom>
            <a:avLst/>
            <a:gdLst>
              <a:gd name="connsiteX0" fmla="*/ 0 w 1409700"/>
              <a:gd name="connsiteY0" fmla="*/ 0 h 1409700"/>
              <a:gd name="connsiteX1" fmla="*/ 1409700 w 1409700"/>
              <a:gd name="connsiteY1" fmla="*/ 0 h 1409700"/>
              <a:gd name="connsiteX2" fmla="*/ 1409700 w 1409700"/>
              <a:gd name="connsiteY2" fmla="*/ 1409700 h 1409700"/>
              <a:gd name="connsiteX3" fmla="*/ 0 w 1409700"/>
              <a:gd name="connsiteY3" fmla="*/ 1409700 h 1409700"/>
              <a:gd name="connsiteX4" fmla="*/ 0 w 1409700"/>
              <a:gd name="connsiteY4" fmla="*/ 0 h 1409700"/>
              <a:gd name="connsiteX0-1" fmla="*/ 0 w 1445759"/>
              <a:gd name="connsiteY0-2" fmla="*/ 0 h 1597959"/>
              <a:gd name="connsiteX1-3" fmla="*/ 1409700 w 1445759"/>
              <a:gd name="connsiteY1-4" fmla="*/ 0 h 1597959"/>
              <a:gd name="connsiteX2-5" fmla="*/ 1445759 w 1445759"/>
              <a:gd name="connsiteY2-6" fmla="*/ 1597959 h 1597959"/>
              <a:gd name="connsiteX3-7" fmla="*/ 0 w 1445759"/>
              <a:gd name="connsiteY3-8" fmla="*/ 1409700 h 1597959"/>
              <a:gd name="connsiteX4-9" fmla="*/ 0 w 1445759"/>
              <a:gd name="connsiteY4-10" fmla="*/ 0 h 1597959"/>
              <a:gd name="connsiteX0-11" fmla="*/ 0 w 1445759"/>
              <a:gd name="connsiteY0-12" fmla="*/ 0 h 1597959"/>
              <a:gd name="connsiteX1-13" fmla="*/ 1409700 w 1445759"/>
              <a:gd name="connsiteY1-14" fmla="*/ 0 h 1597959"/>
              <a:gd name="connsiteX2-15" fmla="*/ 1445759 w 1445759"/>
              <a:gd name="connsiteY2-16" fmla="*/ 1597959 h 1597959"/>
              <a:gd name="connsiteX3-17" fmla="*/ 0 w 1445759"/>
              <a:gd name="connsiteY3-18" fmla="*/ 1409700 h 1597959"/>
              <a:gd name="connsiteX4-19" fmla="*/ 0 w 1445759"/>
              <a:gd name="connsiteY4-20" fmla="*/ 0 h 15979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5759" h="1597959">
                <a:moveTo>
                  <a:pt x="0" y="0"/>
                </a:moveTo>
                <a:lnTo>
                  <a:pt x="1409700" y="0"/>
                </a:lnTo>
                <a:lnTo>
                  <a:pt x="1445759" y="1597959"/>
                </a:lnTo>
                <a:cubicBezTo>
                  <a:pt x="999513" y="1401665"/>
                  <a:pt x="481920" y="1472453"/>
                  <a:pt x="0" y="1409700"/>
                </a:cubicBezTo>
                <a:lnTo>
                  <a:pt x="0" y="0"/>
                </a:lnTo>
                <a:close/>
              </a:path>
            </a:pathLst>
          </a:cu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cs typeface="+mn-ea"/>
              <a:sym typeface="+mn-lt"/>
            </a:endParaRPr>
          </a:p>
        </p:txBody>
      </p:sp>
      <p:sp>
        <p:nvSpPr>
          <p:cNvPr id="14" name="Rectangle 10"/>
          <p:cNvSpPr/>
          <p:nvPr/>
        </p:nvSpPr>
        <p:spPr>
          <a:xfrm rot="420092">
            <a:off x="4716354" y="1756249"/>
            <a:ext cx="1524656" cy="2047967"/>
          </a:xfrm>
          <a:custGeom>
            <a:avLst/>
            <a:gdLst>
              <a:gd name="connsiteX0" fmla="*/ 0 w 1409700"/>
              <a:gd name="connsiteY0" fmla="*/ 0 h 1409700"/>
              <a:gd name="connsiteX1" fmla="*/ 1409700 w 1409700"/>
              <a:gd name="connsiteY1" fmla="*/ 0 h 1409700"/>
              <a:gd name="connsiteX2" fmla="*/ 1409700 w 1409700"/>
              <a:gd name="connsiteY2" fmla="*/ 1409700 h 1409700"/>
              <a:gd name="connsiteX3" fmla="*/ 0 w 1409700"/>
              <a:gd name="connsiteY3" fmla="*/ 1409700 h 1409700"/>
              <a:gd name="connsiteX4" fmla="*/ 0 w 1409700"/>
              <a:gd name="connsiteY4" fmla="*/ 0 h 1409700"/>
              <a:gd name="connsiteX0-1" fmla="*/ 0 w 1445759"/>
              <a:gd name="connsiteY0-2" fmla="*/ 0 h 1597959"/>
              <a:gd name="connsiteX1-3" fmla="*/ 1409700 w 1445759"/>
              <a:gd name="connsiteY1-4" fmla="*/ 0 h 1597959"/>
              <a:gd name="connsiteX2-5" fmla="*/ 1445759 w 1445759"/>
              <a:gd name="connsiteY2-6" fmla="*/ 1597959 h 1597959"/>
              <a:gd name="connsiteX3-7" fmla="*/ 0 w 1445759"/>
              <a:gd name="connsiteY3-8" fmla="*/ 1409700 h 1597959"/>
              <a:gd name="connsiteX4-9" fmla="*/ 0 w 1445759"/>
              <a:gd name="connsiteY4-10" fmla="*/ 0 h 1597959"/>
              <a:gd name="connsiteX0-11" fmla="*/ 0 w 1445759"/>
              <a:gd name="connsiteY0-12" fmla="*/ 0 h 1597959"/>
              <a:gd name="connsiteX1-13" fmla="*/ 1409700 w 1445759"/>
              <a:gd name="connsiteY1-14" fmla="*/ 0 h 1597959"/>
              <a:gd name="connsiteX2-15" fmla="*/ 1445759 w 1445759"/>
              <a:gd name="connsiteY2-16" fmla="*/ 1597959 h 1597959"/>
              <a:gd name="connsiteX3-17" fmla="*/ 0 w 1445759"/>
              <a:gd name="connsiteY3-18" fmla="*/ 1409700 h 1597959"/>
              <a:gd name="connsiteX4-19" fmla="*/ 0 w 1445759"/>
              <a:gd name="connsiteY4-20" fmla="*/ 0 h 15979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5759" h="1597959">
                <a:moveTo>
                  <a:pt x="0" y="0"/>
                </a:moveTo>
                <a:lnTo>
                  <a:pt x="1409700" y="0"/>
                </a:lnTo>
                <a:lnTo>
                  <a:pt x="1445759" y="1597959"/>
                </a:lnTo>
                <a:cubicBezTo>
                  <a:pt x="999513" y="1401665"/>
                  <a:pt x="481920" y="1472453"/>
                  <a:pt x="0" y="1409700"/>
                </a:cubicBezTo>
                <a:lnTo>
                  <a:pt x="0" y="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cs typeface="+mn-ea"/>
              <a:sym typeface="+mn-lt"/>
            </a:endParaRPr>
          </a:p>
        </p:txBody>
      </p:sp>
      <p:sp>
        <p:nvSpPr>
          <p:cNvPr id="17" name="Rectangle 10"/>
          <p:cNvSpPr/>
          <p:nvPr/>
        </p:nvSpPr>
        <p:spPr>
          <a:xfrm rot="420092">
            <a:off x="6633744" y="1756249"/>
            <a:ext cx="1524656" cy="2047967"/>
          </a:xfrm>
          <a:custGeom>
            <a:avLst/>
            <a:gdLst>
              <a:gd name="connsiteX0" fmla="*/ 0 w 1409700"/>
              <a:gd name="connsiteY0" fmla="*/ 0 h 1409700"/>
              <a:gd name="connsiteX1" fmla="*/ 1409700 w 1409700"/>
              <a:gd name="connsiteY1" fmla="*/ 0 h 1409700"/>
              <a:gd name="connsiteX2" fmla="*/ 1409700 w 1409700"/>
              <a:gd name="connsiteY2" fmla="*/ 1409700 h 1409700"/>
              <a:gd name="connsiteX3" fmla="*/ 0 w 1409700"/>
              <a:gd name="connsiteY3" fmla="*/ 1409700 h 1409700"/>
              <a:gd name="connsiteX4" fmla="*/ 0 w 1409700"/>
              <a:gd name="connsiteY4" fmla="*/ 0 h 1409700"/>
              <a:gd name="connsiteX0-1" fmla="*/ 0 w 1445759"/>
              <a:gd name="connsiteY0-2" fmla="*/ 0 h 1597959"/>
              <a:gd name="connsiteX1-3" fmla="*/ 1409700 w 1445759"/>
              <a:gd name="connsiteY1-4" fmla="*/ 0 h 1597959"/>
              <a:gd name="connsiteX2-5" fmla="*/ 1445759 w 1445759"/>
              <a:gd name="connsiteY2-6" fmla="*/ 1597959 h 1597959"/>
              <a:gd name="connsiteX3-7" fmla="*/ 0 w 1445759"/>
              <a:gd name="connsiteY3-8" fmla="*/ 1409700 h 1597959"/>
              <a:gd name="connsiteX4-9" fmla="*/ 0 w 1445759"/>
              <a:gd name="connsiteY4-10" fmla="*/ 0 h 1597959"/>
              <a:gd name="connsiteX0-11" fmla="*/ 0 w 1445759"/>
              <a:gd name="connsiteY0-12" fmla="*/ 0 h 1597959"/>
              <a:gd name="connsiteX1-13" fmla="*/ 1409700 w 1445759"/>
              <a:gd name="connsiteY1-14" fmla="*/ 0 h 1597959"/>
              <a:gd name="connsiteX2-15" fmla="*/ 1445759 w 1445759"/>
              <a:gd name="connsiteY2-16" fmla="*/ 1597959 h 1597959"/>
              <a:gd name="connsiteX3-17" fmla="*/ 0 w 1445759"/>
              <a:gd name="connsiteY3-18" fmla="*/ 1409700 h 1597959"/>
              <a:gd name="connsiteX4-19" fmla="*/ 0 w 1445759"/>
              <a:gd name="connsiteY4-20" fmla="*/ 0 h 15979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5759" h="1597959">
                <a:moveTo>
                  <a:pt x="0" y="0"/>
                </a:moveTo>
                <a:lnTo>
                  <a:pt x="1409700" y="0"/>
                </a:lnTo>
                <a:lnTo>
                  <a:pt x="1445759" y="1597959"/>
                </a:lnTo>
                <a:cubicBezTo>
                  <a:pt x="999513" y="1401665"/>
                  <a:pt x="481920" y="1472453"/>
                  <a:pt x="0" y="1409700"/>
                </a:cubicBezTo>
                <a:lnTo>
                  <a:pt x="0" y="0"/>
                </a:lnTo>
                <a:close/>
              </a:path>
            </a:pathLst>
          </a:custGeom>
          <a:solidFill>
            <a:schemeClr val="accent4"/>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cs typeface="+mn-ea"/>
              <a:sym typeface="+mn-lt"/>
            </a:endParaRPr>
          </a:p>
        </p:txBody>
      </p:sp>
      <p:sp>
        <p:nvSpPr>
          <p:cNvPr id="20" name="Rectangle 10"/>
          <p:cNvSpPr/>
          <p:nvPr/>
        </p:nvSpPr>
        <p:spPr>
          <a:xfrm rot="420092">
            <a:off x="8551132" y="1756249"/>
            <a:ext cx="1524656" cy="2047967"/>
          </a:xfrm>
          <a:custGeom>
            <a:avLst/>
            <a:gdLst>
              <a:gd name="connsiteX0" fmla="*/ 0 w 1409700"/>
              <a:gd name="connsiteY0" fmla="*/ 0 h 1409700"/>
              <a:gd name="connsiteX1" fmla="*/ 1409700 w 1409700"/>
              <a:gd name="connsiteY1" fmla="*/ 0 h 1409700"/>
              <a:gd name="connsiteX2" fmla="*/ 1409700 w 1409700"/>
              <a:gd name="connsiteY2" fmla="*/ 1409700 h 1409700"/>
              <a:gd name="connsiteX3" fmla="*/ 0 w 1409700"/>
              <a:gd name="connsiteY3" fmla="*/ 1409700 h 1409700"/>
              <a:gd name="connsiteX4" fmla="*/ 0 w 1409700"/>
              <a:gd name="connsiteY4" fmla="*/ 0 h 1409700"/>
              <a:gd name="connsiteX0-1" fmla="*/ 0 w 1445759"/>
              <a:gd name="connsiteY0-2" fmla="*/ 0 h 1597959"/>
              <a:gd name="connsiteX1-3" fmla="*/ 1409700 w 1445759"/>
              <a:gd name="connsiteY1-4" fmla="*/ 0 h 1597959"/>
              <a:gd name="connsiteX2-5" fmla="*/ 1445759 w 1445759"/>
              <a:gd name="connsiteY2-6" fmla="*/ 1597959 h 1597959"/>
              <a:gd name="connsiteX3-7" fmla="*/ 0 w 1445759"/>
              <a:gd name="connsiteY3-8" fmla="*/ 1409700 h 1597959"/>
              <a:gd name="connsiteX4-9" fmla="*/ 0 w 1445759"/>
              <a:gd name="connsiteY4-10" fmla="*/ 0 h 1597959"/>
              <a:gd name="connsiteX0-11" fmla="*/ 0 w 1445759"/>
              <a:gd name="connsiteY0-12" fmla="*/ 0 h 1597959"/>
              <a:gd name="connsiteX1-13" fmla="*/ 1409700 w 1445759"/>
              <a:gd name="connsiteY1-14" fmla="*/ 0 h 1597959"/>
              <a:gd name="connsiteX2-15" fmla="*/ 1445759 w 1445759"/>
              <a:gd name="connsiteY2-16" fmla="*/ 1597959 h 1597959"/>
              <a:gd name="connsiteX3-17" fmla="*/ 0 w 1445759"/>
              <a:gd name="connsiteY3-18" fmla="*/ 1409700 h 1597959"/>
              <a:gd name="connsiteX4-19" fmla="*/ 0 w 1445759"/>
              <a:gd name="connsiteY4-20" fmla="*/ 0 h 15979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5759" h="1597959">
                <a:moveTo>
                  <a:pt x="0" y="0"/>
                </a:moveTo>
                <a:lnTo>
                  <a:pt x="1409700" y="0"/>
                </a:lnTo>
                <a:lnTo>
                  <a:pt x="1445759" y="1597959"/>
                </a:lnTo>
                <a:cubicBezTo>
                  <a:pt x="999513" y="1401665"/>
                  <a:pt x="481920" y="1472453"/>
                  <a:pt x="0" y="1409700"/>
                </a:cubicBezTo>
                <a:lnTo>
                  <a:pt x="0" y="0"/>
                </a:lnTo>
                <a:close/>
              </a:path>
            </a:pathLst>
          </a:custGeom>
          <a:solidFill>
            <a:schemeClr val="accent5"/>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cs typeface="+mn-ea"/>
              <a:sym typeface="+mn-lt"/>
            </a:endParaRPr>
          </a:p>
        </p:txBody>
      </p:sp>
      <p:sp>
        <p:nvSpPr>
          <p:cNvPr id="26" name="Rectangle 10"/>
          <p:cNvSpPr/>
          <p:nvPr/>
        </p:nvSpPr>
        <p:spPr>
          <a:xfrm rot="420092">
            <a:off x="10385869" y="1756249"/>
            <a:ext cx="1524656" cy="2047967"/>
          </a:xfrm>
          <a:custGeom>
            <a:avLst/>
            <a:gdLst>
              <a:gd name="connsiteX0" fmla="*/ 0 w 1409700"/>
              <a:gd name="connsiteY0" fmla="*/ 0 h 1409700"/>
              <a:gd name="connsiteX1" fmla="*/ 1409700 w 1409700"/>
              <a:gd name="connsiteY1" fmla="*/ 0 h 1409700"/>
              <a:gd name="connsiteX2" fmla="*/ 1409700 w 1409700"/>
              <a:gd name="connsiteY2" fmla="*/ 1409700 h 1409700"/>
              <a:gd name="connsiteX3" fmla="*/ 0 w 1409700"/>
              <a:gd name="connsiteY3" fmla="*/ 1409700 h 1409700"/>
              <a:gd name="connsiteX4" fmla="*/ 0 w 1409700"/>
              <a:gd name="connsiteY4" fmla="*/ 0 h 1409700"/>
              <a:gd name="connsiteX0-1" fmla="*/ 0 w 1445759"/>
              <a:gd name="connsiteY0-2" fmla="*/ 0 h 1597959"/>
              <a:gd name="connsiteX1-3" fmla="*/ 1409700 w 1445759"/>
              <a:gd name="connsiteY1-4" fmla="*/ 0 h 1597959"/>
              <a:gd name="connsiteX2-5" fmla="*/ 1445759 w 1445759"/>
              <a:gd name="connsiteY2-6" fmla="*/ 1597959 h 1597959"/>
              <a:gd name="connsiteX3-7" fmla="*/ 0 w 1445759"/>
              <a:gd name="connsiteY3-8" fmla="*/ 1409700 h 1597959"/>
              <a:gd name="connsiteX4-9" fmla="*/ 0 w 1445759"/>
              <a:gd name="connsiteY4-10" fmla="*/ 0 h 1597959"/>
              <a:gd name="connsiteX0-11" fmla="*/ 0 w 1445759"/>
              <a:gd name="connsiteY0-12" fmla="*/ 0 h 1597959"/>
              <a:gd name="connsiteX1-13" fmla="*/ 1409700 w 1445759"/>
              <a:gd name="connsiteY1-14" fmla="*/ 0 h 1597959"/>
              <a:gd name="connsiteX2-15" fmla="*/ 1445759 w 1445759"/>
              <a:gd name="connsiteY2-16" fmla="*/ 1597959 h 1597959"/>
              <a:gd name="connsiteX3-17" fmla="*/ 0 w 1445759"/>
              <a:gd name="connsiteY3-18" fmla="*/ 1409700 h 1597959"/>
              <a:gd name="connsiteX4-19" fmla="*/ 0 w 1445759"/>
              <a:gd name="connsiteY4-20" fmla="*/ 0 h 15979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5759" h="1597959">
                <a:moveTo>
                  <a:pt x="0" y="0"/>
                </a:moveTo>
                <a:lnTo>
                  <a:pt x="1409700" y="0"/>
                </a:lnTo>
                <a:lnTo>
                  <a:pt x="1445759" y="1597959"/>
                </a:lnTo>
                <a:cubicBezTo>
                  <a:pt x="999513" y="1401665"/>
                  <a:pt x="481920" y="1472453"/>
                  <a:pt x="0" y="1409700"/>
                </a:cubicBezTo>
                <a:lnTo>
                  <a:pt x="0" y="0"/>
                </a:lnTo>
                <a:close/>
              </a:path>
            </a:pathLst>
          </a:custGeom>
          <a:solidFill>
            <a:schemeClr val="accent6"/>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cs typeface="+mn-ea"/>
              <a:sym typeface="+mn-lt"/>
            </a:endParaRPr>
          </a:p>
        </p:txBody>
      </p:sp>
      <p:grpSp>
        <p:nvGrpSpPr>
          <p:cNvPr id="6" name="Group 5"/>
          <p:cNvGrpSpPr/>
          <p:nvPr/>
        </p:nvGrpSpPr>
        <p:grpSpPr>
          <a:xfrm>
            <a:off x="922701" y="4114852"/>
            <a:ext cx="1366093" cy="2061043"/>
            <a:chOff x="874284" y="4132452"/>
            <a:chExt cx="1295401" cy="1954388"/>
          </a:xfrm>
        </p:grpSpPr>
        <p:sp>
          <p:nvSpPr>
            <p:cNvPr id="28" name="Rectangle 27"/>
            <p:cNvSpPr/>
            <p:nvPr/>
          </p:nvSpPr>
          <p:spPr>
            <a:xfrm>
              <a:off x="874284" y="4132452"/>
              <a:ext cx="1295401" cy="1139247"/>
            </a:xfrm>
            <a:prstGeom prst="rect">
              <a:avLst/>
            </a:prstGeom>
          </p:spPr>
          <p:txBody>
            <a:bodyPr wrap="square" lIns="0" tIns="0" rIns="0" bIns="0">
              <a:spAutoFit/>
            </a:bodyPr>
            <a:lstStyle/>
            <a:p>
              <a:pPr algn="ctr"/>
              <a:r>
                <a:rPr lang="zh-CN" altLang="en-US" sz="1475" b="1" dirty="0">
                  <a:solidFill>
                    <a:schemeClr val="bg1">
                      <a:lumMod val="65000"/>
                    </a:schemeClr>
                  </a:solidFill>
                  <a:latin typeface="+mn-lt"/>
                  <a:ea typeface="+mn-ea"/>
                  <a:cs typeface="+mn-ea"/>
                  <a:sym typeface="+mn-lt"/>
                </a:rPr>
                <a:t>添加相关标题</a:t>
              </a:r>
              <a:endParaRPr lang="en-US" altLang="zh-CN" sz="1475" b="1" dirty="0">
                <a:solidFill>
                  <a:schemeClr val="bg1">
                    <a:lumMod val="65000"/>
                  </a:schemeClr>
                </a:solidFill>
                <a:latin typeface="+mn-lt"/>
                <a:ea typeface="+mn-ea"/>
                <a:cs typeface="+mn-ea"/>
                <a:sym typeface="+mn-lt"/>
              </a:endParaRPr>
            </a:p>
            <a:p>
              <a:pPr algn="ctr">
                <a:lnSpc>
                  <a:spcPct val="150000"/>
                </a:lnSpc>
              </a:pPr>
              <a:r>
                <a:rPr lang="zh-CN" altLang="en-US" sz="845"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mn-lt"/>
                <a:ea typeface="+mn-ea"/>
                <a:cs typeface="+mn-ea"/>
                <a:sym typeface="+mn-lt"/>
              </a:endParaRPr>
            </a:p>
          </p:txBody>
        </p:sp>
        <p:sp>
          <p:nvSpPr>
            <p:cNvPr id="29" name="Rectangle 28"/>
            <p:cNvSpPr/>
            <p:nvPr/>
          </p:nvSpPr>
          <p:spPr>
            <a:xfrm>
              <a:off x="874284" y="5471280"/>
              <a:ext cx="1295400" cy="615560"/>
            </a:xfrm>
            <a:prstGeom prst="rect">
              <a:avLst/>
            </a:prstGeom>
          </p:spPr>
          <p:txBody>
            <a:bodyPr wrap="square" lIns="0" tIns="0" rIns="0" bIns="0">
              <a:spAutoFit/>
            </a:bodyPr>
            <a:lstStyle/>
            <a:p>
              <a:pPr algn="ctr"/>
              <a:r>
                <a:rPr lang="zh-CN" altLang="en-US" sz="2110" dirty="0">
                  <a:solidFill>
                    <a:schemeClr val="bg1">
                      <a:lumMod val="65000"/>
                    </a:schemeClr>
                  </a:solidFill>
                  <a:latin typeface="+mn-lt"/>
                  <a:ea typeface="+mn-ea"/>
                  <a:cs typeface="+mn-ea"/>
                  <a:sym typeface="+mn-lt"/>
                </a:rPr>
                <a:t>直接复制你的内容到此</a:t>
              </a:r>
              <a:endParaRPr lang="en-US" sz="1475" dirty="0">
                <a:solidFill>
                  <a:schemeClr val="bg1">
                    <a:lumMod val="65000"/>
                  </a:schemeClr>
                </a:solidFill>
                <a:latin typeface="+mn-lt"/>
                <a:ea typeface="+mn-ea"/>
                <a:cs typeface="+mn-ea"/>
                <a:sym typeface="+mn-lt"/>
              </a:endParaRPr>
            </a:p>
          </p:txBody>
        </p:sp>
      </p:grpSp>
      <p:grpSp>
        <p:nvGrpSpPr>
          <p:cNvPr id="30" name="Group 29"/>
          <p:cNvGrpSpPr/>
          <p:nvPr/>
        </p:nvGrpSpPr>
        <p:grpSpPr>
          <a:xfrm>
            <a:off x="2900358" y="4114848"/>
            <a:ext cx="1366093" cy="2061042"/>
            <a:chOff x="874284" y="4132452"/>
            <a:chExt cx="1295401" cy="1954388"/>
          </a:xfrm>
        </p:grpSpPr>
        <p:sp>
          <p:nvSpPr>
            <p:cNvPr id="31" name="Rectangle 30"/>
            <p:cNvSpPr/>
            <p:nvPr/>
          </p:nvSpPr>
          <p:spPr>
            <a:xfrm>
              <a:off x="874284" y="4132452"/>
              <a:ext cx="1295401" cy="1139248"/>
            </a:xfrm>
            <a:prstGeom prst="rect">
              <a:avLst/>
            </a:prstGeom>
          </p:spPr>
          <p:txBody>
            <a:bodyPr wrap="square" lIns="0" tIns="0" rIns="0" bIns="0">
              <a:spAutoFit/>
            </a:bodyPr>
            <a:lstStyle/>
            <a:p>
              <a:pPr algn="ctr"/>
              <a:r>
                <a:rPr lang="zh-CN" altLang="en-US" sz="1475" b="1" dirty="0">
                  <a:solidFill>
                    <a:schemeClr val="bg1">
                      <a:lumMod val="65000"/>
                    </a:schemeClr>
                  </a:solidFill>
                  <a:latin typeface="+mn-lt"/>
                  <a:ea typeface="+mn-ea"/>
                  <a:cs typeface="+mn-ea"/>
                  <a:sym typeface="+mn-lt"/>
                </a:rPr>
                <a:t>添加相关标题</a:t>
              </a:r>
              <a:endParaRPr lang="en-US" altLang="zh-CN" sz="1475" b="1" dirty="0">
                <a:solidFill>
                  <a:schemeClr val="bg1">
                    <a:lumMod val="65000"/>
                  </a:schemeClr>
                </a:solidFill>
                <a:latin typeface="+mn-lt"/>
                <a:ea typeface="+mn-ea"/>
                <a:cs typeface="+mn-ea"/>
                <a:sym typeface="+mn-lt"/>
              </a:endParaRPr>
            </a:p>
            <a:p>
              <a:pPr algn="ctr">
                <a:lnSpc>
                  <a:spcPct val="150000"/>
                </a:lnSpc>
              </a:pPr>
              <a:r>
                <a:rPr lang="zh-CN" altLang="en-US" sz="845"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mn-lt"/>
                <a:ea typeface="+mn-ea"/>
                <a:cs typeface="+mn-ea"/>
                <a:sym typeface="+mn-lt"/>
              </a:endParaRPr>
            </a:p>
          </p:txBody>
        </p:sp>
        <p:sp>
          <p:nvSpPr>
            <p:cNvPr id="32" name="Rectangle 31"/>
            <p:cNvSpPr/>
            <p:nvPr/>
          </p:nvSpPr>
          <p:spPr>
            <a:xfrm>
              <a:off x="874284" y="5471280"/>
              <a:ext cx="1295400" cy="615560"/>
            </a:xfrm>
            <a:prstGeom prst="rect">
              <a:avLst/>
            </a:prstGeom>
          </p:spPr>
          <p:txBody>
            <a:bodyPr wrap="square" lIns="0" tIns="0" rIns="0" bIns="0">
              <a:spAutoFit/>
            </a:bodyPr>
            <a:lstStyle/>
            <a:p>
              <a:pPr algn="ctr"/>
              <a:r>
                <a:rPr lang="zh-CN" altLang="en-US" sz="2110" dirty="0">
                  <a:solidFill>
                    <a:schemeClr val="bg1">
                      <a:lumMod val="65000"/>
                    </a:schemeClr>
                  </a:solidFill>
                  <a:latin typeface="+mn-lt"/>
                  <a:ea typeface="+mn-ea"/>
                  <a:cs typeface="+mn-ea"/>
                  <a:sym typeface="+mn-lt"/>
                </a:rPr>
                <a:t>直接复制你的内容到此</a:t>
              </a:r>
              <a:endParaRPr lang="en-US" altLang="zh-CN" sz="1475" dirty="0">
                <a:solidFill>
                  <a:schemeClr val="bg1">
                    <a:lumMod val="65000"/>
                  </a:schemeClr>
                </a:solidFill>
                <a:latin typeface="+mn-lt"/>
                <a:ea typeface="+mn-ea"/>
                <a:cs typeface="+mn-ea"/>
                <a:sym typeface="+mn-lt"/>
              </a:endParaRPr>
            </a:p>
          </p:txBody>
        </p:sp>
      </p:grpSp>
      <p:grpSp>
        <p:nvGrpSpPr>
          <p:cNvPr id="33" name="Group 32"/>
          <p:cNvGrpSpPr/>
          <p:nvPr/>
        </p:nvGrpSpPr>
        <p:grpSpPr>
          <a:xfrm>
            <a:off x="4817746" y="4114845"/>
            <a:ext cx="1366093" cy="2061041"/>
            <a:chOff x="874284" y="4132452"/>
            <a:chExt cx="1295401" cy="1954388"/>
          </a:xfrm>
        </p:grpSpPr>
        <p:sp>
          <p:nvSpPr>
            <p:cNvPr id="34" name="Rectangle 33"/>
            <p:cNvSpPr/>
            <p:nvPr/>
          </p:nvSpPr>
          <p:spPr>
            <a:xfrm>
              <a:off x="874284" y="4132452"/>
              <a:ext cx="1295401" cy="1139249"/>
            </a:xfrm>
            <a:prstGeom prst="rect">
              <a:avLst/>
            </a:prstGeom>
          </p:spPr>
          <p:txBody>
            <a:bodyPr wrap="square" lIns="0" tIns="0" rIns="0" bIns="0">
              <a:spAutoFit/>
            </a:bodyPr>
            <a:lstStyle/>
            <a:p>
              <a:pPr algn="ctr"/>
              <a:r>
                <a:rPr lang="zh-CN" altLang="en-US" sz="1475" b="1" dirty="0">
                  <a:solidFill>
                    <a:schemeClr val="bg1">
                      <a:lumMod val="65000"/>
                    </a:schemeClr>
                  </a:solidFill>
                  <a:latin typeface="+mn-lt"/>
                  <a:ea typeface="+mn-ea"/>
                  <a:cs typeface="+mn-ea"/>
                  <a:sym typeface="+mn-lt"/>
                </a:rPr>
                <a:t>添加相关标题</a:t>
              </a:r>
              <a:endParaRPr lang="en-US" altLang="zh-CN" sz="1475" b="1" dirty="0">
                <a:solidFill>
                  <a:schemeClr val="bg1">
                    <a:lumMod val="65000"/>
                  </a:schemeClr>
                </a:solidFill>
                <a:latin typeface="+mn-lt"/>
                <a:ea typeface="+mn-ea"/>
                <a:cs typeface="+mn-ea"/>
                <a:sym typeface="+mn-lt"/>
              </a:endParaRPr>
            </a:p>
            <a:p>
              <a:pPr algn="ctr">
                <a:lnSpc>
                  <a:spcPct val="150000"/>
                </a:lnSpc>
              </a:pPr>
              <a:r>
                <a:rPr lang="zh-CN" altLang="en-US" sz="845"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mn-lt"/>
                <a:ea typeface="+mn-ea"/>
                <a:cs typeface="+mn-ea"/>
                <a:sym typeface="+mn-lt"/>
              </a:endParaRPr>
            </a:p>
          </p:txBody>
        </p:sp>
        <p:sp>
          <p:nvSpPr>
            <p:cNvPr id="35" name="Rectangle 34"/>
            <p:cNvSpPr/>
            <p:nvPr/>
          </p:nvSpPr>
          <p:spPr>
            <a:xfrm>
              <a:off x="874284" y="5471280"/>
              <a:ext cx="1295400" cy="615560"/>
            </a:xfrm>
            <a:prstGeom prst="rect">
              <a:avLst/>
            </a:prstGeom>
          </p:spPr>
          <p:txBody>
            <a:bodyPr wrap="square" lIns="0" tIns="0" rIns="0" bIns="0">
              <a:spAutoFit/>
            </a:bodyPr>
            <a:lstStyle/>
            <a:p>
              <a:pPr algn="ctr"/>
              <a:r>
                <a:rPr lang="zh-CN" altLang="en-US" sz="2110" dirty="0">
                  <a:solidFill>
                    <a:schemeClr val="bg1">
                      <a:lumMod val="65000"/>
                    </a:schemeClr>
                  </a:solidFill>
                  <a:latin typeface="+mn-lt"/>
                  <a:ea typeface="+mn-ea"/>
                  <a:cs typeface="+mn-ea"/>
                  <a:sym typeface="+mn-lt"/>
                </a:rPr>
                <a:t>直接复制你的内容到此</a:t>
              </a:r>
              <a:endParaRPr lang="en-US" altLang="zh-CN" sz="1475" dirty="0">
                <a:solidFill>
                  <a:schemeClr val="bg1">
                    <a:lumMod val="65000"/>
                  </a:schemeClr>
                </a:solidFill>
                <a:latin typeface="+mn-lt"/>
                <a:ea typeface="+mn-ea"/>
                <a:cs typeface="+mn-ea"/>
                <a:sym typeface="+mn-lt"/>
              </a:endParaRPr>
            </a:p>
          </p:txBody>
        </p:sp>
      </p:grpSp>
      <p:grpSp>
        <p:nvGrpSpPr>
          <p:cNvPr id="36" name="Group 35"/>
          <p:cNvGrpSpPr/>
          <p:nvPr/>
        </p:nvGrpSpPr>
        <p:grpSpPr>
          <a:xfrm>
            <a:off x="6735136" y="4114844"/>
            <a:ext cx="1366093" cy="2061041"/>
            <a:chOff x="874284" y="4132452"/>
            <a:chExt cx="1295401" cy="1954388"/>
          </a:xfrm>
        </p:grpSpPr>
        <p:sp>
          <p:nvSpPr>
            <p:cNvPr id="37" name="Rectangle 36"/>
            <p:cNvSpPr/>
            <p:nvPr/>
          </p:nvSpPr>
          <p:spPr>
            <a:xfrm>
              <a:off x="874284" y="4132452"/>
              <a:ext cx="1295401" cy="1139249"/>
            </a:xfrm>
            <a:prstGeom prst="rect">
              <a:avLst/>
            </a:prstGeom>
          </p:spPr>
          <p:txBody>
            <a:bodyPr wrap="square" lIns="0" tIns="0" rIns="0" bIns="0">
              <a:spAutoFit/>
            </a:bodyPr>
            <a:lstStyle/>
            <a:p>
              <a:pPr algn="ctr"/>
              <a:r>
                <a:rPr lang="zh-CN" altLang="en-US" sz="1475" b="1" dirty="0">
                  <a:solidFill>
                    <a:schemeClr val="bg1">
                      <a:lumMod val="65000"/>
                    </a:schemeClr>
                  </a:solidFill>
                  <a:latin typeface="+mn-lt"/>
                  <a:ea typeface="+mn-ea"/>
                  <a:cs typeface="+mn-ea"/>
                  <a:sym typeface="+mn-lt"/>
                </a:rPr>
                <a:t>添加相关标题</a:t>
              </a:r>
              <a:endParaRPr lang="en-US" altLang="zh-CN" sz="1475" b="1" dirty="0">
                <a:solidFill>
                  <a:schemeClr val="bg1">
                    <a:lumMod val="65000"/>
                  </a:schemeClr>
                </a:solidFill>
                <a:latin typeface="+mn-lt"/>
                <a:ea typeface="+mn-ea"/>
                <a:cs typeface="+mn-ea"/>
                <a:sym typeface="+mn-lt"/>
              </a:endParaRPr>
            </a:p>
            <a:p>
              <a:pPr algn="ctr">
                <a:lnSpc>
                  <a:spcPct val="150000"/>
                </a:lnSpc>
              </a:pPr>
              <a:r>
                <a:rPr lang="zh-CN" altLang="en-US" sz="845"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mn-lt"/>
                <a:ea typeface="+mn-ea"/>
                <a:cs typeface="+mn-ea"/>
                <a:sym typeface="+mn-lt"/>
              </a:endParaRPr>
            </a:p>
          </p:txBody>
        </p:sp>
        <p:sp>
          <p:nvSpPr>
            <p:cNvPr id="38" name="Rectangle 37"/>
            <p:cNvSpPr/>
            <p:nvPr/>
          </p:nvSpPr>
          <p:spPr>
            <a:xfrm>
              <a:off x="874284" y="5471280"/>
              <a:ext cx="1295400" cy="615560"/>
            </a:xfrm>
            <a:prstGeom prst="rect">
              <a:avLst/>
            </a:prstGeom>
          </p:spPr>
          <p:txBody>
            <a:bodyPr wrap="square" lIns="0" tIns="0" rIns="0" bIns="0">
              <a:spAutoFit/>
            </a:bodyPr>
            <a:lstStyle/>
            <a:p>
              <a:pPr algn="ctr"/>
              <a:r>
                <a:rPr lang="zh-CN" altLang="en-US" sz="2110" dirty="0">
                  <a:solidFill>
                    <a:schemeClr val="bg1">
                      <a:lumMod val="65000"/>
                    </a:schemeClr>
                  </a:solidFill>
                  <a:latin typeface="+mn-lt"/>
                  <a:ea typeface="+mn-ea"/>
                  <a:cs typeface="+mn-ea"/>
                  <a:sym typeface="+mn-lt"/>
                </a:rPr>
                <a:t>直接复制你的内容到此</a:t>
              </a:r>
              <a:endParaRPr lang="en-US" altLang="zh-CN" sz="1475" dirty="0">
                <a:solidFill>
                  <a:schemeClr val="bg1">
                    <a:lumMod val="65000"/>
                  </a:schemeClr>
                </a:solidFill>
                <a:latin typeface="+mn-lt"/>
                <a:ea typeface="+mn-ea"/>
                <a:cs typeface="+mn-ea"/>
                <a:sym typeface="+mn-lt"/>
              </a:endParaRPr>
            </a:p>
          </p:txBody>
        </p:sp>
      </p:grpSp>
      <p:grpSp>
        <p:nvGrpSpPr>
          <p:cNvPr id="39" name="Group 38"/>
          <p:cNvGrpSpPr/>
          <p:nvPr/>
        </p:nvGrpSpPr>
        <p:grpSpPr>
          <a:xfrm>
            <a:off x="8652524" y="4114849"/>
            <a:ext cx="1366093" cy="2061042"/>
            <a:chOff x="874284" y="4132452"/>
            <a:chExt cx="1295401" cy="1954388"/>
          </a:xfrm>
        </p:grpSpPr>
        <p:sp>
          <p:nvSpPr>
            <p:cNvPr id="40" name="Rectangle 39"/>
            <p:cNvSpPr/>
            <p:nvPr/>
          </p:nvSpPr>
          <p:spPr>
            <a:xfrm>
              <a:off x="874284" y="4132452"/>
              <a:ext cx="1295401" cy="1139248"/>
            </a:xfrm>
            <a:prstGeom prst="rect">
              <a:avLst/>
            </a:prstGeom>
          </p:spPr>
          <p:txBody>
            <a:bodyPr wrap="square" lIns="0" tIns="0" rIns="0" bIns="0">
              <a:spAutoFit/>
            </a:bodyPr>
            <a:lstStyle/>
            <a:p>
              <a:pPr algn="ctr"/>
              <a:r>
                <a:rPr lang="zh-CN" altLang="en-US" sz="1475" b="1" dirty="0">
                  <a:solidFill>
                    <a:schemeClr val="bg1">
                      <a:lumMod val="65000"/>
                    </a:schemeClr>
                  </a:solidFill>
                  <a:latin typeface="+mn-lt"/>
                  <a:ea typeface="+mn-ea"/>
                  <a:cs typeface="+mn-ea"/>
                  <a:sym typeface="+mn-lt"/>
                </a:rPr>
                <a:t>添加相关标题</a:t>
              </a:r>
              <a:endParaRPr lang="en-US" altLang="zh-CN" sz="1475" b="1" dirty="0">
                <a:solidFill>
                  <a:schemeClr val="bg1">
                    <a:lumMod val="65000"/>
                  </a:schemeClr>
                </a:solidFill>
                <a:latin typeface="+mn-lt"/>
                <a:ea typeface="+mn-ea"/>
                <a:cs typeface="+mn-ea"/>
                <a:sym typeface="+mn-lt"/>
              </a:endParaRPr>
            </a:p>
            <a:p>
              <a:pPr algn="ctr">
                <a:lnSpc>
                  <a:spcPct val="150000"/>
                </a:lnSpc>
              </a:pPr>
              <a:r>
                <a:rPr lang="zh-CN" altLang="en-US" sz="845"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mn-lt"/>
                <a:ea typeface="+mn-ea"/>
                <a:cs typeface="+mn-ea"/>
                <a:sym typeface="+mn-lt"/>
              </a:endParaRPr>
            </a:p>
          </p:txBody>
        </p:sp>
        <p:sp>
          <p:nvSpPr>
            <p:cNvPr id="41" name="Rectangle 40"/>
            <p:cNvSpPr/>
            <p:nvPr/>
          </p:nvSpPr>
          <p:spPr>
            <a:xfrm>
              <a:off x="874284" y="5471280"/>
              <a:ext cx="1295400" cy="615560"/>
            </a:xfrm>
            <a:prstGeom prst="rect">
              <a:avLst/>
            </a:prstGeom>
          </p:spPr>
          <p:txBody>
            <a:bodyPr wrap="square" lIns="0" tIns="0" rIns="0" bIns="0">
              <a:spAutoFit/>
            </a:bodyPr>
            <a:lstStyle/>
            <a:p>
              <a:pPr algn="ctr"/>
              <a:r>
                <a:rPr lang="zh-CN" altLang="en-US" sz="2110" dirty="0">
                  <a:solidFill>
                    <a:schemeClr val="bg1">
                      <a:lumMod val="65000"/>
                    </a:schemeClr>
                  </a:solidFill>
                  <a:latin typeface="+mn-lt"/>
                  <a:ea typeface="+mn-ea"/>
                  <a:cs typeface="+mn-ea"/>
                  <a:sym typeface="+mn-lt"/>
                </a:rPr>
                <a:t>直接复制你的内容到此</a:t>
              </a:r>
              <a:endParaRPr lang="en-US" altLang="zh-CN" sz="1475" dirty="0">
                <a:solidFill>
                  <a:schemeClr val="bg1">
                    <a:lumMod val="65000"/>
                  </a:schemeClr>
                </a:solidFill>
                <a:latin typeface="+mn-lt"/>
                <a:ea typeface="+mn-ea"/>
                <a:cs typeface="+mn-ea"/>
                <a:sym typeface="+mn-lt"/>
              </a:endParaRPr>
            </a:p>
          </p:txBody>
        </p:sp>
      </p:grpSp>
      <p:grpSp>
        <p:nvGrpSpPr>
          <p:cNvPr id="42" name="Group 41"/>
          <p:cNvGrpSpPr/>
          <p:nvPr/>
        </p:nvGrpSpPr>
        <p:grpSpPr>
          <a:xfrm>
            <a:off x="10487472" y="4114849"/>
            <a:ext cx="1366093" cy="2061042"/>
            <a:chOff x="874284" y="4132452"/>
            <a:chExt cx="1295401" cy="1954388"/>
          </a:xfrm>
        </p:grpSpPr>
        <p:sp>
          <p:nvSpPr>
            <p:cNvPr id="43" name="Rectangle 42"/>
            <p:cNvSpPr/>
            <p:nvPr/>
          </p:nvSpPr>
          <p:spPr>
            <a:xfrm>
              <a:off x="874284" y="4132452"/>
              <a:ext cx="1295401" cy="1139248"/>
            </a:xfrm>
            <a:prstGeom prst="rect">
              <a:avLst/>
            </a:prstGeom>
          </p:spPr>
          <p:txBody>
            <a:bodyPr wrap="square" lIns="0" tIns="0" rIns="0" bIns="0">
              <a:spAutoFit/>
            </a:bodyPr>
            <a:lstStyle/>
            <a:p>
              <a:pPr algn="ctr"/>
              <a:r>
                <a:rPr lang="zh-CN" altLang="en-US" sz="1475" b="1" dirty="0">
                  <a:solidFill>
                    <a:schemeClr val="bg1">
                      <a:lumMod val="65000"/>
                    </a:schemeClr>
                  </a:solidFill>
                  <a:latin typeface="+mn-lt"/>
                  <a:ea typeface="+mn-ea"/>
                  <a:cs typeface="+mn-ea"/>
                  <a:sym typeface="+mn-lt"/>
                </a:rPr>
                <a:t>添加相关标题</a:t>
              </a:r>
              <a:endParaRPr lang="en-US" altLang="zh-CN" sz="1475" b="1" dirty="0">
                <a:solidFill>
                  <a:schemeClr val="bg1">
                    <a:lumMod val="65000"/>
                  </a:schemeClr>
                </a:solidFill>
                <a:latin typeface="+mn-lt"/>
                <a:ea typeface="+mn-ea"/>
                <a:cs typeface="+mn-ea"/>
                <a:sym typeface="+mn-lt"/>
              </a:endParaRPr>
            </a:p>
            <a:p>
              <a:pPr algn="ctr">
                <a:lnSpc>
                  <a:spcPct val="150000"/>
                </a:lnSpc>
              </a:pPr>
              <a:r>
                <a:rPr lang="zh-CN" altLang="en-US" sz="845"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mn-lt"/>
                <a:ea typeface="+mn-ea"/>
                <a:cs typeface="+mn-ea"/>
                <a:sym typeface="+mn-lt"/>
              </a:endParaRPr>
            </a:p>
          </p:txBody>
        </p:sp>
        <p:sp>
          <p:nvSpPr>
            <p:cNvPr id="44" name="Rectangle 43"/>
            <p:cNvSpPr/>
            <p:nvPr/>
          </p:nvSpPr>
          <p:spPr>
            <a:xfrm>
              <a:off x="874284" y="5471280"/>
              <a:ext cx="1295400" cy="615560"/>
            </a:xfrm>
            <a:prstGeom prst="rect">
              <a:avLst/>
            </a:prstGeom>
          </p:spPr>
          <p:txBody>
            <a:bodyPr wrap="square" lIns="0" tIns="0" rIns="0" bIns="0">
              <a:spAutoFit/>
            </a:bodyPr>
            <a:lstStyle/>
            <a:p>
              <a:pPr algn="ctr"/>
              <a:r>
                <a:rPr lang="zh-CN" altLang="en-US" sz="2110" dirty="0">
                  <a:solidFill>
                    <a:schemeClr val="bg1">
                      <a:lumMod val="65000"/>
                    </a:schemeClr>
                  </a:solidFill>
                  <a:latin typeface="+mn-lt"/>
                  <a:ea typeface="+mn-ea"/>
                  <a:cs typeface="+mn-ea"/>
                  <a:sym typeface="+mn-lt"/>
                </a:rPr>
                <a:t>直接复制你的内容到此</a:t>
              </a:r>
              <a:endParaRPr lang="en-US" altLang="zh-CN" sz="1475" dirty="0">
                <a:solidFill>
                  <a:schemeClr val="bg1">
                    <a:lumMod val="65000"/>
                  </a:schemeClr>
                </a:solidFill>
                <a:latin typeface="+mn-lt"/>
                <a:ea typeface="+mn-ea"/>
                <a:cs typeface="+mn-ea"/>
                <a:sym typeface="+mn-lt"/>
              </a:endParaRPr>
            </a:p>
          </p:txBody>
        </p:sp>
      </p:grpSp>
      <p:pic>
        <p:nvPicPr>
          <p:cNvPr id="9" name="图片占位符 8"/>
          <p:cNvPicPr>
            <a:picLocks noGrp="1" noChangeAspect="1"/>
          </p:cNvPicPr>
          <p:nvPr>
            <p:ph type="pic" sz="quarter" idx="10"/>
          </p:nvPr>
        </p:nvPicPr>
        <p:blipFill>
          <a:blip r:embed="rId3" cstate="screen"/>
          <a:srcRect/>
          <a:stretch>
            <a:fillRect/>
          </a:stretch>
        </p:blipFill>
        <p:spPr/>
      </p:pic>
      <p:pic>
        <p:nvPicPr>
          <p:cNvPr id="13" name="图片占位符 12"/>
          <p:cNvPicPr>
            <a:picLocks noGrp="1" noChangeAspect="1"/>
          </p:cNvPicPr>
          <p:nvPr>
            <p:ph type="pic" sz="quarter" idx="11"/>
          </p:nvPr>
        </p:nvPicPr>
        <p:blipFill>
          <a:blip r:embed="rId4" cstate="screen"/>
          <a:srcRect/>
          <a:stretch>
            <a:fillRect/>
          </a:stretch>
        </p:blipFill>
        <p:spPr/>
      </p:pic>
      <p:pic>
        <p:nvPicPr>
          <p:cNvPr id="15" name="图片占位符 14"/>
          <p:cNvPicPr>
            <a:picLocks noGrp="1" noChangeAspect="1"/>
          </p:cNvPicPr>
          <p:nvPr>
            <p:ph type="pic" sz="quarter" idx="12"/>
          </p:nvPr>
        </p:nvPicPr>
        <p:blipFill>
          <a:blip r:embed="rId5" cstate="screen"/>
          <a:srcRect/>
          <a:stretch>
            <a:fillRect/>
          </a:stretch>
        </p:blipFill>
        <p:spPr/>
      </p:pic>
      <p:pic>
        <p:nvPicPr>
          <p:cNvPr id="18" name="图片占位符 17"/>
          <p:cNvPicPr>
            <a:picLocks noGrp="1" noChangeAspect="1"/>
          </p:cNvPicPr>
          <p:nvPr>
            <p:ph type="pic" sz="quarter" idx="14"/>
          </p:nvPr>
        </p:nvPicPr>
        <p:blipFill>
          <a:blip r:embed="rId6" cstate="screen"/>
          <a:srcRect/>
          <a:stretch>
            <a:fillRect/>
          </a:stretch>
        </p:blipFill>
        <p:spPr/>
      </p:pic>
      <p:pic>
        <p:nvPicPr>
          <p:cNvPr id="19" name="图片占位符 18"/>
          <p:cNvPicPr>
            <a:picLocks noGrp="1" noChangeAspect="1"/>
          </p:cNvPicPr>
          <p:nvPr>
            <p:ph type="pic" sz="quarter" idx="15"/>
          </p:nvPr>
        </p:nvPicPr>
        <p:blipFill>
          <a:blip r:embed="rId7" cstate="screen"/>
          <a:srcRect/>
          <a:stretch>
            <a:fillRect/>
          </a:stretch>
        </p:blipFill>
        <p:spPr/>
      </p:pic>
      <p:pic>
        <p:nvPicPr>
          <p:cNvPr id="16" name="图片占位符 15"/>
          <p:cNvPicPr>
            <a:picLocks noGrp="1" noChangeAspect="1"/>
          </p:cNvPicPr>
          <p:nvPr>
            <p:ph type="pic" sz="quarter" idx="13"/>
          </p:nvPr>
        </p:nvPicPr>
        <p:blipFill>
          <a:blip r:embed="rId8" cstate="screen"/>
          <a:srcRect/>
          <a:stretch>
            <a:fillRect/>
          </a:stretch>
        </p:blipFill>
        <p:spPr/>
      </p:pic>
      <p:sp>
        <p:nvSpPr>
          <p:cNvPr id="45" name="矩形 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文本框 46"/>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48" name="文本框 47"/>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360" decel="100000" fill="hold"/>
                                        <p:tgtEl>
                                          <p:spTgt spid="11"/>
                                        </p:tgtEl>
                                        <p:attrNameLst>
                                          <p:attrName>ppt_y</p:attrName>
                                        </p:attrNameLst>
                                      </p:cBhvr>
                                      <p:tavLst>
                                        <p:tav tm="0">
                                          <p:val>
                                            <p:strVal val="#ppt_y+1"/>
                                          </p:val>
                                        </p:tav>
                                        <p:tav tm="100000">
                                          <p:val>
                                            <p:strVal val="#ppt_y-.03"/>
                                          </p:val>
                                        </p:tav>
                                      </p:tavLst>
                                    </p:anim>
                                    <p:anim calcmode="lin" valueType="num">
                                      <p:cBhvr>
                                        <p:cTn id="10" dur="40" accel="100000" fill="hold">
                                          <p:stCondLst>
                                            <p:cond delay="36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400"/>
                                        <p:tgtEl>
                                          <p:spTgt spid="12"/>
                                        </p:tgtEl>
                                      </p:cBhvr>
                                    </p:animEffect>
                                    <p:anim calcmode="lin" valueType="num">
                                      <p:cBhvr>
                                        <p:cTn id="15" dur="400" fill="hold"/>
                                        <p:tgtEl>
                                          <p:spTgt spid="12"/>
                                        </p:tgtEl>
                                        <p:attrNameLst>
                                          <p:attrName>ppt_x</p:attrName>
                                        </p:attrNameLst>
                                      </p:cBhvr>
                                      <p:tavLst>
                                        <p:tav tm="0">
                                          <p:val>
                                            <p:strVal val="#ppt_x"/>
                                          </p:val>
                                        </p:tav>
                                        <p:tav tm="100000">
                                          <p:val>
                                            <p:strVal val="#ppt_x"/>
                                          </p:val>
                                        </p:tav>
                                      </p:tavLst>
                                    </p:anim>
                                    <p:anim calcmode="lin" valueType="num">
                                      <p:cBhvr>
                                        <p:cTn id="16" dur="360" decel="100000" fill="hold"/>
                                        <p:tgtEl>
                                          <p:spTgt spid="12"/>
                                        </p:tgtEl>
                                        <p:attrNameLst>
                                          <p:attrName>ppt_y</p:attrName>
                                        </p:attrNameLst>
                                      </p:cBhvr>
                                      <p:tavLst>
                                        <p:tav tm="0">
                                          <p:val>
                                            <p:strVal val="#ppt_y+1"/>
                                          </p:val>
                                        </p:tav>
                                        <p:tav tm="100000">
                                          <p:val>
                                            <p:strVal val="#ppt_y-.03"/>
                                          </p:val>
                                        </p:tav>
                                      </p:tavLst>
                                    </p:anim>
                                    <p:anim calcmode="lin" valueType="num">
                                      <p:cBhvr>
                                        <p:cTn id="17" dur="40" accel="100000" fill="hold">
                                          <p:stCondLst>
                                            <p:cond delay="360"/>
                                          </p:stCondLst>
                                        </p:cTn>
                                        <p:tgtEl>
                                          <p:spTgt spid="12"/>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400"/>
                                        <p:tgtEl>
                                          <p:spTgt spid="14"/>
                                        </p:tgtEl>
                                      </p:cBhvr>
                                    </p:animEffect>
                                    <p:anim calcmode="lin" valueType="num">
                                      <p:cBhvr>
                                        <p:cTn id="22" dur="400" fill="hold"/>
                                        <p:tgtEl>
                                          <p:spTgt spid="14"/>
                                        </p:tgtEl>
                                        <p:attrNameLst>
                                          <p:attrName>ppt_x</p:attrName>
                                        </p:attrNameLst>
                                      </p:cBhvr>
                                      <p:tavLst>
                                        <p:tav tm="0">
                                          <p:val>
                                            <p:strVal val="#ppt_x"/>
                                          </p:val>
                                        </p:tav>
                                        <p:tav tm="100000">
                                          <p:val>
                                            <p:strVal val="#ppt_x"/>
                                          </p:val>
                                        </p:tav>
                                      </p:tavLst>
                                    </p:anim>
                                    <p:anim calcmode="lin" valueType="num">
                                      <p:cBhvr>
                                        <p:cTn id="23" dur="360" decel="100000" fill="hold"/>
                                        <p:tgtEl>
                                          <p:spTgt spid="14"/>
                                        </p:tgtEl>
                                        <p:attrNameLst>
                                          <p:attrName>ppt_y</p:attrName>
                                        </p:attrNameLst>
                                      </p:cBhvr>
                                      <p:tavLst>
                                        <p:tav tm="0">
                                          <p:val>
                                            <p:strVal val="#ppt_y+1"/>
                                          </p:val>
                                        </p:tav>
                                        <p:tav tm="100000">
                                          <p:val>
                                            <p:strVal val="#ppt_y-.03"/>
                                          </p:val>
                                        </p:tav>
                                      </p:tavLst>
                                    </p:anim>
                                    <p:anim calcmode="lin" valueType="num">
                                      <p:cBhvr>
                                        <p:cTn id="24" dur="40" accel="100000" fill="hold">
                                          <p:stCondLst>
                                            <p:cond delay="36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37"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400"/>
                                        <p:tgtEl>
                                          <p:spTgt spid="17"/>
                                        </p:tgtEl>
                                      </p:cBhvr>
                                    </p:animEffect>
                                    <p:anim calcmode="lin" valueType="num">
                                      <p:cBhvr>
                                        <p:cTn id="29" dur="400" fill="hold"/>
                                        <p:tgtEl>
                                          <p:spTgt spid="17"/>
                                        </p:tgtEl>
                                        <p:attrNameLst>
                                          <p:attrName>ppt_x</p:attrName>
                                        </p:attrNameLst>
                                      </p:cBhvr>
                                      <p:tavLst>
                                        <p:tav tm="0">
                                          <p:val>
                                            <p:strVal val="#ppt_x"/>
                                          </p:val>
                                        </p:tav>
                                        <p:tav tm="100000">
                                          <p:val>
                                            <p:strVal val="#ppt_x"/>
                                          </p:val>
                                        </p:tav>
                                      </p:tavLst>
                                    </p:anim>
                                    <p:anim calcmode="lin" valueType="num">
                                      <p:cBhvr>
                                        <p:cTn id="30" dur="360" decel="100000" fill="hold"/>
                                        <p:tgtEl>
                                          <p:spTgt spid="17"/>
                                        </p:tgtEl>
                                        <p:attrNameLst>
                                          <p:attrName>ppt_y</p:attrName>
                                        </p:attrNameLst>
                                      </p:cBhvr>
                                      <p:tavLst>
                                        <p:tav tm="0">
                                          <p:val>
                                            <p:strVal val="#ppt_y+1"/>
                                          </p:val>
                                        </p:tav>
                                        <p:tav tm="100000">
                                          <p:val>
                                            <p:strVal val="#ppt_y-.03"/>
                                          </p:val>
                                        </p:tav>
                                      </p:tavLst>
                                    </p:anim>
                                    <p:anim calcmode="lin" valueType="num">
                                      <p:cBhvr>
                                        <p:cTn id="31" dur="40" accel="100000" fill="hold">
                                          <p:stCondLst>
                                            <p:cond delay="360"/>
                                          </p:stCondLst>
                                        </p:cTn>
                                        <p:tgtEl>
                                          <p:spTgt spid="17"/>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37"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400"/>
                                        <p:tgtEl>
                                          <p:spTgt spid="20"/>
                                        </p:tgtEl>
                                      </p:cBhvr>
                                    </p:animEffect>
                                    <p:anim calcmode="lin" valueType="num">
                                      <p:cBhvr>
                                        <p:cTn id="36" dur="400" fill="hold"/>
                                        <p:tgtEl>
                                          <p:spTgt spid="20"/>
                                        </p:tgtEl>
                                        <p:attrNameLst>
                                          <p:attrName>ppt_x</p:attrName>
                                        </p:attrNameLst>
                                      </p:cBhvr>
                                      <p:tavLst>
                                        <p:tav tm="0">
                                          <p:val>
                                            <p:strVal val="#ppt_x"/>
                                          </p:val>
                                        </p:tav>
                                        <p:tav tm="100000">
                                          <p:val>
                                            <p:strVal val="#ppt_x"/>
                                          </p:val>
                                        </p:tav>
                                      </p:tavLst>
                                    </p:anim>
                                    <p:anim calcmode="lin" valueType="num">
                                      <p:cBhvr>
                                        <p:cTn id="37" dur="360" decel="100000" fill="hold"/>
                                        <p:tgtEl>
                                          <p:spTgt spid="20"/>
                                        </p:tgtEl>
                                        <p:attrNameLst>
                                          <p:attrName>ppt_y</p:attrName>
                                        </p:attrNameLst>
                                      </p:cBhvr>
                                      <p:tavLst>
                                        <p:tav tm="0">
                                          <p:val>
                                            <p:strVal val="#ppt_y+1"/>
                                          </p:val>
                                        </p:tav>
                                        <p:tav tm="100000">
                                          <p:val>
                                            <p:strVal val="#ppt_y-.03"/>
                                          </p:val>
                                        </p:tav>
                                      </p:tavLst>
                                    </p:anim>
                                    <p:anim calcmode="lin" valueType="num">
                                      <p:cBhvr>
                                        <p:cTn id="38" dur="40" accel="100000" fill="hold">
                                          <p:stCondLst>
                                            <p:cond delay="360"/>
                                          </p:stCondLst>
                                        </p:cTn>
                                        <p:tgtEl>
                                          <p:spTgt spid="20"/>
                                        </p:tgtEl>
                                        <p:attrNameLst>
                                          <p:attrName>ppt_y</p:attrName>
                                        </p:attrNameLst>
                                      </p:cBhvr>
                                      <p:tavLst>
                                        <p:tav tm="0">
                                          <p:val>
                                            <p:strVal val="#ppt_y-.03"/>
                                          </p:val>
                                        </p:tav>
                                        <p:tav tm="100000">
                                          <p:val>
                                            <p:strVal val="#ppt_y"/>
                                          </p:val>
                                        </p:tav>
                                      </p:tavLst>
                                    </p:anim>
                                  </p:childTnLst>
                                </p:cTn>
                              </p:par>
                            </p:childTnLst>
                          </p:cTn>
                        </p:par>
                        <p:par>
                          <p:cTn id="39" fill="hold">
                            <p:stCondLst>
                              <p:cond delay="2500"/>
                            </p:stCondLst>
                            <p:childTnLst>
                              <p:par>
                                <p:cTn id="40" presetID="37"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400"/>
                                        <p:tgtEl>
                                          <p:spTgt spid="26"/>
                                        </p:tgtEl>
                                      </p:cBhvr>
                                    </p:animEffect>
                                    <p:anim calcmode="lin" valueType="num">
                                      <p:cBhvr>
                                        <p:cTn id="43" dur="400" fill="hold"/>
                                        <p:tgtEl>
                                          <p:spTgt spid="26"/>
                                        </p:tgtEl>
                                        <p:attrNameLst>
                                          <p:attrName>ppt_x</p:attrName>
                                        </p:attrNameLst>
                                      </p:cBhvr>
                                      <p:tavLst>
                                        <p:tav tm="0">
                                          <p:val>
                                            <p:strVal val="#ppt_x"/>
                                          </p:val>
                                        </p:tav>
                                        <p:tav tm="100000">
                                          <p:val>
                                            <p:strVal val="#ppt_x"/>
                                          </p:val>
                                        </p:tav>
                                      </p:tavLst>
                                    </p:anim>
                                    <p:anim calcmode="lin" valueType="num">
                                      <p:cBhvr>
                                        <p:cTn id="44" dur="360" decel="100000" fill="hold"/>
                                        <p:tgtEl>
                                          <p:spTgt spid="26"/>
                                        </p:tgtEl>
                                        <p:attrNameLst>
                                          <p:attrName>ppt_y</p:attrName>
                                        </p:attrNameLst>
                                      </p:cBhvr>
                                      <p:tavLst>
                                        <p:tav tm="0">
                                          <p:val>
                                            <p:strVal val="#ppt_y+1"/>
                                          </p:val>
                                        </p:tav>
                                        <p:tav tm="100000">
                                          <p:val>
                                            <p:strVal val="#ppt_y-.03"/>
                                          </p:val>
                                        </p:tav>
                                      </p:tavLst>
                                    </p:anim>
                                    <p:anim calcmode="lin" valueType="num">
                                      <p:cBhvr>
                                        <p:cTn id="45" dur="40" accel="100000" fill="hold">
                                          <p:stCondLst>
                                            <p:cond delay="360"/>
                                          </p:stCondLst>
                                        </p:cTn>
                                        <p:tgtEl>
                                          <p:spTgt spid="26"/>
                                        </p:tgtEl>
                                        <p:attrNameLst>
                                          <p:attrName>ppt_y</p:attrName>
                                        </p:attrNameLst>
                                      </p:cBhvr>
                                      <p:tavLst>
                                        <p:tav tm="0">
                                          <p:val>
                                            <p:strVal val="#ppt_y-.03"/>
                                          </p:val>
                                        </p:tav>
                                        <p:tav tm="100000">
                                          <p:val>
                                            <p:strVal val="#ppt_y"/>
                                          </p:val>
                                        </p:tav>
                                      </p:tavLst>
                                    </p:anim>
                                  </p:childTnLst>
                                </p:cTn>
                              </p:par>
                            </p:childTnLst>
                          </p:cTn>
                        </p:par>
                        <p:par>
                          <p:cTn id="46" fill="hold">
                            <p:stCondLst>
                              <p:cond delay="3000"/>
                            </p:stCondLst>
                            <p:childTnLst>
                              <p:par>
                                <p:cTn id="47" presetID="47"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anim calcmode="lin" valueType="num">
                                      <p:cBhvr>
                                        <p:cTn id="50" dur="500" fill="hold"/>
                                        <p:tgtEl>
                                          <p:spTgt spid="6"/>
                                        </p:tgtEl>
                                        <p:attrNameLst>
                                          <p:attrName>ppt_x</p:attrName>
                                        </p:attrNameLst>
                                      </p:cBhvr>
                                      <p:tavLst>
                                        <p:tav tm="0">
                                          <p:val>
                                            <p:strVal val="#ppt_x"/>
                                          </p:val>
                                        </p:tav>
                                        <p:tav tm="100000">
                                          <p:val>
                                            <p:strVal val="#ppt_x"/>
                                          </p:val>
                                        </p:tav>
                                      </p:tavLst>
                                    </p:anim>
                                    <p:anim calcmode="lin" valueType="num">
                                      <p:cBhvr>
                                        <p:cTn id="51" dur="500" fill="hold"/>
                                        <p:tgtEl>
                                          <p:spTgt spid="6"/>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7"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strVal val="#ppt_x"/>
                                          </p:val>
                                        </p:tav>
                                        <p:tav tm="100000">
                                          <p:val>
                                            <p:strVal val="#ppt_x"/>
                                          </p:val>
                                        </p:tav>
                                      </p:tavLst>
                                    </p:anim>
                                    <p:anim calcmode="lin" valueType="num">
                                      <p:cBhvr>
                                        <p:cTn id="57" dur="5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47"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47" presetClass="entr" presetSubtype="0"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strVal val="#ppt_x"/>
                                          </p:val>
                                        </p:tav>
                                        <p:tav tm="100000">
                                          <p:val>
                                            <p:strVal val="#ppt_x"/>
                                          </p:val>
                                        </p:tav>
                                      </p:tavLst>
                                    </p:anim>
                                    <p:anim calcmode="lin" valueType="num">
                                      <p:cBhvr>
                                        <p:cTn id="69" dur="500" fill="hold"/>
                                        <p:tgtEl>
                                          <p:spTgt spid="36"/>
                                        </p:tgtEl>
                                        <p:attrNameLst>
                                          <p:attrName>ppt_y</p:attrName>
                                        </p:attrNameLst>
                                      </p:cBhvr>
                                      <p:tavLst>
                                        <p:tav tm="0">
                                          <p:val>
                                            <p:strVal val="#ppt_y-.1"/>
                                          </p:val>
                                        </p:tav>
                                        <p:tav tm="100000">
                                          <p:val>
                                            <p:strVal val="#ppt_y"/>
                                          </p:val>
                                        </p:tav>
                                      </p:tavLst>
                                    </p:anim>
                                  </p:childTnLst>
                                </p:cTn>
                              </p:par>
                            </p:childTnLst>
                          </p:cTn>
                        </p:par>
                        <p:par>
                          <p:cTn id="70" fill="hold">
                            <p:stCondLst>
                              <p:cond delay="5000"/>
                            </p:stCondLst>
                            <p:childTnLst>
                              <p:par>
                                <p:cTn id="71" presetID="47" presetClass="entr" presetSubtype="0"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strVal val="#ppt_x"/>
                                          </p:val>
                                        </p:tav>
                                        <p:tav tm="100000">
                                          <p:val>
                                            <p:strVal val="#ppt_x"/>
                                          </p:val>
                                        </p:tav>
                                      </p:tavLst>
                                    </p:anim>
                                    <p:anim calcmode="lin" valueType="num">
                                      <p:cBhvr>
                                        <p:cTn id="75" dur="500" fill="hold"/>
                                        <p:tgtEl>
                                          <p:spTgt spid="39"/>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47" presetClass="entr" presetSubtype="0"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anim calcmode="lin" valueType="num">
                                      <p:cBhvr>
                                        <p:cTn id="80" dur="500" fill="hold"/>
                                        <p:tgtEl>
                                          <p:spTgt spid="42"/>
                                        </p:tgtEl>
                                        <p:attrNameLst>
                                          <p:attrName>ppt_x</p:attrName>
                                        </p:attrNameLst>
                                      </p:cBhvr>
                                      <p:tavLst>
                                        <p:tav tm="0">
                                          <p:val>
                                            <p:strVal val="#ppt_x"/>
                                          </p:val>
                                        </p:tav>
                                        <p:tav tm="100000">
                                          <p:val>
                                            <p:strVal val="#ppt_x"/>
                                          </p:val>
                                        </p:tav>
                                      </p:tavLst>
                                    </p:anim>
                                    <p:anim calcmode="lin" valueType="num">
                                      <p:cBhvr>
                                        <p:cTn id="81"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7" grpId="0" animBg="1"/>
      <p:bldP spid="20"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135930" y="5317526"/>
            <a:ext cx="341542" cy="1927033"/>
            <a:chOff x="4869555" y="5042079"/>
            <a:chExt cx="323850" cy="1827213"/>
          </a:xfrm>
        </p:grpSpPr>
        <p:sp>
          <p:nvSpPr>
            <p:cNvPr id="34" name="Freeform 18"/>
            <p:cNvSpPr/>
            <p:nvPr/>
          </p:nvSpPr>
          <p:spPr bwMode="auto">
            <a:xfrm>
              <a:off x="4880668" y="5050016"/>
              <a:ext cx="303212" cy="492125"/>
            </a:xfrm>
            <a:custGeom>
              <a:avLst/>
              <a:gdLst>
                <a:gd name="T0" fmla="*/ 191 w 191"/>
                <a:gd name="T1" fmla="*/ 281 h 310"/>
                <a:gd name="T2" fmla="*/ 103 w 191"/>
                <a:gd name="T3" fmla="*/ 0 h 310"/>
                <a:gd name="T4" fmla="*/ 84 w 191"/>
                <a:gd name="T5" fmla="*/ 0 h 310"/>
                <a:gd name="T6" fmla="*/ 0 w 191"/>
                <a:gd name="T7" fmla="*/ 290 h 310"/>
                <a:gd name="T8" fmla="*/ 5 w 191"/>
                <a:gd name="T9" fmla="*/ 310 h 310"/>
                <a:gd name="T10" fmla="*/ 181 w 191"/>
                <a:gd name="T11" fmla="*/ 310 h 310"/>
                <a:gd name="T12" fmla="*/ 191 w 191"/>
                <a:gd name="T13" fmla="*/ 281 h 310"/>
              </a:gdLst>
              <a:ahLst/>
              <a:cxnLst>
                <a:cxn ang="0">
                  <a:pos x="T0" y="T1"/>
                </a:cxn>
                <a:cxn ang="0">
                  <a:pos x="T2" y="T3"/>
                </a:cxn>
                <a:cxn ang="0">
                  <a:pos x="T4" y="T5"/>
                </a:cxn>
                <a:cxn ang="0">
                  <a:pos x="T6" y="T7"/>
                </a:cxn>
                <a:cxn ang="0">
                  <a:pos x="T8" y="T9"/>
                </a:cxn>
                <a:cxn ang="0">
                  <a:pos x="T10" y="T11"/>
                </a:cxn>
                <a:cxn ang="0">
                  <a:pos x="T12" y="T13"/>
                </a:cxn>
              </a:cxnLst>
              <a:rect l="0" t="0" r="r" b="b"/>
              <a:pathLst>
                <a:path w="191" h="310">
                  <a:moveTo>
                    <a:pt x="191" y="281"/>
                  </a:moveTo>
                  <a:lnTo>
                    <a:pt x="103" y="0"/>
                  </a:lnTo>
                  <a:lnTo>
                    <a:pt x="84" y="0"/>
                  </a:lnTo>
                  <a:lnTo>
                    <a:pt x="0" y="290"/>
                  </a:lnTo>
                  <a:lnTo>
                    <a:pt x="5" y="310"/>
                  </a:lnTo>
                  <a:lnTo>
                    <a:pt x="181" y="310"/>
                  </a:lnTo>
                  <a:lnTo>
                    <a:pt x="191" y="281"/>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5" name="Freeform 19"/>
            <p:cNvSpPr/>
            <p:nvPr/>
          </p:nvSpPr>
          <p:spPr bwMode="auto">
            <a:xfrm>
              <a:off x="4880668" y="5050016"/>
              <a:ext cx="303212" cy="492125"/>
            </a:xfrm>
            <a:custGeom>
              <a:avLst/>
              <a:gdLst>
                <a:gd name="T0" fmla="*/ 191 w 191"/>
                <a:gd name="T1" fmla="*/ 281 h 310"/>
                <a:gd name="T2" fmla="*/ 103 w 191"/>
                <a:gd name="T3" fmla="*/ 0 h 310"/>
                <a:gd name="T4" fmla="*/ 84 w 191"/>
                <a:gd name="T5" fmla="*/ 0 h 310"/>
                <a:gd name="T6" fmla="*/ 0 w 191"/>
                <a:gd name="T7" fmla="*/ 290 h 310"/>
                <a:gd name="T8" fmla="*/ 5 w 191"/>
                <a:gd name="T9" fmla="*/ 310 h 310"/>
                <a:gd name="T10" fmla="*/ 181 w 191"/>
                <a:gd name="T11" fmla="*/ 310 h 310"/>
                <a:gd name="T12" fmla="*/ 191 w 191"/>
                <a:gd name="T13" fmla="*/ 281 h 310"/>
              </a:gdLst>
              <a:ahLst/>
              <a:cxnLst>
                <a:cxn ang="0">
                  <a:pos x="T0" y="T1"/>
                </a:cxn>
                <a:cxn ang="0">
                  <a:pos x="T2" y="T3"/>
                </a:cxn>
                <a:cxn ang="0">
                  <a:pos x="T4" y="T5"/>
                </a:cxn>
                <a:cxn ang="0">
                  <a:pos x="T6" y="T7"/>
                </a:cxn>
                <a:cxn ang="0">
                  <a:pos x="T8" y="T9"/>
                </a:cxn>
                <a:cxn ang="0">
                  <a:pos x="T10" y="T11"/>
                </a:cxn>
                <a:cxn ang="0">
                  <a:pos x="T12" y="T13"/>
                </a:cxn>
              </a:cxnLst>
              <a:rect l="0" t="0" r="r" b="b"/>
              <a:pathLst>
                <a:path w="191" h="310">
                  <a:moveTo>
                    <a:pt x="191" y="281"/>
                  </a:moveTo>
                  <a:lnTo>
                    <a:pt x="103" y="0"/>
                  </a:lnTo>
                  <a:lnTo>
                    <a:pt x="84" y="0"/>
                  </a:lnTo>
                  <a:lnTo>
                    <a:pt x="0" y="290"/>
                  </a:lnTo>
                  <a:lnTo>
                    <a:pt x="5" y="310"/>
                  </a:lnTo>
                  <a:lnTo>
                    <a:pt x="181" y="310"/>
                  </a:lnTo>
                  <a:lnTo>
                    <a:pt x="191" y="2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6" name="Freeform 20"/>
            <p:cNvSpPr/>
            <p:nvPr/>
          </p:nvSpPr>
          <p:spPr bwMode="auto">
            <a:xfrm>
              <a:off x="4967980" y="5473879"/>
              <a:ext cx="125412" cy="1395413"/>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chemeClr val="accent1"/>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7" name="Freeform 21"/>
            <p:cNvSpPr/>
            <p:nvPr/>
          </p:nvSpPr>
          <p:spPr bwMode="auto">
            <a:xfrm>
              <a:off x="5090218" y="5470704"/>
              <a:ext cx="103187" cy="1397000"/>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8" name="Freeform 22"/>
            <p:cNvSpPr/>
            <p:nvPr/>
          </p:nvSpPr>
          <p:spPr bwMode="auto">
            <a:xfrm>
              <a:off x="4869555" y="5470704"/>
              <a:ext cx="101600" cy="1397000"/>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chemeClr val="accent1"/>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9" name="Freeform 23"/>
            <p:cNvSpPr/>
            <p:nvPr/>
          </p:nvSpPr>
          <p:spPr bwMode="auto">
            <a:xfrm>
              <a:off x="4966393" y="5042079"/>
              <a:ext cx="131762" cy="193675"/>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chemeClr val="accent1"/>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9" name="Freeform 43"/>
            <p:cNvSpPr/>
            <p:nvPr/>
          </p:nvSpPr>
          <p:spPr bwMode="auto">
            <a:xfrm>
              <a:off x="5033068" y="5223054"/>
              <a:ext cx="150812" cy="295275"/>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0" name="Freeform 44"/>
            <p:cNvSpPr/>
            <p:nvPr/>
          </p:nvSpPr>
          <p:spPr bwMode="auto">
            <a:xfrm>
              <a:off x="5033068" y="5475466"/>
              <a:ext cx="60325" cy="1393825"/>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chemeClr val="accent1">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1" name="Freeform 45"/>
            <p:cNvSpPr/>
            <p:nvPr/>
          </p:nvSpPr>
          <p:spPr bwMode="auto">
            <a:xfrm>
              <a:off x="5090218" y="5472291"/>
              <a:ext cx="103187" cy="1395413"/>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chemeClr val="accent1">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2" name="Freeform 46"/>
            <p:cNvSpPr/>
            <p:nvPr/>
          </p:nvSpPr>
          <p:spPr bwMode="auto">
            <a:xfrm>
              <a:off x="5033068" y="5042079"/>
              <a:ext cx="65087" cy="185738"/>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chemeClr val="accent1">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grpSp>
      <p:grpSp>
        <p:nvGrpSpPr>
          <p:cNvPr id="7" name="Group 6"/>
          <p:cNvGrpSpPr/>
          <p:nvPr/>
        </p:nvGrpSpPr>
        <p:grpSpPr>
          <a:xfrm>
            <a:off x="5690099" y="5654045"/>
            <a:ext cx="341542" cy="1590514"/>
            <a:chOff x="5395018" y="5361166"/>
            <a:chExt cx="323850" cy="1508126"/>
          </a:xfrm>
        </p:grpSpPr>
        <p:sp>
          <p:nvSpPr>
            <p:cNvPr id="46" name="Freeform 30"/>
            <p:cNvSpPr/>
            <p:nvPr/>
          </p:nvSpPr>
          <p:spPr bwMode="auto">
            <a:xfrm>
              <a:off x="5406130" y="5369104"/>
              <a:ext cx="304800" cy="493713"/>
            </a:xfrm>
            <a:custGeom>
              <a:avLst/>
              <a:gdLst>
                <a:gd name="T0" fmla="*/ 192 w 192"/>
                <a:gd name="T1" fmla="*/ 281 h 311"/>
                <a:gd name="T2" fmla="*/ 103 w 192"/>
                <a:gd name="T3" fmla="*/ 0 h 311"/>
                <a:gd name="T4" fmla="*/ 84 w 192"/>
                <a:gd name="T5" fmla="*/ 0 h 311"/>
                <a:gd name="T6" fmla="*/ 0 w 192"/>
                <a:gd name="T7" fmla="*/ 291 h 311"/>
                <a:gd name="T8" fmla="*/ 5 w 192"/>
                <a:gd name="T9" fmla="*/ 311 h 311"/>
                <a:gd name="T10" fmla="*/ 181 w 192"/>
                <a:gd name="T11" fmla="*/ 310 h 311"/>
                <a:gd name="T12" fmla="*/ 192 w 192"/>
                <a:gd name="T13" fmla="*/ 281 h 311"/>
              </a:gdLst>
              <a:ahLst/>
              <a:cxnLst>
                <a:cxn ang="0">
                  <a:pos x="T0" y="T1"/>
                </a:cxn>
                <a:cxn ang="0">
                  <a:pos x="T2" y="T3"/>
                </a:cxn>
                <a:cxn ang="0">
                  <a:pos x="T4" y="T5"/>
                </a:cxn>
                <a:cxn ang="0">
                  <a:pos x="T6" y="T7"/>
                </a:cxn>
                <a:cxn ang="0">
                  <a:pos x="T8" y="T9"/>
                </a:cxn>
                <a:cxn ang="0">
                  <a:pos x="T10" y="T11"/>
                </a:cxn>
                <a:cxn ang="0">
                  <a:pos x="T12" y="T13"/>
                </a:cxn>
              </a:cxnLst>
              <a:rect l="0" t="0" r="r" b="b"/>
              <a:pathLst>
                <a:path w="192" h="311">
                  <a:moveTo>
                    <a:pt x="192" y="281"/>
                  </a:moveTo>
                  <a:lnTo>
                    <a:pt x="103" y="0"/>
                  </a:lnTo>
                  <a:lnTo>
                    <a:pt x="84" y="0"/>
                  </a:lnTo>
                  <a:lnTo>
                    <a:pt x="0" y="291"/>
                  </a:lnTo>
                  <a:lnTo>
                    <a:pt x="5" y="311"/>
                  </a:lnTo>
                  <a:lnTo>
                    <a:pt x="181" y="310"/>
                  </a:lnTo>
                  <a:lnTo>
                    <a:pt x="192" y="281"/>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7" name="Freeform 31"/>
            <p:cNvSpPr/>
            <p:nvPr/>
          </p:nvSpPr>
          <p:spPr bwMode="auto">
            <a:xfrm>
              <a:off x="5406130" y="5369104"/>
              <a:ext cx="304800" cy="493713"/>
            </a:xfrm>
            <a:custGeom>
              <a:avLst/>
              <a:gdLst>
                <a:gd name="T0" fmla="*/ 192 w 192"/>
                <a:gd name="T1" fmla="*/ 281 h 311"/>
                <a:gd name="T2" fmla="*/ 103 w 192"/>
                <a:gd name="T3" fmla="*/ 0 h 311"/>
                <a:gd name="T4" fmla="*/ 84 w 192"/>
                <a:gd name="T5" fmla="*/ 0 h 311"/>
                <a:gd name="T6" fmla="*/ 0 w 192"/>
                <a:gd name="T7" fmla="*/ 291 h 311"/>
                <a:gd name="T8" fmla="*/ 5 w 192"/>
                <a:gd name="T9" fmla="*/ 311 h 311"/>
                <a:gd name="T10" fmla="*/ 181 w 192"/>
                <a:gd name="T11" fmla="*/ 310 h 311"/>
                <a:gd name="T12" fmla="*/ 192 w 192"/>
                <a:gd name="T13" fmla="*/ 281 h 311"/>
              </a:gdLst>
              <a:ahLst/>
              <a:cxnLst>
                <a:cxn ang="0">
                  <a:pos x="T0" y="T1"/>
                </a:cxn>
                <a:cxn ang="0">
                  <a:pos x="T2" y="T3"/>
                </a:cxn>
                <a:cxn ang="0">
                  <a:pos x="T4" y="T5"/>
                </a:cxn>
                <a:cxn ang="0">
                  <a:pos x="T6" y="T7"/>
                </a:cxn>
                <a:cxn ang="0">
                  <a:pos x="T8" y="T9"/>
                </a:cxn>
                <a:cxn ang="0">
                  <a:pos x="T10" y="T11"/>
                </a:cxn>
                <a:cxn ang="0">
                  <a:pos x="T12" y="T13"/>
                </a:cxn>
              </a:cxnLst>
              <a:rect l="0" t="0" r="r" b="b"/>
              <a:pathLst>
                <a:path w="192" h="311">
                  <a:moveTo>
                    <a:pt x="192" y="281"/>
                  </a:moveTo>
                  <a:lnTo>
                    <a:pt x="103" y="0"/>
                  </a:lnTo>
                  <a:lnTo>
                    <a:pt x="84" y="0"/>
                  </a:lnTo>
                  <a:lnTo>
                    <a:pt x="0" y="291"/>
                  </a:lnTo>
                  <a:lnTo>
                    <a:pt x="5" y="311"/>
                  </a:lnTo>
                  <a:lnTo>
                    <a:pt x="181" y="310"/>
                  </a:lnTo>
                  <a:lnTo>
                    <a:pt x="192" y="2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8" name="Freeform 32"/>
            <p:cNvSpPr/>
            <p:nvPr/>
          </p:nvSpPr>
          <p:spPr bwMode="auto">
            <a:xfrm>
              <a:off x="5493443" y="5794554"/>
              <a:ext cx="127000" cy="1074738"/>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chemeClr val="accent5"/>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9" name="Freeform 33"/>
            <p:cNvSpPr/>
            <p:nvPr/>
          </p:nvSpPr>
          <p:spPr bwMode="auto">
            <a:xfrm>
              <a:off x="5617268" y="5791379"/>
              <a:ext cx="101600" cy="1076325"/>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0" name="Freeform 34"/>
            <p:cNvSpPr/>
            <p:nvPr/>
          </p:nvSpPr>
          <p:spPr bwMode="auto">
            <a:xfrm>
              <a:off x="5395018" y="5791379"/>
              <a:ext cx="100012" cy="1076325"/>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accent5"/>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1" name="Freeform 35"/>
            <p:cNvSpPr/>
            <p:nvPr/>
          </p:nvSpPr>
          <p:spPr bwMode="auto">
            <a:xfrm>
              <a:off x="5491855" y="5361166"/>
              <a:ext cx="131762" cy="190500"/>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chemeClr val="accent5"/>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4" name="Freeform 48"/>
            <p:cNvSpPr/>
            <p:nvPr/>
          </p:nvSpPr>
          <p:spPr bwMode="auto">
            <a:xfrm>
              <a:off x="5558530" y="5540554"/>
              <a:ext cx="152400" cy="298450"/>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5" name="Freeform 49"/>
            <p:cNvSpPr/>
            <p:nvPr/>
          </p:nvSpPr>
          <p:spPr bwMode="auto">
            <a:xfrm>
              <a:off x="5558530" y="5796141"/>
              <a:ext cx="61912" cy="1073150"/>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chemeClr val="accent5">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6" name="Freeform 50"/>
            <p:cNvSpPr/>
            <p:nvPr/>
          </p:nvSpPr>
          <p:spPr bwMode="auto">
            <a:xfrm>
              <a:off x="5617268" y="5791379"/>
              <a:ext cx="101600" cy="1076325"/>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accent5">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7" name="Freeform 51"/>
            <p:cNvSpPr/>
            <p:nvPr/>
          </p:nvSpPr>
          <p:spPr bwMode="auto">
            <a:xfrm>
              <a:off x="5558530" y="5361166"/>
              <a:ext cx="65087" cy="182563"/>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chemeClr val="accent5">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grpSp>
      <p:grpSp>
        <p:nvGrpSpPr>
          <p:cNvPr id="4" name="Group 3"/>
          <p:cNvGrpSpPr/>
          <p:nvPr/>
        </p:nvGrpSpPr>
        <p:grpSpPr>
          <a:xfrm>
            <a:off x="7235407" y="5654045"/>
            <a:ext cx="341542" cy="1590514"/>
            <a:chOff x="6860280" y="5361166"/>
            <a:chExt cx="323850" cy="1508126"/>
          </a:xfrm>
        </p:grpSpPr>
        <p:sp>
          <p:nvSpPr>
            <p:cNvPr id="40" name="Freeform 24"/>
            <p:cNvSpPr/>
            <p:nvPr/>
          </p:nvSpPr>
          <p:spPr bwMode="auto">
            <a:xfrm>
              <a:off x="6871393" y="5369104"/>
              <a:ext cx="304800" cy="493713"/>
            </a:xfrm>
            <a:custGeom>
              <a:avLst/>
              <a:gdLst>
                <a:gd name="T0" fmla="*/ 192 w 192"/>
                <a:gd name="T1" fmla="*/ 281 h 311"/>
                <a:gd name="T2" fmla="*/ 103 w 192"/>
                <a:gd name="T3" fmla="*/ 0 h 311"/>
                <a:gd name="T4" fmla="*/ 84 w 192"/>
                <a:gd name="T5" fmla="*/ 0 h 311"/>
                <a:gd name="T6" fmla="*/ 0 w 192"/>
                <a:gd name="T7" fmla="*/ 291 h 311"/>
                <a:gd name="T8" fmla="*/ 5 w 192"/>
                <a:gd name="T9" fmla="*/ 311 h 311"/>
                <a:gd name="T10" fmla="*/ 181 w 192"/>
                <a:gd name="T11" fmla="*/ 310 h 311"/>
                <a:gd name="T12" fmla="*/ 192 w 192"/>
                <a:gd name="T13" fmla="*/ 281 h 311"/>
              </a:gdLst>
              <a:ahLst/>
              <a:cxnLst>
                <a:cxn ang="0">
                  <a:pos x="T0" y="T1"/>
                </a:cxn>
                <a:cxn ang="0">
                  <a:pos x="T2" y="T3"/>
                </a:cxn>
                <a:cxn ang="0">
                  <a:pos x="T4" y="T5"/>
                </a:cxn>
                <a:cxn ang="0">
                  <a:pos x="T6" y="T7"/>
                </a:cxn>
                <a:cxn ang="0">
                  <a:pos x="T8" y="T9"/>
                </a:cxn>
                <a:cxn ang="0">
                  <a:pos x="T10" y="T11"/>
                </a:cxn>
                <a:cxn ang="0">
                  <a:pos x="T12" y="T13"/>
                </a:cxn>
              </a:cxnLst>
              <a:rect l="0" t="0" r="r" b="b"/>
              <a:pathLst>
                <a:path w="192" h="311">
                  <a:moveTo>
                    <a:pt x="192" y="281"/>
                  </a:moveTo>
                  <a:lnTo>
                    <a:pt x="103" y="0"/>
                  </a:lnTo>
                  <a:lnTo>
                    <a:pt x="84" y="0"/>
                  </a:lnTo>
                  <a:lnTo>
                    <a:pt x="0" y="291"/>
                  </a:lnTo>
                  <a:lnTo>
                    <a:pt x="5" y="311"/>
                  </a:lnTo>
                  <a:lnTo>
                    <a:pt x="181" y="310"/>
                  </a:lnTo>
                  <a:lnTo>
                    <a:pt x="192" y="281"/>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1" name="Freeform 25"/>
            <p:cNvSpPr/>
            <p:nvPr/>
          </p:nvSpPr>
          <p:spPr bwMode="auto">
            <a:xfrm>
              <a:off x="6871393" y="5369104"/>
              <a:ext cx="304800" cy="493713"/>
            </a:xfrm>
            <a:custGeom>
              <a:avLst/>
              <a:gdLst>
                <a:gd name="T0" fmla="*/ 192 w 192"/>
                <a:gd name="T1" fmla="*/ 281 h 311"/>
                <a:gd name="T2" fmla="*/ 103 w 192"/>
                <a:gd name="T3" fmla="*/ 0 h 311"/>
                <a:gd name="T4" fmla="*/ 84 w 192"/>
                <a:gd name="T5" fmla="*/ 0 h 311"/>
                <a:gd name="T6" fmla="*/ 0 w 192"/>
                <a:gd name="T7" fmla="*/ 291 h 311"/>
                <a:gd name="T8" fmla="*/ 5 w 192"/>
                <a:gd name="T9" fmla="*/ 311 h 311"/>
                <a:gd name="T10" fmla="*/ 181 w 192"/>
                <a:gd name="T11" fmla="*/ 310 h 311"/>
                <a:gd name="T12" fmla="*/ 192 w 192"/>
                <a:gd name="T13" fmla="*/ 281 h 311"/>
              </a:gdLst>
              <a:ahLst/>
              <a:cxnLst>
                <a:cxn ang="0">
                  <a:pos x="T0" y="T1"/>
                </a:cxn>
                <a:cxn ang="0">
                  <a:pos x="T2" y="T3"/>
                </a:cxn>
                <a:cxn ang="0">
                  <a:pos x="T4" y="T5"/>
                </a:cxn>
                <a:cxn ang="0">
                  <a:pos x="T6" y="T7"/>
                </a:cxn>
                <a:cxn ang="0">
                  <a:pos x="T8" y="T9"/>
                </a:cxn>
                <a:cxn ang="0">
                  <a:pos x="T10" y="T11"/>
                </a:cxn>
                <a:cxn ang="0">
                  <a:pos x="T12" y="T13"/>
                </a:cxn>
              </a:cxnLst>
              <a:rect l="0" t="0" r="r" b="b"/>
              <a:pathLst>
                <a:path w="192" h="311">
                  <a:moveTo>
                    <a:pt x="192" y="281"/>
                  </a:moveTo>
                  <a:lnTo>
                    <a:pt x="103" y="0"/>
                  </a:lnTo>
                  <a:lnTo>
                    <a:pt x="84" y="0"/>
                  </a:lnTo>
                  <a:lnTo>
                    <a:pt x="0" y="291"/>
                  </a:lnTo>
                  <a:lnTo>
                    <a:pt x="5" y="311"/>
                  </a:lnTo>
                  <a:lnTo>
                    <a:pt x="181" y="310"/>
                  </a:lnTo>
                  <a:lnTo>
                    <a:pt x="192" y="2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2" name="Freeform 26"/>
            <p:cNvSpPr/>
            <p:nvPr/>
          </p:nvSpPr>
          <p:spPr bwMode="auto">
            <a:xfrm>
              <a:off x="6960293" y="5794554"/>
              <a:ext cx="123825" cy="1074738"/>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chemeClr val="accent2"/>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3" name="Freeform 27"/>
            <p:cNvSpPr/>
            <p:nvPr/>
          </p:nvSpPr>
          <p:spPr bwMode="auto">
            <a:xfrm>
              <a:off x="7082530" y="5791379"/>
              <a:ext cx="101600" cy="1076325"/>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4" name="Freeform 28"/>
            <p:cNvSpPr/>
            <p:nvPr/>
          </p:nvSpPr>
          <p:spPr bwMode="auto">
            <a:xfrm>
              <a:off x="6860280" y="5791379"/>
              <a:ext cx="101600" cy="1076325"/>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accent2"/>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5" name="Freeform 29"/>
            <p:cNvSpPr/>
            <p:nvPr/>
          </p:nvSpPr>
          <p:spPr bwMode="auto">
            <a:xfrm>
              <a:off x="6958705" y="5361166"/>
              <a:ext cx="130175" cy="192088"/>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chemeClr val="accent2"/>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9" name="Freeform 53"/>
            <p:cNvSpPr/>
            <p:nvPr/>
          </p:nvSpPr>
          <p:spPr bwMode="auto">
            <a:xfrm>
              <a:off x="7019030" y="5540554"/>
              <a:ext cx="157162" cy="298450"/>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0" name="Freeform 54"/>
            <p:cNvSpPr/>
            <p:nvPr/>
          </p:nvSpPr>
          <p:spPr bwMode="auto">
            <a:xfrm>
              <a:off x="7019030" y="5796141"/>
              <a:ext cx="65087" cy="1073150"/>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chemeClr val="accent2">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1" name="Freeform 55"/>
            <p:cNvSpPr/>
            <p:nvPr/>
          </p:nvSpPr>
          <p:spPr bwMode="auto">
            <a:xfrm>
              <a:off x="7082530" y="5791379"/>
              <a:ext cx="101600" cy="1076325"/>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accent2">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2" name="Freeform 56"/>
            <p:cNvSpPr/>
            <p:nvPr/>
          </p:nvSpPr>
          <p:spPr bwMode="auto">
            <a:xfrm>
              <a:off x="7019030" y="5361166"/>
              <a:ext cx="69850" cy="184150"/>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chemeClr val="accent2">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grpSp>
      <p:grpSp>
        <p:nvGrpSpPr>
          <p:cNvPr id="6" name="Group 5"/>
          <p:cNvGrpSpPr/>
          <p:nvPr/>
        </p:nvGrpSpPr>
        <p:grpSpPr>
          <a:xfrm>
            <a:off x="6225850" y="4498830"/>
            <a:ext cx="341542" cy="2745729"/>
            <a:chOff x="5903018" y="4265791"/>
            <a:chExt cx="323850" cy="2603501"/>
          </a:xfrm>
        </p:grpSpPr>
        <p:sp>
          <p:nvSpPr>
            <p:cNvPr id="52" name="Freeform 36"/>
            <p:cNvSpPr/>
            <p:nvPr/>
          </p:nvSpPr>
          <p:spPr bwMode="auto">
            <a:xfrm>
              <a:off x="5914130" y="4270554"/>
              <a:ext cx="301625" cy="493713"/>
            </a:xfrm>
            <a:custGeom>
              <a:avLst/>
              <a:gdLst>
                <a:gd name="T0" fmla="*/ 190 w 190"/>
                <a:gd name="T1" fmla="*/ 281 h 311"/>
                <a:gd name="T2" fmla="*/ 103 w 190"/>
                <a:gd name="T3" fmla="*/ 0 h 311"/>
                <a:gd name="T4" fmla="*/ 84 w 190"/>
                <a:gd name="T5" fmla="*/ 0 h 311"/>
                <a:gd name="T6" fmla="*/ 0 w 190"/>
                <a:gd name="T7" fmla="*/ 291 h 311"/>
                <a:gd name="T8" fmla="*/ 5 w 190"/>
                <a:gd name="T9" fmla="*/ 311 h 311"/>
                <a:gd name="T10" fmla="*/ 180 w 190"/>
                <a:gd name="T11" fmla="*/ 310 h 311"/>
                <a:gd name="T12" fmla="*/ 190 w 190"/>
                <a:gd name="T13" fmla="*/ 281 h 311"/>
              </a:gdLst>
              <a:ahLst/>
              <a:cxnLst>
                <a:cxn ang="0">
                  <a:pos x="T0" y="T1"/>
                </a:cxn>
                <a:cxn ang="0">
                  <a:pos x="T2" y="T3"/>
                </a:cxn>
                <a:cxn ang="0">
                  <a:pos x="T4" y="T5"/>
                </a:cxn>
                <a:cxn ang="0">
                  <a:pos x="T6" y="T7"/>
                </a:cxn>
                <a:cxn ang="0">
                  <a:pos x="T8" y="T9"/>
                </a:cxn>
                <a:cxn ang="0">
                  <a:pos x="T10" y="T11"/>
                </a:cxn>
                <a:cxn ang="0">
                  <a:pos x="T12" y="T13"/>
                </a:cxn>
              </a:cxnLst>
              <a:rect l="0" t="0" r="r" b="b"/>
              <a:pathLst>
                <a:path w="190" h="311">
                  <a:moveTo>
                    <a:pt x="190" y="281"/>
                  </a:moveTo>
                  <a:lnTo>
                    <a:pt x="103" y="0"/>
                  </a:lnTo>
                  <a:lnTo>
                    <a:pt x="84" y="0"/>
                  </a:lnTo>
                  <a:lnTo>
                    <a:pt x="0" y="291"/>
                  </a:lnTo>
                  <a:lnTo>
                    <a:pt x="5" y="311"/>
                  </a:lnTo>
                  <a:lnTo>
                    <a:pt x="180" y="310"/>
                  </a:lnTo>
                  <a:lnTo>
                    <a:pt x="190" y="281"/>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3" name="Freeform 37"/>
            <p:cNvSpPr/>
            <p:nvPr/>
          </p:nvSpPr>
          <p:spPr bwMode="auto">
            <a:xfrm>
              <a:off x="5914130" y="4270554"/>
              <a:ext cx="301625" cy="493713"/>
            </a:xfrm>
            <a:custGeom>
              <a:avLst/>
              <a:gdLst>
                <a:gd name="T0" fmla="*/ 190 w 190"/>
                <a:gd name="T1" fmla="*/ 281 h 311"/>
                <a:gd name="T2" fmla="*/ 103 w 190"/>
                <a:gd name="T3" fmla="*/ 0 h 311"/>
                <a:gd name="T4" fmla="*/ 84 w 190"/>
                <a:gd name="T5" fmla="*/ 0 h 311"/>
                <a:gd name="T6" fmla="*/ 0 w 190"/>
                <a:gd name="T7" fmla="*/ 291 h 311"/>
                <a:gd name="T8" fmla="*/ 5 w 190"/>
                <a:gd name="T9" fmla="*/ 311 h 311"/>
                <a:gd name="T10" fmla="*/ 180 w 190"/>
                <a:gd name="T11" fmla="*/ 310 h 311"/>
                <a:gd name="T12" fmla="*/ 190 w 190"/>
                <a:gd name="T13" fmla="*/ 281 h 311"/>
              </a:gdLst>
              <a:ahLst/>
              <a:cxnLst>
                <a:cxn ang="0">
                  <a:pos x="T0" y="T1"/>
                </a:cxn>
                <a:cxn ang="0">
                  <a:pos x="T2" y="T3"/>
                </a:cxn>
                <a:cxn ang="0">
                  <a:pos x="T4" y="T5"/>
                </a:cxn>
                <a:cxn ang="0">
                  <a:pos x="T6" y="T7"/>
                </a:cxn>
                <a:cxn ang="0">
                  <a:pos x="T8" y="T9"/>
                </a:cxn>
                <a:cxn ang="0">
                  <a:pos x="T10" y="T11"/>
                </a:cxn>
                <a:cxn ang="0">
                  <a:pos x="T12" y="T13"/>
                </a:cxn>
              </a:cxnLst>
              <a:rect l="0" t="0" r="r" b="b"/>
              <a:pathLst>
                <a:path w="190" h="311">
                  <a:moveTo>
                    <a:pt x="190" y="281"/>
                  </a:moveTo>
                  <a:lnTo>
                    <a:pt x="103" y="0"/>
                  </a:lnTo>
                  <a:lnTo>
                    <a:pt x="84" y="0"/>
                  </a:lnTo>
                  <a:lnTo>
                    <a:pt x="0" y="291"/>
                  </a:lnTo>
                  <a:lnTo>
                    <a:pt x="5" y="311"/>
                  </a:lnTo>
                  <a:lnTo>
                    <a:pt x="180" y="310"/>
                  </a:lnTo>
                  <a:lnTo>
                    <a:pt x="190" y="2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4" name="Freeform 38"/>
            <p:cNvSpPr/>
            <p:nvPr/>
          </p:nvSpPr>
          <p:spPr bwMode="auto">
            <a:xfrm>
              <a:off x="5999855" y="4696004"/>
              <a:ext cx="127000" cy="2173288"/>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chemeClr val="accent4"/>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5" name="Freeform 39"/>
            <p:cNvSpPr/>
            <p:nvPr/>
          </p:nvSpPr>
          <p:spPr bwMode="auto">
            <a:xfrm>
              <a:off x="6125268" y="4692829"/>
              <a:ext cx="101600" cy="2174875"/>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6" name="Freeform 40"/>
            <p:cNvSpPr/>
            <p:nvPr/>
          </p:nvSpPr>
          <p:spPr bwMode="auto">
            <a:xfrm>
              <a:off x="5903018" y="4692829"/>
              <a:ext cx="100012" cy="2174875"/>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chemeClr val="accent4"/>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7" name="Freeform 41"/>
            <p:cNvSpPr/>
            <p:nvPr/>
          </p:nvSpPr>
          <p:spPr bwMode="auto">
            <a:xfrm>
              <a:off x="5999855" y="4265791"/>
              <a:ext cx="130175" cy="187325"/>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chemeClr val="accent4"/>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4" name="Freeform 58"/>
            <p:cNvSpPr/>
            <p:nvPr/>
          </p:nvSpPr>
          <p:spPr bwMode="auto">
            <a:xfrm>
              <a:off x="6058593" y="4440416"/>
              <a:ext cx="157162" cy="300038"/>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5" name="Freeform 59"/>
            <p:cNvSpPr/>
            <p:nvPr/>
          </p:nvSpPr>
          <p:spPr bwMode="auto">
            <a:xfrm>
              <a:off x="6058593" y="4697591"/>
              <a:ext cx="68262" cy="2171700"/>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chemeClr val="accent4">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6" name="Freeform 60"/>
            <p:cNvSpPr/>
            <p:nvPr/>
          </p:nvSpPr>
          <p:spPr bwMode="auto">
            <a:xfrm>
              <a:off x="6125268" y="4692829"/>
              <a:ext cx="101600" cy="2174875"/>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chemeClr val="accent4">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7" name="Freeform 61"/>
            <p:cNvSpPr/>
            <p:nvPr/>
          </p:nvSpPr>
          <p:spPr bwMode="auto">
            <a:xfrm>
              <a:off x="6058593" y="4265791"/>
              <a:ext cx="71437" cy="179388"/>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chemeClr val="accent4">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grpSp>
      <p:grpSp>
        <p:nvGrpSpPr>
          <p:cNvPr id="5" name="Group 4"/>
          <p:cNvGrpSpPr/>
          <p:nvPr/>
        </p:nvGrpSpPr>
        <p:grpSpPr>
          <a:xfrm>
            <a:off x="6726443" y="3911178"/>
            <a:ext cx="341542" cy="3333382"/>
            <a:chOff x="6377680" y="3708579"/>
            <a:chExt cx="323850" cy="3160713"/>
          </a:xfrm>
        </p:grpSpPr>
        <p:sp>
          <p:nvSpPr>
            <p:cNvPr id="28" name="Freeform 12"/>
            <p:cNvSpPr/>
            <p:nvPr/>
          </p:nvSpPr>
          <p:spPr bwMode="auto">
            <a:xfrm>
              <a:off x="6388793" y="3716516"/>
              <a:ext cx="304800" cy="493713"/>
            </a:xfrm>
            <a:custGeom>
              <a:avLst/>
              <a:gdLst>
                <a:gd name="T0" fmla="*/ 192 w 192"/>
                <a:gd name="T1" fmla="*/ 281 h 311"/>
                <a:gd name="T2" fmla="*/ 103 w 192"/>
                <a:gd name="T3" fmla="*/ 0 h 311"/>
                <a:gd name="T4" fmla="*/ 84 w 192"/>
                <a:gd name="T5" fmla="*/ 0 h 311"/>
                <a:gd name="T6" fmla="*/ 0 w 192"/>
                <a:gd name="T7" fmla="*/ 291 h 311"/>
                <a:gd name="T8" fmla="*/ 5 w 192"/>
                <a:gd name="T9" fmla="*/ 311 h 311"/>
                <a:gd name="T10" fmla="*/ 181 w 192"/>
                <a:gd name="T11" fmla="*/ 310 h 311"/>
                <a:gd name="T12" fmla="*/ 192 w 192"/>
                <a:gd name="T13" fmla="*/ 281 h 311"/>
              </a:gdLst>
              <a:ahLst/>
              <a:cxnLst>
                <a:cxn ang="0">
                  <a:pos x="T0" y="T1"/>
                </a:cxn>
                <a:cxn ang="0">
                  <a:pos x="T2" y="T3"/>
                </a:cxn>
                <a:cxn ang="0">
                  <a:pos x="T4" y="T5"/>
                </a:cxn>
                <a:cxn ang="0">
                  <a:pos x="T6" y="T7"/>
                </a:cxn>
                <a:cxn ang="0">
                  <a:pos x="T8" y="T9"/>
                </a:cxn>
                <a:cxn ang="0">
                  <a:pos x="T10" y="T11"/>
                </a:cxn>
                <a:cxn ang="0">
                  <a:pos x="T12" y="T13"/>
                </a:cxn>
              </a:cxnLst>
              <a:rect l="0" t="0" r="r" b="b"/>
              <a:pathLst>
                <a:path w="192" h="311">
                  <a:moveTo>
                    <a:pt x="192" y="281"/>
                  </a:moveTo>
                  <a:lnTo>
                    <a:pt x="103" y="0"/>
                  </a:lnTo>
                  <a:lnTo>
                    <a:pt x="84" y="0"/>
                  </a:lnTo>
                  <a:lnTo>
                    <a:pt x="0" y="291"/>
                  </a:lnTo>
                  <a:lnTo>
                    <a:pt x="5" y="311"/>
                  </a:lnTo>
                  <a:lnTo>
                    <a:pt x="181" y="310"/>
                  </a:lnTo>
                  <a:lnTo>
                    <a:pt x="192" y="281"/>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9" name="Freeform 13"/>
            <p:cNvSpPr/>
            <p:nvPr/>
          </p:nvSpPr>
          <p:spPr bwMode="auto">
            <a:xfrm>
              <a:off x="6388793" y="3716516"/>
              <a:ext cx="304800" cy="493713"/>
            </a:xfrm>
            <a:custGeom>
              <a:avLst/>
              <a:gdLst>
                <a:gd name="T0" fmla="*/ 192 w 192"/>
                <a:gd name="T1" fmla="*/ 281 h 311"/>
                <a:gd name="T2" fmla="*/ 103 w 192"/>
                <a:gd name="T3" fmla="*/ 0 h 311"/>
                <a:gd name="T4" fmla="*/ 84 w 192"/>
                <a:gd name="T5" fmla="*/ 0 h 311"/>
                <a:gd name="T6" fmla="*/ 0 w 192"/>
                <a:gd name="T7" fmla="*/ 291 h 311"/>
                <a:gd name="T8" fmla="*/ 5 w 192"/>
                <a:gd name="T9" fmla="*/ 311 h 311"/>
                <a:gd name="T10" fmla="*/ 181 w 192"/>
                <a:gd name="T11" fmla="*/ 310 h 311"/>
                <a:gd name="T12" fmla="*/ 192 w 192"/>
                <a:gd name="T13" fmla="*/ 281 h 311"/>
              </a:gdLst>
              <a:ahLst/>
              <a:cxnLst>
                <a:cxn ang="0">
                  <a:pos x="T0" y="T1"/>
                </a:cxn>
                <a:cxn ang="0">
                  <a:pos x="T2" y="T3"/>
                </a:cxn>
                <a:cxn ang="0">
                  <a:pos x="T4" y="T5"/>
                </a:cxn>
                <a:cxn ang="0">
                  <a:pos x="T6" y="T7"/>
                </a:cxn>
                <a:cxn ang="0">
                  <a:pos x="T8" y="T9"/>
                </a:cxn>
                <a:cxn ang="0">
                  <a:pos x="T10" y="T11"/>
                </a:cxn>
                <a:cxn ang="0">
                  <a:pos x="T12" y="T13"/>
                </a:cxn>
              </a:cxnLst>
              <a:rect l="0" t="0" r="r" b="b"/>
              <a:pathLst>
                <a:path w="192" h="311">
                  <a:moveTo>
                    <a:pt x="192" y="281"/>
                  </a:moveTo>
                  <a:lnTo>
                    <a:pt x="103" y="0"/>
                  </a:lnTo>
                  <a:lnTo>
                    <a:pt x="84" y="0"/>
                  </a:lnTo>
                  <a:lnTo>
                    <a:pt x="0" y="291"/>
                  </a:lnTo>
                  <a:lnTo>
                    <a:pt x="5" y="311"/>
                  </a:lnTo>
                  <a:lnTo>
                    <a:pt x="181" y="310"/>
                  </a:lnTo>
                  <a:lnTo>
                    <a:pt x="192" y="2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0" name="Freeform 14"/>
            <p:cNvSpPr/>
            <p:nvPr/>
          </p:nvSpPr>
          <p:spPr bwMode="auto">
            <a:xfrm>
              <a:off x="6477693" y="4140379"/>
              <a:ext cx="127000" cy="2728913"/>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chemeClr val="accent3"/>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1" name="Freeform 15"/>
            <p:cNvSpPr/>
            <p:nvPr/>
          </p:nvSpPr>
          <p:spPr bwMode="auto">
            <a:xfrm>
              <a:off x="6601518" y="4137204"/>
              <a:ext cx="100012" cy="2730500"/>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2" name="Freeform 16"/>
            <p:cNvSpPr/>
            <p:nvPr/>
          </p:nvSpPr>
          <p:spPr bwMode="auto">
            <a:xfrm>
              <a:off x="6377680" y="4137204"/>
              <a:ext cx="101600" cy="2730500"/>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chemeClr val="accent3"/>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3" name="Freeform 17"/>
            <p:cNvSpPr/>
            <p:nvPr/>
          </p:nvSpPr>
          <p:spPr bwMode="auto">
            <a:xfrm>
              <a:off x="6474518" y="3708579"/>
              <a:ext cx="133350" cy="192088"/>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chemeClr val="accent3"/>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9" name="Freeform 63"/>
            <p:cNvSpPr/>
            <p:nvPr/>
          </p:nvSpPr>
          <p:spPr bwMode="auto">
            <a:xfrm>
              <a:off x="6538018" y="3889554"/>
              <a:ext cx="155575" cy="296863"/>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0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0"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0" name="Freeform 64"/>
            <p:cNvSpPr/>
            <p:nvPr/>
          </p:nvSpPr>
          <p:spPr bwMode="auto">
            <a:xfrm>
              <a:off x="6538018" y="4141966"/>
              <a:ext cx="66675" cy="2727325"/>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chemeClr val="accent3">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1" name="Freeform 65"/>
            <p:cNvSpPr/>
            <p:nvPr/>
          </p:nvSpPr>
          <p:spPr bwMode="auto">
            <a:xfrm>
              <a:off x="6601518" y="4138791"/>
              <a:ext cx="100012" cy="2728913"/>
            </a:xfrm>
            <a:custGeom>
              <a:avLst/>
              <a:gdLst>
                <a:gd name="T0" fmla="*/ 31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1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1"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1" y="0"/>
                  </a:cubicBezTo>
                </a:path>
              </a:pathLst>
            </a:custGeom>
            <a:solidFill>
              <a:schemeClr val="accent3">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2" name="Freeform 66"/>
            <p:cNvSpPr/>
            <p:nvPr/>
          </p:nvSpPr>
          <p:spPr bwMode="auto">
            <a:xfrm>
              <a:off x="6538018" y="3708579"/>
              <a:ext cx="69850" cy="185738"/>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chemeClr val="accent3">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grpSp>
      <p:grpSp>
        <p:nvGrpSpPr>
          <p:cNvPr id="11" name="Group 10"/>
          <p:cNvGrpSpPr/>
          <p:nvPr/>
        </p:nvGrpSpPr>
        <p:grpSpPr>
          <a:xfrm>
            <a:off x="5263171" y="4323036"/>
            <a:ext cx="783537" cy="925847"/>
            <a:chOff x="4990205" y="4099104"/>
            <a:chExt cx="742950" cy="877888"/>
          </a:xfrm>
        </p:grpSpPr>
        <p:sp>
          <p:nvSpPr>
            <p:cNvPr id="84" name="Freeform 68"/>
            <p:cNvSpPr/>
            <p:nvPr/>
          </p:nvSpPr>
          <p:spPr bwMode="auto">
            <a:xfrm>
              <a:off x="5015605" y="4137204"/>
              <a:ext cx="717550" cy="839788"/>
            </a:xfrm>
            <a:custGeom>
              <a:avLst/>
              <a:gdLst>
                <a:gd name="T0" fmla="*/ 224 w 448"/>
                <a:gd name="T1" fmla="*/ 0 h 524"/>
                <a:gd name="T2" fmla="*/ 0 w 448"/>
                <a:gd name="T3" fmla="*/ 224 h 524"/>
                <a:gd name="T4" fmla="*/ 224 w 448"/>
                <a:gd name="T5" fmla="*/ 448 h 524"/>
                <a:gd name="T6" fmla="*/ 234 w 448"/>
                <a:gd name="T7" fmla="*/ 448 h 524"/>
                <a:gd name="T8" fmla="*/ 324 w 448"/>
                <a:gd name="T9" fmla="*/ 524 h 524"/>
                <a:gd name="T10" fmla="*/ 334 w 448"/>
                <a:gd name="T11" fmla="*/ 419 h 524"/>
                <a:gd name="T12" fmla="*/ 448 w 448"/>
                <a:gd name="T13" fmla="*/ 224 h 524"/>
                <a:gd name="T14" fmla="*/ 224 w 448"/>
                <a:gd name="T15" fmla="*/ 0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224" y="0"/>
                  </a:move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ubicBezTo>
                    <a:pt x="448" y="100"/>
                    <a:pt x="348" y="0"/>
                    <a:pt x="224" y="0"/>
                  </a:cubicBezTo>
                </a:path>
              </a:pathLst>
            </a:custGeom>
            <a:solidFill>
              <a:schemeClr val="tx2">
                <a:lumMod val="50000"/>
                <a:lumOff val="50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92" name="Freeform 76"/>
            <p:cNvSpPr/>
            <p:nvPr/>
          </p:nvSpPr>
          <p:spPr bwMode="auto">
            <a:xfrm>
              <a:off x="4990205" y="4099104"/>
              <a:ext cx="717550" cy="839788"/>
            </a:xfrm>
            <a:custGeom>
              <a:avLst/>
              <a:gdLst>
                <a:gd name="T0" fmla="*/ 448 w 448"/>
                <a:gd name="T1" fmla="*/ 224 h 524"/>
                <a:gd name="T2" fmla="*/ 224 w 448"/>
                <a:gd name="T3" fmla="*/ 0 h 524"/>
                <a:gd name="T4" fmla="*/ 0 w 448"/>
                <a:gd name="T5" fmla="*/ 224 h 524"/>
                <a:gd name="T6" fmla="*/ 224 w 448"/>
                <a:gd name="T7" fmla="*/ 448 h 524"/>
                <a:gd name="T8" fmla="*/ 234 w 448"/>
                <a:gd name="T9" fmla="*/ 448 h 524"/>
                <a:gd name="T10" fmla="*/ 324 w 448"/>
                <a:gd name="T11" fmla="*/ 524 h 524"/>
                <a:gd name="T12" fmla="*/ 334 w 448"/>
                <a:gd name="T13" fmla="*/ 419 h 524"/>
                <a:gd name="T14" fmla="*/ 448 w 448"/>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448" y="224"/>
                  </a:moveTo>
                  <a:cubicBezTo>
                    <a:pt x="448" y="100"/>
                    <a:pt x="348" y="0"/>
                    <a:pt x="224" y="0"/>
                  </a:cubicBez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lose/>
                </a:path>
              </a:pathLst>
            </a:custGeom>
            <a:solidFill>
              <a:schemeClr val="accent1"/>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grpSp>
      <p:sp>
        <p:nvSpPr>
          <p:cNvPr id="102" name="TextBox 101"/>
          <p:cNvSpPr txBox="1"/>
          <p:nvPr/>
        </p:nvSpPr>
        <p:spPr>
          <a:xfrm>
            <a:off x="8609947" y="2771867"/>
            <a:ext cx="2650003" cy="936154"/>
          </a:xfrm>
          <a:prstGeom prst="rect">
            <a:avLst/>
          </a:prstGeom>
          <a:noFill/>
        </p:spPr>
        <p:txBody>
          <a:bodyPr wrap="square" rtlCol="0">
            <a:spAutoFit/>
          </a:bodyPr>
          <a:lstStyle/>
          <a:p>
            <a:r>
              <a:rPr lang="en-US" sz="1370" b="1" i="1">
                <a:solidFill>
                  <a:schemeClr val="accent5"/>
                </a:solidFill>
                <a:latin typeface="+mn-lt"/>
                <a:ea typeface="+mn-ea"/>
                <a:cs typeface="+mn-ea"/>
                <a:sym typeface="+mn-lt"/>
              </a:rPr>
              <a:t>Lorem ipsum dolor sit amet consectetur </a:t>
            </a:r>
            <a:r>
              <a:rPr lang="en-US" sz="1370">
                <a:solidFill>
                  <a:schemeClr val="tx2">
                    <a:lumMod val="75000"/>
                    <a:lumOff val="25000"/>
                  </a:schemeClr>
                </a:solidFill>
                <a:latin typeface="+mn-lt"/>
                <a:ea typeface="+mn-ea"/>
                <a:cs typeface="+mn-ea"/>
                <a:sym typeface="+mn-lt"/>
              </a:rPr>
              <a:t>adipiscing elit. Vestibulum dignissim nunc nisi, ac scelerisque nulla</a:t>
            </a:r>
          </a:p>
        </p:txBody>
      </p:sp>
      <p:sp>
        <p:nvSpPr>
          <p:cNvPr id="103" name="TextBox 102"/>
          <p:cNvSpPr txBox="1"/>
          <p:nvPr/>
        </p:nvSpPr>
        <p:spPr>
          <a:xfrm>
            <a:off x="8332024" y="4514186"/>
            <a:ext cx="3391378" cy="725199"/>
          </a:xfrm>
          <a:prstGeom prst="rect">
            <a:avLst/>
          </a:prstGeom>
          <a:noFill/>
        </p:spPr>
        <p:txBody>
          <a:bodyPr wrap="square" rtlCol="0">
            <a:spAutoFit/>
          </a:bodyPr>
          <a:lstStyle/>
          <a:p>
            <a:r>
              <a:rPr lang="en-US" sz="1370" b="1" i="1">
                <a:solidFill>
                  <a:schemeClr val="accent4"/>
                </a:solidFill>
                <a:latin typeface="+mn-lt"/>
                <a:ea typeface="+mn-ea"/>
                <a:cs typeface="+mn-ea"/>
                <a:sym typeface="+mn-lt"/>
              </a:rPr>
              <a:t>Lorem ipsum dolor sit amet, consectetur </a:t>
            </a:r>
            <a:r>
              <a:rPr lang="en-US" sz="1370">
                <a:solidFill>
                  <a:schemeClr val="tx2">
                    <a:lumMod val="75000"/>
                    <a:lumOff val="25000"/>
                  </a:schemeClr>
                </a:solidFill>
                <a:latin typeface="+mn-lt"/>
                <a:ea typeface="+mn-ea"/>
                <a:cs typeface="+mn-ea"/>
                <a:sym typeface="+mn-lt"/>
              </a:rPr>
              <a:t>adipiscing elit. Vestibulum dignissim nunc nisi, ac scelerisque nulla</a:t>
            </a:r>
          </a:p>
        </p:txBody>
      </p:sp>
      <p:sp>
        <p:nvSpPr>
          <p:cNvPr id="104" name="TextBox 103"/>
          <p:cNvSpPr txBox="1"/>
          <p:nvPr/>
        </p:nvSpPr>
        <p:spPr>
          <a:xfrm>
            <a:off x="7216991" y="1897420"/>
            <a:ext cx="4504968" cy="514243"/>
          </a:xfrm>
          <a:prstGeom prst="rect">
            <a:avLst/>
          </a:prstGeom>
          <a:noFill/>
        </p:spPr>
        <p:txBody>
          <a:bodyPr wrap="square" rtlCol="0">
            <a:spAutoFit/>
          </a:bodyPr>
          <a:lstStyle/>
          <a:p>
            <a:r>
              <a:rPr lang="en-US" sz="1370" b="1" i="1">
                <a:solidFill>
                  <a:schemeClr val="accent4"/>
                </a:solidFill>
                <a:latin typeface="+mn-lt"/>
                <a:ea typeface="+mn-ea"/>
                <a:cs typeface="+mn-ea"/>
                <a:sym typeface="+mn-lt"/>
              </a:rPr>
              <a:t>Lorem ipsum dolor sit amet, consectetur </a:t>
            </a:r>
            <a:r>
              <a:rPr lang="en-US" sz="1370">
                <a:solidFill>
                  <a:schemeClr val="tx2">
                    <a:lumMod val="75000"/>
                    <a:lumOff val="25000"/>
                  </a:schemeClr>
                </a:solidFill>
                <a:latin typeface="+mn-lt"/>
                <a:ea typeface="+mn-ea"/>
                <a:cs typeface="+mn-ea"/>
                <a:sym typeface="+mn-lt"/>
              </a:rPr>
              <a:t>adipiscing elit. Vestibulum dignissim nunc nisi, ac scelerisque nulla</a:t>
            </a:r>
          </a:p>
        </p:txBody>
      </p:sp>
      <p:sp>
        <p:nvSpPr>
          <p:cNvPr id="105" name="TextBox 104"/>
          <p:cNvSpPr txBox="1"/>
          <p:nvPr/>
        </p:nvSpPr>
        <p:spPr>
          <a:xfrm>
            <a:off x="1222725" y="3016328"/>
            <a:ext cx="2650003" cy="936154"/>
          </a:xfrm>
          <a:prstGeom prst="rect">
            <a:avLst/>
          </a:prstGeom>
          <a:noFill/>
        </p:spPr>
        <p:txBody>
          <a:bodyPr wrap="square" rtlCol="0">
            <a:spAutoFit/>
          </a:bodyPr>
          <a:lstStyle/>
          <a:p>
            <a:pPr algn="r"/>
            <a:r>
              <a:rPr lang="en-US" sz="1370" b="1" i="1">
                <a:solidFill>
                  <a:schemeClr val="accent1"/>
                </a:solidFill>
                <a:latin typeface="+mn-lt"/>
                <a:ea typeface="+mn-ea"/>
                <a:cs typeface="+mn-ea"/>
                <a:sym typeface="+mn-lt"/>
              </a:rPr>
              <a:t>Lorem ipsum dolor sit amet consectetur </a:t>
            </a:r>
            <a:r>
              <a:rPr lang="en-US" sz="1370">
                <a:solidFill>
                  <a:schemeClr val="tx2">
                    <a:lumMod val="75000"/>
                    <a:lumOff val="25000"/>
                  </a:schemeClr>
                </a:solidFill>
                <a:latin typeface="+mn-lt"/>
                <a:ea typeface="+mn-ea"/>
                <a:cs typeface="+mn-ea"/>
                <a:sym typeface="+mn-lt"/>
              </a:rPr>
              <a:t>adipiscing elit. Vestibulum dignissim nunc nisi, ac scelerisque nulla</a:t>
            </a:r>
          </a:p>
        </p:txBody>
      </p:sp>
      <p:sp>
        <p:nvSpPr>
          <p:cNvPr id="106" name="TextBox 105"/>
          <p:cNvSpPr txBox="1"/>
          <p:nvPr/>
        </p:nvSpPr>
        <p:spPr>
          <a:xfrm>
            <a:off x="728399" y="4622362"/>
            <a:ext cx="3391378" cy="725199"/>
          </a:xfrm>
          <a:prstGeom prst="rect">
            <a:avLst/>
          </a:prstGeom>
          <a:noFill/>
        </p:spPr>
        <p:txBody>
          <a:bodyPr wrap="square" rtlCol="0">
            <a:spAutoFit/>
          </a:bodyPr>
          <a:lstStyle/>
          <a:p>
            <a:pPr algn="r"/>
            <a:r>
              <a:rPr lang="en-US" sz="1370" b="1" i="1">
                <a:solidFill>
                  <a:schemeClr val="accent4"/>
                </a:solidFill>
                <a:latin typeface="+mn-lt"/>
                <a:ea typeface="+mn-ea"/>
                <a:cs typeface="+mn-ea"/>
                <a:sym typeface="+mn-lt"/>
              </a:rPr>
              <a:t>Lorem ipsum dolor sit amet, consectetur </a:t>
            </a:r>
            <a:r>
              <a:rPr lang="en-US" sz="1370">
                <a:solidFill>
                  <a:schemeClr val="tx2">
                    <a:lumMod val="75000"/>
                    <a:lumOff val="25000"/>
                  </a:schemeClr>
                </a:solidFill>
                <a:latin typeface="+mn-lt"/>
                <a:ea typeface="+mn-ea"/>
                <a:cs typeface="+mn-ea"/>
                <a:sym typeface="+mn-lt"/>
              </a:rPr>
              <a:t>adipiscing elit. Vestibulum dignissim nunc nisi, ac scelerisque nulla</a:t>
            </a:r>
          </a:p>
        </p:txBody>
      </p:sp>
      <p:sp>
        <p:nvSpPr>
          <p:cNvPr id="107" name="TextBox 106"/>
          <p:cNvSpPr txBox="1"/>
          <p:nvPr/>
        </p:nvSpPr>
        <p:spPr>
          <a:xfrm>
            <a:off x="1233975" y="2022016"/>
            <a:ext cx="3370389" cy="725199"/>
          </a:xfrm>
          <a:prstGeom prst="rect">
            <a:avLst/>
          </a:prstGeom>
          <a:noFill/>
        </p:spPr>
        <p:txBody>
          <a:bodyPr wrap="square" rtlCol="0">
            <a:spAutoFit/>
          </a:bodyPr>
          <a:lstStyle/>
          <a:p>
            <a:pPr algn="r"/>
            <a:r>
              <a:rPr lang="en-US" sz="1370" b="1" i="1">
                <a:solidFill>
                  <a:schemeClr val="accent1"/>
                </a:solidFill>
                <a:latin typeface="+mn-lt"/>
                <a:ea typeface="+mn-ea"/>
                <a:cs typeface="+mn-ea"/>
                <a:sym typeface="+mn-lt"/>
              </a:rPr>
              <a:t>Lorem ipsum dolor sit amet, consectetur </a:t>
            </a:r>
            <a:r>
              <a:rPr lang="en-US" sz="1370">
                <a:solidFill>
                  <a:schemeClr val="tx2">
                    <a:lumMod val="75000"/>
                    <a:lumOff val="25000"/>
                  </a:schemeClr>
                </a:solidFill>
                <a:latin typeface="+mn-lt"/>
                <a:ea typeface="+mn-ea"/>
                <a:cs typeface="+mn-ea"/>
                <a:sym typeface="+mn-lt"/>
              </a:rPr>
              <a:t>adipiscing elit. Vestibulum dignissim nunc nisi, ac scelerisque nulla</a:t>
            </a:r>
          </a:p>
        </p:txBody>
      </p:sp>
      <p:grpSp>
        <p:nvGrpSpPr>
          <p:cNvPr id="14" name="Group 13"/>
          <p:cNvGrpSpPr/>
          <p:nvPr/>
        </p:nvGrpSpPr>
        <p:grpSpPr>
          <a:xfrm>
            <a:off x="7181832" y="2546684"/>
            <a:ext cx="1446530" cy="1573771"/>
            <a:chOff x="6809480" y="2414766"/>
            <a:chExt cx="1371600" cy="1492250"/>
          </a:xfrm>
        </p:grpSpPr>
        <p:sp>
          <p:nvSpPr>
            <p:cNvPr id="99" name="Freeform 83"/>
            <p:cNvSpPr/>
            <p:nvPr/>
          </p:nvSpPr>
          <p:spPr bwMode="auto">
            <a:xfrm>
              <a:off x="6809480" y="2541766"/>
              <a:ext cx="1327150" cy="1365250"/>
            </a:xfrm>
            <a:custGeom>
              <a:avLst/>
              <a:gdLst>
                <a:gd name="T0" fmla="*/ 407 w 829"/>
                <a:gd name="T1" fmla="*/ 0 h 852"/>
                <a:gd name="T2" fmla="*/ 31 w 829"/>
                <a:gd name="T3" fmla="*/ 301 h 852"/>
                <a:gd name="T4" fmla="*/ 149 w 829"/>
                <a:gd name="T5" fmla="*/ 671 h 852"/>
                <a:gd name="T6" fmla="*/ 125 w 829"/>
                <a:gd name="T7" fmla="*/ 852 h 852"/>
                <a:gd name="T8" fmla="*/ 306 w 829"/>
                <a:gd name="T9" fmla="*/ 757 h 852"/>
                <a:gd name="T10" fmla="*/ 323 w 829"/>
                <a:gd name="T11" fmla="*/ 761 h 852"/>
                <a:gd name="T12" fmla="*/ 408 w 829"/>
                <a:gd name="T13" fmla="*/ 771 h 852"/>
                <a:gd name="T14" fmla="*/ 783 w 829"/>
                <a:gd name="T15" fmla="*/ 470 h 852"/>
                <a:gd name="T16" fmla="*/ 491 w 829"/>
                <a:gd name="T17" fmla="*/ 10 h 852"/>
                <a:gd name="T18" fmla="*/ 407 w 829"/>
                <a:gd name="T19" fmla="*/ 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9" h="852">
                  <a:moveTo>
                    <a:pt x="407" y="0"/>
                  </a:moveTo>
                  <a:cubicBezTo>
                    <a:pt x="231" y="0"/>
                    <a:pt x="72" y="122"/>
                    <a:pt x="31" y="301"/>
                  </a:cubicBezTo>
                  <a:cubicBezTo>
                    <a:pt x="0" y="442"/>
                    <a:pt x="49" y="581"/>
                    <a:pt x="149" y="671"/>
                  </a:cubicBezTo>
                  <a:cubicBezTo>
                    <a:pt x="125" y="852"/>
                    <a:pt x="125" y="852"/>
                    <a:pt x="125" y="852"/>
                  </a:cubicBezTo>
                  <a:cubicBezTo>
                    <a:pt x="306" y="757"/>
                    <a:pt x="306" y="757"/>
                    <a:pt x="306" y="757"/>
                  </a:cubicBezTo>
                  <a:cubicBezTo>
                    <a:pt x="312" y="759"/>
                    <a:pt x="317" y="760"/>
                    <a:pt x="323" y="761"/>
                  </a:cubicBezTo>
                  <a:cubicBezTo>
                    <a:pt x="351" y="768"/>
                    <a:pt x="380" y="771"/>
                    <a:pt x="408" y="771"/>
                  </a:cubicBezTo>
                  <a:cubicBezTo>
                    <a:pt x="584" y="771"/>
                    <a:pt x="743" y="649"/>
                    <a:pt x="783" y="470"/>
                  </a:cubicBezTo>
                  <a:cubicBezTo>
                    <a:pt x="829" y="262"/>
                    <a:pt x="699" y="56"/>
                    <a:pt x="491" y="10"/>
                  </a:cubicBezTo>
                  <a:cubicBezTo>
                    <a:pt x="463" y="4"/>
                    <a:pt x="435" y="0"/>
                    <a:pt x="407" y="0"/>
                  </a:cubicBezTo>
                </a:path>
              </a:pathLst>
            </a:custGeom>
            <a:solidFill>
              <a:schemeClr val="tx2">
                <a:lumMod val="50000"/>
                <a:lumOff val="50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00" name="Freeform 84"/>
            <p:cNvSpPr/>
            <p:nvPr/>
          </p:nvSpPr>
          <p:spPr bwMode="auto">
            <a:xfrm>
              <a:off x="6852343" y="2414766"/>
              <a:ext cx="1328737" cy="1422400"/>
            </a:xfrm>
            <a:custGeom>
              <a:avLst/>
              <a:gdLst>
                <a:gd name="T0" fmla="*/ 492 w 830"/>
                <a:gd name="T1" fmla="*/ 46 h 888"/>
                <a:gd name="T2" fmla="*/ 32 w 830"/>
                <a:gd name="T3" fmla="*/ 338 h 888"/>
                <a:gd name="T4" fmla="*/ 149 w 830"/>
                <a:gd name="T5" fmla="*/ 708 h 888"/>
                <a:gd name="T6" fmla="*/ 126 w 830"/>
                <a:gd name="T7" fmla="*/ 888 h 888"/>
                <a:gd name="T8" fmla="*/ 306 w 830"/>
                <a:gd name="T9" fmla="*/ 793 h 888"/>
                <a:gd name="T10" fmla="*/ 323 w 830"/>
                <a:gd name="T11" fmla="*/ 798 h 888"/>
                <a:gd name="T12" fmla="*/ 783 w 830"/>
                <a:gd name="T13" fmla="*/ 506 h 888"/>
                <a:gd name="T14" fmla="*/ 492 w 830"/>
                <a:gd name="T15" fmla="*/ 46 h 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 h="888">
                  <a:moveTo>
                    <a:pt x="492" y="46"/>
                  </a:moveTo>
                  <a:cubicBezTo>
                    <a:pt x="284" y="0"/>
                    <a:pt x="78" y="130"/>
                    <a:pt x="32" y="338"/>
                  </a:cubicBezTo>
                  <a:cubicBezTo>
                    <a:pt x="0" y="478"/>
                    <a:pt x="50" y="618"/>
                    <a:pt x="149" y="708"/>
                  </a:cubicBezTo>
                  <a:cubicBezTo>
                    <a:pt x="126" y="888"/>
                    <a:pt x="126" y="888"/>
                    <a:pt x="126" y="888"/>
                  </a:cubicBezTo>
                  <a:cubicBezTo>
                    <a:pt x="306" y="793"/>
                    <a:pt x="306" y="793"/>
                    <a:pt x="306" y="793"/>
                  </a:cubicBezTo>
                  <a:cubicBezTo>
                    <a:pt x="312" y="795"/>
                    <a:pt x="317" y="796"/>
                    <a:pt x="323" y="798"/>
                  </a:cubicBezTo>
                  <a:cubicBezTo>
                    <a:pt x="531" y="844"/>
                    <a:pt x="737" y="714"/>
                    <a:pt x="783" y="506"/>
                  </a:cubicBezTo>
                  <a:cubicBezTo>
                    <a:pt x="830" y="299"/>
                    <a:pt x="699" y="93"/>
                    <a:pt x="492" y="46"/>
                  </a:cubicBezTo>
                  <a:close/>
                </a:path>
              </a:pathLst>
            </a:custGeom>
            <a:solidFill>
              <a:schemeClr val="accent5"/>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08" name="TextBox 107"/>
            <p:cNvSpPr txBox="1"/>
            <p:nvPr/>
          </p:nvSpPr>
          <p:spPr>
            <a:xfrm>
              <a:off x="6968610" y="2873537"/>
              <a:ext cx="1096201" cy="579898"/>
            </a:xfrm>
            <a:prstGeom prst="rect">
              <a:avLst/>
            </a:prstGeom>
            <a:noFill/>
          </p:spPr>
          <p:txBody>
            <a:bodyPr wrap="none" rtlCol="0">
              <a:spAutoFit/>
            </a:bodyPr>
            <a:lstStyle/>
            <a:p>
              <a:pPr algn="ctr"/>
              <a:r>
                <a:rPr lang="vi-VN" sz="1685" b="1" dirty="0">
                  <a:solidFill>
                    <a:schemeClr val="bg1"/>
                  </a:solidFill>
                  <a:latin typeface="+mn-lt"/>
                  <a:ea typeface="+mn-ea"/>
                  <a:cs typeface="+mn-ea"/>
                  <a:sym typeface="+mn-lt"/>
                </a:rPr>
                <a:t>OPTIONS</a:t>
              </a:r>
            </a:p>
            <a:p>
              <a:pPr algn="ctr"/>
              <a:r>
                <a:rPr lang="vi-VN" sz="1685" b="1" dirty="0">
                  <a:solidFill>
                    <a:schemeClr val="bg1"/>
                  </a:solidFill>
                  <a:latin typeface="+mn-lt"/>
                  <a:ea typeface="+mn-ea"/>
                  <a:cs typeface="+mn-ea"/>
                  <a:sym typeface="+mn-lt"/>
                </a:rPr>
                <a:t>01</a:t>
              </a:r>
              <a:endParaRPr lang="en-US" sz="1685" b="1" dirty="0">
                <a:solidFill>
                  <a:schemeClr val="bg1"/>
                </a:solidFill>
                <a:latin typeface="+mn-lt"/>
                <a:ea typeface="+mn-ea"/>
                <a:cs typeface="+mn-ea"/>
                <a:sym typeface="+mn-lt"/>
              </a:endParaRPr>
            </a:p>
          </p:txBody>
        </p:sp>
      </p:grpSp>
      <p:grpSp>
        <p:nvGrpSpPr>
          <p:cNvPr id="16" name="Group 15"/>
          <p:cNvGrpSpPr/>
          <p:nvPr/>
        </p:nvGrpSpPr>
        <p:grpSpPr>
          <a:xfrm>
            <a:off x="3809726" y="3004384"/>
            <a:ext cx="1156086" cy="1201851"/>
            <a:chOff x="3612050" y="2848757"/>
            <a:chExt cx="1096201" cy="1139595"/>
          </a:xfrm>
        </p:grpSpPr>
        <p:sp>
          <p:nvSpPr>
            <p:cNvPr id="95" name="Freeform 79"/>
            <p:cNvSpPr/>
            <p:nvPr/>
          </p:nvSpPr>
          <p:spPr bwMode="auto">
            <a:xfrm>
              <a:off x="3767829" y="2888443"/>
              <a:ext cx="938212" cy="1099909"/>
            </a:xfrm>
            <a:custGeom>
              <a:avLst/>
              <a:gdLst>
                <a:gd name="T0" fmla="*/ 247 w 494"/>
                <a:gd name="T1" fmla="*/ 0 h 579"/>
                <a:gd name="T2" fmla="*/ 0 w 494"/>
                <a:gd name="T3" fmla="*/ 247 h 579"/>
                <a:gd name="T4" fmla="*/ 247 w 494"/>
                <a:gd name="T5" fmla="*/ 494 h 579"/>
                <a:gd name="T6" fmla="*/ 258 w 494"/>
                <a:gd name="T7" fmla="*/ 494 h 579"/>
                <a:gd name="T8" fmla="*/ 358 w 494"/>
                <a:gd name="T9" fmla="*/ 579 h 579"/>
                <a:gd name="T10" fmla="*/ 368 w 494"/>
                <a:gd name="T11" fmla="*/ 462 h 579"/>
                <a:gd name="T12" fmla="*/ 494 w 494"/>
                <a:gd name="T13" fmla="*/ 247 h 579"/>
                <a:gd name="T14" fmla="*/ 247 w 494"/>
                <a:gd name="T15" fmla="*/ 0 h 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79">
                  <a:moveTo>
                    <a:pt x="247" y="0"/>
                  </a:moveTo>
                  <a:cubicBezTo>
                    <a:pt x="110" y="0"/>
                    <a:pt x="0" y="111"/>
                    <a:pt x="0" y="247"/>
                  </a:cubicBezTo>
                  <a:cubicBezTo>
                    <a:pt x="0" y="384"/>
                    <a:pt x="110" y="494"/>
                    <a:pt x="247" y="494"/>
                  </a:cubicBezTo>
                  <a:cubicBezTo>
                    <a:pt x="251" y="494"/>
                    <a:pt x="254" y="494"/>
                    <a:pt x="258" y="494"/>
                  </a:cubicBezTo>
                  <a:cubicBezTo>
                    <a:pt x="358" y="579"/>
                    <a:pt x="358" y="579"/>
                    <a:pt x="358" y="579"/>
                  </a:cubicBezTo>
                  <a:cubicBezTo>
                    <a:pt x="368" y="462"/>
                    <a:pt x="368" y="462"/>
                    <a:pt x="368" y="462"/>
                  </a:cubicBezTo>
                  <a:cubicBezTo>
                    <a:pt x="443" y="420"/>
                    <a:pt x="494" y="340"/>
                    <a:pt x="494" y="247"/>
                  </a:cubicBezTo>
                  <a:cubicBezTo>
                    <a:pt x="494" y="111"/>
                    <a:pt x="383" y="0"/>
                    <a:pt x="247" y="0"/>
                  </a:cubicBezTo>
                </a:path>
              </a:pathLst>
            </a:custGeom>
            <a:solidFill>
              <a:schemeClr val="tx2">
                <a:lumMod val="50000"/>
                <a:lumOff val="50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96" name="Freeform 80"/>
            <p:cNvSpPr/>
            <p:nvPr/>
          </p:nvSpPr>
          <p:spPr bwMode="auto">
            <a:xfrm>
              <a:off x="3697979" y="2848757"/>
              <a:ext cx="938212" cy="1096149"/>
            </a:xfrm>
            <a:custGeom>
              <a:avLst/>
              <a:gdLst>
                <a:gd name="T0" fmla="*/ 495 w 495"/>
                <a:gd name="T1" fmla="*/ 247 h 578"/>
                <a:gd name="T2" fmla="*/ 248 w 495"/>
                <a:gd name="T3" fmla="*/ 0 h 578"/>
                <a:gd name="T4" fmla="*/ 0 w 495"/>
                <a:gd name="T5" fmla="*/ 247 h 578"/>
                <a:gd name="T6" fmla="*/ 248 w 495"/>
                <a:gd name="T7" fmla="*/ 494 h 578"/>
                <a:gd name="T8" fmla="*/ 259 w 495"/>
                <a:gd name="T9" fmla="*/ 494 h 578"/>
                <a:gd name="T10" fmla="*/ 359 w 495"/>
                <a:gd name="T11" fmla="*/ 578 h 578"/>
                <a:gd name="T12" fmla="*/ 369 w 495"/>
                <a:gd name="T13" fmla="*/ 462 h 578"/>
                <a:gd name="T14" fmla="*/ 495 w 495"/>
                <a:gd name="T15" fmla="*/ 247 h 5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78">
                  <a:moveTo>
                    <a:pt x="495" y="247"/>
                  </a:moveTo>
                  <a:cubicBezTo>
                    <a:pt x="495" y="110"/>
                    <a:pt x="384" y="0"/>
                    <a:pt x="248" y="0"/>
                  </a:cubicBezTo>
                  <a:cubicBezTo>
                    <a:pt x="111" y="0"/>
                    <a:pt x="0" y="110"/>
                    <a:pt x="0" y="247"/>
                  </a:cubicBezTo>
                  <a:cubicBezTo>
                    <a:pt x="0" y="383"/>
                    <a:pt x="111" y="494"/>
                    <a:pt x="248" y="494"/>
                  </a:cubicBezTo>
                  <a:cubicBezTo>
                    <a:pt x="251" y="494"/>
                    <a:pt x="255" y="494"/>
                    <a:pt x="259" y="494"/>
                  </a:cubicBezTo>
                  <a:cubicBezTo>
                    <a:pt x="359" y="578"/>
                    <a:pt x="359" y="578"/>
                    <a:pt x="359" y="578"/>
                  </a:cubicBezTo>
                  <a:cubicBezTo>
                    <a:pt x="369" y="462"/>
                    <a:pt x="369" y="462"/>
                    <a:pt x="369" y="462"/>
                  </a:cubicBezTo>
                  <a:cubicBezTo>
                    <a:pt x="444" y="419"/>
                    <a:pt x="495" y="339"/>
                    <a:pt x="495" y="247"/>
                  </a:cubicBezTo>
                  <a:close/>
                </a:path>
              </a:pathLst>
            </a:custGeom>
            <a:solidFill>
              <a:schemeClr val="accent1"/>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09" name="TextBox 108"/>
            <p:cNvSpPr txBox="1"/>
            <p:nvPr/>
          </p:nvSpPr>
          <p:spPr>
            <a:xfrm>
              <a:off x="3612050" y="3093978"/>
              <a:ext cx="1096201" cy="579898"/>
            </a:xfrm>
            <a:prstGeom prst="rect">
              <a:avLst/>
            </a:prstGeom>
            <a:noFill/>
          </p:spPr>
          <p:txBody>
            <a:bodyPr wrap="none" rtlCol="0">
              <a:spAutoFit/>
            </a:bodyPr>
            <a:lstStyle/>
            <a:p>
              <a:pPr algn="ctr"/>
              <a:r>
                <a:rPr lang="vi-VN" sz="1685" b="1" dirty="0">
                  <a:solidFill>
                    <a:schemeClr val="bg1"/>
                  </a:solidFill>
                  <a:latin typeface="+mn-lt"/>
                  <a:ea typeface="+mn-ea"/>
                  <a:cs typeface="+mn-ea"/>
                  <a:sym typeface="+mn-lt"/>
                </a:rPr>
                <a:t>OPTIONS</a:t>
              </a:r>
            </a:p>
            <a:p>
              <a:pPr algn="ctr"/>
              <a:r>
                <a:rPr lang="vi-VN" sz="1685" b="1" dirty="0">
                  <a:solidFill>
                    <a:schemeClr val="bg1"/>
                  </a:solidFill>
                  <a:latin typeface="+mn-lt"/>
                  <a:ea typeface="+mn-ea"/>
                  <a:cs typeface="+mn-ea"/>
                  <a:sym typeface="+mn-lt"/>
                </a:rPr>
                <a:t>02</a:t>
              </a:r>
              <a:endParaRPr lang="en-US" sz="1685" b="1" dirty="0">
                <a:solidFill>
                  <a:schemeClr val="bg1"/>
                </a:solidFill>
                <a:latin typeface="+mn-lt"/>
                <a:ea typeface="+mn-ea"/>
                <a:cs typeface="+mn-ea"/>
                <a:sym typeface="+mn-lt"/>
              </a:endParaRPr>
            </a:p>
          </p:txBody>
        </p:sp>
      </p:grpSp>
      <p:grpSp>
        <p:nvGrpSpPr>
          <p:cNvPr id="9" name="Group 8"/>
          <p:cNvGrpSpPr/>
          <p:nvPr/>
        </p:nvGrpSpPr>
        <p:grpSpPr>
          <a:xfrm>
            <a:off x="7282286" y="4359869"/>
            <a:ext cx="959330" cy="1039694"/>
            <a:chOff x="6904730" y="4134029"/>
            <a:chExt cx="909637" cy="985838"/>
          </a:xfrm>
        </p:grpSpPr>
        <p:sp>
          <p:nvSpPr>
            <p:cNvPr id="90" name="Freeform 74"/>
            <p:cNvSpPr/>
            <p:nvPr/>
          </p:nvSpPr>
          <p:spPr bwMode="auto">
            <a:xfrm>
              <a:off x="6990455" y="4156254"/>
              <a:ext cx="823912" cy="963613"/>
            </a:xfrm>
            <a:custGeom>
              <a:avLst/>
              <a:gdLst>
                <a:gd name="T0" fmla="*/ 258 w 515"/>
                <a:gd name="T1" fmla="*/ 0 h 602"/>
                <a:gd name="T2" fmla="*/ 0 w 515"/>
                <a:gd name="T3" fmla="*/ 257 h 602"/>
                <a:gd name="T4" fmla="*/ 131 w 515"/>
                <a:gd name="T5" fmla="*/ 481 h 602"/>
                <a:gd name="T6" fmla="*/ 142 w 515"/>
                <a:gd name="T7" fmla="*/ 602 h 602"/>
                <a:gd name="T8" fmla="*/ 246 w 515"/>
                <a:gd name="T9" fmla="*/ 514 h 602"/>
                <a:gd name="T10" fmla="*/ 258 w 515"/>
                <a:gd name="T11" fmla="*/ 514 h 602"/>
                <a:gd name="T12" fmla="*/ 515 w 515"/>
                <a:gd name="T13" fmla="*/ 257 h 602"/>
                <a:gd name="T14" fmla="*/ 258 w 515"/>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602">
                  <a:moveTo>
                    <a:pt x="258" y="0"/>
                  </a:moveTo>
                  <a:cubicBezTo>
                    <a:pt x="116" y="0"/>
                    <a:pt x="0" y="115"/>
                    <a:pt x="0" y="257"/>
                  </a:cubicBezTo>
                  <a:cubicBezTo>
                    <a:pt x="0" y="353"/>
                    <a:pt x="53" y="437"/>
                    <a:pt x="131" y="481"/>
                  </a:cubicBezTo>
                  <a:cubicBezTo>
                    <a:pt x="142" y="602"/>
                    <a:pt x="142" y="602"/>
                    <a:pt x="142" y="602"/>
                  </a:cubicBezTo>
                  <a:cubicBezTo>
                    <a:pt x="246" y="514"/>
                    <a:pt x="246" y="514"/>
                    <a:pt x="246" y="514"/>
                  </a:cubicBezTo>
                  <a:cubicBezTo>
                    <a:pt x="250" y="514"/>
                    <a:pt x="254" y="514"/>
                    <a:pt x="258" y="514"/>
                  </a:cubicBezTo>
                  <a:cubicBezTo>
                    <a:pt x="400" y="514"/>
                    <a:pt x="515" y="399"/>
                    <a:pt x="515" y="257"/>
                  </a:cubicBezTo>
                  <a:cubicBezTo>
                    <a:pt x="515" y="115"/>
                    <a:pt x="400" y="0"/>
                    <a:pt x="258" y="0"/>
                  </a:cubicBezTo>
                </a:path>
              </a:pathLst>
            </a:custGeom>
            <a:solidFill>
              <a:schemeClr val="tx2">
                <a:lumMod val="50000"/>
                <a:lumOff val="50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91" name="Freeform 75"/>
            <p:cNvSpPr/>
            <p:nvPr/>
          </p:nvSpPr>
          <p:spPr bwMode="auto">
            <a:xfrm>
              <a:off x="6904730" y="4134029"/>
              <a:ext cx="823912" cy="965200"/>
            </a:xfrm>
            <a:custGeom>
              <a:avLst/>
              <a:gdLst>
                <a:gd name="T0" fmla="*/ 257 w 514"/>
                <a:gd name="T1" fmla="*/ 0 h 602"/>
                <a:gd name="T2" fmla="*/ 0 w 514"/>
                <a:gd name="T3" fmla="*/ 257 h 602"/>
                <a:gd name="T4" fmla="*/ 131 w 514"/>
                <a:gd name="T5" fmla="*/ 481 h 602"/>
                <a:gd name="T6" fmla="*/ 142 w 514"/>
                <a:gd name="T7" fmla="*/ 602 h 602"/>
                <a:gd name="T8" fmla="*/ 246 w 514"/>
                <a:gd name="T9" fmla="*/ 514 h 602"/>
                <a:gd name="T10" fmla="*/ 257 w 514"/>
                <a:gd name="T11" fmla="*/ 514 h 602"/>
                <a:gd name="T12" fmla="*/ 514 w 514"/>
                <a:gd name="T13" fmla="*/ 257 h 602"/>
                <a:gd name="T14" fmla="*/ 257 w 51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02">
                  <a:moveTo>
                    <a:pt x="257" y="0"/>
                  </a:moveTo>
                  <a:cubicBezTo>
                    <a:pt x="115" y="0"/>
                    <a:pt x="0" y="115"/>
                    <a:pt x="0" y="257"/>
                  </a:cubicBezTo>
                  <a:cubicBezTo>
                    <a:pt x="0" y="353"/>
                    <a:pt x="53" y="437"/>
                    <a:pt x="131" y="481"/>
                  </a:cubicBezTo>
                  <a:cubicBezTo>
                    <a:pt x="142" y="602"/>
                    <a:pt x="142" y="602"/>
                    <a:pt x="142" y="602"/>
                  </a:cubicBezTo>
                  <a:cubicBezTo>
                    <a:pt x="246" y="514"/>
                    <a:pt x="246" y="514"/>
                    <a:pt x="246" y="514"/>
                  </a:cubicBezTo>
                  <a:cubicBezTo>
                    <a:pt x="249" y="514"/>
                    <a:pt x="253" y="514"/>
                    <a:pt x="257" y="514"/>
                  </a:cubicBezTo>
                  <a:cubicBezTo>
                    <a:pt x="399" y="514"/>
                    <a:pt x="514" y="399"/>
                    <a:pt x="514" y="257"/>
                  </a:cubicBezTo>
                  <a:cubicBezTo>
                    <a:pt x="514" y="115"/>
                    <a:pt x="399" y="0"/>
                    <a:pt x="257" y="0"/>
                  </a:cubicBezTo>
                  <a:close/>
                </a:path>
              </a:pathLst>
            </a:custGeom>
            <a:solidFill>
              <a:schemeClr val="accent4"/>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10" name="Rectangle 109"/>
            <p:cNvSpPr/>
            <p:nvPr/>
          </p:nvSpPr>
          <p:spPr>
            <a:xfrm>
              <a:off x="7047425" y="4314400"/>
              <a:ext cx="573332" cy="518431"/>
            </a:xfrm>
            <a:prstGeom prst="rect">
              <a:avLst/>
            </a:prstGeom>
          </p:spPr>
          <p:txBody>
            <a:bodyPr wrap="none">
              <a:spAutoFit/>
            </a:bodyPr>
            <a:lstStyle/>
            <a:p>
              <a:r>
                <a:rPr lang="en-US" altLang="zh-CN" sz="2955" b="1">
                  <a:solidFill>
                    <a:schemeClr val="tx1">
                      <a:lumMod val="65000"/>
                      <a:lumOff val="35000"/>
                    </a:schemeClr>
                  </a:solidFill>
                  <a:latin typeface="+mn-lt"/>
                  <a:ea typeface="+mn-ea"/>
                  <a:cs typeface="+mn-ea"/>
                  <a:sym typeface="+mn-lt"/>
                </a:rPr>
                <a:t>03</a:t>
              </a:r>
              <a:endParaRPr lang="en-US" sz="2955">
                <a:latin typeface="+mn-lt"/>
                <a:ea typeface="+mn-ea"/>
                <a:cs typeface="+mn-ea"/>
                <a:sym typeface="+mn-lt"/>
              </a:endParaRPr>
            </a:p>
          </p:txBody>
        </p:sp>
      </p:grpSp>
      <p:grpSp>
        <p:nvGrpSpPr>
          <p:cNvPr id="10" name="Group 9"/>
          <p:cNvGrpSpPr/>
          <p:nvPr/>
        </p:nvGrpSpPr>
        <p:grpSpPr>
          <a:xfrm>
            <a:off x="4200039" y="4498830"/>
            <a:ext cx="1031322" cy="1125080"/>
            <a:chOff x="3982143" y="4265791"/>
            <a:chExt cx="977900" cy="1066801"/>
          </a:xfrm>
        </p:grpSpPr>
        <p:sp>
          <p:nvSpPr>
            <p:cNvPr id="83" name="Freeform 67"/>
            <p:cNvSpPr>
              <a:spLocks noEditPoints="1"/>
            </p:cNvSpPr>
            <p:nvPr/>
          </p:nvSpPr>
          <p:spPr bwMode="auto">
            <a:xfrm>
              <a:off x="4239318" y="4407079"/>
              <a:ext cx="336550" cy="628650"/>
            </a:xfrm>
            <a:custGeom>
              <a:avLst/>
              <a:gdLst>
                <a:gd name="T0" fmla="*/ 210 w 210"/>
                <a:gd name="T1" fmla="*/ 261 h 392"/>
                <a:gd name="T2" fmla="*/ 204 w 210"/>
                <a:gd name="T3" fmla="*/ 290 h 392"/>
                <a:gd name="T4" fmla="*/ 187 w 210"/>
                <a:gd name="T5" fmla="*/ 318 h 392"/>
                <a:gd name="T6" fmla="*/ 159 w 210"/>
                <a:gd name="T7" fmla="*/ 341 h 392"/>
                <a:gd name="T8" fmla="*/ 123 w 210"/>
                <a:gd name="T9" fmla="*/ 355 h 392"/>
                <a:gd name="T10" fmla="*/ 123 w 210"/>
                <a:gd name="T11" fmla="*/ 392 h 392"/>
                <a:gd name="T12" fmla="*/ 96 w 210"/>
                <a:gd name="T13" fmla="*/ 392 h 392"/>
                <a:gd name="T14" fmla="*/ 96 w 210"/>
                <a:gd name="T15" fmla="*/ 358 h 392"/>
                <a:gd name="T16" fmla="*/ 94 w 210"/>
                <a:gd name="T17" fmla="*/ 358 h 392"/>
                <a:gd name="T18" fmla="*/ 91 w 210"/>
                <a:gd name="T19" fmla="*/ 358 h 392"/>
                <a:gd name="T20" fmla="*/ 64 w 210"/>
                <a:gd name="T21" fmla="*/ 357 h 392"/>
                <a:gd name="T22" fmla="*/ 41 w 210"/>
                <a:gd name="T23" fmla="*/ 352 h 392"/>
                <a:gd name="T24" fmla="*/ 20 w 210"/>
                <a:gd name="T25" fmla="*/ 345 h 392"/>
                <a:gd name="T26" fmla="*/ 0 w 210"/>
                <a:gd name="T27" fmla="*/ 335 h 392"/>
                <a:gd name="T28" fmla="*/ 15 w 210"/>
                <a:gd name="T29" fmla="*/ 288 h 392"/>
                <a:gd name="T30" fmla="*/ 31 w 210"/>
                <a:gd name="T31" fmla="*/ 297 h 392"/>
                <a:gd name="T32" fmla="*/ 51 w 210"/>
                <a:gd name="T33" fmla="*/ 306 h 392"/>
                <a:gd name="T34" fmla="*/ 74 w 210"/>
                <a:gd name="T35" fmla="*/ 314 h 392"/>
                <a:gd name="T36" fmla="*/ 96 w 210"/>
                <a:gd name="T37" fmla="*/ 318 h 392"/>
                <a:gd name="T38" fmla="*/ 96 w 210"/>
                <a:gd name="T39" fmla="*/ 219 h 392"/>
                <a:gd name="T40" fmla="*/ 66 w 210"/>
                <a:gd name="T41" fmla="*/ 206 h 392"/>
                <a:gd name="T42" fmla="*/ 39 w 210"/>
                <a:gd name="T43" fmla="*/ 188 h 392"/>
                <a:gd name="T44" fmla="*/ 19 w 210"/>
                <a:gd name="T45" fmla="*/ 160 h 392"/>
                <a:gd name="T46" fmla="*/ 11 w 210"/>
                <a:gd name="T47" fmla="*/ 119 h 392"/>
                <a:gd name="T48" fmla="*/ 17 w 210"/>
                <a:gd name="T49" fmla="*/ 94 h 392"/>
                <a:gd name="T50" fmla="*/ 33 w 210"/>
                <a:gd name="T51" fmla="*/ 69 h 392"/>
                <a:gd name="T52" fmla="*/ 60 w 210"/>
                <a:gd name="T53" fmla="*/ 48 h 392"/>
                <a:gd name="T54" fmla="*/ 96 w 210"/>
                <a:gd name="T55" fmla="*/ 35 h 392"/>
                <a:gd name="T56" fmla="*/ 96 w 210"/>
                <a:gd name="T57" fmla="*/ 0 h 392"/>
                <a:gd name="T58" fmla="*/ 123 w 210"/>
                <a:gd name="T59" fmla="*/ 0 h 392"/>
                <a:gd name="T60" fmla="*/ 123 w 210"/>
                <a:gd name="T61" fmla="*/ 32 h 392"/>
                <a:gd name="T62" fmla="*/ 123 w 210"/>
                <a:gd name="T63" fmla="*/ 32 h 392"/>
                <a:gd name="T64" fmla="*/ 161 w 210"/>
                <a:gd name="T65" fmla="*/ 34 h 392"/>
                <a:gd name="T66" fmla="*/ 196 w 210"/>
                <a:gd name="T67" fmla="*/ 40 h 392"/>
                <a:gd name="T68" fmla="*/ 187 w 210"/>
                <a:gd name="T69" fmla="*/ 87 h 392"/>
                <a:gd name="T70" fmla="*/ 155 w 210"/>
                <a:gd name="T71" fmla="*/ 77 h 392"/>
                <a:gd name="T72" fmla="*/ 123 w 210"/>
                <a:gd name="T73" fmla="*/ 72 h 392"/>
                <a:gd name="T74" fmla="*/ 123 w 210"/>
                <a:gd name="T75" fmla="*/ 159 h 392"/>
                <a:gd name="T76" fmla="*/ 153 w 210"/>
                <a:gd name="T77" fmla="*/ 172 h 392"/>
                <a:gd name="T78" fmla="*/ 181 w 210"/>
                <a:gd name="T79" fmla="*/ 191 h 392"/>
                <a:gd name="T80" fmla="*/ 202 w 210"/>
                <a:gd name="T81" fmla="*/ 219 h 392"/>
                <a:gd name="T82" fmla="*/ 210 w 210"/>
                <a:gd name="T83" fmla="*/ 261 h 392"/>
                <a:gd name="T84" fmla="*/ 65 w 210"/>
                <a:gd name="T85" fmla="*/ 110 h 392"/>
                <a:gd name="T86" fmla="*/ 74 w 210"/>
                <a:gd name="T87" fmla="*/ 133 h 392"/>
                <a:gd name="T88" fmla="*/ 96 w 210"/>
                <a:gd name="T89" fmla="*/ 148 h 392"/>
                <a:gd name="T90" fmla="*/ 96 w 210"/>
                <a:gd name="T91" fmla="*/ 73 h 392"/>
                <a:gd name="T92" fmla="*/ 77 w 210"/>
                <a:gd name="T93" fmla="*/ 79 h 392"/>
                <a:gd name="T94" fmla="*/ 68 w 210"/>
                <a:gd name="T95" fmla="*/ 90 h 392"/>
                <a:gd name="T96" fmla="*/ 65 w 210"/>
                <a:gd name="T97" fmla="*/ 110 h 392"/>
                <a:gd name="T98" fmla="*/ 155 w 210"/>
                <a:gd name="T99" fmla="*/ 269 h 392"/>
                <a:gd name="T100" fmla="*/ 146 w 210"/>
                <a:gd name="T101" fmla="*/ 246 h 392"/>
                <a:gd name="T102" fmla="*/ 123 w 210"/>
                <a:gd name="T103" fmla="*/ 230 h 392"/>
                <a:gd name="T104" fmla="*/ 123 w 210"/>
                <a:gd name="T105" fmla="*/ 316 h 392"/>
                <a:gd name="T106" fmla="*/ 132 w 210"/>
                <a:gd name="T107" fmla="*/ 314 h 392"/>
                <a:gd name="T108" fmla="*/ 140 w 210"/>
                <a:gd name="T109" fmla="*/ 311 h 392"/>
                <a:gd name="T110" fmla="*/ 151 w 210"/>
                <a:gd name="T111" fmla="*/ 298 h 392"/>
                <a:gd name="T112" fmla="*/ 155 w 210"/>
                <a:gd name="T113" fmla="*/ 26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210" y="261"/>
                  </a:moveTo>
                  <a:cubicBezTo>
                    <a:pt x="210" y="271"/>
                    <a:pt x="208" y="281"/>
                    <a:pt x="204" y="290"/>
                  </a:cubicBezTo>
                  <a:cubicBezTo>
                    <a:pt x="200" y="300"/>
                    <a:pt x="194" y="310"/>
                    <a:pt x="187" y="318"/>
                  </a:cubicBezTo>
                  <a:cubicBezTo>
                    <a:pt x="179" y="327"/>
                    <a:pt x="170" y="334"/>
                    <a:pt x="159" y="341"/>
                  </a:cubicBezTo>
                  <a:cubicBezTo>
                    <a:pt x="148" y="347"/>
                    <a:pt x="136" y="352"/>
                    <a:pt x="123" y="355"/>
                  </a:cubicBezTo>
                  <a:cubicBezTo>
                    <a:pt x="123" y="392"/>
                    <a:pt x="123" y="392"/>
                    <a:pt x="123" y="392"/>
                  </a:cubicBezTo>
                  <a:cubicBezTo>
                    <a:pt x="96" y="392"/>
                    <a:pt x="96" y="392"/>
                    <a:pt x="96" y="392"/>
                  </a:cubicBezTo>
                  <a:cubicBezTo>
                    <a:pt x="96" y="358"/>
                    <a:pt x="96" y="358"/>
                    <a:pt x="96" y="358"/>
                  </a:cubicBezTo>
                  <a:cubicBezTo>
                    <a:pt x="95" y="358"/>
                    <a:pt x="94" y="358"/>
                    <a:pt x="94" y="358"/>
                  </a:cubicBezTo>
                  <a:cubicBezTo>
                    <a:pt x="93" y="358"/>
                    <a:pt x="92" y="358"/>
                    <a:pt x="91" y="358"/>
                  </a:cubicBezTo>
                  <a:cubicBezTo>
                    <a:pt x="82" y="358"/>
                    <a:pt x="73" y="358"/>
                    <a:pt x="64" y="357"/>
                  </a:cubicBezTo>
                  <a:cubicBezTo>
                    <a:pt x="56" y="356"/>
                    <a:pt x="48" y="354"/>
                    <a:pt x="41" y="352"/>
                  </a:cubicBezTo>
                  <a:cubicBezTo>
                    <a:pt x="34" y="350"/>
                    <a:pt x="27" y="348"/>
                    <a:pt x="20" y="345"/>
                  </a:cubicBezTo>
                  <a:cubicBezTo>
                    <a:pt x="13" y="342"/>
                    <a:pt x="7" y="339"/>
                    <a:pt x="0" y="335"/>
                  </a:cubicBezTo>
                  <a:cubicBezTo>
                    <a:pt x="15" y="288"/>
                    <a:pt x="15" y="288"/>
                    <a:pt x="15" y="288"/>
                  </a:cubicBezTo>
                  <a:cubicBezTo>
                    <a:pt x="19" y="291"/>
                    <a:pt x="25" y="294"/>
                    <a:pt x="31" y="297"/>
                  </a:cubicBezTo>
                  <a:cubicBezTo>
                    <a:pt x="37" y="301"/>
                    <a:pt x="44" y="304"/>
                    <a:pt x="51" y="306"/>
                  </a:cubicBezTo>
                  <a:cubicBezTo>
                    <a:pt x="59" y="309"/>
                    <a:pt x="66" y="312"/>
                    <a:pt x="74" y="314"/>
                  </a:cubicBezTo>
                  <a:cubicBezTo>
                    <a:pt x="82" y="316"/>
                    <a:pt x="89" y="317"/>
                    <a:pt x="96" y="318"/>
                  </a:cubicBezTo>
                  <a:cubicBezTo>
                    <a:pt x="96" y="219"/>
                    <a:pt x="96" y="219"/>
                    <a:pt x="96" y="219"/>
                  </a:cubicBezTo>
                  <a:cubicBezTo>
                    <a:pt x="86" y="215"/>
                    <a:pt x="76" y="211"/>
                    <a:pt x="66" y="206"/>
                  </a:cubicBezTo>
                  <a:cubicBezTo>
                    <a:pt x="56" y="201"/>
                    <a:pt x="47" y="195"/>
                    <a:pt x="39" y="188"/>
                  </a:cubicBezTo>
                  <a:cubicBezTo>
                    <a:pt x="30" y="180"/>
                    <a:pt x="24" y="171"/>
                    <a:pt x="19" y="160"/>
                  </a:cubicBezTo>
                  <a:cubicBezTo>
                    <a:pt x="13" y="149"/>
                    <a:pt x="11" y="136"/>
                    <a:pt x="11" y="119"/>
                  </a:cubicBezTo>
                  <a:cubicBezTo>
                    <a:pt x="11" y="111"/>
                    <a:pt x="13" y="103"/>
                    <a:pt x="17" y="94"/>
                  </a:cubicBezTo>
                  <a:cubicBezTo>
                    <a:pt x="21" y="85"/>
                    <a:pt x="26" y="77"/>
                    <a:pt x="33" y="69"/>
                  </a:cubicBezTo>
                  <a:cubicBezTo>
                    <a:pt x="41" y="61"/>
                    <a:pt x="50" y="54"/>
                    <a:pt x="60" y="48"/>
                  </a:cubicBezTo>
                  <a:cubicBezTo>
                    <a:pt x="71" y="42"/>
                    <a:pt x="83" y="37"/>
                    <a:pt x="96" y="35"/>
                  </a:cubicBezTo>
                  <a:cubicBezTo>
                    <a:pt x="96" y="0"/>
                    <a:pt x="96" y="0"/>
                    <a:pt x="96" y="0"/>
                  </a:cubicBezTo>
                  <a:cubicBezTo>
                    <a:pt x="123" y="0"/>
                    <a:pt x="123" y="0"/>
                    <a:pt x="123" y="0"/>
                  </a:cubicBezTo>
                  <a:cubicBezTo>
                    <a:pt x="123" y="32"/>
                    <a:pt x="123" y="32"/>
                    <a:pt x="123" y="32"/>
                  </a:cubicBezTo>
                  <a:cubicBezTo>
                    <a:pt x="123" y="32"/>
                    <a:pt x="123" y="32"/>
                    <a:pt x="123" y="32"/>
                  </a:cubicBezTo>
                  <a:cubicBezTo>
                    <a:pt x="137" y="32"/>
                    <a:pt x="149" y="33"/>
                    <a:pt x="161" y="34"/>
                  </a:cubicBezTo>
                  <a:cubicBezTo>
                    <a:pt x="172" y="36"/>
                    <a:pt x="184" y="38"/>
                    <a:pt x="196" y="40"/>
                  </a:cubicBezTo>
                  <a:cubicBezTo>
                    <a:pt x="187" y="87"/>
                    <a:pt x="187" y="87"/>
                    <a:pt x="187" y="87"/>
                  </a:cubicBezTo>
                  <a:cubicBezTo>
                    <a:pt x="176" y="83"/>
                    <a:pt x="166" y="80"/>
                    <a:pt x="155" y="77"/>
                  </a:cubicBezTo>
                  <a:cubicBezTo>
                    <a:pt x="143" y="74"/>
                    <a:pt x="133" y="73"/>
                    <a:pt x="123" y="72"/>
                  </a:cubicBezTo>
                  <a:cubicBezTo>
                    <a:pt x="123" y="159"/>
                    <a:pt x="123" y="159"/>
                    <a:pt x="123" y="159"/>
                  </a:cubicBezTo>
                  <a:cubicBezTo>
                    <a:pt x="132" y="163"/>
                    <a:pt x="143" y="168"/>
                    <a:pt x="153" y="172"/>
                  </a:cubicBezTo>
                  <a:cubicBezTo>
                    <a:pt x="163" y="177"/>
                    <a:pt x="173" y="183"/>
                    <a:pt x="181" y="191"/>
                  </a:cubicBezTo>
                  <a:cubicBezTo>
                    <a:pt x="190" y="198"/>
                    <a:pt x="197" y="208"/>
                    <a:pt x="202" y="219"/>
                  </a:cubicBezTo>
                  <a:cubicBezTo>
                    <a:pt x="207" y="230"/>
                    <a:pt x="210" y="244"/>
                    <a:pt x="210" y="261"/>
                  </a:cubicBezTo>
                  <a:moveTo>
                    <a:pt x="65" y="110"/>
                  </a:moveTo>
                  <a:cubicBezTo>
                    <a:pt x="65" y="119"/>
                    <a:pt x="68" y="127"/>
                    <a:pt x="74" y="133"/>
                  </a:cubicBezTo>
                  <a:cubicBezTo>
                    <a:pt x="80" y="139"/>
                    <a:pt x="87" y="144"/>
                    <a:pt x="96" y="148"/>
                  </a:cubicBezTo>
                  <a:cubicBezTo>
                    <a:pt x="96" y="73"/>
                    <a:pt x="96" y="73"/>
                    <a:pt x="96" y="73"/>
                  </a:cubicBezTo>
                  <a:cubicBezTo>
                    <a:pt x="88" y="74"/>
                    <a:pt x="82" y="76"/>
                    <a:pt x="77" y="79"/>
                  </a:cubicBezTo>
                  <a:cubicBezTo>
                    <a:pt x="73" y="81"/>
                    <a:pt x="70" y="85"/>
                    <a:pt x="68" y="90"/>
                  </a:cubicBezTo>
                  <a:cubicBezTo>
                    <a:pt x="66" y="95"/>
                    <a:pt x="65" y="102"/>
                    <a:pt x="65" y="110"/>
                  </a:cubicBezTo>
                  <a:moveTo>
                    <a:pt x="155" y="269"/>
                  </a:moveTo>
                  <a:cubicBezTo>
                    <a:pt x="155" y="260"/>
                    <a:pt x="152" y="252"/>
                    <a:pt x="146" y="246"/>
                  </a:cubicBezTo>
                  <a:cubicBezTo>
                    <a:pt x="140" y="240"/>
                    <a:pt x="132" y="235"/>
                    <a:pt x="123" y="230"/>
                  </a:cubicBezTo>
                  <a:cubicBezTo>
                    <a:pt x="123" y="316"/>
                    <a:pt x="123" y="316"/>
                    <a:pt x="123" y="316"/>
                  </a:cubicBezTo>
                  <a:cubicBezTo>
                    <a:pt x="126" y="316"/>
                    <a:pt x="129" y="315"/>
                    <a:pt x="132" y="314"/>
                  </a:cubicBezTo>
                  <a:cubicBezTo>
                    <a:pt x="134" y="313"/>
                    <a:pt x="137" y="312"/>
                    <a:pt x="140" y="311"/>
                  </a:cubicBezTo>
                  <a:cubicBezTo>
                    <a:pt x="144" y="309"/>
                    <a:pt x="148" y="305"/>
                    <a:pt x="151" y="298"/>
                  </a:cubicBezTo>
                  <a:cubicBezTo>
                    <a:pt x="154" y="290"/>
                    <a:pt x="155" y="281"/>
                    <a:pt x="155" y="269"/>
                  </a:cubicBezTo>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7" name="Freeform 71"/>
            <p:cNvSpPr>
              <a:spLocks noEditPoints="1"/>
            </p:cNvSpPr>
            <p:nvPr/>
          </p:nvSpPr>
          <p:spPr bwMode="auto">
            <a:xfrm>
              <a:off x="4067868" y="4286429"/>
              <a:ext cx="892175" cy="1046163"/>
            </a:xfrm>
            <a:custGeom>
              <a:avLst/>
              <a:gdLst>
                <a:gd name="T0" fmla="*/ 231 w 558"/>
                <a:gd name="T1" fmla="*/ 391 h 653"/>
                <a:gd name="T2" fmla="*/ 248 w 558"/>
                <a:gd name="T3" fmla="*/ 386 h 653"/>
                <a:gd name="T4" fmla="*/ 263 w 558"/>
                <a:gd name="T5" fmla="*/ 344 h 653"/>
                <a:gd name="T6" fmla="*/ 231 w 558"/>
                <a:gd name="T7" fmla="*/ 305 h 653"/>
                <a:gd name="T8" fmla="*/ 185 w 558"/>
                <a:gd name="T9" fmla="*/ 154 h 653"/>
                <a:gd name="T10" fmla="*/ 173 w 558"/>
                <a:gd name="T11" fmla="*/ 185 h 653"/>
                <a:gd name="T12" fmla="*/ 204 w 558"/>
                <a:gd name="T13" fmla="*/ 223 h 653"/>
                <a:gd name="T14" fmla="*/ 204 w 558"/>
                <a:gd name="T15" fmla="*/ 393 h 653"/>
                <a:gd name="T16" fmla="*/ 174 w 558"/>
                <a:gd name="T17" fmla="*/ 281 h 653"/>
                <a:gd name="T18" fmla="*/ 127 w 558"/>
                <a:gd name="T19" fmla="*/ 235 h 653"/>
                <a:gd name="T20" fmla="*/ 125 w 558"/>
                <a:gd name="T21" fmla="*/ 169 h 653"/>
                <a:gd name="T22" fmla="*/ 168 w 558"/>
                <a:gd name="T23" fmla="*/ 123 h 653"/>
                <a:gd name="T24" fmla="*/ 204 w 558"/>
                <a:gd name="T25" fmla="*/ 75 h 653"/>
                <a:gd name="T26" fmla="*/ 231 w 558"/>
                <a:gd name="T27" fmla="*/ 107 h 653"/>
                <a:gd name="T28" fmla="*/ 269 w 558"/>
                <a:gd name="T29" fmla="*/ 109 h 653"/>
                <a:gd name="T30" fmla="*/ 295 w 558"/>
                <a:gd name="T31" fmla="*/ 162 h 653"/>
                <a:gd name="T32" fmla="*/ 231 w 558"/>
                <a:gd name="T33" fmla="*/ 147 h 653"/>
                <a:gd name="T34" fmla="*/ 261 w 558"/>
                <a:gd name="T35" fmla="*/ 247 h 653"/>
                <a:gd name="T36" fmla="*/ 310 w 558"/>
                <a:gd name="T37" fmla="*/ 294 h 653"/>
                <a:gd name="T38" fmla="*/ 312 w 558"/>
                <a:gd name="T39" fmla="*/ 365 h 653"/>
                <a:gd name="T40" fmla="*/ 267 w 558"/>
                <a:gd name="T41" fmla="*/ 416 h 653"/>
                <a:gd name="T42" fmla="*/ 231 w 558"/>
                <a:gd name="T43" fmla="*/ 467 h 653"/>
                <a:gd name="T44" fmla="*/ 204 w 558"/>
                <a:gd name="T45" fmla="*/ 433 h 653"/>
                <a:gd name="T46" fmla="*/ 199 w 558"/>
                <a:gd name="T47" fmla="*/ 433 h 653"/>
                <a:gd name="T48" fmla="*/ 149 w 558"/>
                <a:gd name="T49" fmla="*/ 427 h 653"/>
                <a:gd name="T50" fmla="*/ 108 w 558"/>
                <a:gd name="T51" fmla="*/ 410 h 653"/>
                <a:gd name="T52" fmla="*/ 139 w 558"/>
                <a:gd name="T53" fmla="*/ 372 h 653"/>
                <a:gd name="T54" fmla="*/ 182 w 558"/>
                <a:gd name="T55" fmla="*/ 389 h 653"/>
                <a:gd name="T56" fmla="*/ 279 w 558"/>
                <a:gd name="T57" fmla="*/ 0 h 653"/>
                <a:gd name="T58" fmla="*/ 279 w 558"/>
                <a:gd name="T59" fmla="*/ 558 h 653"/>
                <a:gd name="T60" fmla="*/ 405 w 558"/>
                <a:gd name="T61" fmla="*/ 653 h 653"/>
                <a:gd name="T62" fmla="*/ 558 w 558"/>
                <a:gd name="T63" fmla="*/ 27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8" h="653">
                  <a:moveTo>
                    <a:pt x="231" y="305"/>
                  </a:moveTo>
                  <a:cubicBezTo>
                    <a:pt x="231" y="391"/>
                    <a:pt x="231" y="391"/>
                    <a:pt x="231" y="391"/>
                  </a:cubicBezTo>
                  <a:cubicBezTo>
                    <a:pt x="234" y="391"/>
                    <a:pt x="237" y="390"/>
                    <a:pt x="240" y="389"/>
                  </a:cubicBezTo>
                  <a:cubicBezTo>
                    <a:pt x="242" y="388"/>
                    <a:pt x="245" y="387"/>
                    <a:pt x="248" y="386"/>
                  </a:cubicBezTo>
                  <a:cubicBezTo>
                    <a:pt x="252" y="384"/>
                    <a:pt x="256" y="380"/>
                    <a:pt x="259" y="373"/>
                  </a:cubicBezTo>
                  <a:cubicBezTo>
                    <a:pt x="262" y="365"/>
                    <a:pt x="263" y="356"/>
                    <a:pt x="263" y="344"/>
                  </a:cubicBezTo>
                  <a:cubicBezTo>
                    <a:pt x="263" y="335"/>
                    <a:pt x="260" y="327"/>
                    <a:pt x="254" y="321"/>
                  </a:cubicBezTo>
                  <a:cubicBezTo>
                    <a:pt x="248" y="315"/>
                    <a:pt x="240" y="310"/>
                    <a:pt x="231" y="305"/>
                  </a:cubicBezTo>
                  <a:moveTo>
                    <a:pt x="204" y="148"/>
                  </a:moveTo>
                  <a:cubicBezTo>
                    <a:pt x="196" y="149"/>
                    <a:pt x="190" y="151"/>
                    <a:pt x="185" y="154"/>
                  </a:cubicBezTo>
                  <a:cubicBezTo>
                    <a:pt x="181" y="156"/>
                    <a:pt x="178" y="160"/>
                    <a:pt x="176" y="165"/>
                  </a:cubicBezTo>
                  <a:cubicBezTo>
                    <a:pt x="174" y="170"/>
                    <a:pt x="173" y="177"/>
                    <a:pt x="173" y="185"/>
                  </a:cubicBezTo>
                  <a:cubicBezTo>
                    <a:pt x="173" y="194"/>
                    <a:pt x="176" y="202"/>
                    <a:pt x="182" y="208"/>
                  </a:cubicBezTo>
                  <a:cubicBezTo>
                    <a:pt x="188" y="214"/>
                    <a:pt x="195" y="219"/>
                    <a:pt x="204" y="223"/>
                  </a:cubicBezTo>
                  <a:cubicBezTo>
                    <a:pt x="204" y="148"/>
                    <a:pt x="204" y="148"/>
                    <a:pt x="204" y="148"/>
                  </a:cubicBezTo>
                  <a:moveTo>
                    <a:pt x="204" y="393"/>
                  </a:moveTo>
                  <a:cubicBezTo>
                    <a:pt x="204" y="294"/>
                    <a:pt x="204" y="294"/>
                    <a:pt x="204" y="294"/>
                  </a:cubicBezTo>
                  <a:cubicBezTo>
                    <a:pt x="194" y="290"/>
                    <a:pt x="184" y="286"/>
                    <a:pt x="174" y="281"/>
                  </a:cubicBezTo>
                  <a:cubicBezTo>
                    <a:pt x="164" y="276"/>
                    <a:pt x="155" y="270"/>
                    <a:pt x="147" y="263"/>
                  </a:cubicBezTo>
                  <a:cubicBezTo>
                    <a:pt x="138" y="255"/>
                    <a:pt x="132" y="246"/>
                    <a:pt x="127" y="235"/>
                  </a:cubicBezTo>
                  <a:cubicBezTo>
                    <a:pt x="121" y="224"/>
                    <a:pt x="119" y="211"/>
                    <a:pt x="119" y="194"/>
                  </a:cubicBezTo>
                  <a:cubicBezTo>
                    <a:pt x="119" y="186"/>
                    <a:pt x="121" y="178"/>
                    <a:pt x="125" y="169"/>
                  </a:cubicBezTo>
                  <a:cubicBezTo>
                    <a:pt x="129" y="160"/>
                    <a:pt x="134" y="152"/>
                    <a:pt x="141" y="144"/>
                  </a:cubicBezTo>
                  <a:cubicBezTo>
                    <a:pt x="149" y="136"/>
                    <a:pt x="158" y="129"/>
                    <a:pt x="168" y="123"/>
                  </a:cubicBezTo>
                  <a:cubicBezTo>
                    <a:pt x="179" y="117"/>
                    <a:pt x="191" y="112"/>
                    <a:pt x="204" y="110"/>
                  </a:cubicBezTo>
                  <a:cubicBezTo>
                    <a:pt x="204" y="75"/>
                    <a:pt x="204" y="75"/>
                    <a:pt x="204" y="75"/>
                  </a:cubicBezTo>
                  <a:cubicBezTo>
                    <a:pt x="231" y="75"/>
                    <a:pt x="231" y="75"/>
                    <a:pt x="231" y="75"/>
                  </a:cubicBezTo>
                  <a:cubicBezTo>
                    <a:pt x="231" y="107"/>
                    <a:pt x="231" y="107"/>
                    <a:pt x="231" y="107"/>
                  </a:cubicBezTo>
                  <a:cubicBezTo>
                    <a:pt x="231" y="107"/>
                    <a:pt x="231" y="107"/>
                    <a:pt x="231" y="107"/>
                  </a:cubicBezTo>
                  <a:cubicBezTo>
                    <a:pt x="245" y="107"/>
                    <a:pt x="257" y="108"/>
                    <a:pt x="269" y="109"/>
                  </a:cubicBezTo>
                  <a:cubicBezTo>
                    <a:pt x="280" y="111"/>
                    <a:pt x="292" y="113"/>
                    <a:pt x="304" y="115"/>
                  </a:cubicBezTo>
                  <a:cubicBezTo>
                    <a:pt x="295" y="162"/>
                    <a:pt x="295" y="162"/>
                    <a:pt x="295" y="162"/>
                  </a:cubicBezTo>
                  <a:cubicBezTo>
                    <a:pt x="284" y="158"/>
                    <a:pt x="274" y="155"/>
                    <a:pt x="263" y="152"/>
                  </a:cubicBezTo>
                  <a:cubicBezTo>
                    <a:pt x="251" y="149"/>
                    <a:pt x="241" y="148"/>
                    <a:pt x="231" y="147"/>
                  </a:cubicBezTo>
                  <a:cubicBezTo>
                    <a:pt x="231" y="234"/>
                    <a:pt x="231" y="234"/>
                    <a:pt x="231" y="234"/>
                  </a:cubicBezTo>
                  <a:cubicBezTo>
                    <a:pt x="240" y="238"/>
                    <a:pt x="251" y="243"/>
                    <a:pt x="261" y="247"/>
                  </a:cubicBezTo>
                  <a:cubicBezTo>
                    <a:pt x="271" y="252"/>
                    <a:pt x="281" y="258"/>
                    <a:pt x="289" y="266"/>
                  </a:cubicBezTo>
                  <a:cubicBezTo>
                    <a:pt x="298" y="273"/>
                    <a:pt x="305" y="283"/>
                    <a:pt x="310" y="294"/>
                  </a:cubicBezTo>
                  <a:cubicBezTo>
                    <a:pt x="315" y="305"/>
                    <a:pt x="318" y="319"/>
                    <a:pt x="318" y="336"/>
                  </a:cubicBezTo>
                  <a:cubicBezTo>
                    <a:pt x="318" y="346"/>
                    <a:pt x="316" y="356"/>
                    <a:pt x="312" y="365"/>
                  </a:cubicBezTo>
                  <a:cubicBezTo>
                    <a:pt x="308" y="375"/>
                    <a:pt x="302" y="385"/>
                    <a:pt x="295" y="393"/>
                  </a:cubicBezTo>
                  <a:cubicBezTo>
                    <a:pt x="287" y="402"/>
                    <a:pt x="278" y="409"/>
                    <a:pt x="267" y="416"/>
                  </a:cubicBezTo>
                  <a:cubicBezTo>
                    <a:pt x="256" y="422"/>
                    <a:pt x="244" y="427"/>
                    <a:pt x="231" y="430"/>
                  </a:cubicBezTo>
                  <a:cubicBezTo>
                    <a:pt x="231" y="467"/>
                    <a:pt x="231" y="467"/>
                    <a:pt x="231" y="467"/>
                  </a:cubicBezTo>
                  <a:cubicBezTo>
                    <a:pt x="204" y="467"/>
                    <a:pt x="204" y="467"/>
                    <a:pt x="204" y="467"/>
                  </a:cubicBezTo>
                  <a:cubicBezTo>
                    <a:pt x="204" y="433"/>
                    <a:pt x="204" y="433"/>
                    <a:pt x="204" y="433"/>
                  </a:cubicBezTo>
                  <a:cubicBezTo>
                    <a:pt x="203" y="433"/>
                    <a:pt x="202" y="433"/>
                    <a:pt x="202" y="433"/>
                  </a:cubicBezTo>
                  <a:cubicBezTo>
                    <a:pt x="201" y="433"/>
                    <a:pt x="200" y="433"/>
                    <a:pt x="199" y="433"/>
                  </a:cubicBezTo>
                  <a:cubicBezTo>
                    <a:pt x="190" y="433"/>
                    <a:pt x="181" y="433"/>
                    <a:pt x="172" y="432"/>
                  </a:cubicBezTo>
                  <a:cubicBezTo>
                    <a:pt x="164" y="431"/>
                    <a:pt x="156" y="429"/>
                    <a:pt x="149" y="427"/>
                  </a:cubicBezTo>
                  <a:cubicBezTo>
                    <a:pt x="142" y="425"/>
                    <a:pt x="135" y="423"/>
                    <a:pt x="128" y="420"/>
                  </a:cubicBezTo>
                  <a:cubicBezTo>
                    <a:pt x="121" y="417"/>
                    <a:pt x="115" y="414"/>
                    <a:pt x="108" y="410"/>
                  </a:cubicBezTo>
                  <a:cubicBezTo>
                    <a:pt x="123" y="363"/>
                    <a:pt x="123" y="363"/>
                    <a:pt x="123" y="363"/>
                  </a:cubicBezTo>
                  <a:cubicBezTo>
                    <a:pt x="127" y="366"/>
                    <a:pt x="133" y="369"/>
                    <a:pt x="139" y="372"/>
                  </a:cubicBezTo>
                  <a:cubicBezTo>
                    <a:pt x="145" y="376"/>
                    <a:pt x="152" y="379"/>
                    <a:pt x="159" y="381"/>
                  </a:cubicBezTo>
                  <a:cubicBezTo>
                    <a:pt x="167" y="384"/>
                    <a:pt x="174" y="387"/>
                    <a:pt x="182" y="389"/>
                  </a:cubicBezTo>
                  <a:cubicBezTo>
                    <a:pt x="190" y="391"/>
                    <a:pt x="197" y="392"/>
                    <a:pt x="204" y="393"/>
                  </a:cubicBezTo>
                  <a:moveTo>
                    <a:pt x="279" y="0"/>
                  </a:moveTo>
                  <a:cubicBezTo>
                    <a:pt x="125" y="0"/>
                    <a:pt x="0" y="125"/>
                    <a:pt x="0" y="279"/>
                  </a:cubicBezTo>
                  <a:cubicBezTo>
                    <a:pt x="0" y="433"/>
                    <a:pt x="125" y="558"/>
                    <a:pt x="279" y="558"/>
                  </a:cubicBezTo>
                  <a:cubicBezTo>
                    <a:pt x="284" y="558"/>
                    <a:pt x="288" y="558"/>
                    <a:pt x="292" y="558"/>
                  </a:cubicBezTo>
                  <a:cubicBezTo>
                    <a:pt x="405" y="653"/>
                    <a:pt x="405" y="653"/>
                    <a:pt x="405" y="653"/>
                  </a:cubicBezTo>
                  <a:cubicBezTo>
                    <a:pt x="417" y="522"/>
                    <a:pt x="417" y="522"/>
                    <a:pt x="417" y="522"/>
                  </a:cubicBezTo>
                  <a:cubicBezTo>
                    <a:pt x="501" y="474"/>
                    <a:pt x="558" y="383"/>
                    <a:pt x="558" y="279"/>
                  </a:cubicBezTo>
                  <a:cubicBezTo>
                    <a:pt x="558" y="125"/>
                    <a:pt x="433" y="0"/>
                    <a:pt x="279" y="0"/>
                  </a:cubicBezTo>
                </a:path>
              </a:pathLst>
            </a:custGeom>
            <a:solidFill>
              <a:schemeClr val="tx2">
                <a:lumMod val="50000"/>
                <a:lumOff val="50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8" name="Freeform 72"/>
            <p:cNvSpPr>
              <a:spLocks noEditPoints="1"/>
            </p:cNvSpPr>
            <p:nvPr/>
          </p:nvSpPr>
          <p:spPr bwMode="auto">
            <a:xfrm>
              <a:off x="4239318" y="4407079"/>
              <a:ext cx="336550" cy="628650"/>
            </a:xfrm>
            <a:custGeom>
              <a:avLst/>
              <a:gdLst>
                <a:gd name="T0" fmla="*/ 123 w 210"/>
                <a:gd name="T1" fmla="*/ 316 h 392"/>
                <a:gd name="T2" fmla="*/ 123 w 210"/>
                <a:gd name="T3" fmla="*/ 230 h 392"/>
                <a:gd name="T4" fmla="*/ 146 w 210"/>
                <a:gd name="T5" fmla="*/ 246 h 392"/>
                <a:gd name="T6" fmla="*/ 155 w 210"/>
                <a:gd name="T7" fmla="*/ 269 h 392"/>
                <a:gd name="T8" fmla="*/ 151 w 210"/>
                <a:gd name="T9" fmla="*/ 298 h 392"/>
                <a:gd name="T10" fmla="*/ 140 w 210"/>
                <a:gd name="T11" fmla="*/ 311 h 392"/>
                <a:gd name="T12" fmla="*/ 132 w 210"/>
                <a:gd name="T13" fmla="*/ 314 h 392"/>
                <a:gd name="T14" fmla="*/ 123 w 210"/>
                <a:gd name="T15" fmla="*/ 316 h 392"/>
                <a:gd name="T16" fmla="*/ 96 w 210"/>
                <a:gd name="T17" fmla="*/ 148 h 392"/>
                <a:gd name="T18" fmla="*/ 74 w 210"/>
                <a:gd name="T19" fmla="*/ 133 h 392"/>
                <a:gd name="T20" fmla="*/ 65 w 210"/>
                <a:gd name="T21" fmla="*/ 110 h 392"/>
                <a:gd name="T22" fmla="*/ 68 w 210"/>
                <a:gd name="T23" fmla="*/ 90 h 392"/>
                <a:gd name="T24" fmla="*/ 77 w 210"/>
                <a:gd name="T25" fmla="*/ 79 h 392"/>
                <a:gd name="T26" fmla="*/ 96 w 210"/>
                <a:gd name="T27" fmla="*/ 73 h 392"/>
                <a:gd name="T28" fmla="*/ 96 w 210"/>
                <a:gd name="T29" fmla="*/ 148 h 392"/>
                <a:gd name="T30" fmla="*/ 123 w 210"/>
                <a:gd name="T31" fmla="*/ 0 h 392"/>
                <a:gd name="T32" fmla="*/ 96 w 210"/>
                <a:gd name="T33" fmla="*/ 0 h 392"/>
                <a:gd name="T34" fmla="*/ 96 w 210"/>
                <a:gd name="T35" fmla="*/ 35 h 392"/>
                <a:gd name="T36" fmla="*/ 60 w 210"/>
                <a:gd name="T37" fmla="*/ 48 h 392"/>
                <a:gd name="T38" fmla="*/ 33 w 210"/>
                <a:gd name="T39" fmla="*/ 69 h 392"/>
                <a:gd name="T40" fmla="*/ 17 w 210"/>
                <a:gd name="T41" fmla="*/ 94 h 392"/>
                <a:gd name="T42" fmla="*/ 11 w 210"/>
                <a:gd name="T43" fmla="*/ 119 h 392"/>
                <a:gd name="T44" fmla="*/ 19 w 210"/>
                <a:gd name="T45" fmla="*/ 160 h 392"/>
                <a:gd name="T46" fmla="*/ 39 w 210"/>
                <a:gd name="T47" fmla="*/ 188 h 392"/>
                <a:gd name="T48" fmla="*/ 66 w 210"/>
                <a:gd name="T49" fmla="*/ 206 h 392"/>
                <a:gd name="T50" fmla="*/ 96 w 210"/>
                <a:gd name="T51" fmla="*/ 219 h 392"/>
                <a:gd name="T52" fmla="*/ 96 w 210"/>
                <a:gd name="T53" fmla="*/ 318 h 392"/>
                <a:gd name="T54" fmla="*/ 74 w 210"/>
                <a:gd name="T55" fmla="*/ 314 h 392"/>
                <a:gd name="T56" fmla="*/ 51 w 210"/>
                <a:gd name="T57" fmla="*/ 306 h 392"/>
                <a:gd name="T58" fmla="*/ 31 w 210"/>
                <a:gd name="T59" fmla="*/ 297 h 392"/>
                <a:gd name="T60" fmla="*/ 15 w 210"/>
                <a:gd name="T61" fmla="*/ 288 h 392"/>
                <a:gd name="T62" fmla="*/ 0 w 210"/>
                <a:gd name="T63" fmla="*/ 335 h 392"/>
                <a:gd name="T64" fmla="*/ 20 w 210"/>
                <a:gd name="T65" fmla="*/ 345 h 392"/>
                <a:gd name="T66" fmla="*/ 41 w 210"/>
                <a:gd name="T67" fmla="*/ 352 h 392"/>
                <a:gd name="T68" fmla="*/ 64 w 210"/>
                <a:gd name="T69" fmla="*/ 357 h 392"/>
                <a:gd name="T70" fmla="*/ 91 w 210"/>
                <a:gd name="T71" fmla="*/ 358 h 392"/>
                <a:gd name="T72" fmla="*/ 94 w 210"/>
                <a:gd name="T73" fmla="*/ 358 h 392"/>
                <a:gd name="T74" fmla="*/ 96 w 210"/>
                <a:gd name="T75" fmla="*/ 358 h 392"/>
                <a:gd name="T76" fmla="*/ 96 w 210"/>
                <a:gd name="T77" fmla="*/ 392 h 392"/>
                <a:gd name="T78" fmla="*/ 123 w 210"/>
                <a:gd name="T79" fmla="*/ 392 h 392"/>
                <a:gd name="T80" fmla="*/ 123 w 210"/>
                <a:gd name="T81" fmla="*/ 355 h 392"/>
                <a:gd name="T82" fmla="*/ 159 w 210"/>
                <a:gd name="T83" fmla="*/ 341 h 392"/>
                <a:gd name="T84" fmla="*/ 187 w 210"/>
                <a:gd name="T85" fmla="*/ 318 h 392"/>
                <a:gd name="T86" fmla="*/ 204 w 210"/>
                <a:gd name="T87" fmla="*/ 290 h 392"/>
                <a:gd name="T88" fmla="*/ 210 w 210"/>
                <a:gd name="T89" fmla="*/ 261 h 392"/>
                <a:gd name="T90" fmla="*/ 202 w 210"/>
                <a:gd name="T91" fmla="*/ 219 h 392"/>
                <a:gd name="T92" fmla="*/ 181 w 210"/>
                <a:gd name="T93" fmla="*/ 191 h 392"/>
                <a:gd name="T94" fmla="*/ 153 w 210"/>
                <a:gd name="T95" fmla="*/ 172 h 392"/>
                <a:gd name="T96" fmla="*/ 123 w 210"/>
                <a:gd name="T97" fmla="*/ 159 h 392"/>
                <a:gd name="T98" fmla="*/ 123 w 210"/>
                <a:gd name="T99" fmla="*/ 72 h 392"/>
                <a:gd name="T100" fmla="*/ 155 w 210"/>
                <a:gd name="T101" fmla="*/ 77 h 392"/>
                <a:gd name="T102" fmla="*/ 187 w 210"/>
                <a:gd name="T103" fmla="*/ 87 h 392"/>
                <a:gd name="T104" fmla="*/ 196 w 210"/>
                <a:gd name="T105" fmla="*/ 40 h 392"/>
                <a:gd name="T106" fmla="*/ 161 w 210"/>
                <a:gd name="T107" fmla="*/ 34 h 392"/>
                <a:gd name="T108" fmla="*/ 123 w 210"/>
                <a:gd name="T109" fmla="*/ 32 h 392"/>
                <a:gd name="T110" fmla="*/ 123 w 210"/>
                <a:gd name="T111" fmla="*/ 32 h 392"/>
                <a:gd name="T112" fmla="*/ 123 w 210"/>
                <a:gd name="T11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123" y="316"/>
                  </a:moveTo>
                  <a:cubicBezTo>
                    <a:pt x="123" y="230"/>
                    <a:pt x="123" y="230"/>
                    <a:pt x="123" y="230"/>
                  </a:cubicBezTo>
                  <a:cubicBezTo>
                    <a:pt x="132" y="235"/>
                    <a:pt x="140" y="240"/>
                    <a:pt x="146" y="246"/>
                  </a:cubicBezTo>
                  <a:cubicBezTo>
                    <a:pt x="152" y="252"/>
                    <a:pt x="155" y="260"/>
                    <a:pt x="155" y="269"/>
                  </a:cubicBezTo>
                  <a:cubicBezTo>
                    <a:pt x="155" y="281"/>
                    <a:pt x="154" y="290"/>
                    <a:pt x="151" y="298"/>
                  </a:cubicBezTo>
                  <a:cubicBezTo>
                    <a:pt x="148" y="305"/>
                    <a:pt x="144" y="309"/>
                    <a:pt x="140" y="311"/>
                  </a:cubicBezTo>
                  <a:cubicBezTo>
                    <a:pt x="137" y="312"/>
                    <a:pt x="134" y="313"/>
                    <a:pt x="132" y="314"/>
                  </a:cubicBezTo>
                  <a:cubicBezTo>
                    <a:pt x="129" y="315"/>
                    <a:pt x="126" y="316"/>
                    <a:pt x="123" y="316"/>
                  </a:cubicBezTo>
                  <a:moveTo>
                    <a:pt x="96" y="148"/>
                  </a:moveTo>
                  <a:cubicBezTo>
                    <a:pt x="87" y="144"/>
                    <a:pt x="80" y="139"/>
                    <a:pt x="74" y="133"/>
                  </a:cubicBezTo>
                  <a:cubicBezTo>
                    <a:pt x="68" y="127"/>
                    <a:pt x="65" y="119"/>
                    <a:pt x="65" y="110"/>
                  </a:cubicBezTo>
                  <a:cubicBezTo>
                    <a:pt x="65" y="102"/>
                    <a:pt x="66" y="95"/>
                    <a:pt x="68" y="90"/>
                  </a:cubicBezTo>
                  <a:cubicBezTo>
                    <a:pt x="70" y="85"/>
                    <a:pt x="73" y="81"/>
                    <a:pt x="77" y="79"/>
                  </a:cubicBezTo>
                  <a:cubicBezTo>
                    <a:pt x="82" y="76"/>
                    <a:pt x="88" y="74"/>
                    <a:pt x="96" y="73"/>
                  </a:cubicBezTo>
                  <a:cubicBezTo>
                    <a:pt x="96" y="148"/>
                    <a:pt x="96" y="148"/>
                    <a:pt x="96" y="148"/>
                  </a:cubicBezTo>
                  <a:moveTo>
                    <a:pt x="123" y="0"/>
                  </a:moveTo>
                  <a:cubicBezTo>
                    <a:pt x="96" y="0"/>
                    <a:pt x="96" y="0"/>
                    <a:pt x="96" y="0"/>
                  </a:cubicBezTo>
                  <a:cubicBezTo>
                    <a:pt x="96" y="35"/>
                    <a:pt x="96" y="35"/>
                    <a:pt x="96" y="35"/>
                  </a:cubicBezTo>
                  <a:cubicBezTo>
                    <a:pt x="83" y="37"/>
                    <a:pt x="71" y="42"/>
                    <a:pt x="60" y="48"/>
                  </a:cubicBezTo>
                  <a:cubicBezTo>
                    <a:pt x="50" y="54"/>
                    <a:pt x="41" y="61"/>
                    <a:pt x="33" y="69"/>
                  </a:cubicBezTo>
                  <a:cubicBezTo>
                    <a:pt x="26" y="77"/>
                    <a:pt x="21" y="85"/>
                    <a:pt x="17" y="94"/>
                  </a:cubicBezTo>
                  <a:cubicBezTo>
                    <a:pt x="13" y="103"/>
                    <a:pt x="11" y="111"/>
                    <a:pt x="11" y="119"/>
                  </a:cubicBezTo>
                  <a:cubicBezTo>
                    <a:pt x="11" y="136"/>
                    <a:pt x="13" y="149"/>
                    <a:pt x="19" y="160"/>
                  </a:cubicBezTo>
                  <a:cubicBezTo>
                    <a:pt x="24" y="171"/>
                    <a:pt x="30" y="180"/>
                    <a:pt x="39" y="188"/>
                  </a:cubicBezTo>
                  <a:cubicBezTo>
                    <a:pt x="47" y="195"/>
                    <a:pt x="56" y="201"/>
                    <a:pt x="66" y="206"/>
                  </a:cubicBezTo>
                  <a:cubicBezTo>
                    <a:pt x="76" y="211"/>
                    <a:pt x="86" y="215"/>
                    <a:pt x="96" y="219"/>
                  </a:cubicBezTo>
                  <a:cubicBezTo>
                    <a:pt x="96" y="318"/>
                    <a:pt x="96" y="318"/>
                    <a:pt x="96" y="318"/>
                  </a:cubicBezTo>
                  <a:cubicBezTo>
                    <a:pt x="89" y="317"/>
                    <a:pt x="82" y="316"/>
                    <a:pt x="74" y="314"/>
                  </a:cubicBezTo>
                  <a:cubicBezTo>
                    <a:pt x="66" y="312"/>
                    <a:pt x="59" y="309"/>
                    <a:pt x="51" y="306"/>
                  </a:cubicBezTo>
                  <a:cubicBezTo>
                    <a:pt x="44" y="304"/>
                    <a:pt x="37" y="301"/>
                    <a:pt x="31" y="297"/>
                  </a:cubicBezTo>
                  <a:cubicBezTo>
                    <a:pt x="25" y="294"/>
                    <a:pt x="19" y="291"/>
                    <a:pt x="15" y="288"/>
                  </a:cubicBezTo>
                  <a:cubicBezTo>
                    <a:pt x="0" y="335"/>
                    <a:pt x="0" y="335"/>
                    <a:pt x="0" y="335"/>
                  </a:cubicBezTo>
                  <a:cubicBezTo>
                    <a:pt x="7" y="339"/>
                    <a:pt x="13" y="342"/>
                    <a:pt x="20" y="345"/>
                  </a:cubicBezTo>
                  <a:cubicBezTo>
                    <a:pt x="27" y="348"/>
                    <a:pt x="34" y="350"/>
                    <a:pt x="41" y="352"/>
                  </a:cubicBezTo>
                  <a:cubicBezTo>
                    <a:pt x="48" y="354"/>
                    <a:pt x="56" y="356"/>
                    <a:pt x="64" y="357"/>
                  </a:cubicBezTo>
                  <a:cubicBezTo>
                    <a:pt x="73" y="358"/>
                    <a:pt x="82" y="358"/>
                    <a:pt x="91" y="358"/>
                  </a:cubicBezTo>
                  <a:cubicBezTo>
                    <a:pt x="92" y="358"/>
                    <a:pt x="93" y="358"/>
                    <a:pt x="94" y="358"/>
                  </a:cubicBezTo>
                  <a:cubicBezTo>
                    <a:pt x="94" y="358"/>
                    <a:pt x="95" y="358"/>
                    <a:pt x="96" y="358"/>
                  </a:cubicBezTo>
                  <a:cubicBezTo>
                    <a:pt x="96" y="392"/>
                    <a:pt x="96" y="392"/>
                    <a:pt x="96" y="392"/>
                  </a:cubicBezTo>
                  <a:cubicBezTo>
                    <a:pt x="123" y="392"/>
                    <a:pt x="123" y="392"/>
                    <a:pt x="123" y="392"/>
                  </a:cubicBezTo>
                  <a:cubicBezTo>
                    <a:pt x="123" y="355"/>
                    <a:pt x="123" y="355"/>
                    <a:pt x="123" y="355"/>
                  </a:cubicBezTo>
                  <a:cubicBezTo>
                    <a:pt x="136" y="352"/>
                    <a:pt x="148" y="347"/>
                    <a:pt x="159" y="341"/>
                  </a:cubicBezTo>
                  <a:cubicBezTo>
                    <a:pt x="170" y="334"/>
                    <a:pt x="179" y="327"/>
                    <a:pt x="187" y="318"/>
                  </a:cubicBezTo>
                  <a:cubicBezTo>
                    <a:pt x="194" y="310"/>
                    <a:pt x="200" y="300"/>
                    <a:pt x="204" y="290"/>
                  </a:cubicBezTo>
                  <a:cubicBezTo>
                    <a:pt x="208" y="281"/>
                    <a:pt x="210" y="271"/>
                    <a:pt x="210" y="261"/>
                  </a:cubicBezTo>
                  <a:cubicBezTo>
                    <a:pt x="210" y="244"/>
                    <a:pt x="207" y="230"/>
                    <a:pt x="202" y="219"/>
                  </a:cubicBezTo>
                  <a:cubicBezTo>
                    <a:pt x="197" y="208"/>
                    <a:pt x="190" y="198"/>
                    <a:pt x="181" y="191"/>
                  </a:cubicBezTo>
                  <a:cubicBezTo>
                    <a:pt x="173" y="183"/>
                    <a:pt x="163" y="177"/>
                    <a:pt x="153" y="172"/>
                  </a:cubicBezTo>
                  <a:cubicBezTo>
                    <a:pt x="143" y="168"/>
                    <a:pt x="132" y="163"/>
                    <a:pt x="123" y="159"/>
                  </a:cubicBezTo>
                  <a:cubicBezTo>
                    <a:pt x="123" y="72"/>
                    <a:pt x="123" y="72"/>
                    <a:pt x="123" y="72"/>
                  </a:cubicBezTo>
                  <a:cubicBezTo>
                    <a:pt x="133" y="73"/>
                    <a:pt x="143" y="74"/>
                    <a:pt x="155" y="77"/>
                  </a:cubicBezTo>
                  <a:cubicBezTo>
                    <a:pt x="166" y="80"/>
                    <a:pt x="176" y="83"/>
                    <a:pt x="187" y="87"/>
                  </a:cubicBezTo>
                  <a:cubicBezTo>
                    <a:pt x="196" y="40"/>
                    <a:pt x="196" y="40"/>
                    <a:pt x="196" y="40"/>
                  </a:cubicBezTo>
                  <a:cubicBezTo>
                    <a:pt x="184" y="38"/>
                    <a:pt x="172" y="36"/>
                    <a:pt x="161" y="34"/>
                  </a:cubicBezTo>
                  <a:cubicBezTo>
                    <a:pt x="149" y="33"/>
                    <a:pt x="137" y="32"/>
                    <a:pt x="123" y="32"/>
                  </a:cubicBezTo>
                  <a:cubicBezTo>
                    <a:pt x="123" y="32"/>
                    <a:pt x="123" y="32"/>
                    <a:pt x="123" y="32"/>
                  </a:cubicBezTo>
                  <a:cubicBezTo>
                    <a:pt x="123" y="0"/>
                    <a:pt x="123" y="0"/>
                    <a:pt x="12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9" name="Freeform 73"/>
            <p:cNvSpPr/>
            <p:nvPr/>
          </p:nvSpPr>
          <p:spPr bwMode="auto">
            <a:xfrm>
              <a:off x="3982143" y="4265791"/>
              <a:ext cx="893762" cy="1046163"/>
            </a:xfrm>
            <a:custGeom>
              <a:avLst/>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close/>
                </a:path>
              </a:pathLst>
            </a:custGeom>
            <a:solidFill>
              <a:schemeClr val="accent4"/>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11" name="Rectangle 110"/>
            <p:cNvSpPr/>
            <p:nvPr/>
          </p:nvSpPr>
          <p:spPr>
            <a:xfrm>
              <a:off x="4123524" y="4417594"/>
              <a:ext cx="573332" cy="518431"/>
            </a:xfrm>
            <a:prstGeom prst="rect">
              <a:avLst/>
            </a:prstGeom>
          </p:spPr>
          <p:txBody>
            <a:bodyPr wrap="none">
              <a:spAutoFit/>
            </a:bodyPr>
            <a:lstStyle/>
            <a:p>
              <a:r>
                <a:rPr lang="en-US" altLang="zh-CN" sz="2955" b="1">
                  <a:solidFill>
                    <a:schemeClr val="tx1">
                      <a:lumMod val="65000"/>
                      <a:lumOff val="35000"/>
                    </a:schemeClr>
                  </a:solidFill>
                  <a:latin typeface="+mn-lt"/>
                  <a:ea typeface="+mn-ea"/>
                  <a:cs typeface="+mn-ea"/>
                  <a:sym typeface="+mn-lt"/>
                </a:rPr>
                <a:t>0</a:t>
              </a:r>
              <a:r>
                <a:rPr lang="vi-VN" altLang="zh-CN" sz="2955" b="1">
                  <a:solidFill>
                    <a:schemeClr val="tx1">
                      <a:lumMod val="65000"/>
                      <a:lumOff val="35000"/>
                    </a:schemeClr>
                  </a:solidFill>
                  <a:latin typeface="+mn-lt"/>
                  <a:ea typeface="+mn-ea"/>
                  <a:cs typeface="+mn-ea"/>
                  <a:sym typeface="+mn-lt"/>
                </a:rPr>
                <a:t>4</a:t>
              </a:r>
              <a:endParaRPr lang="en-US" sz="2955">
                <a:latin typeface="+mn-lt"/>
                <a:ea typeface="+mn-ea"/>
                <a:cs typeface="+mn-ea"/>
                <a:sym typeface="+mn-lt"/>
              </a:endParaRPr>
            </a:p>
          </p:txBody>
        </p:sp>
      </p:grpSp>
      <p:grpSp>
        <p:nvGrpSpPr>
          <p:cNvPr id="15" name="Group 14"/>
          <p:cNvGrpSpPr/>
          <p:nvPr/>
        </p:nvGrpSpPr>
        <p:grpSpPr>
          <a:xfrm>
            <a:off x="4665474" y="2049439"/>
            <a:ext cx="785211" cy="925848"/>
            <a:chOff x="4423468" y="1943278"/>
            <a:chExt cx="744537" cy="877889"/>
          </a:xfrm>
        </p:grpSpPr>
        <p:sp>
          <p:nvSpPr>
            <p:cNvPr id="93" name="Freeform 77"/>
            <p:cNvSpPr/>
            <p:nvPr/>
          </p:nvSpPr>
          <p:spPr bwMode="auto">
            <a:xfrm>
              <a:off x="4448868" y="1981379"/>
              <a:ext cx="719137" cy="839788"/>
            </a:xfrm>
            <a:custGeom>
              <a:avLst/>
              <a:gdLst>
                <a:gd name="T0" fmla="*/ 224 w 449"/>
                <a:gd name="T1" fmla="*/ 0 h 524"/>
                <a:gd name="T2" fmla="*/ 0 w 449"/>
                <a:gd name="T3" fmla="*/ 224 h 524"/>
                <a:gd name="T4" fmla="*/ 224 w 449"/>
                <a:gd name="T5" fmla="*/ 448 h 524"/>
                <a:gd name="T6" fmla="*/ 235 w 449"/>
                <a:gd name="T7" fmla="*/ 448 h 524"/>
                <a:gd name="T8" fmla="*/ 325 w 449"/>
                <a:gd name="T9" fmla="*/ 524 h 524"/>
                <a:gd name="T10" fmla="*/ 335 w 449"/>
                <a:gd name="T11" fmla="*/ 419 h 524"/>
                <a:gd name="T12" fmla="*/ 449 w 449"/>
                <a:gd name="T13" fmla="*/ 224 h 524"/>
                <a:gd name="T14" fmla="*/ 224 w 449"/>
                <a:gd name="T15" fmla="*/ 0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224" y="0"/>
                  </a:moveTo>
                  <a:cubicBezTo>
                    <a:pt x="101" y="0"/>
                    <a:pt x="0" y="100"/>
                    <a:pt x="0" y="224"/>
                  </a:cubicBezTo>
                  <a:cubicBezTo>
                    <a:pt x="0" y="348"/>
                    <a:pt x="101" y="448"/>
                    <a:pt x="224"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ubicBezTo>
                    <a:pt x="449" y="100"/>
                    <a:pt x="348" y="0"/>
                    <a:pt x="224" y="0"/>
                  </a:cubicBezTo>
                </a:path>
              </a:pathLst>
            </a:custGeom>
            <a:solidFill>
              <a:schemeClr val="tx2">
                <a:lumMod val="50000"/>
                <a:lumOff val="50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94" name="Freeform 78"/>
            <p:cNvSpPr/>
            <p:nvPr/>
          </p:nvSpPr>
          <p:spPr bwMode="auto">
            <a:xfrm>
              <a:off x="4423468" y="1943278"/>
              <a:ext cx="717550" cy="839788"/>
            </a:xfrm>
            <a:custGeom>
              <a:avLst/>
              <a:gdLst>
                <a:gd name="T0" fmla="*/ 449 w 449"/>
                <a:gd name="T1" fmla="*/ 224 h 524"/>
                <a:gd name="T2" fmla="*/ 225 w 449"/>
                <a:gd name="T3" fmla="*/ 0 h 524"/>
                <a:gd name="T4" fmla="*/ 0 w 449"/>
                <a:gd name="T5" fmla="*/ 224 h 524"/>
                <a:gd name="T6" fmla="*/ 225 w 449"/>
                <a:gd name="T7" fmla="*/ 448 h 524"/>
                <a:gd name="T8" fmla="*/ 235 w 449"/>
                <a:gd name="T9" fmla="*/ 448 h 524"/>
                <a:gd name="T10" fmla="*/ 325 w 449"/>
                <a:gd name="T11" fmla="*/ 524 h 524"/>
                <a:gd name="T12" fmla="*/ 335 w 449"/>
                <a:gd name="T13" fmla="*/ 419 h 524"/>
                <a:gd name="T14" fmla="*/ 449 w 449"/>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449" y="224"/>
                  </a:moveTo>
                  <a:cubicBezTo>
                    <a:pt x="449" y="100"/>
                    <a:pt x="348" y="0"/>
                    <a:pt x="225" y="0"/>
                  </a:cubicBez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lose/>
                </a:path>
              </a:pathLst>
            </a:custGeom>
            <a:solidFill>
              <a:schemeClr val="accent1"/>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grpSp>
          <p:nvGrpSpPr>
            <p:cNvPr id="112" name="Group 111"/>
            <p:cNvGrpSpPr/>
            <p:nvPr/>
          </p:nvGrpSpPr>
          <p:grpSpPr>
            <a:xfrm>
              <a:off x="4590651" y="2102355"/>
              <a:ext cx="405011" cy="354471"/>
              <a:chOff x="5162550" y="8939213"/>
              <a:chExt cx="928688" cy="812800"/>
            </a:xfrm>
            <a:solidFill>
              <a:schemeClr val="tx1"/>
            </a:solidFill>
          </p:grpSpPr>
          <p:sp>
            <p:nvSpPr>
              <p:cNvPr id="113" name="AutoShape 103"/>
              <p:cNvSpPr/>
              <p:nvPr/>
            </p:nvSpPr>
            <p:spPr bwMode="auto">
              <a:xfrm>
                <a:off x="5308600" y="9083675"/>
                <a:ext cx="333375" cy="21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chemeClr val="bg1"/>
                  </a:solidFill>
                  <a:effectLst>
                    <a:outerShdw blurRad="38100" dist="38100" dir="2700000" algn="tl">
                      <a:srgbClr val="000000"/>
                    </a:outerShdw>
                  </a:effectLst>
                  <a:latin typeface="+mn-lt"/>
                  <a:ea typeface="+mn-ea"/>
                  <a:cs typeface="+mn-ea"/>
                  <a:sym typeface="+mn-lt"/>
                </a:endParaRPr>
              </a:p>
            </p:txBody>
          </p:sp>
          <p:sp>
            <p:nvSpPr>
              <p:cNvPr id="114" name="AutoShape 104"/>
              <p:cNvSpPr/>
              <p:nvPr/>
            </p:nvSpPr>
            <p:spPr bwMode="auto">
              <a:xfrm>
                <a:off x="5162550" y="8939213"/>
                <a:ext cx="928688"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grpSp>
      </p:grpSp>
      <p:grpSp>
        <p:nvGrpSpPr>
          <p:cNvPr id="12" name="Group 11"/>
          <p:cNvGrpSpPr/>
          <p:nvPr/>
        </p:nvGrpSpPr>
        <p:grpSpPr>
          <a:xfrm>
            <a:off x="5032128" y="2946824"/>
            <a:ext cx="1285804" cy="1274085"/>
            <a:chOff x="4771130" y="2794179"/>
            <a:chExt cx="1219200" cy="1208088"/>
          </a:xfrm>
        </p:grpSpPr>
        <p:sp>
          <p:nvSpPr>
            <p:cNvPr id="97" name="Freeform 81"/>
            <p:cNvSpPr/>
            <p:nvPr/>
          </p:nvSpPr>
          <p:spPr bwMode="auto">
            <a:xfrm>
              <a:off x="4853680" y="2876729"/>
              <a:ext cx="1136650" cy="1125538"/>
            </a:xfrm>
            <a:custGeom>
              <a:avLst/>
              <a:gdLst>
                <a:gd name="T0" fmla="*/ 363 w 710"/>
                <a:gd name="T1" fmla="*/ 0 h 702"/>
                <a:gd name="T2" fmla="*/ 270 w 710"/>
                <a:gd name="T3" fmla="*/ 13 h 702"/>
                <a:gd name="T4" fmla="*/ 51 w 710"/>
                <a:gd name="T5" fmla="*/ 418 h 702"/>
                <a:gd name="T6" fmla="*/ 363 w 710"/>
                <a:gd name="T7" fmla="*/ 651 h 702"/>
                <a:gd name="T8" fmla="*/ 456 w 710"/>
                <a:gd name="T9" fmla="*/ 637 h 702"/>
                <a:gd name="T10" fmla="*/ 470 w 710"/>
                <a:gd name="T11" fmla="*/ 633 h 702"/>
                <a:gd name="T12" fmla="*/ 628 w 710"/>
                <a:gd name="T13" fmla="*/ 702 h 702"/>
                <a:gd name="T14" fmla="*/ 597 w 710"/>
                <a:gd name="T15" fmla="*/ 551 h 702"/>
                <a:gd name="T16" fmla="*/ 675 w 710"/>
                <a:gd name="T17" fmla="*/ 232 h 702"/>
                <a:gd name="T18" fmla="*/ 363 w 710"/>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702">
                  <a:moveTo>
                    <a:pt x="363" y="0"/>
                  </a:moveTo>
                  <a:cubicBezTo>
                    <a:pt x="332" y="0"/>
                    <a:pt x="301" y="4"/>
                    <a:pt x="270" y="13"/>
                  </a:cubicBezTo>
                  <a:cubicBezTo>
                    <a:pt x="98" y="65"/>
                    <a:pt x="0" y="246"/>
                    <a:pt x="51" y="418"/>
                  </a:cubicBezTo>
                  <a:cubicBezTo>
                    <a:pt x="93" y="560"/>
                    <a:pt x="223" y="651"/>
                    <a:pt x="363" y="651"/>
                  </a:cubicBezTo>
                  <a:cubicBezTo>
                    <a:pt x="394" y="651"/>
                    <a:pt x="425" y="647"/>
                    <a:pt x="456" y="637"/>
                  </a:cubicBezTo>
                  <a:cubicBezTo>
                    <a:pt x="461" y="636"/>
                    <a:pt x="465" y="634"/>
                    <a:pt x="470" y="633"/>
                  </a:cubicBezTo>
                  <a:cubicBezTo>
                    <a:pt x="628" y="702"/>
                    <a:pt x="628" y="702"/>
                    <a:pt x="628" y="702"/>
                  </a:cubicBezTo>
                  <a:cubicBezTo>
                    <a:pt x="597" y="551"/>
                    <a:pt x="597" y="551"/>
                    <a:pt x="597" y="551"/>
                  </a:cubicBezTo>
                  <a:cubicBezTo>
                    <a:pt x="676" y="469"/>
                    <a:pt x="710" y="349"/>
                    <a:pt x="675" y="232"/>
                  </a:cubicBezTo>
                  <a:cubicBezTo>
                    <a:pt x="633" y="91"/>
                    <a:pt x="503" y="0"/>
                    <a:pt x="363" y="0"/>
                  </a:cubicBezTo>
                </a:path>
              </a:pathLst>
            </a:custGeom>
            <a:solidFill>
              <a:schemeClr val="tx2">
                <a:lumMod val="50000"/>
                <a:lumOff val="50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98" name="Freeform 82"/>
            <p:cNvSpPr/>
            <p:nvPr/>
          </p:nvSpPr>
          <p:spPr bwMode="auto">
            <a:xfrm>
              <a:off x="4771130" y="2794179"/>
              <a:ext cx="1138237" cy="1185863"/>
            </a:xfrm>
            <a:custGeom>
              <a:avLst/>
              <a:gdLst>
                <a:gd name="T0" fmla="*/ 675 w 710"/>
                <a:gd name="T1" fmla="*/ 271 h 740"/>
                <a:gd name="T2" fmla="*/ 270 w 710"/>
                <a:gd name="T3" fmla="*/ 52 h 740"/>
                <a:gd name="T4" fmla="*/ 52 w 710"/>
                <a:gd name="T5" fmla="*/ 457 h 740"/>
                <a:gd name="T6" fmla="*/ 456 w 710"/>
                <a:gd name="T7" fmla="*/ 676 h 740"/>
                <a:gd name="T8" fmla="*/ 471 w 710"/>
                <a:gd name="T9" fmla="*/ 671 h 740"/>
                <a:gd name="T10" fmla="*/ 628 w 710"/>
                <a:gd name="T11" fmla="*/ 740 h 740"/>
                <a:gd name="T12" fmla="*/ 598 w 710"/>
                <a:gd name="T13" fmla="*/ 589 h 740"/>
                <a:gd name="T14" fmla="*/ 675 w 710"/>
                <a:gd name="T15" fmla="*/ 271 h 7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0" h="740">
                  <a:moveTo>
                    <a:pt x="675" y="271"/>
                  </a:moveTo>
                  <a:cubicBezTo>
                    <a:pt x="624" y="98"/>
                    <a:pt x="443" y="0"/>
                    <a:pt x="270" y="52"/>
                  </a:cubicBezTo>
                  <a:cubicBezTo>
                    <a:pt x="98" y="103"/>
                    <a:pt x="0" y="285"/>
                    <a:pt x="52" y="457"/>
                  </a:cubicBezTo>
                  <a:cubicBezTo>
                    <a:pt x="103" y="629"/>
                    <a:pt x="284" y="727"/>
                    <a:pt x="456" y="676"/>
                  </a:cubicBezTo>
                  <a:cubicBezTo>
                    <a:pt x="461" y="674"/>
                    <a:pt x="466" y="673"/>
                    <a:pt x="471" y="671"/>
                  </a:cubicBezTo>
                  <a:cubicBezTo>
                    <a:pt x="628" y="740"/>
                    <a:pt x="628" y="740"/>
                    <a:pt x="628" y="740"/>
                  </a:cubicBezTo>
                  <a:cubicBezTo>
                    <a:pt x="598" y="589"/>
                    <a:pt x="598" y="589"/>
                    <a:pt x="598" y="589"/>
                  </a:cubicBezTo>
                  <a:cubicBezTo>
                    <a:pt x="676" y="508"/>
                    <a:pt x="710" y="387"/>
                    <a:pt x="675" y="271"/>
                  </a:cubicBezTo>
                  <a:close/>
                </a:path>
              </a:pathLst>
            </a:custGeom>
            <a:solidFill>
              <a:schemeClr val="accent2"/>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grpSp>
          <p:nvGrpSpPr>
            <p:cNvPr id="115" name="Group 114"/>
            <p:cNvGrpSpPr/>
            <p:nvPr/>
          </p:nvGrpSpPr>
          <p:grpSpPr>
            <a:xfrm>
              <a:off x="5120485" y="3113161"/>
              <a:ext cx="509379" cy="509379"/>
              <a:chOff x="8878888" y="5164138"/>
              <a:chExt cx="928687" cy="928687"/>
            </a:xfrm>
            <a:solidFill>
              <a:schemeClr val="tx1"/>
            </a:solidFill>
          </p:grpSpPr>
          <p:sp>
            <p:nvSpPr>
              <p:cNvPr id="116" name="AutoShape 123"/>
              <p:cNvSpPr/>
              <p:nvPr/>
            </p:nvSpPr>
            <p:spPr bwMode="auto">
              <a:xfrm>
                <a:off x="8878888" y="5164138"/>
                <a:ext cx="928687" cy="928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sp>
            <p:nvSpPr>
              <p:cNvPr id="117" name="AutoShape 124"/>
              <p:cNvSpPr/>
              <p:nvPr/>
            </p:nvSpPr>
            <p:spPr bwMode="auto">
              <a:xfrm>
                <a:off x="9140825" y="5424488"/>
                <a:ext cx="4064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sp>
            <p:nvSpPr>
              <p:cNvPr id="118" name="AutoShape 125"/>
              <p:cNvSpPr/>
              <p:nvPr/>
            </p:nvSpPr>
            <p:spPr bwMode="auto">
              <a:xfrm>
                <a:off x="9226550" y="5511800"/>
                <a:ext cx="233363" cy="23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grpSp>
      </p:grpSp>
      <p:grpSp>
        <p:nvGrpSpPr>
          <p:cNvPr id="13" name="Group 12"/>
          <p:cNvGrpSpPr/>
          <p:nvPr/>
        </p:nvGrpSpPr>
        <p:grpSpPr>
          <a:xfrm>
            <a:off x="6071822" y="2164961"/>
            <a:ext cx="1146843" cy="1240601"/>
            <a:chOff x="5756968" y="2052816"/>
            <a:chExt cx="1087437" cy="1176338"/>
          </a:xfrm>
        </p:grpSpPr>
        <p:sp>
          <p:nvSpPr>
            <p:cNvPr id="85" name="Freeform 69"/>
            <p:cNvSpPr/>
            <p:nvPr/>
          </p:nvSpPr>
          <p:spPr bwMode="auto">
            <a:xfrm>
              <a:off x="5860155" y="2078216"/>
              <a:ext cx="984250" cy="1150938"/>
            </a:xfrm>
            <a:custGeom>
              <a:avLst/>
              <a:gdLst>
                <a:gd name="T0" fmla="*/ 307 w 614"/>
                <a:gd name="T1" fmla="*/ 0 h 719"/>
                <a:gd name="T2" fmla="*/ 0 w 614"/>
                <a:gd name="T3" fmla="*/ 307 h 719"/>
                <a:gd name="T4" fmla="*/ 307 w 614"/>
                <a:gd name="T5" fmla="*/ 615 h 719"/>
                <a:gd name="T6" fmla="*/ 321 w 614"/>
                <a:gd name="T7" fmla="*/ 614 h 719"/>
                <a:gd name="T8" fmla="*/ 445 w 614"/>
                <a:gd name="T9" fmla="*/ 719 h 719"/>
                <a:gd name="T10" fmla="*/ 458 w 614"/>
                <a:gd name="T11" fmla="*/ 575 h 719"/>
                <a:gd name="T12" fmla="*/ 614 w 614"/>
                <a:gd name="T13" fmla="*/ 307 h 719"/>
                <a:gd name="T14" fmla="*/ 307 w 614"/>
                <a:gd name="T15" fmla="*/ 0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307" y="0"/>
                  </a:moveTo>
                  <a:cubicBezTo>
                    <a:pt x="137" y="0"/>
                    <a:pt x="0" y="138"/>
                    <a:pt x="0" y="307"/>
                  </a:cubicBezTo>
                  <a:cubicBezTo>
                    <a:pt x="0" y="477"/>
                    <a:pt x="137" y="615"/>
                    <a:pt x="307" y="615"/>
                  </a:cubicBezTo>
                  <a:cubicBezTo>
                    <a:pt x="312" y="615"/>
                    <a:pt x="316" y="615"/>
                    <a:pt x="321" y="614"/>
                  </a:cubicBezTo>
                  <a:cubicBezTo>
                    <a:pt x="445" y="719"/>
                    <a:pt x="445" y="719"/>
                    <a:pt x="445" y="719"/>
                  </a:cubicBezTo>
                  <a:cubicBezTo>
                    <a:pt x="458" y="575"/>
                    <a:pt x="458" y="575"/>
                    <a:pt x="458" y="575"/>
                  </a:cubicBezTo>
                  <a:cubicBezTo>
                    <a:pt x="551" y="522"/>
                    <a:pt x="614" y="422"/>
                    <a:pt x="614" y="307"/>
                  </a:cubicBezTo>
                  <a:cubicBezTo>
                    <a:pt x="614" y="138"/>
                    <a:pt x="477" y="0"/>
                    <a:pt x="307" y="0"/>
                  </a:cubicBezTo>
                </a:path>
              </a:pathLst>
            </a:custGeom>
            <a:solidFill>
              <a:schemeClr val="tx2">
                <a:lumMod val="50000"/>
                <a:lumOff val="50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6" name="Freeform 70"/>
            <p:cNvSpPr/>
            <p:nvPr/>
          </p:nvSpPr>
          <p:spPr bwMode="auto">
            <a:xfrm>
              <a:off x="5756968" y="2052816"/>
              <a:ext cx="982662" cy="1150938"/>
            </a:xfrm>
            <a:custGeom>
              <a:avLst/>
              <a:gdLst>
                <a:gd name="T0" fmla="*/ 614 w 614"/>
                <a:gd name="T1" fmla="*/ 307 h 719"/>
                <a:gd name="T2" fmla="*/ 307 w 614"/>
                <a:gd name="T3" fmla="*/ 0 h 719"/>
                <a:gd name="T4" fmla="*/ 0 w 614"/>
                <a:gd name="T5" fmla="*/ 307 h 719"/>
                <a:gd name="T6" fmla="*/ 307 w 614"/>
                <a:gd name="T7" fmla="*/ 614 h 719"/>
                <a:gd name="T8" fmla="*/ 321 w 614"/>
                <a:gd name="T9" fmla="*/ 614 h 719"/>
                <a:gd name="T10" fmla="*/ 445 w 614"/>
                <a:gd name="T11" fmla="*/ 719 h 719"/>
                <a:gd name="T12" fmla="*/ 458 w 614"/>
                <a:gd name="T13" fmla="*/ 575 h 719"/>
                <a:gd name="T14" fmla="*/ 614 w 614"/>
                <a:gd name="T15" fmla="*/ 307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614" y="307"/>
                  </a:moveTo>
                  <a:cubicBezTo>
                    <a:pt x="614" y="138"/>
                    <a:pt x="477" y="0"/>
                    <a:pt x="307" y="0"/>
                  </a:cubicBezTo>
                  <a:cubicBezTo>
                    <a:pt x="137" y="0"/>
                    <a:pt x="0" y="138"/>
                    <a:pt x="0" y="307"/>
                  </a:cubicBezTo>
                  <a:cubicBezTo>
                    <a:pt x="0" y="477"/>
                    <a:pt x="137" y="614"/>
                    <a:pt x="307" y="614"/>
                  </a:cubicBezTo>
                  <a:cubicBezTo>
                    <a:pt x="312" y="614"/>
                    <a:pt x="316" y="614"/>
                    <a:pt x="321" y="614"/>
                  </a:cubicBezTo>
                  <a:cubicBezTo>
                    <a:pt x="445" y="719"/>
                    <a:pt x="445" y="719"/>
                    <a:pt x="445" y="719"/>
                  </a:cubicBezTo>
                  <a:cubicBezTo>
                    <a:pt x="458" y="575"/>
                    <a:pt x="458" y="575"/>
                    <a:pt x="458" y="575"/>
                  </a:cubicBezTo>
                  <a:cubicBezTo>
                    <a:pt x="551" y="522"/>
                    <a:pt x="614" y="422"/>
                    <a:pt x="614" y="307"/>
                  </a:cubicBezTo>
                  <a:close/>
                </a:path>
              </a:pathLst>
            </a:custGeom>
            <a:solidFill>
              <a:schemeClr val="accent4"/>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grpSp>
          <p:nvGrpSpPr>
            <p:cNvPr id="119" name="Group 118"/>
            <p:cNvGrpSpPr/>
            <p:nvPr/>
          </p:nvGrpSpPr>
          <p:grpSpPr>
            <a:xfrm>
              <a:off x="6025254" y="2311787"/>
              <a:ext cx="509379" cy="509380"/>
              <a:chOff x="8878888" y="3305175"/>
              <a:chExt cx="928687" cy="928688"/>
            </a:xfrm>
            <a:solidFill>
              <a:schemeClr val="tx1"/>
            </a:solidFill>
          </p:grpSpPr>
          <p:sp>
            <p:nvSpPr>
              <p:cNvPr id="120" name="AutoShape 136"/>
              <p:cNvSpPr/>
              <p:nvPr/>
            </p:nvSpPr>
            <p:spPr bwMode="auto">
              <a:xfrm>
                <a:off x="9372600" y="3421063"/>
                <a:ext cx="3048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sp>
            <p:nvSpPr>
              <p:cNvPr id="121" name="AutoShape 137"/>
              <p:cNvSpPr/>
              <p:nvPr/>
            </p:nvSpPr>
            <p:spPr bwMode="auto">
              <a:xfrm>
                <a:off x="8878888" y="3305175"/>
                <a:ext cx="928687" cy="928688"/>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sp>
            <p:nvSpPr>
              <p:cNvPr id="122" name="AutoShape 138"/>
              <p:cNvSpPr/>
              <p:nvPr/>
            </p:nvSpPr>
            <p:spPr bwMode="auto">
              <a:xfrm>
                <a:off x="9372600" y="3305175"/>
                <a:ext cx="434975" cy="434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grpSp>
      </p:grpSp>
      <p:sp>
        <p:nvSpPr>
          <p:cNvPr id="123" name="矩形 122"/>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矩形 123"/>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文本框 124"/>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126" name="文本框 125"/>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1000"/>
                            </p:stCondLst>
                            <p:childTnLst>
                              <p:par>
                                <p:cTn id="27" presetID="12" presetClass="entr" presetSubtype="8" fill="hold" grpId="0" nodeType="afterEffect">
                                  <p:stCondLst>
                                    <p:cond delay="0"/>
                                  </p:stCondLst>
                                  <p:childTnLst>
                                    <p:set>
                                      <p:cBhvr>
                                        <p:cTn id="28" dur="1" fill="hold">
                                          <p:stCondLst>
                                            <p:cond delay="0"/>
                                          </p:stCondLst>
                                        </p:cTn>
                                        <p:tgtEl>
                                          <p:spTgt spid="103"/>
                                        </p:tgtEl>
                                        <p:attrNameLst>
                                          <p:attrName>style.visibility</p:attrName>
                                        </p:attrNameLst>
                                      </p:cBhvr>
                                      <p:to>
                                        <p:strVal val="visible"/>
                                      </p:to>
                                    </p:set>
                                    <p:anim calcmode="lin" valueType="num">
                                      <p:cBhvr additive="base">
                                        <p:cTn id="29" dur="500"/>
                                        <p:tgtEl>
                                          <p:spTgt spid="103"/>
                                        </p:tgtEl>
                                        <p:attrNameLst>
                                          <p:attrName>ppt_x</p:attrName>
                                        </p:attrNameLst>
                                      </p:cBhvr>
                                      <p:tavLst>
                                        <p:tav tm="0">
                                          <p:val>
                                            <p:strVal val="#ppt_x-#ppt_w*1.125000"/>
                                          </p:val>
                                        </p:tav>
                                        <p:tav tm="100000">
                                          <p:val>
                                            <p:strVal val="#ppt_x"/>
                                          </p:val>
                                        </p:tav>
                                      </p:tavLst>
                                    </p:anim>
                                    <p:animEffect transition="in" filter="wipe(right)">
                                      <p:cBhvr>
                                        <p:cTn id="30" dur="500"/>
                                        <p:tgtEl>
                                          <p:spTgt spid="103"/>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2000"/>
                            </p:stCondLst>
                            <p:childTnLst>
                              <p:par>
                                <p:cTn id="38" presetID="12" presetClass="entr" presetSubtype="8"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p:tgtEl>
                                          <p:spTgt spid="102"/>
                                        </p:tgtEl>
                                        <p:attrNameLst>
                                          <p:attrName>ppt_x</p:attrName>
                                        </p:attrNameLst>
                                      </p:cBhvr>
                                      <p:tavLst>
                                        <p:tav tm="0">
                                          <p:val>
                                            <p:strVal val="#ppt_x-#ppt_w*1.125000"/>
                                          </p:val>
                                        </p:tav>
                                        <p:tav tm="100000">
                                          <p:val>
                                            <p:strVal val="#ppt_x"/>
                                          </p:val>
                                        </p:tav>
                                      </p:tavLst>
                                    </p:anim>
                                    <p:animEffect transition="in" filter="wipe(right)">
                                      <p:cBhvr>
                                        <p:cTn id="41" dur="500"/>
                                        <p:tgtEl>
                                          <p:spTgt spid="102"/>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3000"/>
                            </p:stCondLst>
                            <p:childTnLst>
                              <p:par>
                                <p:cTn id="49" presetID="12" presetClass="entr" presetSubtype="8" fill="hold" grpId="0" nodeType="afterEffect">
                                  <p:stCondLst>
                                    <p:cond delay="0"/>
                                  </p:stCondLst>
                                  <p:childTnLst>
                                    <p:set>
                                      <p:cBhvr>
                                        <p:cTn id="50" dur="1" fill="hold">
                                          <p:stCondLst>
                                            <p:cond delay="0"/>
                                          </p:stCondLst>
                                        </p:cTn>
                                        <p:tgtEl>
                                          <p:spTgt spid="104"/>
                                        </p:tgtEl>
                                        <p:attrNameLst>
                                          <p:attrName>style.visibility</p:attrName>
                                        </p:attrNameLst>
                                      </p:cBhvr>
                                      <p:to>
                                        <p:strVal val="visible"/>
                                      </p:to>
                                    </p:set>
                                    <p:anim calcmode="lin" valueType="num">
                                      <p:cBhvr additive="base">
                                        <p:cTn id="51" dur="500"/>
                                        <p:tgtEl>
                                          <p:spTgt spid="104"/>
                                        </p:tgtEl>
                                        <p:attrNameLst>
                                          <p:attrName>ppt_x</p:attrName>
                                        </p:attrNameLst>
                                      </p:cBhvr>
                                      <p:tavLst>
                                        <p:tav tm="0">
                                          <p:val>
                                            <p:strVal val="#ppt_x-#ppt_w*1.125000"/>
                                          </p:val>
                                        </p:tav>
                                        <p:tav tm="100000">
                                          <p:val>
                                            <p:strVal val="#ppt_x"/>
                                          </p:val>
                                        </p:tav>
                                      </p:tavLst>
                                    </p:anim>
                                    <p:animEffect transition="in" filter="wipe(right)">
                                      <p:cBhvr>
                                        <p:cTn id="52" dur="500"/>
                                        <p:tgtEl>
                                          <p:spTgt spid="104"/>
                                        </p:tgtEl>
                                      </p:cBhvr>
                                    </p:animEffect>
                                  </p:childTnLst>
                                </p:cTn>
                              </p:par>
                            </p:childTnLst>
                          </p:cTn>
                        </p:par>
                        <p:par>
                          <p:cTn id="53" fill="hold">
                            <p:stCondLst>
                              <p:cond delay="3500"/>
                            </p:stCondLst>
                            <p:childTnLst>
                              <p:par>
                                <p:cTn id="54" presetID="53" presetClass="entr" presetSubtype="16"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000"/>
                            </p:stCondLst>
                            <p:childTnLst>
                              <p:par>
                                <p:cTn id="60" presetID="53" presetClass="entr" presetSubtype="16"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cTn>
                              </p:par>
                            </p:childTnLst>
                          </p:cTn>
                        </p:par>
                        <p:par>
                          <p:cTn id="65" fill="hold">
                            <p:stCondLst>
                              <p:cond delay="4500"/>
                            </p:stCondLst>
                            <p:childTnLst>
                              <p:par>
                                <p:cTn id="66" presetID="53" presetClass="entr" presetSubtype="16" fill="hold"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childTnLst>
                          </p:cTn>
                        </p:par>
                        <p:par>
                          <p:cTn id="71" fill="hold">
                            <p:stCondLst>
                              <p:cond delay="5000"/>
                            </p:stCondLst>
                            <p:childTnLst>
                              <p:par>
                                <p:cTn id="72" presetID="12" presetClass="entr" presetSubtype="2" fill="hold" grpId="0" nodeType="afterEffect">
                                  <p:stCondLst>
                                    <p:cond delay="0"/>
                                  </p:stCondLst>
                                  <p:childTnLst>
                                    <p:set>
                                      <p:cBhvr>
                                        <p:cTn id="73" dur="1" fill="hold">
                                          <p:stCondLst>
                                            <p:cond delay="0"/>
                                          </p:stCondLst>
                                        </p:cTn>
                                        <p:tgtEl>
                                          <p:spTgt spid="107"/>
                                        </p:tgtEl>
                                        <p:attrNameLst>
                                          <p:attrName>style.visibility</p:attrName>
                                        </p:attrNameLst>
                                      </p:cBhvr>
                                      <p:to>
                                        <p:strVal val="visible"/>
                                      </p:to>
                                    </p:set>
                                    <p:anim calcmode="lin" valueType="num">
                                      <p:cBhvr additive="base">
                                        <p:cTn id="74" dur="500"/>
                                        <p:tgtEl>
                                          <p:spTgt spid="107"/>
                                        </p:tgtEl>
                                        <p:attrNameLst>
                                          <p:attrName>ppt_x</p:attrName>
                                        </p:attrNameLst>
                                      </p:cBhvr>
                                      <p:tavLst>
                                        <p:tav tm="0">
                                          <p:val>
                                            <p:strVal val="#ppt_x+#ppt_w*1.125000"/>
                                          </p:val>
                                        </p:tav>
                                        <p:tav tm="100000">
                                          <p:val>
                                            <p:strVal val="#ppt_x"/>
                                          </p:val>
                                        </p:tav>
                                      </p:tavLst>
                                    </p:anim>
                                    <p:animEffect transition="in" filter="wipe(left)">
                                      <p:cBhvr>
                                        <p:cTn id="75" dur="500"/>
                                        <p:tgtEl>
                                          <p:spTgt spid="107"/>
                                        </p:tgtEl>
                                      </p:cBhvr>
                                    </p:animEffect>
                                  </p:childTnLst>
                                </p:cTn>
                              </p:par>
                            </p:childTnLst>
                          </p:cTn>
                        </p:par>
                        <p:par>
                          <p:cTn id="76" fill="hold">
                            <p:stCondLst>
                              <p:cond delay="5500"/>
                            </p:stCondLst>
                            <p:childTnLst>
                              <p:par>
                                <p:cTn id="77" presetID="53" presetClass="entr" presetSubtype="16"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childTnLst>
                          </p:cTn>
                        </p:par>
                        <p:par>
                          <p:cTn id="82" fill="hold">
                            <p:stCondLst>
                              <p:cond delay="6000"/>
                            </p:stCondLst>
                            <p:childTnLst>
                              <p:par>
                                <p:cTn id="83" presetID="12" presetClass="entr" presetSubtype="2" fill="hold" grpId="0" nodeType="afterEffect">
                                  <p:stCondLst>
                                    <p:cond delay="0"/>
                                  </p:stCondLst>
                                  <p:childTnLst>
                                    <p:set>
                                      <p:cBhvr>
                                        <p:cTn id="84" dur="1" fill="hold">
                                          <p:stCondLst>
                                            <p:cond delay="0"/>
                                          </p:stCondLst>
                                        </p:cTn>
                                        <p:tgtEl>
                                          <p:spTgt spid="105"/>
                                        </p:tgtEl>
                                        <p:attrNameLst>
                                          <p:attrName>style.visibility</p:attrName>
                                        </p:attrNameLst>
                                      </p:cBhvr>
                                      <p:to>
                                        <p:strVal val="visible"/>
                                      </p:to>
                                    </p:set>
                                    <p:anim calcmode="lin" valueType="num">
                                      <p:cBhvr additive="base">
                                        <p:cTn id="85" dur="500"/>
                                        <p:tgtEl>
                                          <p:spTgt spid="105"/>
                                        </p:tgtEl>
                                        <p:attrNameLst>
                                          <p:attrName>ppt_x</p:attrName>
                                        </p:attrNameLst>
                                      </p:cBhvr>
                                      <p:tavLst>
                                        <p:tav tm="0">
                                          <p:val>
                                            <p:strVal val="#ppt_x+#ppt_w*1.125000"/>
                                          </p:val>
                                        </p:tav>
                                        <p:tav tm="100000">
                                          <p:val>
                                            <p:strVal val="#ppt_x"/>
                                          </p:val>
                                        </p:tav>
                                      </p:tavLst>
                                    </p:anim>
                                    <p:animEffect transition="in" filter="wipe(left)">
                                      <p:cBhvr>
                                        <p:cTn id="86" dur="500"/>
                                        <p:tgtEl>
                                          <p:spTgt spid="105"/>
                                        </p:tgtEl>
                                      </p:cBhvr>
                                    </p:animEffect>
                                  </p:childTnLst>
                                </p:cTn>
                              </p:par>
                            </p:childTnLst>
                          </p:cTn>
                        </p:par>
                        <p:par>
                          <p:cTn id="87" fill="hold">
                            <p:stCondLst>
                              <p:cond delay="6500"/>
                            </p:stCondLst>
                            <p:childTnLst>
                              <p:par>
                                <p:cTn id="88" presetID="53" presetClass="entr" presetSubtype="16"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500" fill="hold"/>
                                        <p:tgtEl>
                                          <p:spTgt spid="10"/>
                                        </p:tgtEl>
                                        <p:attrNameLst>
                                          <p:attrName>ppt_w</p:attrName>
                                        </p:attrNameLst>
                                      </p:cBhvr>
                                      <p:tavLst>
                                        <p:tav tm="0">
                                          <p:val>
                                            <p:fltVal val="0"/>
                                          </p:val>
                                        </p:tav>
                                        <p:tav tm="100000">
                                          <p:val>
                                            <p:strVal val="#ppt_w"/>
                                          </p:val>
                                        </p:tav>
                                      </p:tavLst>
                                    </p:anim>
                                    <p:anim calcmode="lin" valueType="num">
                                      <p:cBhvr>
                                        <p:cTn id="91" dur="500" fill="hold"/>
                                        <p:tgtEl>
                                          <p:spTgt spid="10"/>
                                        </p:tgtEl>
                                        <p:attrNameLst>
                                          <p:attrName>ppt_h</p:attrName>
                                        </p:attrNameLst>
                                      </p:cBhvr>
                                      <p:tavLst>
                                        <p:tav tm="0">
                                          <p:val>
                                            <p:fltVal val="0"/>
                                          </p:val>
                                        </p:tav>
                                        <p:tav tm="100000">
                                          <p:val>
                                            <p:strVal val="#ppt_h"/>
                                          </p:val>
                                        </p:tav>
                                      </p:tavLst>
                                    </p:anim>
                                    <p:animEffect transition="in" filter="fade">
                                      <p:cBhvr>
                                        <p:cTn id="92" dur="500"/>
                                        <p:tgtEl>
                                          <p:spTgt spid="10"/>
                                        </p:tgtEl>
                                      </p:cBhvr>
                                    </p:animEffect>
                                  </p:childTnLst>
                                </p:cTn>
                              </p:par>
                            </p:childTnLst>
                          </p:cTn>
                        </p:par>
                        <p:par>
                          <p:cTn id="93" fill="hold">
                            <p:stCondLst>
                              <p:cond delay="7000"/>
                            </p:stCondLst>
                            <p:childTnLst>
                              <p:par>
                                <p:cTn id="94" presetID="12" presetClass="entr" presetSubtype="2" fill="hold" grpId="0" nodeType="afterEffect">
                                  <p:stCondLst>
                                    <p:cond delay="0"/>
                                  </p:stCondLst>
                                  <p:childTnLst>
                                    <p:set>
                                      <p:cBhvr>
                                        <p:cTn id="95" dur="1" fill="hold">
                                          <p:stCondLst>
                                            <p:cond delay="0"/>
                                          </p:stCondLst>
                                        </p:cTn>
                                        <p:tgtEl>
                                          <p:spTgt spid="106"/>
                                        </p:tgtEl>
                                        <p:attrNameLst>
                                          <p:attrName>style.visibility</p:attrName>
                                        </p:attrNameLst>
                                      </p:cBhvr>
                                      <p:to>
                                        <p:strVal val="visible"/>
                                      </p:to>
                                    </p:set>
                                    <p:anim calcmode="lin" valueType="num">
                                      <p:cBhvr additive="base">
                                        <p:cTn id="96" dur="500"/>
                                        <p:tgtEl>
                                          <p:spTgt spid="106"/>
                                        </p:tgtEl>
                                        <p:attrNameLst>
                                          <p:attrName>ppt_x</p:attrName>
                                        </p:attrNameLst>
                                      </p:cBhvr>
                                      <p:tavLst>
                                        <p:tav tm="0">
                                          <p:val>
                                            <p:strVal val="#ppt_x+#ppt_w*1.125000"/>
                                          </p:val>
                                        </p:tav>
                                        <p:tav tm="100000">
                                          <p:val>
                                            <p:strVal val="#ppt_x"/>
                                          </p:val>
                                        </p:tav>
                                      </p:tavLst>
                                    </p:anim>
                                    <p:animEffect transition="in" filter="wipe(left)">
                                      <p:cBhvr>
                                        <p:cTn id="9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P spid="106" grpId="0"/>
      <p:bldP spid="1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45018" y="2011834"/>
            <a:ext cx="2930857" cy="1147109"/>
            <a:chOff x="7627953" y="1907621"/>
            <a:chExt cx="2779039" cy="1087689"/>
          </a:xfrm>
        </p:grpSpPr>
        <p:sp>
          <p:nvSpPr>
            <p:cNvPr id="144" name="Rectangle 143"/>
            <p:cNvSpPr/>
            <p:nvPr/>
          </p:nvSpPr>
          <p:spPr>
            <a:xfrm>
              <a:off x="7627953" y="1927083"/>
              <a:ext cx="507127" cy="507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cs typeface="+mn-ea"/>
                  <a:sym typeface="+mn-lt"/>
                </a:rPr>
                <a:t>02</a:t>
              </a:r>
              <a:endParaRPr lang="en-US" dirty="0">
                <a:solidFill>
                  <a:schemeClr val="bg1"/>
                </a:solidFill>
                <a:cs typeface="+mn-ea"/>
                <a:sym typeface="+mn-lt"/>
              </a:endParaRPr>
            </a:p>
          </p:txBody>
        </p:sp>
        <p:sp>
          <p:nvSpPr>
            <p:cNvPr id="145" name="TextBox 144"/>
            <p:cNvSpPr txBox="1"/>
            <p:nvPr/>
          </p:nvSpPr>
          <p:spPr>
            <a:xfrm>
              <a:off x="8228262" y="1907621"/>
              <a:ext cx="2178730" cy="1087689"/>
            </a:xfrm>
            <a:prstGeom prst="rect">
              <a:avLst/>
            </a:prstGeom>
            <a:noFill/>
          </p:spPr>
          <p:txBody>
            <a:bodyPr wrap="square" rtlCol="0">
              <a:spAutoFit/>
            </a:bodyPr>
            <a:lstStyle/>
            <a:p>
              <a:r>
                <a:rPr lang="en-US" sz="1370" b="1" i="1">
                  <a:solidFill>
                    <a:schemeClr val="accent4"/>
                  </a:solidFill>
                  <a:latin typeface="+mn-lt"/>
                  <a:ea typeface="+mn-ea"/>
                  <a:cs typeface="+mn-ea"/>
                  <a:sym typeface="+mn-lt"/>
                </a:rPr>
                <a:t>Lorem ipsum dolor sit amet consectetur adipiscing elit </a:t>
              </a:r>
              <a:r>
                <a:rPr lang="en-US" sz="1370">
                  <a:solidFill>
                    <a:schemeClr val="tx2">
                      <a:lumMod val="75000"/>
                      <a:lumOff val="25000"/>
                    </a:schemeClr>
                  </a:solidFill>
                  <a:latin typeface="+mn-lt"/>
                  <a:ea typeface="+mn-ea"/>
                  <a:cs typeface="+mn-ea"/>
                  <a:sym typeface="+mn-lt"/>
                </a:rPr>
                <a:t>Vestibulum dignissim nunc nisi, ac scelerisque</a:t>
              </a:r>
            </a:p>
          </p:txBody>
        </p:sp>
      </p:grpSp>
      <p:grpSp>
        <p:nvGrpSpPr>
          <p:cNvPr id="7" name="Group 6"/>
          <p:cNvGrpSpPr/>
          <p:nvPr/>
        </p:nvGrpSpPr>
        <p:grpSpPr>
          <a:xfrm>
            <a:off x="8045018" y="3842981"/>
            <a:ext cx="2402496" cy="1792983"/>
            <a:chOff x="7627953" y="3643915"/>
            <a:chExt cx="2278047" cy="1700107"/>
          </a:xfrm>
        </p:grpSpPr>
        <p:sp>
          <p:nvSpPr>
            <p:cNvPr id="146" name="Rectangle 145"/>
            <p:cNvSpPr/>
            <p:nvPr/>
          </p:nvSpPr>
          <p:spPr>
            <a:xfrm>
              <a:off x="7692442" y="3643915"/>
              <a:ext cx="507127" cy="507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cs typeface="+mn-ea"/>
                  <a:sym typeface="+mn-lt"/>
                </a:rPr>
                <a:t>03</a:t>
              </a:r>
              <a:endParaRPr lang="en-US" dirty="0">
                <a:solidFill>
                  <a:schemeClr val="bg1"/>
                </a:solidFill>
                <a:cs typeface="+mn-ea"/>
                <a:sym typeface="+mn-lt"/>
              </a:endParaRPr>
            </a:p>
          </p:txBody>
        </p:sp>
        <p:sp>
          <p:nvSpPr>
            <p:cNvPr id="147" name="TextBox 146"/>
            <p:cNvSpPr txBox="1"/>
            <p:nvPr/>
          </p:nvSpPr>
          <p:spPr>
            <a:xfrm>
              <a:off x="7627953" y="4256333"/>
              <a:ext cx="2278047" cy="1087689"/>
            </a:xfrm>
            <a:prstGeom prst="rect">
              <a:avLst/>
            </a:prstGeom>
            <a:noFill/>
          </p:spPr>
          <p:txBody>
            <a:bodyPr wrap="square" rtlCol="0">
              <a:spAutoFit/>
            </a:bodyPr>
            <a:lstStyle/>
            <a:p>
              <a:r>
                <a:rPr lang="en-US" sz="1370" b="1" i="1" dirty="0" err="1">
                  <a:solidFill>
                    <a:schemeClr val="accent2"/>
                  </a:solidFill>
                  <a:latin typeface="+mn-lt"/>
                  <a:ea typeface="+mn-ea"/>
                  <a:cs typeface="+mn-ea"/>
                  <a:sym typeface="+mn-lt"/>
                </a:rPr>
                <a:t>Lorem</a:t>
              </a:r>
              <a:r>
                <a:rPr lang="en-US" sz="1370" b="1" i="1" dirty="0">
                  <a:solidFill>
                    <a:schemeClr val="accent2"/>
                  </a:solidFill>
                  <a:latin typeface="+mn-lt"/>
                  <a:ea typeface="+mn-ea"/>
                  <a:cs typeface="+mn-ea"/>
                  <a:sym typeface="+mn-lt"/>
                </a:rPr>
                <a:t> </a:t>
              </a:r>
              <a:r>
                <a:rPr lang="en-US" sz="1370" b="1" i="1" dirty="0" err="1">
                  <a:solidFill>
                    <a:schemeClr val="accent2"/>
                  </a:solidFill>
                  <a:latin typeface="+mn-lt"/>
                  <a:ea typeface="+mn-ea"/>
                  <a:cs typeface="+mn-ea"/>
                  <a:sym typeface="+mn-lt"/>
                </a:rPr>
                <a:t>ipsum</a:t>
              </a:r>
              <a:r>
                <a:rPr lang="en-US" sz="1370" b="1" i="1" dirty="0">
                  <a:solidFill>
                    <a:schemeClr val="accent2"/>
                  </a:solidFill>
                  <a:latin typeface="+mn-lt"/>
                  <a:ea typeface="+mn-ea"/>
                  <a:cs typeface="+mn-ea"/>
                  <a:sym typeface="+mn-lt"/>
                </a:rPr>
                <a:t> dolor sit </a:t>
              </a:r>
              <a:r>
                <a:rPr lang="en-US" sz="1370" b="1" i="1" dirty="0" err="1">
                  <a:solidFill>
                    <a:schemeClr val="accent2"/>
                  </a:solidFill>
                  <a:latin typeface="+mn-lt"/>
                  <a:ea typeface="+mn-ea"/>
                  <a:cs typeface="+mn-ea"/>
                  <a:sym typeface="+mn-lt"/>
                </a:rPr>
                <a:t>amet</a:t>
              </a:r>
              <a:r>
                <a:rPr lang="en-US" sz="1370" b="1" i="1" dirty="0">
                  <a:solidFill>
                    <a:schemeClr val="accent2"/>
                  </a:solidFill>
                  <a:latin typeface="+mn-lt"/>
                  <a:ea typeface="+mn-ea"/>
                  <a:cs typeface="+mn-ea"/>
                  <a:sym typeface="+mn-lt"/>
                </a:rPr>
                <a:t> </a:t>
              </a:r>
              <a:r>
                <a:rPr lang="en-US" sz="1370" b="1" i="1" dirty="0" err="1">
                  <a:solidFill>
                    <a:schemeClr val="accent2"/>
                  </a:solidFill>
                  <a:latin typeface="+mn-lt"/>
                  <a:ea typeface="+mn-ea"/>
                  <a:cs typeface="+mn-ea"/>
                  <a:sym typeface="+mn-lt"/>
                </a:rPr>
                <a:t>consectetur</a:t>
              </a:r>
              <a:r>
                <a:rPr lang="en-US" sz="1370" b="1" i="1" dirty="0">
                  <a:solidFill>
                    <a:schemeClr val="accent2"/>
                  </a:solidFill>
                  <a:latin typeface="+mn-lt"/>
                  <a:ea typeface="+mn-ea"/>
                  <a:cs typeface="+mn-ea"/>
                  <a:sym typeface="+mn-lt"/>
                </a:rPr>
                <a:t> </a:t>
              </a:r>
              <a:r>
                <a:rPr lang="en-US" sz="1370" b="1" i="1" dirty="0" err="1">
                  <a:solidFill>
                    <a:schemeClr val="accent2"/>
                  </a:solidFill>
                  <a:latin typeface="+mn-lt"/>
                  <a:ea typeface="+mn-ea"/>
                  <a:cs typeface="+mn-ea"/>
                  <a:sym typeface="+mn-lt"/>
                </a:rPr>
                <a:t>adipiscing</a:t>
              </a:r>
              <a:r>
                <a:rPr lang="en-US" sz="1370" b="1" i="1" dirty="0">
                  <a:solidFill>
                    <a:schemeClr val="accent2"/>
                  </a:solidFill>
                  <a:latin typeface="+mn-lt"/>
                  <a:ea typeface="+mn-ea"/>
                  <a:cs typeface="+mn-ea"/>
                  <a:sym typeface="+mn-lt"/>
                </a:rPr>
                <a:t> </a:t>
              </a:r>
              <a:r>
                <a:rPr lang="en-US" sz="1370" b="1" i="1" dirty="0" err="1">
                  <a:solidFill>
                    <a:schemeClr val="accent2"/>
                  </a:solidFill>
                  <a:latin typeface="+mn-lt"/>
                  <a:ea typeface="+mn-ea"/>
                  <a:cs typeface="+mn-ea"/>
                  <a:sym typeface="+mn-lt"/>
                </a:rPr>
                <a:t>elit</a:t>
              </a:r>
              <a:r>
                <a:rPr lang="en-US" sz="1370" b="1" i="1" dirty="0">
                  <a:solidFill>
                    <a:schemeClr val="accent2"/>
                  </a:solidFill>
                  <a:latin typeface="+mn-lt"/>
                  <a:ea typeface="+mn-ea"/>
                  <a:cs typeface="+mn-ea"/>
                  <a:sym typeface="+mn-lt"/>
                </a:rPr>
                <a:t> </a:t>
              </a:r>
            </a:p>
            <a:p>
              <a:r>
                <a:rPr lang="en-US" sz="1370" dirty="0" err="1">
                  <a:solidFill>
                    <a:schemeClr val="tx2">
                      <a:lumMod val="75000"/>
                      <a:lumOff val="25000"/>
                    </a:schemeClr>
                  </a:solidFill>
                  <a:latin typeface="+mn-lt"/>
                  <a:ea typeface="+mn-ea"/>
                  <a:cs typeface="+mn-ea"/>
                  <a:sym typeface="+mn-lt"/>
                </a:rPr>
                <a:t>Vestibulum</a:t>
              </a:r>
              <a:r>
                <a:rPr lang="en-US" sz="1370" dirty="0">
                  <a:solidFill>
                    <a:schemeClr val="tx2">
                      <a:lumMod val="75000"/>
                      <a:lumOff val="25000"/>
                    </a:schemeClr>
                  </a:solidFill>
                  <a:latin typeface="+mn-lt"/>
                  <a:ea typeface="+mn-ea"/>
                  <a:cs typeface="+mn-ea"/>
                  <a:sym typeface="+mn-lt"/>
                </a:rPr>
                <a:t> </a:t>
              </a:r>
              <a:r>
                <a:rPr lang="en-US" sz="1370" dirty="0" err="1">
                  <a:solidFill>
                    <a:schemeClr val="tx2">
                      <a:lumMod val="75000"/>
                      <a:lumOff val="25000"/>
                    </a:schemeClr>
                  </a:solidFill>
                  <a:latin typeface="+mn-lt"/>
                  <a:ea typeface="+mn-ea"/>
                  <a:cs typeface="+mn-ea"/>
                  <a:sym typeface="+mn-lt"/>
                </a:rPr>
                <a:t>dignissim</a:t>
              </a:r>
              <a:r>
                <a:rPr lang="en-US" sz="1370" dirty="0">
                  <a:solidFill>
                    <a:schemeClr val="tx2">
                      <a:lumMod val="75000"/>
                      <a:lumOff val="25000"/>
                    </a:schemeClr>
                  </a:solidFill>
                  <a:latin typeface="+mn-lt"/>
                  <a:ea typeface="+mn-ea"/>
                  <a:cs typeface="+mn-ea"/>
                  <a:sym typeface="+mn-lt"/>
                </a:rPr>
                <a:t> </a:t>
              </a:r>
              <a:r>
                <a:rPr lang="en-US" sz="1370" dirty="0" err="1">
                  <a:solidFill>
                    <a:schemeClr val="tx2">
                      <a:lumMod val="75000"/>
                      <a:lumOff val="25000"/>
                    </a:schemeClr>
                  </a:solidFill>
                  <a:latin typeface="+mn-lt"/>
                  <a:ea typeface="+mn-ea"/>
                  <a:cs typeface="+mn-ea"/>
                  <a:sym typeface="+mn-lt"/>
                </a:rPr>
                <a:t>nunc</a:t>
              </a:r>
              <a:r>
                <a:rPr lang="en-US" sz="1370" dirty="0">
                  <a:solidFill>
                    <a:schemeClr val="tx2">
                      <a:lumMod val="75000"/>
                      <a:lumOff val="25000"/>
                    </a:schemeClr>
                  </a:solidFill>
                  <a:latin typeface="+mn-lt"/>
                  <a:ea typeface="+mn-ea"/>
                  <a:cs typeface="+mn-ea"/>
                  <a:sym typeface="+mn-lt"/>
                </a:rPr>
                <a:t> nisi, ac </a:t>
              </a:r>
              <a:r>
                <a:rPr lang="en-US" sz="1370" dirty="0" err="1">
                  <a:solidFill>
                    <a:schemeClr val="tx2">
                      <a:lumMod val="75000"/>
                      <a:lumOff val="25000"/>
                    </a:schemeClr>
                  </a:solidFill>
                  <a:latin typeface="+mn-lt"/>
                  <a:ea typeface="+mn-ea"/>
                  <a:cs typeface="+mn-ea"/>
                  <a:sym typeface="+mn-lt"/>
                </a:rPr>
                <a:t>scelerisque</a:t>
              </a:r>
              <a:endParaRPr lang="en-US" sz="1370" dirty="0">
                <a:solidFill>
                  <a:schemeClr val="tx2">
                    <a:lumMod val="75000"/>
                    <a:lumOff val="25000"/>
                  </a:schemeClr>
                </a:solidFill>
                <a:latin typeface="+mn-lt"/>
                <a:ea typeface="+mn-ea"/>
                <a:cs typeface="+mn-ea"/>
                <a:sym typeface="+mn-lt"/>
              </a:endParaRPr>
            </a:p>
          </p:txBody>
        </p:sp>
      </p:grpSp>
      <p:grpSp>
        <p:nvGrpSpPr>
          <p:cNvPr id="9" name="Group 8"/>
          <p:cNvGrpSpPr/>
          <p:nvPr/>
        </p:nvGrpSpPr>
        <p:grpSpPr>
          <a:xfrm>
            <a:off x="1687971" y="2278839"/>
            <a:ext cx="2565273" cy="1531238"/>
            <a:chOff x="1600200" y="2160794"/>
            <a:chExt cx="2432392" cy="1451920"/>
          </a:xfrm>
        </p:grpSpPr>
        <p:sp>
          <p:nvSpPr>
            <p:cNvPr id="148" name="Rectangle 147"/>
            <p:cNvSpPr/>
            <p:nvPr/>
          </p:nvSpPr>
          <p:spPr>
            <a:xfrm>
              <a:off x="3443571" y="2160794"/>
              <a:ext cx="507127" cy="507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cs typeface="+mn-ea"/>
                  <a:sym typeface="+mn-lt"/>
                </a:rPr>
                <a:t>01</a:t>
              </a:r>
              <a:endParaRPr lang="en-US" dirty="0">
                <a:solidFill>
                  <a:schemeClr val="bg1"/>
                </a:solidFill>
                <a:cs typeface="+mn-ea"/>
                <a:sym typeface="+mn-lt"/>
              </a:endParaRPr>
            </a:p>
          </p:txBody>
        </p:sp>
        <p:sp>
          <p:nvSpPr>
            <p:cNvPr id="149" name="TextBox 148"/>
            <p:cNvSpPr txBox="1"/>
            <p:nvPr/>
          </p:nvSpPr>
          <p:spPr>
            <a:xfrm>
              <a:off x="1600200" y="2725052"/>
              <a:ext cx="2432392" cy="887662"/>
            </a:xfrm>
            <a:prstGeom prst="rect">
              <a:avLst/>
            </a:prstGeom>
            <a:noFill/>
          </p:spPr>
          <p:txBody>
            <a:bodyPr wrap="square" rtlCol="0">
              <a:spAutoFit/>
            </a:bodyPr>
            <a:lstStyle/>
            <a:p>
              <a:pPr algn="r"/>
              <a:r>
                <a:rPr lang="en-US" sz="1370" b="1" i="1" dirty="0" err="1">
                  <a:solidFill>
                    <a:schemeClr val="accent3"/>
                  </a:solidFill>
                  <a:latin typeface="+mn-lt"/>
                  <a:ea typeface="+mn-ea"/>
                  <a:cs typeface="+mn-ea"/>
                  <a:sym typeface="+mn-lt"/>
                </a:rPr>
                <a:t>Lorem</a:t>
              </a:r>
              <a:r>
                <a:rPr lang="en-US" sz="1370" b="1" i="1" dirty="0">
                  <a:solidFill>
                    <a:schemeClr val="accent3"/>
                  </a:solidFill>
                  <a:latin typeface="+mn-lt"/>
                  <a:ea typeface="+mn-ea"/>
                  <a:cs typeface="+mn-ea"/>
                  <a:sym typeface="+mn-lt"/>
                </a:rPr>
                <a:t> </a:t>
              </a:r>
              <a:r>
                <a:rPr lang="en-US" sz="1370" b="1" i="1" dirty="0" err="1">
                  <a:solidFill>
                    <a:schemeClr val="accent3"/>
                  </a:solidFill>
                  <a:latin typeface="+mn-lt"/>
                  <a:ea typeface="+mn-ea"/>
                  <a:cs typeface="+mn-ea"/>
                  <a:sym typeface="+mn-lt"/>
                </a:rPr>
                <a:t>ipsum</a:t>
              </a:r>
              <a:r>
                <a:rPr lang="en-US" sz="1370" b="1" i="1" dirty="0">
                  <a:solidFill>
                    <a:schemeClr val="accent3"/>
                  </a:solidFill>
                  <a:latin typeface="+mn-lt"/>
                  <a:ea typeface="+mn-ea"/>
                  <a:cs typeface="+mn-ea"/>
                  <a:sym typeface="+mn-lt"/>
                </a:rPr>
                <a:t> dolor sit </a:t>
              </a:r>
              <a:r>
                <a:rPr lang="en-US" sz="1370" b="1" i="1" dirty="0" err="1">
                  <a:solidFill>
                    <a:schemeClr val="accent3"/>
                  </a:solidFill>
                  <a:latin typeface="+mn-lt"/>
                  <a:ea typeface="+mn-ea"/>
                  <a:cs typeface="+mn-ea"/>
                  <a:sym typeface="+mn-lt"/>
                </a:rPr>
                <a:t>amet</a:t>
              </a:r>
              <a:r>
                <a:rPr lang="en-US" sz="1370" b="1" i="1" dirty="0">
                  <a:solidFill>
                    <a:schemeClr val="accent3"/>
                  </a:solidFill>
                  <a:latin typeface="+mn-lt"/>
                  <a:ea typeface="+mn-ea"/>
                  <a:cs typeface="+mn-ea"/>
                  <a:sym typeface="+mn-lt"/>
                </a:rPr>
                <a:t> </a:t>
              </a:r>
              <a:r>
                <a:rPr lang="en-US" sz="1370" b="1" i="1" dirty="0" err="1">
                  <a:solidFill>
                    <a:schemeClr val="accent3"/>
                  </a:solidFill>
                  <a:latin typeface="+mn-lt"/>
                  <a:ea typeface="+mn-ea"/>
                  <a:cs typeface="+mn-ea"/>
                  <a:sym typeface="+mn-lt"/>
                </a:rPr>
                <a:t>consectetur</a:t>
              </a:r>
              <a:r>
                <a:rPr lang="en-US" sz="1370" b="1" i="1" dirty="0">
                  <a:solidFill>
                    <a:schemeClr val="accent3"/>
                  </a:solidFill>
                  <a:latin typeface="+mn-lt"/>
                  <a:ea typeface="+mn-ea"/>
                  <a:cs typeface="+mn-ea"/>
                  <a:sym typeface="+mn-lt"/>
                </a:rPr>
                <a:t> </a:t>
              </a:r>
              <a:r>
                <a:rPr lang="en-US" sz="1370" b="1" i="1" dirty="0" err="1">
                  <a:solidFill>
                    <a:schemeClr val="accent3"/>
                  </a:solidFill>
                  <a:latin typeface="+mn-lt"/>
                  <a:ea typeface="+mn-ea"/>
                  <a:cs typeface="+mn-ea"/>
                  <a:sym typeface="+mn-lt"/>
                </a:rPr>
                <a:t>adipiscing</a:t>
              </a:r>
              <a:r>
                <a:rPr lang="en-US" sz="1370" b="1" i="1" dirty="0">
                  <a:solidFill>
                    <a:schemeClr val="accent3"/>
                  </a:solidFill>
                  <a:latin typeface="+mn-lt"/>
                  <a:ea typeface="+mn-ea"/>
                  <a:cs typeface="+mn-ea"/>
                  <a:sym typeface="+mn-lt"/>
                </a:rPr>
                <a:t> </a:t>
              </a:r>
              <a:r>
                <a:rPr lang="en-US" sz="1370" b="1" i="1" dirty="0" err="1">
                  <a:solidFill>
                    <a:schemeClr val="accent3"/>
                  </a:solidFill>
                  <a:latin typeface="+mn-lt"/>
                  <a:ea typeface="+mn-ea"/>
                  <a:cs typeface="+mn-ea"/>
                  <a:sym typeface="+mn-lt"/>
                </a:rPr>
                <a:t>elit</a:t>
              </a:r>
              <a:r>
                <a:rPr lang="en-US" sz="1370" b="1" i="1" dirty="0">
                  <a:solidFill>
                    <a:schemeClr val="accent3"/>
                  </a:solidFill>
                  <a:latin typeface="+mn-lt"/>
                  <a:ea typeface="+mn-ea"/>
                  <a:cs typeface="+mn-ea"/>
                  <a:sym typeface="+mn-lt"/>
                </a:rPr>
                <a:t> </a:t>
              </a:r>
            </a:p>
            <a:p>
              <a:pPr algn="r"/>
              <a:r>
                <a:rPr lang="en-US" sz="1370" dirty="0" err="1">
                  <a:solidFill>
                    <a:schemeClr val="tx2">
                      <a:lumMod val="75000"/>
                      <a:lumOff val="25000"/>
                    </a:schemeClr>
                  </a:solidFill>
                  <a:latin typeface="+mn-lt"/>
                  <a:ea typeface="+mn-ea"/>
                  <a:cs typeface="+mn-ea"/>
                  <a:sym typeface="+mn-lt"/>
                </a:rPr>
                <a:t>Vestibulum</a:t>
              </a:r>
              <a:r>
                <a:rPr lang="en-US" sz="1370" dirty="0">
                  <a:solidFill>
                    <a:schemeClr val="tx2">
                      <a:lumMod val="75000"/>
                      <a:lumOff val="25000"/>
                    </a:schemeClr>
                  </a:solidFill>
                  <a:latin typeface="+mn-lt"/>
                  <a:ea typeface="+mn-ea"/>
                  <a:cs typeface="+mn-ea"/>
                  <a:sym typeface="+mn-lt"/>
                </a:rPr>
                <a:t> </a:t>
              </a:r>
              <a:r>
                <a:rPr lang="en-US" sz="1370" dirty="0" err="1">
                  <a:solidFill>
                    <a:schemeClr val="tx2">
                      <a:lumMod val="75000"/>
                      <a:lumOff val="25000"/>
                    </a:schemeClr>
                  </a:solidFill>
                  <a:latin typeface="+mn-lt"/>
                  <a:ea typeface="+mn-ea"/>
                  <a:cs typeface="+mn-ea"/>
                  <a:sym typeface="+mn-lt"/>
                </a:rPr>
                <a:t>dignissim</a:t>
              </a:r>
              <a:r>
                <a:rPr lang="en-US" sz="1370" dirty="0">
                  <a:solidFill>
                    <a:schemeClr val="tx2">
                      <a:lumMod val="75000"/>
                      <a:lumOff val="25000"/>
                    </a:schemeClr>
                  </a:solidFill>
                  <a:latin typeface="+mn-lt"/>
                  <a:ea typeface="+mn-ea"/>
                  <a:cs typeface="+mn-ea"/>
                  <a:sym typeface="+mn-lt"/>
                </a:rPr>
                <a:t> </a:t>
              </a:r>
              <a:r>
                <a:rPr lang="en-US" sz="1370" dirty="0" err="1">
                  <a:solidFill>
                    <a:schemeClr val="tx2">
                      <a:lumMod val="75000"/>
                      <a:lumOff val="25000"/>
                    </a:schemeClr>
                  </a:solidFill>
                  <a:latin typeface="+mn-lt"/>
                  <a:ea typeface="+mn-ea"/>
                  <a:cs typeface="+mn-ea"/>
                  <a:sym typeface="+mn-lt"/>
                </a:rPr>
                <a:t>nunc</a:t>
              </a:r>
              <a:r>
                <a:rPr lang="en-US" sz="1370" dirty="0">
                  <a:solidFill>
                    <a:schemeClr val="tx2">
                      <a:lumMod val="75000"/>
                      <a:lumOff val="25000"/>
                    </a:schemeClr>
                  </a:solidFill>
                  <a:latin typeface="+mn-lt"/>
                  <a:ea typeface="+mn-ea"/>
                  <a:cs typeface="+mn-ea"/>
                  <a:sym typeface="+mn-lt"/>
                </a:rPr>
                <a:t> nisi, ac </a:t>
              </a:r>
              <a:r>
                <a:rPr lang="en-US" sz="1370" dirty="0" err="1">
                  <a:solidFill>
                    <a:schemeClr val="tx2">
                      <a:lumMod val="75000"/>
                      <a:lumOff val="25000"/>
                    </a:schemeClr>
                  </a:solidFill>
                  <a:latin typeface="+mn-lt"/>
                  <a:ea typeface="+mn-ea"/>
                  <a:cs typeface="+mn-ea"/>
                  <a:sym typeface="+mn-lt"/>
                </a:rPr>
                <a:t>scelerisque</a:t>
              </a:r>
              <a:endParaRPr lang="en-US" sz="1370" dirty="0">
                <a:solidFill>
                  <a:schemeClr val="tx2">
                    <a:lumMod val="75000"/>
                    <a:lumOff val="25000"/>
                  </a:schemeClr>
                </a:solidFill>
                <a:latin typeface="+mn-lt"/>
                <a:ea typeface="+mn-ea"/>
                <a:cs typeface="+mn-ea"/>
                <a:sym typeface="+mn-lt"/>
              </a:endParaRPr>
            </a:p>
          </p:txBody>
        </p:sp>
      </p:grpSp>
      <p:grpSp>
        <p:nvGrpSpPr>
          <p:cNvPr id="8" name="Group 7"/>
          <p:cNvGrpSpPr/>
          <p:nvPr/>
        </p:nvGrpSpPr>
        <p:grpSpPr>
          <a:xfrm>
            <a:off x="1412927" y="4582576"/>
            <a:ext cx="3672062" cy="1320282"/>
            <a:chOff x="1339403" y="4345201"/>
            <a:chExt cx="3481850" cy="1251892"/>
          </a:xfrm>
        </p:grpSpPr>
        <p:sp>
          <p:nvSpPr>
            <p:cNvPr id="150" name="Rectangle 149"/>
            <p:cNvSpPr/>
            <p:nvPr/>
          </p:nvSpPr>
          <p:spPr>
            <a:xfrm>
              <a:off x="4232232" y="4345201"/>
              <a:ext cx="507127" cy="507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cs typeface="+mn-ea"/>
                  <a:sym typeface="+mn-lt"/>
                </a:rPr>
                <a:t>04</a:t>
              </a:r>
              <a:endParaRPr lang="en-US" dirty="0">
                <a:solidFill>
                  <a:schemeClr val="bg1"/>
                </a:solidFill>
                <a:cs typeface="+mn-ea"/>
                <a:sym typeface="+mn-lt"/>
              </a:endParaRPr>
            </a:p>
          </p:txBody>
        </p:sp>
        <p:sp>
          <p:nvSpPr>
            <p:cNvPr id="151" name="TextBox 150"/>
            <p:cNvSpPr txBox="1"/>
            <p:nvPr/>
          </p:nvSpPr>
          <p:spPr>
            <a:xfrm>
              <a:off x="1339403" y="4909459"/>
              <a:ext cx="3481850" cy="687634"/>
            </a:xfrm>
            <a:prstGeom prst="rect">
              <a:avLst/>
            </a:prstGeom>
            <a:noFill/>
          </p:spPr>
          <p:txBody>
            <a:bodyPr wrap="square" rtlCol="0">
              <a:spAutoFit/>
            </a:bodyPr>
            <a:lstStyle/>
            <a:p>
              <a:pPr algn="r"/>
              <a:r>
                <a:rPr lang="en-US" sz="1370" b="1" i="1">
                  <a:solidFill>
                    <a:schemeClr val="accent1"/>
                  </a:solidFill>
                  <a:latin typeface="+mn-lt"/>
                  <a:ea typeface="+mn-ea"/>
                  <a:cs typeface="+mn-ea"/>
                  <a:sym typeface="+mn-lt"/>
                </a:rPr>
                <a:t>Lorem ipsum dolor sit amet consectetur </a:t>
              </a:r>
              <a:r>
                <a:rPr lang="en-US" sz="1370" b="1">
                  <a:solidFill>
                    <a:schemeClr val="tx2">
                      <a:lumMod val="75000"/>
                      <a:lumOff val="25000"/>
                    </a:schemeClr>
                  </a:solidFill>
                  <a:latin typeface="+mn-lt"/>
                  <a:ea typeface="+mn-ea"/>
                  <a:cs typeface="+mn-ea"/>
                  <a:sym typeface="+mn-lt"/>
                </a:rPr>
                <a:t>adipiscing elit </a:t>
              </a:r>
              <a:r>
                <a:rPr lang="en-US" sz="1370">
                  <a:solidFill>
                    <a:schemeClr val="tx2">
                      <a:lumMod val="75000"/>
                      <a:lumOff val="25000"/>
                    </a:schemeClr>
                  </a:solidFill>
                  <a:latin typeface="+mn-lt"/>
                  <a:ea typeface="+mn-ea"/>
                  <a:cs typeface="+mn-ea"/>
                  <a:sym typeface="+mn-lt"/>
                </a:rPr>
                <a:t>Vestibulum dignissim </a:t>
              </a:r>
              <a:endParaRPr lang="vi-VN" sz="1370">
                <a:solidFill>
                  <a:schemeClr val="tx2">
                    <a:lumMod val="75000"/>
                    <a:lumOff val="25000"/>
                  </a:schemeClr>
                </a:solidFill>
                <a:latin typeface="+mn-lt"/>
                <a:ea typeface="+mn-ea"/>
                <a:cs typeface="+mn-ea"/>
                <a:sym typeface="+mn-lt"/>
              </a:endParaRPr>
            </a:p>
            <a:p>
              <a:pPr algn="r"/>
              <a:r>
                <a:rPr lang="en-US" sz="1370">
                  <a:solidFill>
                    <a:schemeClr val="tx2">
                      <a:lumMod val="75000"/>
                      <a:lumOff val="25000"/>
                    </a:schemeClr>
                  </a:solidFill>
                  <a:latin typeface="+mn-lt"/>
                  <a:ea typeface="+mn-ea"/>
                  <a:cs typeface="+mn-ea"/>
                  <a:sym typeface="+mn-lt"/>
                </a:rPr>
                <a:t>nunc nisi, ac scelerisque</a:t>
              </a:r>
            </a:p>
          </p:txBody>
        </p:sp>
      </p:grpSp>
      <p:grpSp>
        <p:nvGrpSpPr>
          <p:cNvPr id="5" name="Group 4"/>
          <p:cNvGrpSpPr/>
          <p:nvPr/>
        </p:nvGrpSpPr>
        <p:grpSpPr>
          <a:xfrm>
            <a:off x="4869014" y="1703373"/>
            <a:ext cx="2961705" cy="4670133"/>
            <a:chOff x="4616465" y="1615138"/>
            <a:chExt cx="2808289" cy="4428221"/>
          </a:xfrm>
        </p:grpSpPr>
        <p:grpSp>
          <p:nvGrpSpPr>
            <p:cNvPr id="4" name="Group 3"/>
            <p:cNvGrpSpPr/>
            <p:nvPr/>
          </p:nvGrpSpPr>
          <p:grpSpPr>
            <a:xfrm>
              <a:off x="4616465" y="1615138"/>
              <a:ext cx="2808289" cy="3398838"/>
              <a:chOff x="4616465" y="1615138"/>
              <a:chExt cx="2808289" cy="3398838"/>
            </a:xfrm>
          </p:grpSpPr>
          <p:sp>
            <p:nvSpPr>
              <p:cNvPr id="29" name="Rectangle 293"/>
              <p:cNvSpPr>
                <a:spLocks noChangeArrowheads="1"/>
              </p:cNvSpPr>
              <p:nvPr/>
            </p:nvSpPr>
            <p:spPr bwMode="auto">
              <a:xfrm>
                <a:off x="6010290" y="4032901"/>
                <a:ext cx="26988" cy="857250"/>
              </a:xfrm>
              <a:prstGeom prst="rect">
                <a:avLst/>
              </a:prstGeom>
              <a:solidFill>
                <a:srgbClr val="EBAE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0" name="Freeform 294"/>
              <p:cNvSpPr/>
              <p:nvPr/>
            </p:nvSpPr>
            <p:spPr bwMode="auto">
              <a:xfrm>
                <a:off x="6019815" y="4874276"/>
                <a:ext cx="398463" cy="42863"/>
              </a:xfrm>
              <a:custGeom>
                <a:avLst/>
                <a:gdLst>
                  <a:gd name="T0" fmla="*/ 251 w 251"/>
                  <a:gd name="T1" fmla="*/ 27 h 27"/>
                  <a:gd name="T2" fmla="*/ 0 w 251"/>
                  <a:gd name="T3" fmla="*/ 17 h 27"/>
                  <a:gd name="T4" fmla="*/ 0 w 251"/>
                  <a:gd name="T5" fmla="*/ 0 h 27"/>
                  <a:gd name="T6" fmla="*/ 251 w 251"/>
                  <a:gd name="T7" fmla="*/ 12 h 27"/>
                  <a:gd name="T8" fmla="*/ 251 w 251"/>
                  <a:gd name="T9" fmla="*/ 27 h 27"/>
                </a:gdLst>
                <a:ahLst/>
                <a:cxnLst>
                  <a:cxn ang="0">
                    <a:pos x="T0" y="T1"/>
                  </a:cxn>
                  <a:cxn ang="0">
                    <a:pos x="T2" y="T3"/>
                  </a:cxn>
                  <a:cxn ang="0">
                    <a:pos x="T4" y="T5"/>
                  </a:cxn>
                  <a:cxn ang="0">
                    <a:pos x="T6" y="T7"/>
                  </a:cxn>
                  <a:cxn ang="0">
                    <a:pos x="T8" y="T9"/>
                  </a:cxn>
                </a:cxnLst>
                <a:rect l="0" t="0" r="r" b="b"/>
                <a:pathLst>
                  <a:path w="251" h="27">
                    <a:moveTo>
                      <a:pt x="251" y="27"/>
                    </a:moveTo>
                    <a:lnTo>
                      <a:pt x="0" y="17"/>
                    </a:lnTo>
                    <a:lnTo>
                      <a:pt x="0" y="0"/>
                    </a:lnTo>
                    <a:lnTo>
                      <a:pt x="251" y="12"/>
                    </a:lnTo>
                    <a:lnTo>
                      <a:pt x="251" y="27"/>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1" name="Freeform 295"/>
              <p:cNvSpPr/>
              <p:nvPr/>
            </p:nvSpPr>
            <p:spPr bwMode="auto">
              <a:xfrm>
                <a:off x="5724540" y="4502801"/>
                <a:ext cx="301625" cy="396875"/>
              </a:xfrm>
              <a:custGeom>
                <a:avLst/>
                <a:gdLst>
                  <a:gd name="T0" fmla="*/ 178 w 190"/>
                  <a:gd name="T1" fmla="*/ 250 h 250"/>
                  <a:gd name="T2" fmla="*/ 0 w 190"/>
                  <a:gd name="T3" fmla="*/ 10 h 250"/>
                  <a:gd name="T4" fmla="*/ 14 w 190"/>
                  <a:gd name="T5" fmla="*/ 0 h 250"/>
                  <a:gd name="T6" fmla="*/ 190 w 190"/>
                  <a:gd name="T7" fmla="*/ 240 h 250"/>
                  <a:gd name="T8" fmla="*/ 178 w 190"/>
                  <a:gd name="T9" fmla="*/ 250 h 250"/>
                </a:gdLst>
                <a:ahLst/>
                <a:cxnLst>
                  <a:cxn ang="0">
                    <a:pos x="T0" y="T1"/>
                  </a:cxn>
                  <a:cxn ang="0">
                    <a:pos x="T2" y="T3"/>
                  </a:cxn>
                  <a:cxn ang="0">
                    <a:pos x="T4" y="T5"/>
                  </a:cxn>
                  <a:cxn ang="0">
                    <a:pos x="T6" y="T7"/>
                  </a:cxn>
                  <a:cxn ang="0">
                    <a:pos x="T8" y="T9"/>
                  </a:cxn>
                </a:cxnLst>
                <a:rect l="0" t="0" r="r" b="b"/>
                <a:pathLst>
                  <a:path w="190" h="250">
                    <a:moveTo>
                      <a:pt x="178" y="250"/>
                    </a:moveTo>
                    <a:lnTo>
                      <a:pt x="0" y="10"/>
                    </a:lnTo>
                    <a:lnTo>
                      <a:pt x="14" y="0"/>
                    </a:lnTo>
                    <a:lnTo>
                      <a:pt x="190" y="240"/>
                    </a:lnTo>
                    <a:lnTo>
                      <a:pt x="178" y="250"/>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2" name="Freeform 296"/>
              <p:cNvSpPr/>
              <p:nvPr/>
            </p:nvSpPr>
            <p:spPr bwMode="auto">
              <a:xfrm>
                <a:off x="6003940" y="4547251"/>
                <a:ext cx="446088" cy="352425"/>
              </a:xfrm>
              <a:custGeom>
                <a:avLst/>
                <a:gdLst>
                  <a:gd name="T0" fmla="*/ 11 w 281"/>
                  <a:gd name="T1" fmla="*/ 222 h 222"/>
                  <a:gd name="T2" fmla="*/ 0 w 281"/>
                  <a:gd name="T3" fmla="*/ 208 h 222"/>
                  <a:gd name="T4" fmla="*/ 271 w 281"/>
                  <a:gd name="T5" fmla="*/ 0 h 222"/>
                  <a:gd name="T6" fmla="*/ 281 w 281"/>
                  <a:gd name="T7" fmla="*/ 12 h 222"/>
                  <a:gd name="T8" fmla="*/ 11 w 281"/>
                  <a:gd name="T9" fmla="*/ 222 h 222"/>
                </a:gdLst>
                <a:ahLst/>
                <a:cxnLst>
                  <a:cxn ang="0">
                    <a:pos x="T0" y="T1"/>
                  </a:cxn>
                  <a:cxn ang="0">
                    <a:pos x="T2" y="T3"/>
                  </a:cxn>
                  <a:cxn ang="0">
                    <a:pos x="T4" y="T5"/>
                  </a:cxn>
                  <a:cxn ang="0">
                    <a:pos x="T6" y="T7"/>
                  </a:cxn>
                  <a:cxn ang="0">
                    <a:pos x="T8" y="T9"/>
                  </a:cxn>
                </a:cxnLst>
                <a:rect l="0" t="0" r="r" b="b"/>
                <a:pathLst>
                  <a:path w="281" h="222">
                    <a:moveTo>
                      <a:pt x="11" y="222"/>
                    </a:moveTo>
                    <a:lnTo>
                      <a:pt x="0" y="208"/>
                    </a:lnTo>
                    <a:lnTo>
                      <a:pt x="271" y="0"/>
                    </a:lnTo>
                    <a:lnTo>
                      <a:pt x="281" y="12"/>
                    </a:lnTo>
                    <a:lnTo>
                      <a:pt x="11" y="222"/>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3" name="Freeform 297"/>
              <p:cNvSpPr/>
              <p:nvPr/>
            </p:nvSpPr>
            <p:spPr bwMode="auto">
              <a:xfrm>
                <a:off x="5397515" y="4882213"/>
                <a:ext cx="620713" cy="41275"/>
              </a:xfrm>
              <a:custGeom>
                <a:avLst/>
                <a:gdLst>
                  <a:gd name="T0" fmla="*/ 0 w 391"/>
                  <a:gd name="T1" fmla="*/ 26 h 26"/>
                  <a:gd name="T2" fmla="*/ 0 w 391"/>
                  <a:gd name="T3" fmla="*/ 11 h 26"/>
                  <a:gd name="T4" fmla="*/ 389 w 391"/>
                  <a:gd name="T5" fmla="*/ 0 h 26"/>
                  <a:gd name="T6" fmla="*/ 391 w 391"/>
                  <a:gd name="T7" fmla="*/ 16 h 26"/>
                  <a:gd name="T8" fmla="*/ 0 w 391"/>
                  <a:gd name="T9" fmla="*/ 26 h 26"/>
                </a:gdLst>
                <a:ahLst/>
                <a:cxnLst>
                  <a:cxn ang="0">
                    <a:pos x="T0" y="T1"/>
                  </a:cxn>
                  <a:cxn ang="0">
                    <a:pos x="T2" y="T3"/>
                  </a:cxn>
                  <a:cxn ang="0">
                    <a:pos x="T4" y="T5"/>
                  </a:cxn>
                  <a:cxn ang="0">
                    <a:pos x="T6" y="T7"/>
                  </a:cxn>
                  <a:cxn ang="0">
                    <a:pos x="T8" y="T9"/>
                  </a:cxn>
                </a:cxnLst>
                <a:rect l="0" t="0" r="r" b="b"/>
                <a:pathLst>
                  <a:path w="391" h="26">
                    <a:moveTo>
                      <a:pt x="0" y="26"/>
                    </a:moveTo>
                    <a:lnTo>
                      <a:pt x="0" y="11"/>
                    </a:lnTo>
                    <a:lnTo>
                      <a:pt x="389" y="0"/>
                    </a:lnTo>
                    <a:lnTo>
                      <a:pt x="391" y="16"/>
                    </a:lnTo>
                    <a:lnTo>
                      <a:pt x="0" y="26"/>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4" name="Freeform 298"/>
              <p:cNvSpPr/>
              <p:nvPr/>
            </p:nvSpPr>
            <p:spPr bwMode="auto">
              <a:xfrm>
                <a:off x="5257815" y="4445651"/>
                <a:ext cx="152400" cy="469900"/>
              </a:xfrm>
              <a:custGeom>
                <a:avLst/>
                <a:gdLst>
                  <a:gd name="T0" fmla="*/ 79 w 96"/>
                  <a:gd name="T1" fmla="*/ 296 h 296"/>
                  <a:gd name="T2" fmla="*/ 0 w 96"/>
                  <a:gd name="T3" fmla="*/ 5 h 296"/>
                  <a:gd name="T4" fmla="*/ 16 w 96"/>
                  <a:gd name="T5" fmla="*/ 0 h 296"/>
                  <a:gd name="T6" fmla="*/ 96 w 96"/>
                  <a:gd name="T7" fmla="*/ 291 h 296"/>
                  <a:gd name="T8" fmla="*/ 79 w 96"/>
                  <a:gd name="T9" fmla="*/ 296 h 296"/>
                </a:gdLst>
                <a:ahLst/>
                <a:cxnLst>
                  <a:cxn ang="0">
                    <a:pos x="T0" y="T1"/>
                  </a:cxn>
                  <a:cxn ang="0">
                    <a:pos x="T2" y="T3"/>
                  </a:cxn>
                  <a:cxn ang="0">
                    <a:pos x="T4" y="T5"/>
                  </a:cxn>
                  <a:cxn ang="0">
                    <a:pos x="T6" y="T7"/>
                  </a:cxn>
                  <a:cxn ang="0">
                    <a:pos x="T8" y="T9"/>
                  </a:cxn>
                </a:cxnLst>
                <a:rect l="0" t="0" r="r" b="b"/>
                <a:pathLst>
                  <a:path w="96" h="296">
                    <a:moveTo>
                      <a:pt x="79" y="296"/>
                    </a:moveTo>
                    <a:lnTo>
                      <a:pt x="0" y="5"/>
                    </a:lnTo>
                    <a:lnTo>
                      <a:pt x="16" y="0"/>
                    </a:lnTo>
                    <a:lnTo>
                      <a:pt x="96" y="291"/>
                    </a:lnTo>
                    <a:lnTo>
                      <a:pt x="79" y="296"/>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5" name="Freeform 299"/>
              <p:cNvSpPr/>
              <p:nvPr/>
            </p:nvSpPr>
            <p:spPr bwMode="auto">
              <a:xfrm>
                <a:off x="5383228" y="4507563"/>
                <a:ext cx="358775" cy="404813"/>
              </a:xfrm>
              <a:custGeom>
                <a:avLst/>
                <a:gdLst>
                  <a:gd name="T0" fmla="*/ 13 w 226"/>
                  <a:gd name="T1" fmla="*/ 255 h 255"/>
                  <a:gd name="T2" fmla="*/ 0 w 226"/>
                  <a:gd name="T3" fmla="*/ 245 h 255"/>
                  <a:gd name="T4" fmla="*/ 214 w 226"/>
                  <a:gd name="T5" fmla="*/ 0 h 255"/>
                  <a:gd name="T6" fmla="*/ 226 w 226"/>
                  <a:gd name="T7" fmla="*/ 11 h 255"/>
                  <a:gd name="T8" fmla="*/ 13 w 226"/>
                  <a:gd name="T9" fmla="*/ 255 h 255"/>
                </a:gdLst>
                <a:ahLst/>
                <a:cxnLst>
                  <a:cxn ang="0">
                    <a:pos x="T0" y="T1"/>
                  </a:cxn>
                  <a:cxn ang="0">
                    <a:pos x="T2" y="T3"/>
                  </a:cxn>
                  <a:cxn ang="0">
                    <a:pos x="T4" y="T5"/>
                  </a:cxn>
                  <a:cxn ang="0">
                    <a:pos x="T6" y="T7"/>
                  </a:cxn>
                  <a:cxn ang="0">
                    <a:pos x="T8" y="T9"/>
                  </a:cxn>
                </a:cxnLst>
                <a:rect l="0" t="0" r="r" b="b"/>
                <a:pathLst>
                  <a:path w="226" h="255">
                    <a:moveTo>
                      <a:pt x="13" y="255"/>
                    </a:moveTo>
                    <a:lnTo>
                      <a:pt x="0" y="245"/>
                    </a:lnTo>
                    <a:lnTo>
                      <a:pt x="214" y="0"/>
                    </a:lnTo>
                    <a:lnTo>
                      <a:pt x="226" y="11"/>
                    </a:lnTo>
                    <a:lnTo>
                      <a:pt x="13" y="255"/>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6" name="Freeform 300"/>
              <p:cNvSpPr/>
              <p:nvPr/>
            </p:nvSpPr>
            <p:spPr bwMode="auto">
              <a:xfrm>
                <a:off x="5260990" y="4434538"/>
                <a:ext cx="477838" cy="84138"/>
              </a:xfrm>
              <a:custGeom>
                <a:avLst/>
                <a:gdLst>
                  <a:gd name="T0" fmla="*/ 298 w 301"/>
                  <a:gd name="T1" fmla="*/ 53 h 53"/>
                  <a:gd name="T2" fmla="*/ 0 w 301"/>
                  <a:gd name="T3" fmla="*/ 15 h 53"/>
                  <a:gd name="T4" fmla="*/ 3 w 301"/>
                  <a:gd name="T5" fmla="*/ 0 h 53"/>
                  <a:gd name="T6" fmla="*/ 301 w 301"/>
                  <a:gd name="T7" fmla="*/ 37 h 53"/>
                  <a:gd name="T8" fmla="*/ 298 w 301"/>
                  <a:gd name="T9" fmla="*/ 53 h 53"/>
                </a:gdLst>
                <a:ahLst/>
                <a:cxnLst>
                  <a:cxn ang="0">
                    <a:pos x="T0" y="T1"/>
                  </a:cxn>
                  <a:cxn ang="0">
                    <a:pos x="T2" y="T3"/>
                  </a:cxn>
                  <a:cxn ang="0">
                    <a:pos x="T4" y="T5"/>
                  </a:cxn>
                  <a:cxn ang="0">
                    <a:pos x="T6" y="T7"/>
                  </a:cxn>
                  <a:cxn ang="0">
                    <a:pos x="T8" y="T9"/>
                  </a:cxn>
                </a:cxnLst>
                <a:rect l="0" t="0" r="r" b="b"/>
                <a:pathLst>
                  <a:path w="301" h="53">
                    <a:moveTo>
                      <a:pt x="298" y="53"/>
                    </a:moveTo>
                    <a:lnTo>
                      <a:pt x="0" y="15"/>
                    </a:lnTo>
                    <a:lnTo>
                      <a:pt x="3" y="0"/>
                    </a:lnTo>
                    <a:lnTo>
                      <a:pt x="301" y="37"/>
                    </a:lnTo>
                    <a:lnTo>
                      <a:pt x="298" y="53"/>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7" name="Freeform 301"/>
              <p:cNvSpPr/>
              <p:nvPr/>
            </p:nvSpPr>
            <p:spPr bwMode="auto">
              <a:xfrm>
                <a:off x="5722953" y="4032901"/>
                <a:ext cx="312738" cy="476250"/>
              </a:xfrm>
              <a:custGeom>
                <a:avLst/>
                <a:gdLst>
                  <a:gd name="T0" fmla="*/ 14 w 197"/>
                  <a:gd name="T1" fmla="*/ 300 h 300"/>
                  <a:gd name="T2" fmla="*/ 0 w 197"/>
                  <a:gd name="T3" fmla="*/ 292 h 300"/>
                  <a:gd name="T4" fmla="*/ 183 w 197"/>
                  <a:gd name="T5" fmla="*/ 0 h 300"/>
                  <a:gd name="T6" fmla="*/ 197 w 197"/>
                  <a:gd name="T7" fmla="*/ 10 h 300"/>
                  <a:gd name="T8" fmla="*/ 14 w 197"/>
                  <a:gd name="T9" fmla="*/ 300 h 300"/>
                </a:gdLst>
                <a:ahLst/>
                <a:cxnLst>
                  <a:cxn ang="0">
                    <a:pos x="T0" y="T1"/>
                  </a:cxn>
                  <a:cxn ang="0">
                    <a:pos x="T2" y="T3"/>
                  </a:cxn>
                  <a:cxn ang="0">
                    <a:pos x="T4" y="T5"/>
                  </a:cxn>
                  <a:cxn ang="0">
                    <a:pos x="T6" y="T7"/>
                  </a:cxn>
                  <a:cxn ang="0">
                    <a:pos x="T8" y="T9"/>
                  </a:cxn>
                </a:cxnLst>
                <a:rect l="0" t="0" r="r" b="b"/>
                <a:pathLst>
                  <a:path w="197" h="300">
                    <a:moveTo>
                      <a:pt x="14" y="300"/>
                    </a:moveTo>
                    <a:lnTo>
                      <a:pt x="0" y="292"/>
                    </a:lnTo>
                    <a:lnTo>
                      <a:pt x="183" y="0"/>
                    </a:lnTo>
                    <a:lnTo>
                      <a:pt x="197" y="10"/>
                    </a:lnTo>
                    <a:lnTo>
                      <a:pt x="14" y="300"/>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8" name="Freeform 302"/>
              <p:cNvSpPr/>
              <p:nvPr/>
            </p:nvSpPr>
            <p:spPr bwMode="auto">
              <a:xfrm>
                <a:off x="6432566" y="4290076"/>
                <a:ext cx="358775" cy="276225"/>
              </a:xfrm>
              <a:custGeom>
                <a:avLst/>
                <a:gdLst>
                  <a:gd name="T0" fmla="*/ 10 w 226"/>
                  <a:gd name="T1" fmla="*/ 174 h 174"/>
                  <a:gd name="T2" fmla="*/ 0 w 226"/>
                  <a:gd name="T3" fmla="*/ 162 h 174"/>
                  <a:gd name="T4" fmla="*/ 216 w 226"/>
                  <a:gd name="T5" fmla="*/ 0 h 174"/>
                  <a:gd name="T6" fmla="*/ 226 w 226"/>
                  <a:gd name="T7" fmla="*/ 12 h 174"/>
                  <a:gd name="T8" fmla="*/ 10 w 226"/>
                  <a:gd name="T9" fmla="*/ 174 h 174"/>
                </a:gdLst>
                <a:ahLst/>
                <a:cxnLst>
                  <a:cxn ang="0">
                    <a:pos x="T0" y="T1"/>
                  </a:cxn>
                  <a:cxn ang="0">
                    <a:pos x="T2" y="T3"/>
                  </a:cxn>
                  <a:cxn ang="0">
                    <a:pos x="T4" y="T5"/>
                  </a:cxn>
                  <a:cxn ang="0">
                    <a:pos x="T6" y="T7"/>
                  </a:cxn>
                  <a:cxn ang="0">
                    <a:pos x="T8" y="T9"/>
                  </a:cxn>
                </a:cxnLst>
                <a:rect l="0" t="0" r="r" b="b"/>
                <a:pathLst>
                  <a:path w="226" h="174">
                    <a:moveTo>
                      <a:pt x="10" y="174"/>
                    </a:moveTo>
                    <a:lnTo>
                      <a:pt x="0" y="162"/>
                    </a:lnTo>
                    <a:lnTo>
                      <a:pt x="216" y="0"/>
                    </a:lnTo>
                    <a:lnTo>
                      <a:pt x="226" y="12"/>
                    </a:lnTo>
                    <a:lnTo>
                      <a:pt x="10" y="174"/>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39" name="Freeform 303"/>
              <p:cNvSpPr/>
              <p:nvPr/>
            </p:nvSpPr>
            <p:spPr bwMode="auto">
              <a:xfrm>
                <a:off x="6410341" y="4559951"/>
                <a:ext cx="41275" cy="339725"/>
              </a:xfrm>
              <a:custGeom>
                <a:avLst/>
                <a:gdLst>
                  <a:gd name="T0" fmla="*/ 15 w 26"/>
                  <a:gd name="T1" fmla="*/ 214 h 214"/>
                  <a:gd name="T2" fmla="*/ 0 w 26"/>
                  <a:gd name="T3" fmla="*/ 212 h 214"/>
                  <a:gd name="T4" fmla="*/ 10 w 26"/>
                  <a:gd name="T5" fmla="*/ 0 h 214"/>
                  <a:gd name="T6" fmla="*/ 26 w 26"/>
                  <a:gd name="T7" fmla="*/ 0 h 214"/>
                  <a:gd name="T8" fmla="*/ 15 w 26"/>
                  <a:gd name="T9" fmla="*/ 214 h 214"/>
                </a:gdLst>
                <a:ahLst/>
                <a:cxnLst>
                  <a:cxn ang="0">
                    <a:pos x="T0" y="T1"/>
                  </a:cxn>
                  <a:cxn ang="0">
                    <a:pos x="T2" y="T3"/>
                  </a:cxn>
                  <a:cxn ang="0">
                    <a:pos x="T4" y="T5"/>
                  </a:cxn>
                  <a:cxn ang="0">
                    <a:pos x="T6" y="T7"/>
                  </a:cxn>
                  <a:cxn ang="0">
                    <a:pos x="T8" y="T9"/>
                  </a:cxn>
                </a:cxnLst>
                <a:rect l="0" t="0" r="r" b="b"/>
                <a:pathLst>
                  <a:path w="26" h="214">
                    <a:moveTo>
                      <a:pt x="15" y="214"/>
                    </a:moveTo>
                    <a:lnTo>
                      <a:pt x="0" y="212"/>
                    </a:lnTo>
                    <a:lnTo>
                      <a:pt x="10" y="0"/>
                    </a:lnTo>
                    <a:lnTo>
                      <a:pt x="26" y="0"/>
                    </a:lnTo>
                    <a:lnTo>
                      <a:pt x="15" y="214"/>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0" name="Freeform 304"/>
              <p:cNvSpPr/>
              <p:nvPr/>
            </p:nvSpPr>
            <p:spPr bwMode="auto">
              <a:xfrm>
                <a:off x="5738828" y="4482163"/>
                <a:ext cx="698500" cy="93663"/>
              </a:xfrm>
              <a:custGeom>
                <a:avLst/>
                <a:gdLst>
                  <a:gd name="T0" fmla="*/ 438 w 440"/>
                  <a:gd name="T1" fmla="*/ 59 h 59"/>
                  <a:gd name="T2" fmla="*/ 0 w 440"/>
                  <a:gd name="T3" fmla="*/ 17 h 59"/>
                  <a:gd name="T4" fmla="*/ 1 w 440"/>
                  <a:gd name="T5" fmla="*/ 0 h 59"/>
                  <a:gd name="T6" fmla="*/ 440 w 440"/>
                  <a:gd name="T7" fmla="*/ 44 h 59"/>
                  <a:gd name="T8" fmla="*/ 438 w 440"/>
                  <a:gd name="T9" fmla="*/ 59 h 59"/>
                </a:gdLst>
                <a:ahLst/>
                <a:cxnLst>
                  <a:cxn ang="0">
                    <a:pos x="T0" y="T1"/>
                  </a:cxn>
                  <a:cxn ang="0">
                    <a:pos x="T2" y="T3"/>
                  </a:cxn>
                  <a:cxn ang="0">
                    <a:pos x="T4" y="T5"/>
                  </a:cxn>
                  <a:cxn ang="0">
                    <a:pos x="T6" y="T7"/>
                  </a:cxn>
                  <a:cxn ang="0">
                    <a:pos x="T8" y="T9"/>
                  </a:cxn>
                </a:cxnLst>
                <a:rect l="0" t="0" r="r" b="b"/>
                <a:pathLst>
                  <a:path w="440" h="59">
                    <a:moveTo>
                      <a:pt x="438" y="59"/>
                    </a:moveTo>
                    <a:lnTo>
                      <a:pt x="0" y="17"/>
                    </a:lnTo>
                    <a:lnTo>
                      <a:pt x="1" y="0"/>
                    </a:lnTo>
                    <a:lnTo>
                      <a:pt x="440" y="44"/>
                    </a:lnTo>
                    <a:lnTo>
                      <a:pt x="438" y="59"/>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1" name="Freeform 305"/>
              <p:cNvSpPr/>
              <p:nvPr/>
            </p:nvSpPr>
            <p:spPr bwMode="auto">
              <a:xfrm>
                <a:off x="6418278" y="4090051"/>
                <a:ext cx="33338" cy="468313"/>
              </a:xfrm>
              <a:custGeom>
                <a:avLst/>
                <a:gdLst>
                  <a:gd name="T0" fmla="*/ 5 w 21"/>
                  <a:gd name="T1" fmla="*/ 295 h 295"/>
                  <a:gd name="T2" fmla="*/ 0 w 21"/>
                  <a:gd name="T3" fmla="*/ 0 h 295"/>
                  <a:gd name="T4" fmla="*/ 17 w 21"/>
                  <a:gd name="T5" fmla="*/ 0 h 295"/>
                  <a:gd name="T6" fmla="*/ 21 w 21"/>
                  <a:gd name="T7" fmla="*/ 293 h 295"/>
                  <a:gd name="T8" fmla="*/ 5 w 21"/>
                  <a:gd name="T9" fmla="*/ 295 h 295"/>
                </a:gdLst>
                <a:ahLst/>
                <a:cxnLst>
                  <a:cxn ang="0">
                    <a:pos x="T0" y="T1"/>
                  </a:cxn>
                  <a:cxn ang="0">
                    <a:pos x="T2" y="T3"/>
                  </a:cxn>
                  <a:cxn ang="0">
                    <a:pos x="T4" y="T5"/>
                  </a:cxn>
                  <a:cxn ang="0">
                    <a:pos x="T6" y="T7"/>
                  </a:cxn>
                  <a:cxn ang="0">
                    <a:pos x="T8" y="T9"/>
                  </a:cxn>
                </a:cxnLst>
                <a:rect l="0" t="0" r="r" b="b"/>
                <a:pathLst>
                  <a:path w="21" h="295">
                    <a:moveTo>
                      <a:pt x="5" y="295"/>
                    </a:moveTo>
                    <a:lnTo>
                      <a:pt x="0" y="0"/>
                    </a:lnTo>
                    <a:lnTo>
                      <a:pt x="17" y="0"/>
                    </a:lnTo>
                    <a:lnTo>
                      <a:pt x="21" y="293"/>
                    </a:lnTo>
                    <a:lnTo>
                      <a:pt x="5" y="295"/>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2" name="Freeform 306"/>
              <p:cNvSpPr/>
              <p:nvPr/>
            </p:nvSpPr>
            <p:spPr bwMode="auto">
              <a:xfrm>
                <a:off x="6429391" y="4532963"/>
                <a:ext cx="288925" cy="312738"/>
              </a:xfrm>
              <a:custGeom>
                <a:avLst/>
                <a:gdLst>
                  <a:gd name="T0" fmla="*/ 122 w 130"/>
                  <a:gd name="T1" fmla="*/ 141 h 141"/>
                  <a:gd name="T2" fmla="*/ 0 w 130"/>
                  <a:gd name="T3" fmla="*/ 5 h 141"/>
                  <a:gd name="T4" fmla="*/ 11 w 130"/>
                  <a:gd name="T5" fmla="*/ 1 h 141"/>
                  <a:gd name="T6" fmla="*/ 6 w 130"/>
                  <a:gd name="T7" fmla="*/ 3 h 141"/>
                  <a:gd name="T8" fmla="*/ 11 w 130"/>
                  <a:gd name="T9" fmla="*/ 0 h 141"/>
                  <a:gd name="T10" fmla="*/ 130 w 130"/>
                  <a:gd name="T11" fmla="*/ 133 h 141"/>
                  <a:gd name="T12" fmla="*/ 122 w 130"/>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130" h="141">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3" name="Freeform 307"/>
              <p:cNvSpPr/>
              <p:nvPr/>
            </p:nvSpPr>
            <p:spPr bwMode="auto">
              <a:xfrm>
                <a:off x="6423041" y="4826651"/>
                <a:ext cx="288925" cy="95250"/>
              </a:xfrm>
              <a:custGeom>
                <a:avLst/>
                <a:gdLst>
                  <a:gd name="T0" fmla="*/ 3 w 182"/>
                  <a:gd name="T1" fmla="*/ 60 h 60"/>
                  <a:gd name="T2" fmla="*/ 0 w 182"/>
                  <a:gd name="T3" fmla="*/ 43 h 60"/>
                  <a:gd name="T4" fmla="*/ 179 w 182"/>
                  <a:gd name="T5" fmla="*/ 0 h 60"/>
                  <a:gd name="T6" fmla="*/ 182 w 182"/>
                  <a:gd name="T7" fmla="*/ 16 h 60"/>
                  <a:gd name="T8" fmla="*/ 3 w 182"/>
                  <a:gd name="T9" fmla="*/ 60 h 60"/>
                </a:gdLst>
                <a:ahLst/>
                <a:cxnLst>
                  <a:cxn ang="0">
                    <a:pos x="T0" y="T1"/>
                  </a:cxn>
                  <a:cxn ang="0">
                    <a:pos x="T2" y="T3"/>
                  </a:cxn>
                  <a:cxn ang="0">
                    <a:pos x="T4" y="T5"/>
                  </a:cxn>
                  <a:cxn ang="0">
                    <a:pos x="T6" y="T7"/>
                  </a:cxn>
                  <a:cxn ang="0">
                    <a:pos x="T8" y="T9"/>
                  </a:cxn>
                </a:cxnLst>
                <a:rect l="0" t="0" r="r" b="b"/>
                <a:pathLst>
                  <a:path w="182" h="60">
                    <a:moveTo>
                      <a:pt x="3" y="60"/>
                    </a:moveTo>
                    <a:lnTo>
                      <a:pt x="0" y="43"/>
                    </a:lnTo>
                    <a:lnTo>
                      <a:pt x="179" y="0"/>
                    </a:lnTo>
                    <a:lnTo>
                      <a:pt x="182" y="16"/>
                    </a:lnTo>
                    <a:lnTo>
                      <a:pt x="3" y="60"/>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4" name="Freeform 308"/>
              <p:cNvSpPr/>
              <p:nvPr/>
            </p:nvSpPr>
            <p:spPr bwMode="auto">
              <a:xfrm>
                <a:off x="6702441" y="4302776"/>
                <a:ext cx="90488" cy="541338"/>
              </a:xfrm>
              <a:custGeom>
                <a:avLst/>
                <a:gdLst>
                  <a:gd name="T0" fmla="*/ 17 w 57"/>
                  <a:gd name="T1" fmla="*/ 341 h 341"/>
                  <a:gd name="T2" fmla="*/ 0 w 57"/>
                  <a:gd name="T3" fmla="*/ 339 h 341"/>
                  <a:gd name="T4" fmla="*/ 41 w 57"/>
                  <a:gd name="T5" fmla="*/ 0 h 341"/>
                  <a:gd name="T6" fmla="*/ 57 w 57"/>
                  <a:gd name="T7" fmla="*/ 2 h 341"/>
                  <a:gd name="T8" fmla="*/ 17 w 57"/>
                  <a:gd name="T9" fmla="*/ 341 h 341"/>
                </a:gdLst>
                <a:ahLst/>
                <a:cxnLst>
                  <a:cxn ang="0">
                    <a:pos x="T0" y="T1"/>
                  </a:cxn>
                  <a:cxn ang="0">
                    <a:pos x="T2" y="T3"/>
                  </a:cxn>
                  <a:cxn ang="0">
                    <a:pos x="T4" y="T5"/>
                  </a:cxn>
                  <a:cxn ang="0">
                    <a:pos x="T6" y="T7"/>
                  </a:cxn>
                  <a:cxn ang="0">
                    <a:pos x="T8" y="T9"/>
                  </a:cxn>
                </a:cxnLst>
                <a:rect l="0" t="0" r="r" b="b"/>
                <a:pathLst>
                  <a:path w="57" h="341">
                    <a:moveTo>
                      <a:pt x="17" y="341"/>
                    </a:moveTo>
                    <a:lnTo>
                      <a:pt x="0" y="339"/>
                    </a:lnTo>
                    <a:lnTo>
                      <a:pt x="41" y="0"/>
                    </a:lnTo>
                    <a:lnTo>
                      <a:pt x="57" y="2"/>
                    </a:lnTo>
                    <a:lnTo>
                      <a:pt x="17" y="341"/>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5" name="Freeform 309"/>
              <p:cNvSpPr/>
              <p:nvPr/>
            </p:nvSpPr>
            <p:spPr bwMode="auto">
              <a:xfrm>
                <a:off x="6770703" y="3815413"/>
                <a:ext cx="260350" cy="496888"/>
              </a:xfrm>
              <a:custGeom>
                <a:avLst/>
                <a:gdLst>
                  <a:gd name="T0" fmla="*/ 16 w 164"/>
                  <a:gd name="T1" fmla="*/ 313 h 313"/>
                  <a:gd name="T2" fmla="*/ 0 w 164"/>
                  <a:gd name="T3" fmla="*/ 306 h 313"/>
                  <a:gd name="T4" fmla="*/ 150 w 164"/>
                  <a:gd name="T5" fmla="*/ 0 h 313"/>
                  <a:gd name="T6" fmla="*/ 164 w 164"/>
                  <a:gd name="T7" fmla="*/ 7 h 313"/>
                  <a:gd name="T8" fmla="*/ 16 w 164"/>
                  <a:gd name="T9" fmla="*/ 313 h 313"/>
                </a:gdLst>
                <a:ahLst/>
                <a:cxnLst>
                  <a:cxn ang="0">
                    <a:pos x="T0" y="T1"/>
                  </a:cxn>
                  <a:cxn ang="0">
                    <a:pos x="T2" y="T3"/>
                  </a:cxn>
                  <a:cxn ang="0">
                    <a:pos x="T4" y="T5"/>
                  </a:cxn>
                  <a:cxn ang="0">
                    <a:pos x="T6" y="T7"/>
                  </a:cxn>
                  <a:cxn ang="0">
                    <a:pos x="T8" y="T9"/>
                  </a:cxn>
                </a:cxnLst>
                <a:rect l="0" t="0" r="r" b="b"/>
                <a:pathLst>
                  <a:path w="164" h="313">
                    <a:moveTo>
                      <a:pt x="16" y="313"/>
                    </a:moveTo>
                    <a:lnTo>
                      <a:pt x="0" y="306"/>
                    </a:lnTo>
                    <a:lnTo>
                      <a:pt x="150" y="0"/>
                    </a:lnTo>
                    <a:lnTo>
                      <a:pt x="164" y="7"/>
                    </a:lnTo>
                    <a:lnTo>
                      <a:pt x="16" y="313"/>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6" name="Freeform 310"/>
              <p:cNvSpPr/>
              <p:nvPr/>
            </p:nvSpPr>
            <p:spPr bwMode="auto">
              <a:xfrm>
                <a:off x="7004066" y="3215338"/>
                <a:ext cx="306388" cy="611188"/>
              </a:xfrm>
              <a:custGeom>
                <a:avLst/>
                <a:gdLst>
                  <a:gd name="T0" fmla="*/ 15 w 193"/>
                  <a:gd name="T1" fmla="*/ 385 h 385"/>
                  <a:gd name="T2" fmla="*/ 0 w 193"/>
                  <a:gd name="T3" fmla="*/ 378 h 385"/>
                  <a:gd name="T4" fmla="*/ 179 w 193"/>
                  <a:gd name="T5" fmla="*/ 0 h 385"/>
                  <a:gd name="T6" fmla="*/ 193 w 193"/>
                  <a:gd name="T7" fmla="*/ 7 h 385"/>
                  <a:gd name="T8" fmla="*/ 15 w 193"/>
                  <a:gd name="T9" fmla="*/ 385 h 385"/>
                </a:gdLst>
                <a:ahLst/>
                <a:cxnLst>
                  <a:cxn ang="0">
                    <a:pos x="T0" y="T1"/>
                  </a:cxn>
                  <a:cxn ang="0">
                    <a:pos x="T2" y="T3"/>
                  </a:cxn>
                  <a:cxn ang="0">
                    <a:pos x="T4" y="T5"/>
                  </a:cxn>
                  <a:cxn ang="0">
                    <a:pos x="T6" y="T7"/>
                  </a:cxn>
                  <a:cxn ang="0">
                    <a:pos x="T8" y="T9"/>
                  </a:cxn>
                </a:cxnLst>
                <a:rect l="0" t="0" r="r" b="b"/>
                <a:pathLst>
                  <a:path w="193" h="385">
                    <a:moveTo>
                      <a:pt x="15" y="385"/>
                    </a:moveTo>
                    <a:lnTo>
                      <a:pt x="0" y="378"/>
                    </a:lnTo>
                    <a:lnTo>
                      <a:pt x="179" y="0"/>
                    </a:lnTo>
                    <a:lnTo>
                      <a:pt x="193" y="7"/>
                    </a:lnTo>
                    <a:lnTo>
                      <a:pt x="15" y="385"/>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7" name="Freeform 311"/>
              <p:cNvSpPr/>
              <p:nvPr/>
            </p:nvSpPr>
            <p:spPr bwMode="auto">
              <a:xfrm>
                <a:off x="6702441" y="3485213"/>
                <a:ext cx="325438" cy="344488"/>
              </a:xfrm>
              <a:custGeom>
                <a:avLst/>
                <a:gdLst>
                  <a:gd name="T0" fmla="*/ 194 w 205"/>
                  <a:gd name="T1" fmla="*/ 217 h 217"/>
                  <a:gd name="T2" fmla="*/ 0 w 205"/>
                  <a:gd name="T3" fmla="*/ 11 h 217"/>
                  <a:gd name="T4" fmla="*/ 13 w 205"/>
                  <a:gd name="T5" fmla="*/ 0 h 217"/>
                  <a:gd name="T6" fmla="*/ 205 w 205"/>
                  <a:gd name="T7" fmla="*/ 205 h 217"/>
                  <a:gd name="T8" fmla="*/ 194 w 205"/>
                  <a:gd name="T9" fmla="*/ 217 h 217"/>
                </a:gdLst>
                <a:ahLst/>
                <a:cxnLst>
                  <a:cxn ang="0">
                    <a:pos x="T0" y="T1"/>
                  </a:cxn>
                  <a:cxn ang="0">
                    <a:pos x="T2" y="T3"/>
                  </a:cxn>
                  <a:cxn ang="0">
                    <a:pos x="T4" y="T5"/>
                  </a:cxn>
                  <a:cxn ang="0">
                    <a:pos x="T6" y="T7"/>
                  </a:cxn>
                  <a:cxn ang="0">
                    <a:pos x="T8" y="T9"/>
                  </a:cxn>
                </a:cxnLst>
                <a:rect l="0" t="0" r="r" b="b"/>
                <a:pathLst>
                  <a:path w="205" h="217">
                    <a:moveTo>
                      <a:pt x="194" y="217"/>
                    </a:moveTo>
                    <a:lnTo>
                      <a:pt x="0" y="11"/>
                    </a:lnTo>
                    <a:lnTo>
                      <a:pt x="13" y="0"/>
                    </a:lnTo>
                    <a:lnTo>
                      <a:pt x="205" y="205"/>
                    </a:lnTo>
                    <a:lnTo>
                      <a:pt x="194" y="217"/>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8" name="Freeform 312"/>
              <p:cNvSpPr/>
              <p:nvPr/>
            </p:nvSpPr>
            <p:spPr bwMode="auto">
              <a:xfrm>
                <a:off x="6423041" y="3485213"/>
                <a:ext cx="301625" cy="619125"/>
              </a:xfrm>
              <a:custGeom>
                <a:avLst/>
                <a:gdLst>
                  <a:gd name="T0" fmla="*/ 16 w 190"/>
                  <a:gd name="T1" fmla="*/ 390 h 390"/>
                  <a:gd name="T2" fmla="*/ 0 w 190"/>
                  <a:gd name="T3" fmla="*/ 383 h 390"/>
                  <a:gd name="T4" fmla="*/ 175 w 190"/>
                  <a:gd name="T5" fmla="*/ 0 h 390"/>
                  <a:gd name="T6" fmla="*/ 190 w 190"/>
                  <a:gd name="T7" fmla="*/ 6 h 390"/>
                  <a:gd name="T8" fmla="*/ 16 w 190"/>
                  <a:gd name="T9" fmla="*/ 390 h 390"/>
                </a:gdLst>
                <a:ahLst/>
                <a:cxnLst>
                  <a:cxn ang="0">
                    <a:pos x="T0" y="T1"/>
                  </a:cxn>
                  <a:cxn ang="0">
                    <a:pos x="T2" y="T3"/>
                  </a:cxn>
                  <a:cxn ang="0">
                    <a:pos x="T4" y="T5"/>
                  </a:cxn>
                  <a:cxn ang="0">
                    <a:pos x="T6" y="T7"/>
                  </a:cxn>
                  <a:cxn ang="0">
                    <a:pos x="T8" y="T9"/>
                  </a:cxn>
                </a:cxnLst>
                <a:rect l="0" t="0" r="r" b="b"/>
                <a:pathLst>
                  <a:path w="190" h="390">
                    <a:moveTo>
                      <a:pt x="16" y="390"/>
                    </a:moveTo>
                    <a:lnTo>
                      <a:pt x="0" y="383"/>
                    </a:lnTo>
                    <a:lnTo>
                      <a:pt x="175" y="0"/>
                    </a:lnTo>
                    <a:lnTo>
                      <a:pt x="190" y="6"/>
                    </a:lnTo>
                    <a:lnTo>
                      <a:pt x="16" y="390"/>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49" name="Freeform 313"/>
              <p:cNvSpPr/>
              <p:nvPr/>
            </p:nvSpPr>
            <p:spPr bwMode="auto">
              <a:xfrm>
                <a:off x="6021403" y="4023376"/>
                <a:ext cx="407988" cy="87313"/>
              </a:xfrm>
              <a:custGeom>
                <a:avLst/>
                <a:gdLst>
                  <a:gd name="T0" fmla="*/ 256 w 257"/>
                  <a:gd name="T1" fmla="*/ 55 h 55"/>
                  <a:gd name="T2" fmla="*/ 0 w 257"/>
                  <a:gd name="T3" fmla="*/ 17 h 55"/>
                  <a:gd name="T4" fmla="*/ 3 w 257"/>
                  <a:gd name="T5" fmla="*/ 0 h 55"/>
                  <a:gd name="T6" fmla="*/ 257 w 257"/>
                  <a:gd name="T7" fmla="*/ 39 h 55"/>
                  <a:gd name="T8" fmla="*/ 256 w 257"/>
                  <a:gd name="T9" fmla="*/ 55 h 55"/>
                </a:gdLst>
                <a:ahLst/>
                <a:cxnLst>
                  <a:cxn ang="0">
                    <a:pos x="T0" y="T1"/>
                  </a:cxn>
                  <a:cxn ang="0">
                    <a:pos x="T2" y="T3"/>
                  </a:cxn>
                  <a:cxn ang="0">
                    <a:pos x="T4" y="T5"/>
                  </a:cxn>
                  <a:cxn ang="0">
                    <a:pos x="T6" y="T7"/>
                  </a:cxn>
                  <a:cxn ang="0">
                    <a:pos x="T8" y="T9"/>
                  </a:cxn>
                </a:cxnLst>
                <a:rect l="0" t="0" r="r" b="b"/>
                <a:pathLst>
                  <a:path w="257" h="55">
                    <a:moveTo>
                      <a:pt x="256" y="55"/>
                    </a:moveTo>
                    <a:lnTo>
                      <a:pt x="0" y="17"/>
                    </a:lnTo>
                    <a:lnTo>
                      <a:pt x="3" y="0"/>
                    </a:lnTo>
                    <a:lnTo>
                      <a:pt x="257" y="39"/>
                    </a:lnTo>
                    <a:lnTo>
                      <a:pt x="256" y="55"/>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0" name="Freeform 314"/>
              <p:cNvSpPr/>
              <p:nvPr/>
            </p:nvSpPr>
            <p:spPr bwMode="auto">
              <a:xfrm>
                <a:off x="6432566" y="4078938"/>
                <a:ext cx="354013" cy="228600"/>
              </a:xfrm>
              <a:custGeom>
                <a:avLst/>
                <a:gdLst>
                  <a:gd name="T0" fmla="*/ 215 w 223"/>
                  <a:gd name="T1" fmla="*/ 144 h 144"/>
                  <a:gd name="T2" fmla="*/ 0 w 223"/>
                  <a:gd name="T3" fmla="*/ 14 h 144"/>
                  <a:gd name="T4" fmla="*/ 8 w 223"/>
                  <a:gd name="T5" fmla="*/ 0 h 144"/>
                  <a:gd name="T6" fmla="*/ 223 w 223"/>
                  <a:gd name="T7" fmla="*/ 130 h 144"/>
                  <a:gd name="T8" fmla="*/ 215 w 223"/>
                  <a:gd name="T9" fmla="*/ 144 h 144"/>
                </a:gdLst>
                <a:ahLst/>
                <a:cxnLst>
                  <a:cxn ang="0">
                    <a:pos x="T0" y="T1"/>
                  </a:cxn>
                  <a:cxn ang="0">
                    <a:pos x="T2" y="T3"/>
                  </a:cxn>
                  <a:cxn ang="0">
                    <a:pos x="T4" y="T5"/>
                  </a:cxn>
                  <a:cxn ang="0">
                    <a:pos x="T6" y="T7"/>
                  </a:cxn>
                  <a:cxn ang="0">
                    <a:pos x="T8" y="T9"/>
                  </a:cxn>
                </a:cxnLst>
                <a:rect l="0" t="0" r="r" b="b"/>
                <a:pathLst>
                  <a:path w="223" h="144">
                    <a:moveTo>
                      <a:pt x="215" y="144"/>
                    </a:moveTo>
                    <a:lnTo>
                      <a:pt x="0" y="14"/>
                    </a:lnTo>
                    <a:lnTo>
                      <a:pt x="8" y="0"/>
                    </a:lnTo>
                    <a:lnTo>
                      <a:pt x="223" y="130"/>
                    </a:lnTo>
                    <a:lnTo>
                      <a:pt x="215" y="144"/>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1" name="Freeform 315"/>
              <p:cNvSpPr/>
              <p:nvPr/>
            </p:nvSpPr>
            <p:spPr bwMode="auto">
              <a:xfrm>
                <a:off x="6437328" y="3809063"/>
                <a:ext cx="582613" cy="290513"/>
              </a:xfrm>
              <a:custGeom>
                <a:avLst/>
                <a:gdLst>
                  <a:gd name="T0" fmla="*/ 7 w 367"/>
                  <a:gd name="T1" fmla="*/ 183 h 183"/>
                  <a:gd name="T2" fmla="*/ 0 w 367"/>
                  <a:gd name="T3" fmla="*/ 167 h 183"/>
                  <a:gd name="T4" fmla="*/ 360 w 367"/>
                  <a:gd name="T5" fmla="*/ 0 h 183"/>
                  <a:gd name="T6" fmla="*/ 367 w 367"/>
                  <a:gd name="T7" fmla="*/ 15 h 183"/>
                  <a:gd name="T8" fmla="*/ 7 w 367"/>
                  <a:gd name="T9" fmla="*/ 183 h 183"/>
                </a:gdLst>
                <a:ahLst/>
                <a:cxnLst>
                  <a:cxn ang="0">
                    <a:pos x="T0" y="T1"/>
                  </a:cxn>
                  <a:cxn ang="0">
                    <a:pos x="T2" y="T3"/>
                  </a:cxn>
                  <a:cxn ang="0">
                    <a:pos x="T4" y="T5"/>
                  </a:cxn>
                  <a:cxn ang="0">
                    <a:pos x="T6" y="T7"/>
                  </a:cxn>
                  <a:cxn ang="0">
                    <a:pos x="T8" y="T9"/>
                  </a:cxn>
                </a:cxnLst>
                <a:rect l="0" t="0" r="r" b="b"/>
                <a:pathLst>
                  <a:path w="367" h="183">
                    <a:moveTo>
                      <a:pt x="7" y="183"/>
                    </a:moveTo>
                    <a:lnTo>
                      <a:pt x="0" y="167"/>
                    </a:lnTo>
                    <a:lnTo>
                      <a:pt x="360" y="0"/>
                    </a:lnTo>
                    <a:lnTo>
                      <a:pt x="367" y="15"/>
                    </a:lnTo>
                    <a:lnTo>
                      <a:pt x="7" y="183"/>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2" name="Freeform 316"/>
              <p:cNvSpPr/>
              <p:nvPr/>
            </p:nvSpPr>
            <p:spPr bwMode="auto">
              <a:xfrm>
                <a:off x="6342078" y="3589988"/>
                <a:ext cx="106363" cy="495300"/>
              </a:xfrm>
              <a:custGeom>
                <a:avLst/>
                <a:gdLst>
                  <a:gd name="T0" fmla="*/ 51 w 67"/>
                  <a:gd name="T1" fmla="*/ 312 h 312"/>
                  <a:gd name="T2" fmla="*/ 0 w 67"/>
                  <a:gd name="T3" fmla="*/ 3 h 312"/>
                  <a:gd name="T4" fmla="*/ 16 w 67"/>
                  <a:gd name="T5" fmla="*/ 0 h 312"/>
                  <a:gd name="T6" fmla="*/ 67 w 67"/>
                  <a:gd name="T7" fmla="*/ 310 h 312"/>
                  <a:gd name="T8" fmla="*/ 51 w 67"/>
                  <a:gd name="T9" fmla="*/ 312 h 312"/>
                </a:gdLst>
                <a:ahLst/>
                <a:cxnLst>
                  <a:cxn ang="0">
                    <a:pos x="T0" y="T1"/>
                  </a:cxn>
                  <a:cxn ang="0">
                    <a:pos x="T2" y="T3"/>
                  </a:cxn>
                  <a:cxn ang="0">
                    <a:pos x="T4" y="T5"/>
                  </a:cxn>
                  <a:cxn ang="0">
                    <a:pos x="T6" y="T7"/>
                  </a:cxn>
                  <a:cxn ang="0">
                    <a:pos x="T8" y="T9"/>
                  </a:cxn>
                </a:cxnLst>
                <a:rect l="0" t="0" r="r" b="b"/>
                <a:pathLst>
                  <a:path w="67" h="312">
                    <a:moveTo>
                      <a:pt x="51" y="312"/>
                    </a:moveTo>
                    <a:lnTo>
                      <a:pt x="0" y="3"/>
                    </a:lnTo>
                    <a:lnTo>
                      <a:pt x="16" y="0"/>
                    </a:lnTo>
                    <a:lnTo>
                      <a:pt x="67" y="310"/>
                    </a:lnTo>
                    <a:lnTo>
                      <a:pt x="51" y="312"/>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3" name="Freeform 317"/>
              <p:cNvSpPr/>
              <p:nvPr/>
            </p:nvSpPr>
            <p:spPr bwMode="auto">
              <a:xfrm>
                <a:off x="6007115" y="3597926"/>
                <a:ext cx="30163" cy="434975"/>
              </a:xfrm>
              <a:custGeom>
                <a:avLst/>
                <a:gdLst>
                  <a:gd name="T0" fmla="*/ 2 w 19"/>
                  <a:gd name="T1" fmla="*/ 274 h 274"/>
                  <a:gd name="T2" fmla="*/ 0 w 19"/>
                  <a:gd name="T3" fmla="*/ 0 h 274"/>
                  <a:gd name="T4" fmla="*/ 16 w 19"/>
                  <a:gd name="T5" fmla="*/ 0 h 274"/>
                  <a:gd name="T6" fmla="*/ 19 w 19"/>
                  <a:gd name="T7" fmla="*/ 274 h 274"/>
                  <a:gd name="T8" fmla="*/ 2 w 19"/>
                  <a:gd name="T9" fmla="*/ 274 h 274"/>
                </a:gdLst>
                <a:ahLst/>
                <a:cxnLst>
                  <a:cxn ang="0">
                    <a:pos x="T0" y="T1"/>
                  </a:cxn>
                  <a:cxn ang="0">
                    <a:pos x="T2" y="T3"/>
                  </a:cxn>
                  <a:cxn ang="0">
                    <a:pos x="T4" y="T5"/>
                  </a:cxn>
                  <a:cxn ang="0">
                    <a:pos x="T6" y="T7"/>
                  </a:cxn>
                  <a:cxn ang="0">
                    <a:pos x="T8" y="T9"/>
                  </a:cxn>
                </a:cxnLst>
                <a:rect l="0" t="0" r="r" b="b"/>
                <a:pathLst>
                  <a:path w="19" h="274">
                    <a:moveTo>
                      <a:pt x="2" y="274"/>
                    </a:moveTo>
                    <a:lnTo>
                      <a:pt x="0" y="0"/>
                    </a:lnTo>
                    <a:lnTo>
                      <a:pt x="16" y="0"/>
                    </a:lnTo>
                    <a:lnTo>
                      <a:pt x="19" y="274"/>
                    </a:lnTo>
                    <a:lnTo>
                      <a:pt x="2" y="274"/>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4" name="Freeform 318"/>
              <p:cNvSpPr/>
              <p:nvPr/>
            </p:nvSpPr>
            <p:spPr bwMode="auto">
              <a:xfrm>
                <a:off x="5980128" y="2923238"/>
                <a:ext cx="52388" cy="682625"/>
              </a:xfrm>
              <a:custGeom>
                <a:avLst/>
                <a:gdLst>
                  <a:gd name="T0" fmla="*/ 17 w 33"/>
                  <a:gd name="T1" fmla="*/ 430 h 430"/>
                  <a:gd name="T2" fmla="*/ 0 w 33"/>
                  <a:gd name="T3" fmla="*/ 0 h 430"/>
                  <a:gd name="T4" fmla="*/ 17 w 33"/>
                  <a:gd name="T5" fmla="*/ 0 h 430"/>
                  <a:gd name="T6" fmla="*/ 33 w 33"/>
                  <a:gd name="T7" fmla="*/ 430 h 430"/>
                  <a:gd name="T8" fmla="*/ 17 w 33"/>
                  <a:gd name="T9" fmla="*/ 430 h 430"/>
                </a:gdLst>
                <a:ahLst/>
                <a:cxnLst>
                  <a:cxn ang="0">
                    <a:pos x="T0" y="T1"/>
                  </a:cxn>
                  <a:cxn ang="0">
                    <a:pos x="T2" y="T3"/>
                  </a:cxn>
                  <a:cxn ang="0">
                    <a:pos x="T4" y="T5"/>
                  </a:cxn>
                  <a:cxn ang="0">
                    <a:pos x="T6" y="T7"/>
                  </a:cxn>
                  <a:cxn ang="0">
                    <a:pos x="T8" y="T9"/>
                  </a:cxn>
                </a:cxnLst>
                <a:rect l="0" t="0" r="r" b="b"/>
                <a:pathLst>
                  <a:path w="33" h="430">
                    <a:moveTo>
                      <a:pt x="17" y="430"/>
                    </a:moveTo>
                    <a:lnTo>
                      <a:pt x="0" y="0"/>
                    </a:lnTo>
                    <a:lnTo>
                      <a:pt x="17" y="0"/>
                    </a:lnTo>
                    <a:lnTo>
                      <a:pt x="33" y="430"/>
                    </a:lnTo>
                    <a:lnTo>
                      <a:pt x="17" y="430"/>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5" name="Freeform 319"/>
              <p:cNvSpPr/>
              <p:nvPr/>
            </p:nvSpPr>
            <p:spPr bwMode="auto">
              <a:xfrm>
                <a:off x="6026166" y="3574113"/>
                <a:ext cx="333375" cy="50800"/>
              </a:xfrm>
              <a:custGeom>
                <a:avLst/>
                <a:gdLst>
                  <a:gd name="T0" fmla="*/ 2 w 210"/>
                  <a:gd name="T1" fmla="*/ 32 h 32"/>
                  <a:gd name="T2" fmla="*/ 0 w 210"/>
                  <a:gd name="T3" fmla="*/ 15 h 32"/>
                  <a:gd name="T4" fmla="*/ 208 w 210"/>
                  <a:gd name="T5" fmla="*/ 0 h 32"/>
                  <a:gd name="T6" fmla="*/ 210 w 210"/>
                  <a:gd name="T7" fmla="*/ 17 h 32"/>
                  <a:gd name="T8" fmla="*/ 2 w 210"/>
                  <a:gd name="T9" fmla="*/ 32 h 32"/>
                </a:gdLst>
                <a:ahLst/>
                <a:cxnLst>
                  <a:cxn ang="0">
                    <a:pos x="T0" y="T1"/>
                  </a:cxn>
                  <a:cxn ang="0">
                    <a:pos x="T2" y="T3"/>
                  </a:cxn>
                  <a:cxn ang="0">
                    <a:pos x="T4" y="T5"/>
                  </a:cxn>
                  <a:cxn ang="0">
                    <a:pos x="T6" y="T7"/>
                  </a:cxn>
                  <a:cxn ang="0">
                    <a:pos x="T8" y="T9"/>
                  </a:cxn>
                </a:cxnLst>
                <a:rect l="0" t="0" r="r" b="b"/>
                <a:pathLst>
                  <a:path w="210" h="32">
                    <a:moveTo>
                      <a:pt x="2" y="32"/>
                    </a:moveTo>
                    <a:lnTo>
                      <a:pt x="0" y="15"/>
                    </a:lnTo>
                    <a:lnTo>
                      <a:pt x="208" y="0"/>
                    </a:lnTo>
                    <a:lnTo>
                      <a:pt x="210" y="17"/>
                    </a:lnTo>
                    <a:lnTo>
                      <a:pt x="2" y="32"/>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6" name="Freeform 320"/>
              <p:cNvSpPr/>
              <p:nvPr/>
            </p:nvSpPr>
            <p:spPr bwMode="auto">
              <a:xfrm>
                <a:off x="5549915" y="3605863"/>
                <a:ext cx="476250" cy="320675"/>
              </a:xfrm>
              <a:custGeom>
                <a:avLst/>
                <a:gdLst>
                  <a:gd name="T0" fmla="*/ 10 w 300"/>
                  <a:gd name="T1" fmla="*/ 202 h 202"/>
                  <a:gd name="T2" fmla="*/ 0 w 300"/>
                  <a:gd name="T3" fmla="*/ 188 h 202"/>
                  <a:gd name="T4" fmla="*/ 292 w 300"/>
                  <a:gd name="T5" fmla="*/ 0 h 202"/>
                  <a:gd name="T6" fmla="*/ 300 w 300"/>
                  <a:gd name="T7" fmla="*/ 12 h 202"/>
                  <a:gd name="T8" fmla="*/ 10 w 300"/>
                  <a:gd name="T9" fmla="*/ 202 h 202"/>
                </a:gdLst>
                <a:ahLst/>
                <a:cxnLst>
                  <a:cxn ang="0">
                    <a:pos x="T0" y="T1"/>
                  </a:cxn>
                  <a:cxn ang="0">
                    <a:pos x="T2" y="T3"/>
                  </a:cxn>
                  <a:cxn ang="0">
                    <a:pos x="T4" y="T5"/>
                  </a:cxn>
                  <a:cxn ang="0">
                    <a:pos x="T6" y="T7"/>
                  </a:cxn>
                  <a:cxn ang="0">
                    <a:pos x="T8" y="T9"/>
                  </a:cxn>
                </a:cxnLst>
                <a:rect l="0" t="0" r="r" b="b"/>
                <a:pathLst>
                  <a:path w="300" h="202">
                    <a:moveTo>
                      <a:pt x="10" y="202"/>
                    </a:moveTo>
                    <a:lnTo>
                      <a:pt x="0" y="188"/>
                    </a:lnTo>
                    <a:lnTo>
                      <a:pt x="292" y="0"/>
                    </a:lnTo>
                    <a:lnTo>
                      <a:pt x="300" y="12"/>
                    </a:lnTo>
                    <a:lnTo>
                      <a:pt x="10" y="202"/>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7" name="Freeform 321"/>
              <p:cNvSpPr/>
              <p:nvPr/>
            </p:nvSpPr>
            <p:spPr bwMode="auto">
              <a:xfrm>
                <a:off x="5254640" y="3909076"/>
                <a:ext cx="315913" cy="539750"/>
              </a:xfrm>
              <a:custGeom>
                <a:avLst/>
                <a:gdLst>
                  <a:gd name="T0" fmla="*/ 16 w 199"/>
                  <a:gd name="T1" fmla="*/ 340 h 340"/>
                  <a:gd name="T2" fmla="*/ 0 w 199"/>
                  <a:gd name="T3" fmla="*/ 332 h 340"/>
                  <a:gd name="T4" fmla="*/ 183 w 199"/>
                  <a:gd name="T5" fmla="*/ 0 h 340"/>
                  <a:gd name="T6" fmla="*/ 199 w 199"/>
                  <a:gd name="T7" fmla="*/ 8 h 340"/>
                  <a:gd name="T8" fmla="*/ 16 w 199"/>
                  <a:gd name="T9" fmla="*/ 340 h 340"/>
                </a:gdLst>
                <a:ahLst/>
                <a:cxnLst>
                  <a:cxn ang="0">
                    <a:pos x="T0" y="T1"/>
                  </a:cxn>
                  <a:cxn ang="0">
                    <a:pos x="T2" y="T3"/>
                  </a:cxn>
                  <a:cxn ang="0">
                    <a:pos x="T4" y="T5"/>
                  </a:cxn>
                  <a:cxn ang="0">
                    <a:pos x="T6" y="T7"/>
                  </a:cxn>
                  <a:cxn ang="0">
                    <a:pos x="T8" y="T9"/>
                  </a:cxn>
                </a:cxnLst>
                <a:rect l="0" t="0" r="r" b="b"/>
                <a:pathLst>
                  <a:path w="199" h="340">
                    <a:moveTo>
                      <a:pt x="16" y="340"/>
                    </a:moveTo>
                    <a:lnTo>
                      <a:pt x="0" y="332"/>
                    </a:lnTo>
                    <a:lnTo>
                      <a:pt x="183" y="0"/>
                    </a:lnTo>
                    <a:lnTo>
                      <a:pt x="199" y="8"/>
                    </a:lnTo>
                    <a:lnTo>
                      <a:pt x="16" y="340"/>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8" name="Freeform 322"/>
              <p:cNvSpPr/>
              <p:nvPr/>
            </p:nvSpPr>
            <p:spPr bwMode="auto">
              <a:xfrm>
                <a:off x="5260990" y="4028138"/>
                <a:ext cx="765175" cy="412750"/>
              </a:xfrm>
              <a:custGeom>
                <a:avLst/>
                <a:gdLst>
                  <a:gd name="T0" fmla="*/ 7 w 482"/>
                  <a:gd name="T1" fmla="*/ 260 h 260"/>
                  <a:gd name="T2" fmla="*/ 0 w 482"/>
                  <a:gd name="T3" fmla="*/ 246 h 260"/>
                  <a:gd name="T4" fmla="*/ 474 w 482"/>
                  <a:gd name="T5" fmla="*/ 0 h 260"/>
                  <a:gd name="T6" fmla="*/ 482 w 482"/>
                  <a:gd name="T7" fmla="*/ 16 h 260"/>
                  <a:gd name="T8" fmla="*/ 7 w 482"/>
                  <a:gd name="T9" fmla="*/ 260 h 260"/>
                </a:gdLst>
                <a:ahLst/>
                <a:cxnLst>
                  <a:cxn ang="0">
                    <a:pos x="T0" y="T1"/>
                  </a:cxn>
                  <a:cxn ang="0">
                    <a:pos x="T2" y="T3"/>
                  </a:cxn>
                  <a:cxn ang="0">
                    <a:pos x="T4" y="T5"/>
                  </a:cxn>
                  <a:cxn ang="0">
                    <a:pos x="T6" y="T7"/>
                  </a:cxn>
                  <a:cxn ang="0">
                    <a:pos x="T8" y="T9"/>
                  </a:cxn>
                </a:cxnLst>
                <a:rect l="0" t="0" r="r" b="b"/>
                <a:pathLst>
                  <a:path w="482" h="260">
                    <a:moveTo>
                      <a:pt x="7" y="260"/>
                    </a:moveTo>
                    <a:lnTo>
                      <a:pt x="0" y="246"/>
                    </a:lnTo>
                    <a:lnTo>
                      <a:pt x="474" y="0"/>
                    </a:lnTo>
                    <a:lnTo>
                      <a:pt x="482" y="16"/>
                    </a:lnTo>
                    <a:lnTo>
                      <a:pt x="7" y="260"/>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59" name="Freeform 323"/>
              <p:cNvSpPr/>
              <p:nvPr/>
            </p:nvSpPr>
            <p:spPr bwMode="auto">
              <a:xfrm>
                <a:off x="5548328" y="3909076"/>
                <a:ext cx="193675" cy="590550"/>
              </a:xfrm>
              <a:custGeom>
                <a:avLst/>
                <a:gdLst>
                  <a:gd name="T0" fmla="*/ 106 w 122"/>
                  <a:gd name="T1" fmla="*/ 372 h 372"/>
                  <a:gd name="T2" fmla="*/ 0 w 122"/>
                  <a:gd name="T3" fmla="*/ 4 h 372"/>
                  <a:gd name="T4" fmla="*/ 16 w 122"/>
                  <a:gd name="T5" fmla="*/ 0 h 372"/>
                  <a:gd name="T6" fmla="*/ 122 w 122"/>
                  <a:gd name="T7" fmla="*/ 367 h 372"/>
                  <a:gd name="T8" fmla="*/ 106 w 122"/>
                  <a:gd name="T9" fmla="*/ 372 h 372"/>
                </a:gdLst>
                <a:ahLst/>
                <a:cxnLst>
                  <a:cxn ang="0">
                    <a:pos x="T0" y="T1"/>
                  </a:cxn>
                  <a:cxn ang="0">
                    <a:pos x="T2" y="T3"/>
                  </a:cxn>
                  <a:cxn ang="0">
                    <a:pos x="T4" y="T5"/>
                  </a:cxn>
                  <a:cxn ang="0">
                    <a:pos x="T6" y="T7"/>
                  </a:cxn>
                  <a:cxn ang="0">
                    <a:pos x="T8" y="T9"/>
                  </a:cxn>
                </a:cxnLst>
                <a:rect l="0" t="0" r="r" b="b"/>
                <a:pathLst>
                  <a:path w="122" h="372">
                    <a:moveTo>
                      <a:pt x="106" y="372"/>
                    </a:moveTo>
                    <a:lnTo>
                      <a:pt x="0" y="4"/>
                    </a:lnTo>
                    <a:lnTo>
                      <a:pt x="16" y="0"/>
                    </a:lnTo>
                    <a:lnTo>
                      <a:pt x="122" y="367"/>
                    </a:lnTo>
                    <a:lnTo>
                      <a:pt x="106" y="372"/>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0" name="Freeform 324"/>
              <p:cNvSpPr/>
              <p:nvPr/>
            </p:nvSpPr>
            <p:spPr bwMode="auto">
              <a:xfrm>
                <a:off x="4867290" y="3618563"/>
                <a:ext cx="407988" cy="815975"/>
              </a:xfrm>
              <a:custGeom>
                <a:avLst/>
                <a:gdLst>
                  <a:gd name="T0" fmla="*/ 243 w 257"/>
                  <a:gd name="T1" fmla="*/ 514 h 514"/>
                  <a:gd name="T2" fmla="*/ 0 w 257"/>
                  <a:gd name="T3" fmla="*/ 7 h 514"/>
                  <a:gd name="T4" fmla="*/ 15 w 257"/>
                  <a:gd name="T5" fmla="*/ 0 h 514"/>
                  <a:gd name="T6" fmla="*/ 257 w 257"/>
                  <a:gd name="T7" fmla="*/ 507 h 514"/>
                  <a:gd name="T8" fmla="*/ 243 w 257"/>
                  <a:gd name="T9" fmla="*/ 514 h 514"/>
                </a:gdLst>
                <a:ahLst/>
                <a:cxnLst>
                  <a:cxn ang="0">
                    <a:pos x="T0" y="T1"/>
                  </a:cxn>
                  <a:cxn ang="0">
                    <a:pos x="T2" y="T3"/>
                  </a:cxn>
                  <a:cxn ang="0">
                    <a:pos x="T4" y="T5"/>
                  </a:cxn>
                  <a:cxn ang="0">
                    <a:pos x="T6" y="T7"/>
                  </a:cxn>
                  <a:cxn ang="0">
                    <a:pos x="T8" y="T9"/>
                  </a:cxn>
                </a:cxnLst>
                <a:rect l="0" t="0" r="r" b="b"/>
                <a:pathLst>
                  <a:path w="257" h="514">
                    <a:moveTo>
                      <a:pt x="243" y="514"/>
                    </a:moveTo>
                    <a:lnTo>
                      <a:pt x="0" y="7"/>
                    </a:lnTo>
                    <a:lnTo>
                      <a:pt x="15" y="0"/>
                    </a:lnTo>
                    <a:lnTo>
                      <a:pt x="257" y="507"/>
                    </a:lnTo>
                    <a:lnTo>
                      <a:pt x="243" y="514"/>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1" name="Freeform 325"/>
              <p:cNvSpPr/>
              <p:nvPr/>
            </p:nvSpPr>
            <p:spPr bwMode="auto">
              <a:xfrm>
                <a:off x="4694253" y="2775601"/>
                <a:ext cx="196850" cy="858838"/>
              </a:xfrm>
              <a:custGeom>
                <a:avLst/>
                <a:gdLst>
                  <a:gd name="T0" fmla="*/ 109 w 124"/>
                  <a:gd name="T1" fmla="*/ 541 h 541"/>
                  <a:gd name="T2" fmla="*/ 0 w 124"/>
                  <a:gd name="T3" fmla="*/ 3 h 541"/>
                  <a:gd name="T4" fmla="*/ 15 w 124"/>
                  <a:gd name="T5" fmla="*/ 0 h 541"/>
                  <a:gd name="T6" fmla="*/ 124 w 124"/>
                  <a:gd name="T7" fmla="*/ 536 h 541"/>
                  <a:gd name="T8" fmla="*/ 109 w 124"/>
                  <a:gd name="T9" fmla="*/ 541 h 541"/>
                </a:gdLst>
                <a:ahLst/>
                <a:cxnLst>
                  <a:cxn ang="0">
                    <a:pos x="T0" y="T1"/>
                  </a:cxn>
                  <a:cxn ang="0">
                    <a:pos x="T2" y="T3"/>
                  </a:cxn>
                  <a:cxn ang="0">
                    <a:pos x="T4" y="T5"/>
                  </a:cxn>
                  <a:cxn ang="0">
                    <a:pos x="T6" y="T7"/>
                  </a:cxn>
                  <a:cxn ang="0">
                    <a:pos x="T8" y="T9"/>
                  </a:cxn>
                </a:cxnLst>
                <a:rect l="0" t="0" r="r" b="b"/>
                <a:pathLst>
                  <a:path w="124" h="541">
                    <a:moveTo>
                      <a:pt x="109" y="541"/>
                    </a:moveTo>
                    <a:lnTo>
                      <a:pt x="0" y="3"/>
                    </a:lnTo>
                    <a:lnTo>
                      <a:pt x="15" y="0"/>
                    </a:lnTo>
                    <a:lnTo>
                      <a:pt x="124" y="536"/>
                    </a:lnTo>
                    <a:lnTo>
                      <a:pt x="109" y="541"/>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2" name="Freeform 326"/>
              <p:cNvSpPr/>
              <p:nvPr/>
            </p:nvSpPr>
            <p:spPr bwMode="auto">
              <a:xfrm>
                <a:off x="4700603" y="2774013"/>
                <a:ext cx="388938" cy="328613"/>
              </a:xfrm>
              <a:custGeom>
                <a:avLst/>
                <a:gdLst>
                  <a:gd name="T0" fmla="*/ 235 w 245"/>
                  <a:gd name="T1" fmla="*/ 207 h 207"/>
                  <a:gd name="T2" fmla="*/ 0 w 245"/>
                  <a:gd name="T3" fmla="*/ 13 h 207"/>
                  <a:gd name="T4" fmla="*/ 11 w 245"/>
                  <a:gd name="T5" fmla="*/ 0 h 207"/>
                  <a:gd name="T6" fmla="*/ 245 w 245"/>
                  <a:gd name="T7" fmla="*/ 194 h 207"/>
                  <a:gd name="T8" fmla="*/ 235 w 245"/>
                  <a:gd name="T9" fmla="*/ 207 h 207"/>
                </a:gdLst>
                <a:ahLst/>
                <a:cxnLst>
                  <a:cxn ang="0">
                    <a:pos x="T0" y="T1"/>
                  </a:cxn>
                  <a:cxn ang="0">
                    <a:pos x="T2" y="T3"/>
                  </a:cxn>
                  <a:cxn ang="0">
                    <a:pos x="T4" y="T5"/>
                  </a:cxn>
                  <a:cxn ang="0">
                    <a:pos x="T6" y="T7"/>
                  </a:cxn>
                  <a:cxn ang="0">
                    <a:pos x="T8" y="T9"/>
                  </a:cxn>
                </a:cxnLst>
                <a:rect l="0" t="0" r="r" b="b"/>
                <a:pathLst>
                  <a:path w="245" h="207">
                    <a:moveTo>
                      <a:pt x="235" y="207"/>
                    </a:moveTo>
                    <a:lnTo>
                      <a:pt x="0" y="13"/>
                    </a:lnTo>
                    <a:lnTo>
                      <a:pt x="11" y="0"/>
                    </a:lnTo>
                    <a:lnTo>
                      <a:pt x="245" y="194"/>
                    </a:lnTo>
                    <a:lnTo>
                      <a:pt x="235" y="207"/>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3" name="Freeform 327"/>
              <p:cNvSpPr/>
              <p:nvPr/>
            </p:nvSpPr>
            <p:spPr bwMode="auto">
              <a:xfrm>
                <a:off x="4864115" y="3091513"/>
                <a:ext cx="233363" cy="527050"/>
              </a:xfrm>
              <a:custGeom>
                <a:avLst/>
                <a:gdLst>
                  <a:gd name="T0" fmla="*/ 16 w 147"/>
                  <a:gd name="T1" fmla="*/ 332 h 332"/>
                  <a:gd name="T2" fmla="*/ 0 w 147"/>
                  <a:gd name="T3" fmla="*/ 326 h 332"/>
                  <a:gd name="T4" fmla="*/ 132 w 147"/>
                  <a:gd name="T5" fmla="*/ 0 h 332"/>
                  <a:gd name="T6" fmla="*/ 147 w 147"/>
                  <a:gd name="T7" fmla="*/ 5 h 332"/>
                  <a:gd name="T8" fmla="*/ 16 w 147"/>
                  <a:gd name="T9" fmla="*/ 332 h 332"/>
                </a:gdLst>
                <a:ahLst/>
                <a:cxnLst>
                  <a:cxn ang="0">
                    <a:pos x="T0" y="T1"/>
                  </a:cxn>
                  <a:cxn ang="0">
                    <a:pos x="T2" y="T3"/>
                  </a:cxn>
                  <a:cxn ang="0">
                    <a:pos x="T4" y="T5"/>
                  </a:cxn>
                  <a:cxn ang="0">
                    <a:pos x="T6" y="T7"/>
                  </a:cxn>
                  <a:cxn ang="0">
                    <a:pos x="T8" y="T9"/>
                  </a:cxn>
                </a:cxnLst>
                <a:rect l="0" t="0" r="r" b="b"/>
                <a:pathLst>
                  <a:path w="147" h="332">
                    <a:moveTo>
                      <a:pt x="16" y="332"/>
                    </a:moveTo>
                    <a:lnTo>
                      <a:pt x="0" y="326"/>
                    </a:lnTo>
                    <a:lnTo>
                      <a:pt x="132" y="0"/>
                    </a:lnTo>
                    <a:lnTo>
                      <a:pt x="147" y="5"/>
                    </a:lnTo>
                    <a:lnTo>
                      <a:pt x="16" y="332"/>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4" name="Freeform 328"/>
              <p:cNvSpPr/>
              <p:nvPr/>
            </p:nvSpPr>
            <p:spPr bwMode="auto">
              <a:xfrm>
                <a:off x="5075253" y="3080401"/>
                <a:ext cx="417513" cy="247650"/>
              </a:xfrm>
              <a:custGeom>
                <a:avLst/>
                <a:gdLst>
                  <a:gd name="T0" fmla="*/ 256 w 263"/>
                  <a:gd name="T1" fmla="*/ 156 h 156"/>
                  <a:gd name="T2" fmla="*/ 0 w 263"/>
                  <a:gd name="T3" fmla="*/ 14 h 156"/>
                  <a:gd name="T4" fmla="*/ 7 w 263"/>
                  <a:gd name="T5" fmla="*/ 0 h 156"/>
                  <a:gd name="T6" fmla="*/ 263 w 263"/>
                  <a:gd name="T7" fmla="*/ 142 h 156"/>
                  <a:gd name="T8" fmla="*/ 256 w 263"/>
                  <a:gd name="T9" fmla="*/ 156 h 156"/>
                </a:gdLst>
                <a:ahLst/>
                <a:cxnLst>
                  <a:cxn ang="0">
                    <a:pos x="T0" y="T1"/>
                  </a:cxn>
                  <a:cxn ang="0">
                    <a:pos x="T2" y="T3"/>
                  </a:cxn>
                  <a:cxn ang="0">
                    <a:pos x="T4" y="T5"/>
                  </a:cxn>
                  <a:cxn ang="0">
                    <a:pos x="T6" y="T7"/>
                  </a:cxn>
                  <a:cxn ang="0">
                    <a:pos x="T8" y="T9"/>
                  </a:cxn>
                </a:cxnLst>
                <a:rect l="0" t="0" r="r" b="b"/>
                <a:pathLst>
                  <a:path w="263" h="156">
                    <a:moveTo>
                      <a:pt x="256" y="156"/>
                    </a:moveTo>
                    <a:lnTo>
                      <a:pt x="0" y="14"/>
                    </a:lnTo>
                    <a:lnTo>
                      <a:pt x="7" y="0"/>
                    </a:lnTo>
                    <a:lnTo>
                      <a:pt x="263" y="142"/>
                    </a:lnTo>
                    <a:lnTo>
                      <a:pt x="256" y="156"/>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5" name="Freeform 329"/>
              <p:cNvSpPr/>
              <p:nvPr/>
            </p:nvSpPr>
            <p:spPr bwMode="auto">
              <a:xfrm>
                <a:off x="5467365" y="3312176"/>
                <a:ext cx="100013" cy="608013"/>
              </a:xfrm>
              <a:custGeom>
                <a:avLst/>
                <a:gdLst>
                  <a:gd name="T0" fmla="*/ 46 w 63"/>
                  <a:gd name="T1" fmla="*/ 383 h 383"/>
                  <a:gd name="T2" fmla="*/ 0 w 63"/>
                  <a:gd name="T3" fmla="*/ 3 h 383"/>
                  <a:gd name="T4" fmla="*/ 16 w 63"/>
                  <a:gd name="T5" fmla="*/ 0 h 383"/>
                  <a:gd name="T6" fmla="*/ 63 w 63"/>
                  <a:gd name="T7" fmla="*/ 381 h 383"/>
                  <a:gd name="T8" fmla="*/ 46 w 63"/>
                  <a:gd name="T9" fmla="*/ 383 h 383"/>
                </a:gdLst>
                <a:ahLst/>
                <a:cxnLst>
                  <a:cxn ang="0">
                    <a:pos x="T0" y="T1"/>
                  </a:cxn>
                  <a:cxn ang="0">
                    <a:pos x="T2" y="T3"/>
                  </a:cxn>
                  <a:cxn ang="0">
                    <a:pos x="T4" y="T5"/>
                  </a:cxn>
                  <a:cxn ang="0">
                    <a:pos x="T6" y="T7"/>
                  </a:cxn>
                  <a:cxn ang="0">
                    <a:pos x="T8" y="T9"/>
                  </a:cxn>
                </a:cxnLst>
                <a:rect l="0" t="0" r="r" b="b"/>
                <a:pathLst>
                  <a:path w="63" h="383">
                    <a:moveTo>
                      <a:pt x="46" y="383"/>
                    </a:moveTo>
                    <a:lnTo>
                      <a:pt x="0" y="3"/>
                    </a:lnTo>
                    <a:lnTo>
                      <a:pt x="16" y="0"/>
                    </a:lnTo>
                    <a:lnTo>
                      <a:pt x="63" y="381"/>
                    </a:lnTo>
                    <a:lnTo>
                      <a:pt x="46" y="383"/>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6" name="Freeform 330"/>
              <p:cNvSpPr/>
              <p:nvPr/>
            </p:nvSpPr>
            <p:spPr bwMode="auto">
              <a:xfrm>
                <a:off x="5481653" y="3304238"/>
                <a:ext cx="539750" cy="315913"/>
              </a:xfrm>
              <a:custGeom>
                <a:avLst/>
                <a:gdLst>
                  <a:gd name="T0" fmla="*/ 333 w 340"/>
                  <a:gd name="T1" fmla="*/ 199 h 199"/>
                  <a:gd name="T2" fmla="*/ 0 w 340"/>
                  <a:gd name="T3" fmla="*/ 14 h 199"/>
                  <a:gd name="T4" fmla="*/ 7 w 340"/>
                  <a:gd name="T5" fmla="*/ 0 h 199"/>
                  <a:gd name="T6" fmla="*/ 340 w 340"/>
                  <a:gd name="T7" fmla="*/ 184 h 199"/>
                  <a:gd name="T8" fmla="*/ 333 w 340"/>
                  <a:gd name="T9" fmla="*/ 199 h 199"/>
                </a:gdLst>
                <a:ahLst/>
                <a:cxnLst>
                  <a:cxn ang="0">
                    <a:pos x="T0" y="T1"/>
                  </a:cxn>
                  <a:cxn ang="0">
                    <a:pos x="T2" y="T3"/>
                  </a:cxn>
                  <a:cxn ang="0">
                    <a:pos x="T4" y="T5"/>
                  </a:cxn>
                  <a:cxn ang="0">
                    <a:pos x="T6" y="T7"/>
                  </a:cxn>
                  <a:cxn ang="0">
                    <a:pos x="T8" y="T9"/>
                  </a:cxn>
                </a:cxnLst>
                <a:rect l="0" t="0" r="r" b="b"/>
                <a:pathLst>
                  <a:path w="340" h="199">
                    <a:moveTo>
                      <a:pt x="333" y="199"/>
                    </a:moveTo>
                    <a:lnTo>
                      <a:pt x="0" y="14"/>
                    </a:lnTo>
                    <a:lnTo>
                      <a:pt x="7" y="0"/>
                    </a:lnTo>
                    <a:lnTo>
                      <a:pt x="340" y="184"/>
                    </a:lnTo>
                    <a:lnTo>
                      <a:pt x="333" y="199"/>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7" name="Freeform 331"/>
              <p:cNvSpPr/>
              <p:nvPr/>
            </p:nvSpPr>
            <p:spPr bwMode="auto">
              <a:xfrm>
                <a:off x="5419740" y="2996263"/>
                <a:ext cx="76200" cy="322263"/>
              </a:xfrm>
              <a:custGeom>
                <a:avLst/>
                <a:gdLst>
                  <a:gd name="T0" fmla="*/ 32 w 48"/>
                  <a:gd name="T1" fmla="*/ 203 h 203"/>
                  <a:gd name="T2" fmla="*/ 0 w 48"/>
                  <a:gd name="T3" fmla="*/ 2 h 203"/>
                  <a:gd name="T4" fmla="*/ 16 w 48"/>
                  <a:gd name="T5" fmla="*/ 0 h 203"/>
                  <a:gd name="T6" fmla="*/ 48 w 48"/>
                  <a:gd name="T7" fmla="*/ 201 h 203"/>
                  <a:gd name="T8" fmla="*/ 32 w 48"/>
                  <a:gd name="T9" fmla="*/ 203 h 203"/>
                </a:gdLst>
                <a:ahLst/>
                <a:cxnLst>
                  <a:cxn ang="0">
                    <a:pos x="T0" y="T1"/>
                  </a:cxn>
                  <a:cxn ang="0">
                    <a:pos x="T2" y="T3"/>
                  </a:cxn>
                  <a:cxn ang="0">
                    <a:pos x="T4" y="T5"/>
                  </a:cxn>
                  <a:cxn ang="0">
                    <a:pos x="T6" y="T7"/>
                  </a:cxn>
                  <a:cxn ang="0">
                    <a:pos x="T8" y="T9"/>
                  </a:cxn>
                </a:cxnLst>
                <a:rect l="0" t="0" r="r" b="b"/>
                <a:pathLst>
                  <a:path w="48" h="203">
                    <a:moveTo>
                      <a:pt x="32" y="203"/>
                    </a:moveTo>
                    <a:lnTo>
                      <a:pt x="0" y="2"/>
                    </a:lnTo>
                    <a:lnTo>
                      <a:pt x="16" y="0"/>
                    </a:lnTo>
                    <a:lnTo>
                      <a:pt x="48" y="201"/>
                    </a:lnTo>
                    <a:lnTo>
                      <a:pt x="32" y="203"/>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8" name="Freeform 332"/>
              <p:cNvSpPr/>
              <p:nvPr/>
            </p:nvSpPr>
            <p:spPr bwMode="auto">
              <a:xfrm>
                <a:off x="4873640" y="3299476"/>
                <a:ext cx="611188" cy="317500"/>
              </a:xfrm>
              <a:custGeom>
                <a:avLst/>
                <a:gdLst>
                  <a:gd name="T0" fmla="*/ 7 w 385"/>
                  <a:gd name="T1" fmla="*/ 200 h 200"/>
                  <a:gd name="T2" fmla="*/ 0 w 385"/>
                  <a:gd name="T3" fmla="*/ 184 h 200"/>
                  <a:gd name="T4" fmla="*/ 378 w 385"/>
                  <a:gd name="T5" fmla="*/ 0 h 200"/>
                  <a:gd name="T6" fmla="*/ 385 w 385"/>
                  <a:gd name="T7" fmla="*/ 15 h 200"/>
                  <a:gd name="T8" fmla="*/ 7 w 385"/>
                  <a:gd name="T9" fmla="*/ 200 h 200"/>
                </a:gdLst>
                <a:ahLst/>
                <a:cxnLst>
                  <a:cxn ang="0">
                    <a:pos x="T0" y="T1"/>
                  </a:cxn>
                  <a:cxn ang="0">
                    <a:pos x="T2" y="T3"/>
                  </a:cxn>
                  <a:cxn ang="0">
                    <a:pos x="T4" y="T5"/>
                  </a:cxn>
                  <a:cxn ang="0">
                    <a:pos x="T6" y="T7"/>
                  </a:cxn>
                  <a:cxn ang="0">
                    <a:pos x="T8" y="T9"/>
                  </a:cxn>
                </a:cxnLst>
                <a:rect l="0" t="0" r="r" b="b"/>
                <a:pathLst>
                  <a:path w="385" h="200">
                    <a:moveTo>
                      <a:pt x="7" y="200"/>
                    </a:moveTo>
                    <a:lnTo>
                      <a:pt x="0" y="184"/>
                    </a:lnTo>
                    <a:lnTo>
                      <a:pt x="378" y="0"/>
                    </a:lnTo>
                    <a:lnTo>
                      <a:pt x="385" y="15"/>
                    </a:lnTo>
                    <a:lnTo>
                      <a:pt x="7" y="200"/>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69" name="Freeform 333"/>
              <p:cNvSpPr/>
              <p:nvPr/>
            </p:nvSpPr>
            <p:spPr bwMode="auto">
              <a:xfrm>
                <a:off x="4878403" y="3596338"/>
                <a:ext cx="677863" cy="317500"/>
              </a:xfrm>
              <a:custGeom>
                <a:avLst/>
                <a:gdLst>
                  <a:gd name="T0" fmla="*/ 420 w 427"/>
                  <a:gd name="T1" fmla="*/ 200 h 200"/>
                  <a:gd name="T2" fmla="*/ 0 w 427"/>
                  <a:gd name="T3" fmla="*/ 14 h 200"/>
                  <a:gd name="T4" fmla="*/ 7 w 427"/>
                  <a:gd name="T5" fmla="*/ 0 h 200"/>
                  <a:gd name="T6" fmla="*/ 427 w 427"/>
                  <a:gd name="T7" fmla="*/ 186 h 200"/>
                  <a:gd name="T8" fmla="*/ 420 w 427"/>
                  <a:gd name="T9" fmla="*/ 200 h 200"/>
                </a:gdLst>
                <a:ahLst/>
                <a:cxnLst>
                  <a:cxn ang="0">
                    <a:pos x="T0" y="T1"/>
                  </a:cxn>
                  <a:cxn ang="0">
                    <a:pos x="T2" y="T3"/>
                  </a:cxn>
                  <a:cxn ang="0">
                    <a:pos x="T4" y="T5"/>
                  </a:cxn>
                  <a:cxn ang="0">
                    <a:pos x="T6" y="T7"/>
                  </a:cxn>
                  <a:cxn ang="0">
                    <a:pos x="T8" y="T9"/>
                  </a:cxn>
                </a:cxnLst>
                <a:rect l="0" t="0" r="r" b="b"/>
                <a:pathLst>
                  <a:path w="427" h="200">
                    <a:moveTo>
                      <a:pt x="420" y="200"/>
                    </a:moveTo>
                    <a:lnTo>
                      <a:pt x="0" y="14"/>
                    </a:lnTo>
                    <a:lnTo>
                      <a:pt x="7" y="0"/>
                    </a:lnTo>
                    <a:lnTo>
                      <a:pt x="427" y="186"/>
                    </a:lnTo>
                    <a:lnTo>
                      <a:pt x="420" y="200"/>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0" name="Freeform 334"/>
              <p:cNvSpPr/>
              <p:nvPr/>
            </p:nvSpPr>
            <p:spPr bwMode="auto">
              <a:xfrm>
                <a:off x="5562615" y="3809063"/>
                <a:ext cx="1447801" cy="119063"/>
              </a:xfrm>
              <a:custGeom>
                <a:avLst/>
                <a:gdLst>
                  <a:gd name="T0" fmla="*/ 2 w 912"/>
                  <a:gd name="T1" fmla="*/ 75 h 75"/>
                  <a:gd name="T2" fmla="*/ 0 w 912"/>
                  <a:gd name="T3" fmla="*/ 59 h 75"/>
                  <a:gd name="T4" fmla="*/ 911 w 912"/>
                  <a:gd name="T5" fmla="*/ 0 h 75"/>
                  <a:gd name="T6" fmla="*/ 912 w 912"/>
                  <a:gd name="T7" fmla="*/ 15 h 75"/>
                  <a:gd name="T8" fmla="*/ 2 w 912"/>
                  <a:gd name="T9" fmla="*/ 75 h 75"/>
                </a:gdLst>
                <a:ahLst/>
                <a:cxnLst>
                  <a:cxn ang="0">
                    <a:pos x="T0" y="T1"/>
                  </a:cxn>
                  <a:cxn ang="0">
                    <a:pos x="T2" y="T3"/>
                  </a:cxn>
                  <a:cxn ang="0">
                    <a:pos x="T4" y="T5"/>
                  </a:cxn>
                  <a:cxn ang="0">
                    <a:pos x="T6" y="T7"/>
                  </a:cxn>
                  <a:cxn ang="0">
                    <a:pos x="T8" y="T9"/>
                  </a:cxn>
                </a:cxnLst>
                <a:rect l="0" t="0" r="r" b="b"/>
                <a:pathLst>
                  <a:path w="912" h="75">
                    <a:moveTo>
                      <a:pt x="2" y="75"/>
                    </a:moveTo>
                    <a:lnTo>
                      <a:pt x="0" y="59"/>
                    </a:lnTo>
                    <a:lnTo>
                      <a:pt x="911" y="0"/>
                    </a:lnTo>
                    <a:lnTo>
                      <a:pt x="912" y="15"/>
                    </a:lnTo>
                    <a:lnTo>
                      <a:pt x="2" y="75"/>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1" name="Freeform 335"/>
              <p:cNvSpPr/>
              <p:nvPr/>
            </p:nvSpPr>
            <p:spPr bwMode="auto">
              <a:xfrm>
                <a:off x="6707203" y="3212163"/>
                <a:ext cx="596900" cy="287338"/>
              </a:xfrm>
              <a:custGeom>
                <a:avLst/>
                <a:gdLst>
                  <a:gd name="T0" fmla="*/ 7 w 376"/>
                  <a:gd name="T1" fmla="*/ 181 h 181"/>
                  <a:gd name="T2" fmla="*/ 0 w 376"/>
                  <a:gd name="T3" fmla="*/ 165 h 181"/>
                  <a:gd name="T4" fmla="*/ 370 w 376"/>
                  <a:gd name="T5" fmla="*/ 0 h 181"/>
                  <a:gd name="T6" fmla="*/ 376 w 376"/>
                  <a:gd name="T7" fmla="*/ 16 h 181"/>
                  <a:gd name="T8" fmla="*/ 7 w 376"/>
                  <a:gd name="T9" fmla="*/ 181 h 181"/>
                </a:gdLst>
                <a:ahLst/>
                <a:cxnLst>
                  <a:cxn ang="0">
                    <a:pos x="T0" y="T1"/>
                  </a:cxn>
                  <a:cxn ang="0">
                    <a:pos x="T2" y="T3"/>
                  </a:cxn>
                  <a:cxn ang="0">
                    <a:pos x="T4" y="T5"/>
                  </a:cxn>
                  <a:cxn ang="0">
                    <a:pos x="T6" y="T7"/>
                  </a:cxn>
                  <a:cxn ang="0">
                    <a:pos x="T8" y="T9"/>
                  </a:cxn>
                </a:cxnLst>
                <a:rect l="0" t="0" r="r" b="b"/>
                <a:pathLst>
                  <a:path w="376" h="181">
                    <a:moveTo>
                      <a:pt x="7" y="181"/>
                    </a:moveTo>
                    <a:lnTo>
                      <a:pt x="0" y="165"/>
                    </a:lnTo>
                    <a:lnTo>
                      <a:pt x="370" y="0"/>
                    </a:lnTo>
                    <a:lnTo>
                      <a:pt x="376" y="16"/>
                    </a:lnTo>
                    <a:lnTo>
                      <a:pt x="7" y="181"/>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2" name="Freeform 336"/>
              <p:cNvSpPr/>
              <p:nvPr/>
            </p:nvSpPr>
            <p:spPr bwMode="auto">
              <a:xfrm>
                <a:off x="6350016" y="3474101"/>
                <a:ext cx="366713" cy="122238"/>
              </a:xfrm>
              <a:custGeom>
                <a:avLst/>
                <a:gdLst>
                  <a:gd name="T0" fmla="*/ 4 w 231"/>
                  <a:gd name="T1" fmla="*/ 77 h 77"/>
                  <a:gd name="T2" fmla="*/ 0 w 231"/>
                  <a:gd name="T3" fmla="*/ 62 h 77"/>
                  <a:gd name="T4" fmla="*/ 226 w 231"/>
                  <a:gd name="T5" fmla="*/ 0 h 77"/>
                  <a:gd name="T6" fmla="*/ 231 w 231"/>
                  <a:gd name="T7" fmla="*/ 16 h 77"/>
                  <a:gd name="T8" fmla="*/ 4 w 231"/>
                  <a:gd name="T9" fmla="*/ 77 h 77"/>
                </a:gdLst>
                <a:ahLst/>
                <a:cxnLst>
                  <a:cxn ang="0">
                    <a:pos x="T0" y="T1"/>
                  </a:cxn>
                  <a:cxn ang="0">
                    <a:pos x="T2" y="T3"/>
                  </a:cxn>
                  <a:cxn ang="0">
                    <a:pos x="T4" y="T5"/>
                  </a:cxn>
                  <a:cxn ang="0">
                    <a:pos x="T6" y="T7"/>
                  </a:cxn>
                  <a:cxn ang="0">
                    <a:pos x="T8" y="T9"/>
                  </a:cxn>
                </a:cxnLst>
                <a:rect l="0" t="0" r="r" b="b"/>
                <a:pathLst>
                  <a:path w="231" h="77">
                    <a:moveTo>
                      <a:pt x="4" y="77"/>
                    </a:moveTo>
                    <a:lnTo>
                      <a:pt x="0" y="62"/>
                    </a:lnTo>
                    <a:lnTo>
                      <a:pt x="226" y="0"/>
                    </a:lnTo>
                    <a:lnTo>
                      <a:pt x="231" y="16"/>
                    </a:lnTo>
                    <a:lnTo>
                      <a:pt x="4" y="77"/>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3" name="Freeform 337"/>
              <p:cNvSpPr/>
              <p:nvPr/>
            </p:nvSpPr>
            <p:spPr bwMode="auto">
              <a:xfrm>
                <a:off x="7251716" y="2454926"/>
                <a:ext cx="60325" cy="771525"/>
              </a:xfrm>
              <a:custGeom>
                <a:avLst/>
                <a:gdLst>
                  <a:gd name="T0" fmla="*/ 21 w 38"/>
                  <a:gd name="T1" fmla="*/ 486 h 486"/>
                  <a:gd name="T2" fmla="*/ 0 w 38"/>
                  <a:gd name="T3" fmla="*/ 1 h 486"/>
                  <a:gd name="T4" fmla="*/ 16 w 38"/>
                  <a:gd name="T5" fmla="*/ 0 h 486"/>
                  <a:gd name="T6" fmla="*/ 38 w 38"/>
                  <a:gd name="T7" fmla="*/ 484 h 486"/>
                  <a:gd name="T8" fmla="*/ 21 w 38"/>
                  <a:gd name="T9" fmla="*/ 486 h 486"/>
                </a:gdLst>
                <a:ahLst/>
                <a:cxnLst>
                  <a:cxn ang="0">
                    <a:pos x="T0" y="T1"/>
                  </a:cxn>
                  <a:cxn ang="0">
                    <a:pos x="T2" y="T3"/>
                  </a:cxn>
                  <a:cxn ang="0">
                    <a:pos x="T4" y="T5"/>
                  </a:cxn>
                  <a:cxn ang="0">
                    <a:pos x="T6" y="T7"/>
                  </a:cxn>
                  <a:cxn ang="0">
                    <a:pos x="T8" y="T9"/>
                  </a:cxn>
                </a:cxnLst>
                <a:rect l="0" t="0" r="r" b="b"/>
                <a:pathLst>
                  <a:path w="38" h="486">
                    <a:moveTo>
                      <a:pt x="21" y="486"/>
                    </a:moveTo>
                    <a:lnTo>
                      <a:pt x="0" y="1"/>
                    </a:lnTo>
                    <a:lnTo>
                      <a:pt x="16" y="0"/>
                    </a:lnTo>
                    <a:lnTo>
                      <a:pt x="38" y="484"/>
                    </a:lnTo>
                    <a:lnTo>
                      <a:pt x="21" y="486"/>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4" name="Freeform 338"/>
              <p:cNvSpPr/>
              <p:nvPr/>
            </p:nvSpPr>
            <p:spPr bwMode="auto">
              <a:xfrm>
                <a:off x="6837378" y="1972326"/>
                <a:ext cx="436563" cy="495300"/>
              </a:xfrm>
              <a:custGeom>
                <a:avLst/>
                <a:gdLst>
                  <a:gd name="T0" fmla="*/ 263 w 275"/>
                  <a:gd name="T1" fmla="*/ 312 h 312"/>
                  <a:gd name="T2" fmla="*/ 0 w 275"/>
                  <a:gd name="T3" fmla="*/ 11 h 312"/>
                  <a:gd name="T4" fmla="*/ 13 w 275"/>
                  <a:gd name="T5" fmla="*/ 0 h 312"/>
                  <a:gd name="T6" fmla="*/ 275 w 275"/>
                  <a:gd name="T7" fmla="*/ 301 h 312"/>
                  <a:gd name="T8" fmla="*/ 263 w 275"/>
                  <a:gd name="T9" fmla="*/ 312 h 312"/>
                </a:gdLst>
                <a:ahLst/>
                <a:cxnLst>
                  <a:cxn ang="0">
                    <a:pos x="T0" y="T1"/>
                  </a:cxn>
                  <a:cxn ang="0">
                    <a:pos x="T2" y="T3"/>
                  </a:cxn>
                  <a:cxn ang="0">
                    <a:pos x="T4" y="T5"/>
                  </a:cxn>
                  <a:cxn ang="0">
                    <a:pos x="T6" y="T7"/>
                  </a:cxn>
                  <a:cxn ang="0">
                    <a:pos x="T8" y="T9"/>
                  </a:cxn>
                </a:cxnLst>
                <a:rect l="0" t="0" r="r" b="b"/>
                <a:pathLst>
                  <a:path w="275" h="312">
                    <a:moveTo>
                      <a:pt x="263" y="312"/>
                    </a:moveTo>
                    <a:lnTo>
                      <a:pt x="0" y="11"/>
                    </a:lnTo>
                    <a:lnTo>
                      <a:pt x="13" y="0"/>
                    </a:lnTo>
                    <a:lnTo>
                      <a:pt x="275" y="301"/>
                    </a:lnTo>
                    <a:lnTo>
                      <a:pt x="263" y="312"/>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5" name="Freeform 339"/>
              <p:cNvSpPr/>
              <p:nvPr/>
            </p:nvSpPr>
            <p:spPr bwMode="auto">
              <a:xfrm>
                <a:off x="6919928" y="2453338"/>
                <a:ext cx="347663" cy="271463"/>
              </a:xfrm>
              <a:custGeom>
                <a:avLst/>
                <a:gdLst>
                  <a:gd name="T0" fmla="*/ 11 w 219"/>
                  <a:gd name="T1" fmla="*/ 171 h 171"/>
                  <a:gd name="T2" fmla="*/ 0 w 219"/>
                  <a:gd name="T3" fmla="*/ 157 h 171"/>
                  <a:gd name="T4" fmla="*/ 209 w 219"/>
                  <a:gd name="T5" fmla="*/ 0 h 171"/>
                  <a:gd name="T6" fmla="*/ 219 w 219"/>
                  <a:gd name="T7" fmla="*/ 12 h 171"/>
                  <a:gd name="T8" fmla="*/ 11 w 219"/>
                  <a:gd name="T9" fmla="*/ 171 h 171"/>
                </a:gdLst>
                <a:ahLst/>
                <a:cxnLst>
                  <a:cxn ang="0">
                    <a:pos x="T0" y="T1"/>
                  </a:cxn>
                  <a:cxn ang="0">
                    <a:pos x="T2" y="T3"/>
                  </a:cxn>
                  <a:cxn ang="0">
                    <a:pos x="T4" y="T5"/>
                  </a:cxn>
                  <a:cxn ang="0">
                    <a:pos x="T6" y="T7"/>
                  </a:cxn>
                  <a:cxn ang="0">
                    <a:pos x="T8" y="T9"/>
                  </a:cxn>
                </a:cxnLst>
                <a:rect l="0" t="0" r="r" b="b"/>
                <a:pathLst>
                  <a:path w="219" h="171">
                    <a:moveTo>
                      <a:pt x="11" y="171"/>
                    </a:moveTo>
                    <a:lnTo>
                      <a:pt x="0" y="157"/>
                    </a:lnTo>
                    <a:lnTo>
                      <a:pt x="209" y="0"/>
                    </a:lnTo>
                    <a:lnTo>
                      <a:pt x="219" y="12"/>
                    </a:lnTo>
                    <a:lnTo>
                      <a:pt x="11" y="171"/>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6" name="Freeform 340"/>
              <p:cNvSpPr/>
              <p:nvPr/>
            </p:nvSpPr>
            <p:spPr bwMode="auto">
              <a:xfrm>
                <a:off x="6569091" y="2705751"/>
                <a:ext cx="371475" cy="320675"/>
              </a:xfrm>
              <a:custGeom>
                <a:avLst/>
                <a:gdLst>
                  <a:gd name="T0" fmla="*/ 10 w 234"/>
                  <a:gd name="T1" fmla="*/ 202 h 202"/>
                  <a:gd name="T2" fmla="*/ 0 w 234"/>
                  <a:gd name="T3" fmla="*/ 190 h 202"/>
                  <a:gd name="T4" fmla="*/ 224 w 234"/>
                  <a:gd name="T5" fmla="*/ 0 h 202"/>
                  <a:gd name="T6" fmla="*/ 234 w 234"/>
                  <a:gd name="T7" fmla="*/ 12 h 202"/>
                  <a:gd name="T8" fmla="*/ 10 w 234"/>
                  <a:gd name="T9" fmla="*/ 202 h 202"/>
                </a:gdLst>
                <a:ahLst/>
                <a:cxnLst>
                  <a:cxn ang="0">
                    <a:pos x="T0" y="T1"/>
                  </a:cxn>
                  <a:cxn ang="0">
                    <a:pos x="T2" y="T3"/>
                  </a:cxn>
                  <a:cxn ang="0">
                    <a:pos x="T4" y="T5"/>
                  </a:cxn>
                  <a:cxn ang="0">
                    <a:pos x="T6" y="T7"/>
                  </a:cxn>
                  <a:cxn ang="0">
                    <a:pos x="T8" y="T9"/>
                  </a:cxn>
                </a:cxnLst>
                <a:rect l="0" t="0" r="r" b="b"/>
                <a:pathLst>
                  <a:path w="234" h="202">
                    <a:moveTo>
                      <a:pt x="10" y="202"/>
                    </a:moveTo>
                    <a:lnTo>
                      <a:pt x="0" y="190"/>
                    </a:lnTo>
                    <a:lnTo>
                      <a:pt x="224" y="0"/>
                    </a:lnTo>
                    <a:lnTo>
                      <a:pt x="234" y="12"/>
                    </a:lnTo>
                    <a:lnTo>
                      <a:pt x="10" y="202"/>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7" name="Freeform 341"/>
              <p:cNvSpPr/>
              <p:nvPr/>
            </p:nvSpPr>
            <p:spPr bwMode="auto">
              <a:xfrm>
                <a:off x="5991240" y="2923238"/>
                <a:ext cx="592138" cy="103188"/>
              </a:xfrm>
              <a:custGeom>
                <a:avLst/>
                <a:gdLst>
                  <a:gd name="T0" fmla="*/ 370 w 373"/>
                  <a:gd name="T1" fmla="*/ 65 h 65"/>
                  <a:gd name="T2" fmla="*/ 0 w 373"/>
                  <a:gd name="T3" fmla="*/ 16 h 65"/>
                  <a:gd name="T4" fmla="*/ 3 w 373"/>
                  <a:gd name="T5" fmla="*/ 0 h 65"/>
                  <a:gd name="T6" fmla="*/ 373 w 373"/>
                  <a:gd name="T7" fmla="*/ 48 h 65"/>
                  <a:gd name="T8" fmla="*/ 370 w 373"/>
                  <a:gd name="T9" fmla="*/ 65 h 65"/>
                </a:gdLst>
                <a:ahLst/>
                <a:cxnLst>
                  <a:cxn ang="0">
                    <a:pos x="T0" y="T1"/>
                  </a:cxn>
                  <a:cxn ang="0">
                    <a:pos x="T2" y="T3"/>
                  </a:cxn>
                  <a:cxn ang="0">
                    <a:pos x="T4" y="T5"/>
                  </a:cxn>
                  <a:cxn ang="0">
                    <a:pos x="T6" y="T7"/>
                  </a:cxn>
                  <a:cxn ang="0">
                    <a:pos x="T8" y="T9"/>
                  </a:cxn>
                </a:cxnLst>
                <a:rect l="0" t="0" r="r" b="b"/>
                <a:pathLst>
                  <a:path w="373" h="65">
                    <a:moveTo>
                      <a:pt x="370" y="65"/>
                    </a:moveTo>
                    <a:lnTo>
                      <a:pt x="0" y="16"/>
                    </a:lnTo>
                    <a:lnTo>
                      <a:pt x="3" y="0"/>
                    </a:lnTo>
                    <a:lnTo>
                      <a:pt x="373" y="48"/>
                    </a:lnTo>
                    <a:lnTo>
                      <a:pt x="370" y="65"/>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8" name="Freeform 342"/>
              <p:cNvSpPr/>
              <p:nvPr/>
            </p:nvSpPr>
            <p:spPr bwMode="auto">
              <a:xfrm>
                <a:off x="5430853" y="2929588"/>
                <a:ext cx="560388" cy="79375"/>
              </a:xfrm>
              <a:custGeom>
                <a:avLst/>
                <a:gdLst>
                  <a:gd name="T0" fmla="*/ 2 w 353"/>
                  <a:gd name="T1" fmla="*/ 50 h 50"/>
                  <a:gd name="T2" fmla="*/ 0 w 353"/>
                  <a:gd name="T3" fmla="*/ 35 h 50"/>
                  <a:gd name="T4" fmla="*/ 351 w 353"/>
                  <a:gd name="T5" fmla="*/ 0 h 50"/>
                  <a:gd name="T6" fmla="*/ 353 w 353"/>
                  <a:gd name="T7" fmla="*/ 17 h 50"/>
                  <a:gd name="T8" fmla="*/ 2 w 353"/>
                  <a:gd name="T9" fmla="*/ 50 h 50"/>
                </a:gdLst>
                <a:ahLst/>
                <a:cxnLst>
                  <a:cxn ang="0">
                    <a:pos x="T0" y="T1"/>
                  </a:cxn>
                  <a:cxn ang="0">
                    <a:pos x="T2" y="T3"/>
                  </a:cxn>
                  <a:cxn ang="0">
                    <a:pos x="T4" y="T5"/>
                  </a:cxn>
                  <a:cxn ang="0">
                    <a:pos x="T6" y="T7"/>
                  </a:cxn>
                  <a:cxn ang="0">
                    <a:pos x="T8" y="T9"/>
                  </a:cxn>
                </a:cxnLst>
                <a:rect l="0" t="0" r="r" b="b"/>
                <a:pathLst>
                  <a:path w="353" h="50">
                    <a:moveTo>
                      <a:pt x="2" y="50"/>
                    </a:moveTo>
                    <a:lnTo>
                      <a:pt x="0" y="35"/>
                    </a:lnTo>
                    <a:lnTo>
                      <a:pt x="351" y="0"/>
                    </a:lnTo>
                    <a:lnTo>
                      <a:pt x="353" y="17"/>
                    </a:lnTo>
                    <a:lnTo>
                      <a:pt x="2" y="50"/>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9" name="Freeform 343"/>
              <p:cNvSpPr/>
              <p:nvPr/>
            </p:nvSpPr>
            <p:spPr bwMode="auto">
              <a:xfrm>
                <a:off x="4705365" y="2769251"/>
                <a:ext cx="731838" cy="246063"/>
              </a:xfrm>
              <a:custGeom>
                <a:avLst/>
                <a:gdLst>
                  <a:gd name="T0" fmla="*/ 455 w 461"/>
                  <a:gd name="T1" fmla="*/ 155 h 155"/>
                  <a:gd name="T2" fmla="*/ 0 w 461"/>
                  <a:gd name="T3" fmla="*/ 16 h 155"/>
                  <a:gd name="T4" fmla="*/ 5 w 461"/>
                  <a:gd name="T5" fmla="*/ 0 h 155"/>
                  <a:gd name="T6" fmla="*/ 461 w 461"/>
                  <a:gd name="T7" fmla="*/ 140 h 155"/>
                  <a:gd name="T8" fmla="*/ 455 w 461"/>
                  <a:gd name="T9" fmla="*/ 155 h 155"/>
                </a:gdLst>
                <a:ahLst/>
                <a:cxnLst>
                  <a:cxn ang="0">
                    <a:pos x="T0" y="T1"/>
                  </a:cxn>
                  <a:cxn ang="0">
                    <a:pos x="T2" y="T3"/>
                  </a:cxn>
                  <a:cxn ang="0">
                    <a:pos x="T4" y="T5"/>
                  </a:cxn>
                  <a:cxn ang="0">
                    <a:pos x="T6" y="T7"/>
                  </a:cxn>
                  <a:cxn ang="0">
                    <a:pos x="T8" y="T9"/>
                  </a:cxn>
                </a:cxnLst>
                <a:rect l="0" t="0" r="r" b="b"/>
                <a:pathLst>
                  <a:path w="461" h="155">
                    <a:moveTo>
                      <a:pt x="455" y="155"/>
                    </a:moveTo>
                    <a:lnTo>
                      <a:pt x="0" y="16"/>
                    </a:lnTo>
                    <a:lnTo>
                      <a:pt x="5" y="0"/>
                    </a:lnTo>
                    <a:lnTo>
                      <a:pt x="461" y="140"/>
                    </a:lnTo>
                    <a:lnTo>
                      <a:pt x="455" y="155"/>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0" name="Freeform 344"/>
              <p:cNvSpPr/>
              <p:nvPr/>
            </p:nvSpPr>
            <p:spPr bwMode="auto">
              <a:xfrm>
                <a:off x="5081603" y="2996263"/>
                <a:ext cx="346075" cy="112713"/>
              </a:xfrm>
              <a:custGeom>
                <a:avLst/>
                <a:gdLst>
                  <a:gd name="T0" fmla="*/ 5 w 218"/>
                  <a:gd name="T1" fmla="*/ 71 h 71"/>
                  <a:gd name="T2" fmla="*/ 0 w 218"/>
                  <a:gd name="T3" fmla="*/ 54 h 71"/>
                  <a:gd name="T4" fmla="*/ 215 w 218"/>
                  <a:gd name="T5" fmla="*/ 0 h 71"/>
                  <a:gd name="T6" fmla="*/ 218 w 218"/>
                  <a:gd name="T7" fmla="*/ 15 h 71"/>
                  <a:gd name="T8" fmla="*/ 5 w 218"/>
                  <a:gd name="T9" fmla="*/ 71 h 71"/>
                </a:gdLst>
                <a:ahLst/>
                <a:cxnLst>
                  <a:cxn ang="0">
                    <a:pos x="T0" y="T1"/>
                  </a:cxn>
                  <a:cxn ang="0">
                    <a:pos x="T2" y="T3"/>
                  </a:cxn>
                  <a:cxn ang="0">
                    <a:pos x="T4" y="T5"/>
                  </a:cxn>
                  <a:cxn ang="0">
                    <a:pos x="T6" y="T7"/>
                  </a:cxn>
                  <a:cxn ang="0">
                    <a:pos x="T8" y="T9"/>
                  </a:cxn>
                </a:cxnLst>
                <a:rect l="0" t="0" r="r" b="b"/>
                <a:pathLst>
                  <a:path w="218" h="71">
                    <a:moveTo>
                      <a:pt x="5" y="71"/>
                    </a:moveTo>
                    <a:lnTo>
                      <a:pt x="0" y="54"/>
                    </a:lnTo>
                    <a:lnTo>
                      <a:pt x="215" y="0"/>
                    </a:lnTo>
                    <a:lnTo>
                      <a:pt x="218" y="15"/>
                    </a:lnTo>
                    <a:lnTo>
                      <a:pt x="5" y="71"/>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1" name="Freeform 345"/>
              <p:cNvSpPr/>
              <p:nvPr/>
            </p:nvSpPr>
            <p:spPr bwMode="auto">
              <a:xfrm>
                <a:off x="5476890" y="3002613"/>
                <a:ext cx="1100138" cy="309563"/>
              </a:xfrm>
              <a:custGeom>
                <a:avLst/>
                <a:gdLst>
                  <a:gd name="T0" fmla="*/ 0 w 496"/>
                  <a:gd name="T1" fmla="*/ 140 h 140"/>
                  <a:gd name="T2" fmla="*/ 0 w 496"/>
                  <a:gd name="T3" fmla="*/ 140 h 140"/>
                  <a:gd name="T4" fmla="*/ 1 w 496"/>
                  <a:gd name="T5" fmla="*/ 135 h 140"/>
                  <a:gd name="T6" fmla="*/ 1 w 496"/>
                  <a:gd name="T7" fmla="*/ 129 h 140"/>
                  <a:gd name="T8" fmla="*/ 493 w 496"/>
                  <a:gd name="T9" fmla="*/ 0 h 140"/>
                  <a:gd name="T10" fmla="*/ 496 w 496"/>
                  <a:gd name="T11" fmla="*/ 11 h 140"/>
                  <a:gd name="T12" fmla="*/ 0 w 496"/>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496" h="140">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2" name="Freeform 346"/>
              <p:cNvSpPr/>
              <p:nvPr/>
            </p:nvSpPr>
            <p:spPr bwMode="auto">
              <a:xfrm>
                <a:off x="5476890" y="2935938"/>
                <a:ext cx="522288" cy="379413"/>
              </a:xfrm>
              <a:custGeom>
                <a:avLst/>
                <a:gdLst>
                  <a:gd name="T0" fmla="*/ 8 w 329"/>
                  <a:gd name="T1" fmla="*/ 239 h 239"/>
                  <a:gd name="T2" fmla="*/ 0 w 329"/>
                  <a:gd name="T3" fmla="*/ 225 h 239"/>
                  <a:gd name="T4" fmla="*/ 321 w 329"/>
                  <a:gd name="T5" fmla="*/ 0 h 239"/>
                  <a:gd name="T6" fmla="*/ 329 w 329"/>
                  <a:gd name="T7" fmla="*/ 14 h 239"/>
                  <a:gd name="T8" fmla="*/ 8 w 329"/>
                  <a:gd name="T9" fmla="*/ 239 h 239"/>
                </a:gdLst>
                <a:ahLst/>
                <a:cxnLst>
                  <a:cxn ang="0">
                    <a:pos x="T0" y="T1"/>
                  </a:cxn>
                  <a:cxn ang="0">
                    <a:pos x="T2" y="T3"/>
                  </a:cxn>
                  <a:cxn ang="0">
                    <a:pos x="T4" y="T5"/>
                  </a:cxn>
                  <a:cxn ang="0">
                    <a:pos x="T6" y="T7"/>
                  </a:cxn>
                  <a:cxn ang="0">
                    <a:pos x="T8" y="T9"/>
                  </a:cxn>
                </a:cxnLst>
                <a:rect l="0" t="0" r="r" b="b"/>
                <a:pathLst>
                  <a:path w="329" h="239">
                    <a:moveTo>
                      <a:pt x="8" y="239"/>
                    </a:moveTo>
                    <a:lnTo>
                      <a:pt x="0" y="225"/>
                    </a:lnTo>
                    <a:lnTo>
                      <a:pt x="321" y="0"/>
                    </a:lnTo>
                    <a:lnTo>
                      <a:pt x="329" y="14"/>
                    </a:lnTo>
                    <a:lnTo>
                      <a:pt x="8" y="239"/>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3" name="Freeform 347"/>
              <p:cNvSpPr/>
              <p:nvPr/>
            </p:nvSpPr>
            <p:spPr bwMode="auto">
              <a:xfrm>
                <a:off x="6003940" y="2705751"/>
                <a:ext cx="925513" cy="230188"/>
              </a:xfrm>
              <a:custGeom>
                <a:avLst/>
                <a:gdLst>
                  <a:gd name="T0" fmla="*/ 3 w 583"/>
                  <a:gd name="T1" fmla="*/ 145 h 145"/>
                  <a:gd name="T2" fmla="*/ 0 w 583"/>
                  <a:gd name="T3" fmla="*/ 128 h 145"/>
                  <a:gd name="T4" fmla="*/ 578 w 583"/>
                  <a:gd name="T5" fmla="*/ 0 h 145"/>
                  <a:gd name="T6" fmla="*/ 583 w 583"/>
                  <a:gd name="T7" fmla="*/ 15 h 145"/>
                  <a:gd name="T8" fmla="*/ 3 w 583"/>
                  <a:gd name="T9" fmla="*/ 145 h 145"/>
                </a:gdLst>
                <a:ahLst/>
                <a:cxnLst>
                  <a:cxn ang="0">
                    <a:pos x="T0" y="T1"/>
                  </a:cxn>
                  <a:cxn ang="0">
                    <a:pos x="T2" y="T3"/>
                  </a:cxn>
                  <a:cxn ang="0">
                    <a:pos x="T4" y="T5"/>
                  </a:cxn>
                  <a:cxn ang="0">
                    <a:pos x="T6" y="T7"/>
                  </a:cxn>
                  <a:cxn ang="0">
                    <a:pos x="T8" y="T9"/>
                  </a:cxn>
                </a:cxnLst>
                <a:rect l="0" t="0" r="r" b="b"/>
                <a:pathLst>
                  <a:path w="583" h="145">
                    <a:moveTo>
                      <a:pt x="3" y="145"/>
                    </a:moveTo>
                    <a:lnTo>
                      <a:pt x="0" y="128"/>
                    </a:lnTo>
                    <a:lnTo>
                      <a:pt x="578" y="0"/>
                    </a:lnTo>
                    <a:lnTo>
                      <a:pt x="583" y="15"/>
                    </a:lnTo>
                    <a:lnTo>
                      <a:pt x="3" y="145"/>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4" name="Freeform 348"/>
              <p:cNvSpPr/>
              <p:nvPr/>
            </p:nvSpPr>
            <p:spPr bwMode="auto">
              <a:xfrm>
                <a:off x="6567503" y="3018488"/>
                <a:ext cx="161925" cy="465138"/>
              </a:xfrm>
              <a:custGeom>
                <a:avLst/>
                <a:gdLst>
                  <a:gd name="T0" fmla="*/ 85 w 102"/>
                  <a:gd name="T1" fmla="*/ 293 h 293"/>
                  <a:gd name="T2" fmla="*/ 0 w 102"/>
                  <a:gd name="T3" fmla="*/ 4 h 293"/>
                  <a:gd name="T4" fmla="*/ 17 w 102"/>
                  <a:gd name="T5" fmla="*/ 0 h 293"/>
                  <a:gd name="T6" fmla="*/ 102 w 102"/>
                  <a:gd name="T7" fmla="*/ 289 h 293"/>
                  <a:gd name="T8" fmla="*/ 85 w 102"/>
                  <a:gd name="T9" fmla="*/ 293 h 293"/>
                </a:gdLst>
                <a:ahLst/>
                <a:cxnLst>
                  <a:cxn ang="0">
                    <a:pos x="T0" y="T1"/>
                  </a:cxn>
                  <a:cxn ang="0">
                    <a:pos x="T2" y="T3"/>
                  </a:cxn>
                  <a:cxn ang="0">
                    <a:pos x="T4" y="T5"/>
                  </a:cxn>
                  <a:cxn ang="0">
                    <a:pos x="T6" y="T7"/>
                  </a:cxn>
                  <a:cxn ang="0">
                    <a:pos x="T8" y="T9"/>
                  </a:cxn>
                </a:cxnLst>
                <a:rect l="0" t="0" r="r" b="b"/>
                <a:pathLst>
                  <a:path w="102" h="293">
                    <a:moveTo>
                      <a:pt x="85" y="293"/>
                    </a:moveTo>
                    <a:lnTo>
                      <a:pt x="0" y="4"/>
                    </a:lnTo>
                    <a:lnTo>
                      <a:pt x="17" y="0"/>
                    </a:lnTo>
                    <a:lnTo>
                      <a:pt x="102" y="289"/>
                    </a:lnTo>
                    <a:lnTo>
                      <a:pt x="85" y="293"/>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5" name="Freeform 349"/>
              <p:cNvSpPr/>
              <p:nvPr/>
            </p:nvSpPr>
            <p:spPr bwMode="auto">
              <a:xfrm>
                <a:off x="6319853" y="2346976"/>
                <a:ext cx="935038" cy="123825"/>
              </a:xfrm>
              <a:custGeom>
                <a:avLst/>
                <a:gdLst>
                  <a:gd name="T0" fmla="*/ 587 w 589"/>
                  <a:gd name="T1" fmla="*/ 78 h 78"/>
                  <a:gd name="T2" fmla="*/ 0 w 589"/>
                  <a:gd name="T3" fmla="*/ 16 h 78"/>
                  <a:gd name="T4" fmla="*/ 1 w 589"/>
                  <a:gd name="T5" fmla="*/ 0 h 78"/>
                  <a:gd name="T6" fmla="*/ 589 w 589"/>
                  <a:gd name="T7" fmla="*/ 61 h 78"/>
                  <a:gd name="T8" fmla="*/ 587 w 589"/>
                  <a:gd name="T9" fmla="*/ 78 h 78"/>
                </a:gdLst>
                <a:ahLst/>
                <a:cxnLst>
                  <a:cxn ang="0">
                    <a:pos x="T0" y="T1"/>
                  </a:cxn>
                  <a:cxn ang="0">
                    <a:pos x="T2" y="T3"/>
                  </a:cxn>
                  <a:cxn ang="0">
                    <a:pos x="T4" y="T5"/>
                  </a:cxn>
                  <a:cxn ang="0">
                    <a:pos x="T6" y="T7"/>
                  </a:cxn>
                  <a:cxn ang="0">
                    <a:pos x="T8" y="T9"/>
                  </a:cxn>
                </a:cxnLst>
                <a:rect l="0" t="0" r="r" b="b"/>
                <a:pathLst>
                  <a:path w="589" h="78">
                    <a:moveTo>
                      <a:pt x="587" y="78"/>
                    </a:moveTo>
                    <a:lnTo>
                      <a:pt x="0" y="16"/>
                    </a:lnTo>
                    <a:lnTo>
                      <a:pt x="1" y="0"/>
                    </a:lnTo>
                    <a:lnTo>
                      <a:pt x="589" y="61"/>
                    </a:lnTo>
                    <a:lnTo>
                      <a:pt x="587" y="78"/>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6" name="Freeform 350"/>
              <p:cNvSpPr/>
              <p:nvPr/>
            </p:nvSpPr>
            <p:spPr bwMode="auto">
              <a:xfrm>
                <a:off x="6316678" y="1973913"/>
                <a:ext cx="534988" cy="392113"/>
              </a:xfrm>
              <a:custGeom>
                <a:avLst/>
                <a:gdLst>
                  <a:gd name="T0" fmla="*/ 10 w 337"/>
                  <a:gd name="T1" fmla="*/ 247 h 247"/>
                  <a:gd name="T2" fmla="*/ 0 w 337"/>
                  <a:gd name="T3" fmla="*/ 233 h 247"/>
                  <a:gd name="T4" fmla="*/ 327 w 337"/>
                  <a:gd name="T5" fmla="*/ 0 h 247"/>
                  <a:gd name="T6" fmla="*/ 337 w 337"/>
                  <a:gd name="T7" fmla="*/ 13 h 247"/>
                  <a:gd name="T8" fmla="*/ 10 w 337"/>
                  <a:gd name="T9" fmla="*/ 247 h 247"/>
                </a:gdLst>
                <a:ahLst/>
                <a:cxnLst>
                  <a:cxn ang="0">
                    <a:pos x="T0" y="T1"/>
                  </a:cxn>
                  <a:cxn ang="0">
                    <a:pos x="T2" y="T3"/>
                  </a:cxn>
                  <a:cxn ang="0">
                    <a:pos x="T4" y="T5"/>
                  </a:cxn>
                  <a:cxn ang="0">
                    <a:pos x="T6" y="T7"/>
                  </a:cxn>
                  <a:cxn ang="0">
                    <a:pos x="T8" y="T9"/>
                  </a:cxn>
                </a:cxnLst>
                <a:rect l="0" t="0" r="r" b="b"/>
                <a:pathLst>
                  <a:path w="337" h="247">
                    <a:moveTo>
                      <a:pt x="10" y="247"/>
                    </a:moveTo>
                    <a:lnTo>
                      <a:pt x="0" y="233"/>
                    </a:lnTo>
                    <a:lnTo>
                      <a:pt x="327" y="0"/>
                    </a:lnTo>
                    <a:lnTo>
                      <a:pt x="337" y="13"/>
                    </a:lnTo>
                    <a:lnTo>
                      <a:pt x="10" y="247"/>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7" name="Freeform 351"/>
              <p:cNvSpPr/>
              <p:nvPr/>
            </p:nvSpPr>
            <p:spPr bwMode="auto">
              <a:xfrm>
                <a:off x="4694253" y="2196163"/>
                <a:ext cx="257175" cy="582613"/>
              </a:xfrm>
              <a:custGeom>
                <a:avLst/>
                <a:gdLst>
                  <a:gd name="T0" fmla="*/ 15 w 162"/>
                  <a:gd name="T1" fmla="*/ 367 h 367"/>
                  <a:gd name="T2" fmla="*/ 0 w 162"/>
                  <a:gd name="T3" fmla="*/ 361 h 367"/>
                  <a:gd name="T4" fmla="*/ 147 w 162"/>
                  <a:gd name="T5" fmla="*/ 0 h 367"/>
                  <a:gd name="T6" fmla="*/ 162 w 162"/>
                  <a:gd name="T7" fmla="*/ 5 h 367"/>
                  <a:gd name="T8" fmla="*/ 15 w 162"/>
                  <a:gd name="T9" fmla="*/ 367 h 367"/>
                </a:gdLst>
                <a:ahLst/>
                <a:cxnLst>
                  <a:cxn ang="0">
                    <a:pos x="T0" y="T1"/>
                  </a:cxn>
                  <a:cxn ang="0">
                    <a:pos x="T2" y="T3"/>
                  </a:cxn>
                  <a:cxn ang="0">
                    <a:pos x="T4" y="T5"/>
                  </a:cxn>
                  <a:cxn ang="0">
                    <a:pos x="T6" y="T7"/>
                  </a:cxn>
                  <a:cxn ang="0">
                    <a:pos x="T8" y="T9"/>
                  </a:cxn>
                </a:cxnLst>
                <a:rect l="0" t="0" r="r" b="b"/>
                <a:pathLst>
                  <a:path w="162" h="367">
                    <a:moveTo>
                      <a:pt x="15" y="367"/>
                    </a:moveTo>
                    <a:lnTo>
                      <a:pt x="0" y="361"/>
                    </a:lnTo>
                    <a:lnTo>
                      <a:pt x="147" y="0"/>
                    </a:lnTo>
                    <a:lnTo>
                      <a:pt x="162" y="5"/>
                    </a:lnTo>
                    <a:lnTo>
                      <a:pt x="15" y="367"/>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8" name="Freeform 352"/>
              <p:cNvSpPr/>
              <p:nvPr/>
            </p:nvSpPr>
            <p:spPr bwMode="auto">
              <a:xfrm>
                <a:off x="4940315" y="2185051"/>
                <a:ext cx="404813" cy="558800"/>
              </a:xfrm>
              <a:custGeom>
                <a:avLst/>
                <a:gdLst>
                  <a:gd name="T0" fmla="*/ 242 w 255"/>
                  <a:gd name="T1" fmla="*/ 352 h 352"/>
                  <a:gd name="T2" fmla="*/ 0 w 255"/>
                  <a:gd name="T3" fmla="*/ 10 h 352"/>
                  <a:gd name="T4" fmla="*/ 13 w 255"/>
                  <a:gd name="T5" fmla="*/ 0 h 352"/>
                  <a:gd name="T6" fmla="*/ 255 w 255"/>
                  <a:gd name="T7" fmla="*/ 343 h 352"/>
                  <a:gd name="T8" fmla="*/ 242 w 255"/>
                  <a:gd name="T9" fmla="*/ 352 h 352"/>
                </a:gdLst>
                <a:ahLst/>
                <a:cxnLst>
                  <a:cxn ang="0">
                    <a:pos x="T0" y="T1"/>
                  </a:cxn>
                  <a:cxn ang="0">
                    <a:pos x="T2" y="T3"/>
                  </a:cxn>
                  <a:cxn ang="0">
                    <a:pos x="T4" y="T5"/>
                  </a:cxn>
                  <a:cxn ang="0">
                    <a:pos x="T6" y="T7"/>
                  </a:cxn>
                  <a:cxn ang="0">
                    <a:pos x="T8" y="T9"/>
                  </a:cxn>
                </a:cxnLst>
                <a:rect l="0" t="0" r="r" b="b"/>
                <a:pathLst>
                  <a:path w="255" h="352">
                    <a:moveTo>
                      <a:pt x="242" y="352"/>
                    </a:moveTo>
                    <a:lnTo>
                      <a:pt x="0" y="10"/>
                    </a:lnTo>
                    <a:lnTo>
                      <a:pt x="13" y="0"/>
                    </a:lnTo>
                    <a:lnTo>
                      <a:pt x="255" y="343"/>
                    </a:lnTo>
                    <a:lnTo>
                      <a:pt x="242" y="352"/>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9" name="Freeform 353"/>
              <p:cNvSpPr/>
              <p:nvPr/>
            </p:nvSpPr>
            <p:spPr bwMode="auto">
              <a:xfrm>
                <a:off x="5343540" y="2713688"/>
                <a:ext cx="666750" cy="231775"/>
              </a:xfrm>
              <a:custGeom>
                <a:avLst/>
                <a:gdLst>
                  <a:gd name="T0" fmla="*/ 415 w 420"/>
                  <a:gd name="T1" fmla="*/ 146 h 146"/>
                  <a:gd name="T2" fmla="*/ 0 w 420"/>
                  <a:gd name="T3" fmla="*/ 16 h 146"/>
                  <a:gd name="T4" fmla="*/ 6 w 420"/>
                  <a:gd name="T5" fmla="*/ 0 h 146"/>
                  <a:gd name="T6" fmla="*/ 420 w 420"/>
                  <a:gd name="T7" fmla="*/ 130 h 146"/>
                  <a:gd name="T8" fmla="*/ 415 w 420"/>
                  <a:gd name="T9" fmla="*/ 146 h 146"/>
                </a:gdLst>
                <a:ahLst/>
                <a:cxnLst>
                  <a:cxn ang="0">
                    <a:pos x="T0" y="T1"/>
                  </a:cxn>
                  <a:cxn ang="0">
                    <a:pos x="T2" y="T3"/>
                  </a:cxn>
                  <a:cxn ang="0">
                    <a:pos x="T4" y="T5"/>
                  </a:cxn>
                  <a:cxn ang="0">
                    <a:pos x="T6" y="T7"/>
                  </a:cxn>
                  <a:cxn ang="0">
                    <a:pos x="T8" y="T9"/>
                  </a:cxn>
                </a:cxnLst>
                <a:rect l="0" t="0" r="r" b="b"/>
                <a:pathLst>
                  <a:path w="420" h="146">
                    <a:moveTo>
                      <a:pt x="415" y="146"/>
                    </a:moveTo>
                    <a:lnTo>
                      <a:pt x="0" y="16"/>
                    </a:lnTo>
                    <a:lnTo>
                      <a:pt x="6" y="0"/>
                    </a:lnTo>
                    <a:lnTo>
                      <a:pt x="420" y="130"/>
                    </a:lnTo>
                    <a:lnTo>
                      <a:pt x="415" y="146"/>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90" name="Freeform 354"/>
              <p:cNvSpPr/>
              <p:nvPr/>
            </p:nvSpPr>
            <p:spPr bwMode="auto">
              <a:xfrm>
                <a:off x="5327665" y="2723213"/>
                <a:ext cx="111125" cy="280988"/>
              </a:xfrm>
              <a:custGeom>
                <a:avLst/>
                <a:gdLst>
                  <a:gd name="T0" fmla="*/ 53 w 70"/>
                  <a:gd name="T1" fmla="*/ 177 h 177"/>
                  <a:gd name="T2" fmla="*/ 0 w 70"/>
                  <a:gd name="T3" fmla="*/ 4 h 177"/>
                  <a:gd name="T4" fmla="*/ 17 w 70"/>
                  <a:gd name="T5" fmla="*/ 0 h 177"/>
                  <a:gd name="T6" fmla="*/ 70 w 70"/>
                  <a:gd name="T7" fmla="*/ 172 h 177"/>
                  <a:gd name="T8" fmla="*/ 53 w 70"/>
                  <a:gd name="T9" fmla="*/ 177 h 177"/>
                </a:gdLst>
                <a:ahLst/>
                <a:cxnLst>
                  <a:cxn ang="0">
                    <a:pos x="T0" y="T1"/>
                  </a:cxn>
                  <a:cxn ang="0">
                    <a:pos x="T2" y="T3"/>
                  </a:cxn>
                  <a:cxn ang="0">
                    <a:pos x="T4" y="T5"/>
                  </a:cxn>
                  <a:cxn ang="0">
                    <a:pos x="T6" y="T7"/>
                  </a:cxn>
                  <a:cxn ang="0">
                    <a:pos x="T8" y="T9"/>
                  </a:cxn>
                </a:cxnLst>
                <a:rect l="0" t="0" r="r" b="b"/>
                <a:pathLst>
                  <a:path w="70" h="177">
                    <a:moveTo>
                      <a:pt x="53" y="177"/>
                    </a:moveTo>
                    <a:lnTo>
                      <a:pt x="0" y="4"/>
                    </a:lnTo>
                    <a:lnTo>
                      <a:pt x="17" y="0"/>
                    </a:lnTo>
                    <a:lnTo>
                      <a:pt x="70" y="172"/>
                    </a:lnTo>
                    <a:lnTo>
                      <a:pt x="53" y="177"/>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91" name="Freeform 355"/>
              <p:cNvSpPr/>
              <p:nvPr/>
            </p:nvSpPr>
            <p:spPr bwMode="auto">
              <a:xfrm>
                <a:off x="5070490" y="2716863"/>
                <a:ext cx="277813" cy="382588"/>
              </a:xfrm>
              <a:custGeom>
                <a:avLst/>
                <a:gdLst>
                  <a:gd name="T0" fmla="*/ 13 w 175"/>
                  <a:gd name="T1" fmla="*/ 241 h 241"/>
                  <a:gd name="T2" fmla="*/ 0 w 175"/>
                  <a:gd name="T3" fmla="*/ 231 h 241"/>
                  <a:gd name="T4" fmla="*/ 162 w 175"/>
                  <a:gd name="T5" fmla="*/ 0 h 241"/>
                  <a:gd name="T6" fmla="*/ 175 w 175"/>
                  <a:gd name="T7" fmla="*/ 10 h 241"/>
                  <a:gd name="T8" fmla="*/ 13 w 175"/>
                  <a:gd name="T9" fmla="*/ 241 h 241"/>
                </a:gdLst>
                <a:ahLst/>
                <a:cxnLst>
                  <a:cxn ang="0">
                    <a:pos x="T0" y="T1"/>
                  </a:cxn>
                  <a:cxn ang="0">
                    <a:pos x="T2" y="T3"/>
                  </a:cxn>
                  <a:cxn ang="0">
                    <a:pos x="T4" y="T5"/>
                  </a:cxn>
                  <a:cxn ang="0">
                    <a:pos x="T6" y="T7"/>
                  </a:cxn>
                  <a:cxn ang="0">
                    <a:pos x="T8" y="T9"/>
                  </a:cxn>
                </a:cxnLst>
                <a:rect l="0" t="0" r="r" b="b"/>
                <a:pathLst>
                  <a:path w="175" h="241">
                    <a:moveTo>
                      <a:pt x="13" y="241"/>
                    </a:moveTo>
                    <a:lnTo>
                      <a:pt x="0" y="231"/>
                    </a:lnTo>
                    <a:lnTo>
                      <a:pt x="162" y="0"/>
                    </a:lnTo>
                    <a:lnTo>
                      <a:pt x="175" y="10"/>
                    </a:lnTo>
                    <a:lnTo>
                      <a:pt x="13" y="241"/>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92" name="Freeform 356"/>
              <p:cNvSpPr/>
              <p:nvPr/>
            </p:nvSpPr>
            <p:spPr bwMode="auto">
              <a:xfrm>
                <a:off x="4927615" y="1832626"/>
                <a:ext cx="458788" cy="374650"/>
              </a:xfrm>
              <a:custGeom>
                <a:avLst/>
                <a:gdLst>
                  <a:gd name="T0" fmla="*/ 9 w 289"/>
                  <a:gd name="T1" fmla="*/ 236 h 236"/>
                  <a:gd name="T2" fmla="*/ 0 w 289"/>
                  <a:gd name="T3" fmla="*/ 223 h 236"/>
                  <a:gd name="T4" fmla="*/ 279 w 289"/>
                  <a:gd name="T5" fmla="*/ 0 h 236"/>
                  <a:gd name="T6" fmla="*/ 289 w 289"/>
                  <a:gd name="T7" fmla="*/ 12 h 236"/>
                  <a:gd name="T8" fmla="*/ 9 w 289"/>
                  <a:gd name="T9" fmla="*/ 236 h 236"/>
                </a:gdLst>
                <a:ahLst/>
                <a:cxnLst>
                  <a:cxn ang="0">
                    <a:pos x="T0" y="T1"/>
                  </a:cxn>
                  <a:cxn ang="0">
                    <a:pos x="T2" y="T3"/>
                  </a:cxn>
                  <a:cxn ang="0">
                    <a:pos x="T4" y="T5"/>
                  </a:cxn>
                  <a:cxn ang="0">
                    <a:pos x="T6" y="T7"/>
                  </a:cxn>
                  <a:cxn ang="0">
                    <a:pos x="T8" y="T9"/>
                  </a:cxn>
                </a:cxnLst>
                <a:rect l="0" t="0" r="r" b="b"/>
                <a:pathLst>
                  <a:path w="289" h="236">
                    <a:moveTo>
                      <a:pt x="9" y="236"/>
                    </a:moveTo>
                    <a:lnTo>
                      <a:pt x="0" y="223"/>
                    </a:lnTo>
                    <a:lnTo>
                      <a:pt x="279" y="0"/>
                    </a:lnTo>
                    <a:lnTo>
                      <a:pt x="289" y="12"/>
                    </a:lnTo>
                    <a:lnTo>
                      <a:pt x="9" y="236"/>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93" name="Freeform 357"/>
              <p:cNvSpPr/>
              <p:nvPr/>
            </p:nvSpPr>
            <p:spPr bwMode="auto">
              <a:xfrm>
                <a:off x="5361003" y="1837388"/>
                <a:ext cx="485775" cy="579438"/>
              </a:xfrm>
              <a:custGeom>
                <a:avLst/>
                <a:gdLst>
                  <a:gd name="T0" fmla="*/ 294 w 306"/>
                  <a:gd name="T1" fmla="*/ 365 h 365"/>
                  <a:gd name="T2" fmla="*/ 0 w 306"/>
                  <a:gd name="T3" fmla="*/ 11 h 365"/>
                  <a:gd name="T4" fmla="*/ 13 w 306"/>
                  <a:gd name="T5" fmla="*/ 0 h 365"/>
                  <a:gd name="T6" fmla="*/ 306 w 306"/>
                  <a:gd name="T7" fmla="*/ 356 h 365"/>
                  <a:gd name="T8" fmla="*/ 294 w 306"/>
                  <a:gd name="T9" fmla="*/ 365 h 365"/>
                </a:gdLst>
                <a:ahLst/>
                <a:cxnLst>
                  <a:cxn ang="0">
                    <a:pos x="T0" y="T1"/>
                  </a:cxn>
                  <a:cxn ang="0">
                    <a:pos x="T2" y="T3"/>
                  </a:cxn>
                  <a:cxn ang="0">
                    <a:pos x="T4" y="T5"/>
                  </a:cxn>
                  <a:cxn ang="0">
                    <a:pos x="T6" y="T7"/>
                  </a:cxn>
                  <a:cxn ang="0">
                    <a:pos x="T8" y="T9"/>
                  </a:cxn>
                </a:cxnLst>
                <a:rect l="0" t="0" r="r" b="b"/>
                <a:pathLst>
                  <a:path w="306" h="365">
                    <a:moveTo>
                      <a:pt x="294" y="365"/>
                    </a:moveTo>
                    <a:lnTo>
                      <a:pt x="0" y="11"/>
                    </a:lnTo>
                    <a:lnTo>
                      <a:pt x="13" y="0"/>
                    </a:lnTo>
                    <a:lnTo>
                      <a:pt x="306" y="356"/>
                    </a:lnTo>
                    <a:lnTo>
                      <a:pt x="294" y="365"/>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94" name="Freeform 358"/>
              <p:cNvSpPr/>
              <p:nvPr/>
            </p:nvSpPr>
            <p:spPr bwMode="auto">
              <a:xfrm>
                <a:off x="5327665" y="2388251"/>
                <a:ext cx="512763" cy="344488"/>
              </a:xfrm>
              <a:custGeom>
                <a:avLst/>
                <a:gdLst>
                  <a:gd name="T0" fmla="*/ 9 w 323"/>
                  <a:gd name="T1" fmla="*/ 217 h 217"/>
                  <a:gd name="T2" fmla="*/ 0 w 323"/>
                  <a:gd name="T3" fmla="*/ 203 h 217"/>
                  <a:gd name="T4" fmla="*/ 315 w 323"/>
                  <a:gd name="T5" fmla="*/ 0 h 217"/>
                  <a:gd name="T6" fmla="*/ 323 w 323"/>
                  <a:gd name="T7" fmla="*/ 14 h 217"/>
                  <a:gd name="T8" fmla="*/ 9 w 323"/>
                  <a:gd name="T9" fmla="*/ 217 h 217"/>
                </a:gdLst>
                <a:ahLst/>
                <a:cxnLst>
                  <a:cxn ang="0">
                    <a:pos x="T0" y="T1"/>
                  </a:cxn>
                  <a:cxn ang="0">
                    <a:pos x="T2" y="T3"/>
                  </a:cxn>
                  <a:cxn ang="0">
                    <a:pos x="T4" y="T5"/>
                  </a:cxn>
                  <a:cxn ang="0">
                    <a:pos x="T6" y="T7"/>
                  </a:cxn>
                  <a:cxn ang="0">
                    <a:pos x="T8" y="T9"/>
                  </a:cxn>
                </a:cxnLst>
                <a:rect l="0" t="0" r="r" b="b"/>
                <a:pathLst>
                  <a:path w="323" h="217">
                    <a:moveTo>
                      <a:pt x="9" y="217"/>
                    </a:moveTo>
                    <a:lnTo>
                      <a:pt x="0" y="203"/>
                    </a:lnTo>
                    <a:lnTo>
                      <a:pt x="315" y="0"/>
                    </a:lnTo>
                    <a:lnTo>
                      <a:pt x="323" y="14"/>
                    </a:lnTo>
                    <a:lnTo>
                      <a:pt x="9" y="217"/>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95" name="Freeform 359"/>
              <p:cNvSpPr/>
              <p:nvPr/>
            </p:nvSpPr>
            <p:spPr bwMode="auto">
              <a:xfrm>
                <a:off x="4710128" y="2713688"/>
                <a:ext cx="628650" cy="66675"/>
              </a:xfrm>
              <a:custGeom>
                <a:avLst/>
                <a:gdLst>
                  <a:gd name="T0" fmla="*/ 0 w 396"/>
                  <a:gd name="T1" fmla="*/ 42 h 42"/>
                  <a:gd name="T2" fmla="*/ 0 w 396"/>
                  <a:gd name="T3" fmla="*/ 25 h 42"/>
                  <a:gd name="T4" fmla="*/ 395 w 396"/>
                  <a:gd name="T5" fmla="*/ 0 h 42"/>
                  <a:gd name="T6" fmla="*/ 396 w 396"/>
                  <a:gd name="T7" fmla="*/ 17 h 42"/>
                  <a:gd name="T8" fmla="*/ 0 w 396"/>
                  <a:gd name="T9" fmla="*/ 42 h 42"/>
                </a:gdLst>
                <a:ahLst/>
                <a:cxnLst>
                  <a:cxn ang="0">
                    <a:pos x="T0" y="T1"/>
                  </a:cxn>
                  <a:cxn ang="0">
                    <a:pos x="T2" y="T3"/>
                  </a:cxn>
                  <a:cxn ang="0">
                    <a:pos x="T4" y="T5"/>
                  </a:cxn>
                  <a:cxn ang="0">
                    <a:pos x="T6" y="T7"/>
                  </a:cxn>
                  <a:cxn ang="0">
                    <a:pos x="T8" y="T9"/>
                  </a:cxn>
                </a:cxnLst>
                <a:rect l="0" t="0" r="r" b="b"/>
                <a:pathLst>
                  <a:path w="396" h="42">
                    <a:moveTo>
                      <a:pt x="0" y="42"/>
                    </a:moveTo>
                    <a:lnTo>
                      <a:pt x="0" y="25"/>
                    </a:lnTo>
                    <a:lnTo>
                      <a:pt x="395" y="0"/>
                    </a:lnTo>
                    <a:lnTo>
                      <a:pt x="396" y="17"/>
                    </a:lnTo>
                    <a:lnTo>
                      <a:pt x="0" y="42"/>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96" name="Freeform 360"/>
              <p:cNvSpPr/>
              <p:nvPr/>
            </p:nvSpPr>
            <p:spPr bwMode="auto">
              <a:xfrm>
                <a:off x="5835665" y="2342213"/>
                <a:ext cx="490538" cy="71438"/>
              </a:xfrm>
              <a:custGeom>
                <a:avLst/>
                <a:gdLst>
                  <a:gd name="T0" fmla="*/ 2 w 309"/>
                  <a:gd name="T1" fmla="*/ 45 h 45"/>
                  <a:gd name="T2" fmla="*/ 0 w 309"/>
                  <a:gd name="T3" fmla="*/ 28 h 45"/>
                  <a:gd name="T4" fmla="*/ 307 w 309"/>
                  <a:gd name="T5" fmla="*/ 0 h 45"/>
                  <a:gd name="T6" fmla="*/ 309 w 309"/>
                  <a:gd name="T7" fmla="*/ 17 h 45"/>
                  <a:gd name="T8" fmla="*/ 2 w 309"/>
                  <a:gd name="T9" fmla="*/ 45 h 45"/>
                </a:gdLst>
                <a:ahLst/>
                <a:cxnLst>
                  <a:cxn ang="0">
                    <a:pos x="T0" y="T1"/>
                  </a:cxn>
                  <a:cxn ang="0">
                    <a:pos x="T2" y="T3"/>
                  </a:cxn>
                  <a:cxn ang="0">
                    <a:pos x="T4" y="T5"/>
                  </a:cxn>
                  <a:cxn ang="0">
                    <a:pos x="T6" y="T7"/>
                  </a:cxn>
                  <a:cxn ang="0">
                    <a:pos x="T8" y="T9"/>
                  </a:cxn>
                </a:cxnLst>
                <a:rect l="0" t="0" r="r" b="b"/>
                <a:pathLst>
                  <a:path w="309" h="45">
                    <a:moveTo>
                      <a:pt x="2" y="45"/>
                    </a:moveTo>
                    <a:lnTo>
                      <a:pt x="0" y="28"/>
                    </a:lnTo>
                    <a:lnTo>
                      <a:pt x="307" y="0"/>
                    </a:lnTo>
                    <a:lnTo>
                      <a:pt x="309" y="17"/>
                    </a:lnTo>
                    <a:lnTo>
                      <a:pt x="2" y="45"/>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97" name="Freeform 361"/>
              <p:cNvSpPr/>
              <p:nvPr/>
            </p:nvSpPr>
            <p:spPr bwMode="auto">
              <a:xfrm>
                <a:off x="6130941" y="1670701"/>
                <a:ext cx="717550" cy="320675"/>
              </a:xfrm>
              <a:custGeom>
                <a:avLst/>
                <a:gdLst>
                  <a:gd name="T0" fmla="*/ 447 w 452"/>
                  <a:gd name="T1" fmla="*/ 202 h 202"/>
                  <a:gd name="T2" fmla="*/ 0 w 452"/>
                  <a:gd name="T3" fmla="*/ 14 h 202"/>
                  <a:gd name="T4" fmla="*/ 7 w 452"/>
                  <a:gd name="T5" fmla="*/ 0 h 202"/>
                  <a:gd name="T6" fmla="*/ 452 w 452"/>
                  <a:gd name="T7" fmla="*/ 188 h 202"/>
                  <a:gd name="T8" fmla="*/ 447 w 452"/>
                  <a:gd name="T9" fmla="*/ 202 h 202"/>
                </a:gdLst>
                <a:ahLst/>
                <a:cxnLst>
                  <a:cxn ang="0">
                    <a:pos x="T0" y="T1"/>
                  </a:cxn>
                  <a:cxn ang="0">
                    <a:pos x="T2" y="T3"/>
                  </a:cxn>
                  <a:cxn ang="0">
                    <a:pos x="T4" y="T5"/>
                  </a:cxn>
                  <a:cxn ang="0">
                    <a:pos x="T6" y="T7"/>
                  </a:cxn>
                  <a:cxn ang="0">
                    <a:pos x="T8" y="T9"/>
                  </a:cxn>
                </a:cxnLst>
                <a:rect l="0" t="0" r="r" b="b"/>
                <a:pathLst>
                  <a:path w="452" h="202">
                    <a:moveTo>
                      <a:pt x="447" y="202"/>
                    </a:moveTo>
                    <a:lnTo>
                      <a:pt x="0" y="14"/>
                    </a:lnTo>
                    <a:lnTo>
                      <a:pt x="7" y="0"/>
                    </a:lnTo>
                    <a:lnTo>
                      <a:pt x="452" y="188"/>
                    </a:lnTo>
                    <a:lnTo>
                      <a:pt x="447" y="202"/>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98" name="Freeform 362"/>
              <p:cNvSpPr/>
              <p:nvPr/>
            </p:nvSpPr>
            <p:spPr bwMode="auto">
              <a:xfrm>
                <a:off x="5365765" y="1667526"/>
                <a:ext cx="773113" cy="184150"/>
              </a:xfrm>
              <a:custGeom>
                <a:avLst/>
                <a:gdLst>
                  <a:gd name="T0" fmla="*/ 3 w 487"/>
                  <a:gd name="T1" fmla="*/ 116 h 116"/>
                  <a:gd name="T2" fmla="*/ 0 w 487"/>
                  <a:gd name="T3" fmla="*/ 100 h 116"/>
                  <a:gd name="T4" fmla="*/ 483 w 487"/>
                  <a:gd name="T5" fmla="*/ 0 h 116"/>
                  <a:gd name="T6" fmla="*/ 487 w 487"/>
                  <a:gd name="T7" fmla="*/ 17 h 116"/>
                  <a:gd name="T8" fmla="*/ 3 w 487"/>
                  <a:gd name="T9" fmla="*/ 116 h 116"/>
                </a:gdLst>
                <a:ahLst/>
                <a:cxnLst>
                  <a:cxn ang="0">
                    <a:pos x="T0" y="T1"/>
                  </a:cxn>
                  <a:cxn ang="0">
                    <a:pos x="T2" y="T3"/>
                  </a:cxn>
                  <a:cxn ang="0">
                    <a:pos x="T4" y="T5"/>
                  </a:cxn>
                  <a:cxn ang="0">
                    <a:pos x="T6" y="T7"/>
                  </a:cxn>
                  <a:cxn ang="0">
                    <a:pos x="T8" y="T9"/>
                  </a:cxn>
                </a:cxnLst>
                <a:rect l="0" t="0" r="r" b="b"/>
                <a:pathLst>
                  <a:path w="487" h="116">
                    <a:moveTo>
                      <a:pt x="3" y="116"/>
                    </a:moveTo>
                    <a:lnTo>
                      <a:pt x="0" y="100"/>
                    </a:lnTo>
                    <a:lnTo>
                      <a:pt x="483" y="0"/>
                    </a:lnTo>
                    <a:lnTo>
                      <a:pt x="487" y="17"/>
                    </a:lnTo>
                    <a:lnTo>
                      <a:pt x="3" y="116"/>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99" name="Freeform 363"/>
              <p:cNvSpPr/>
              <p:nvPr/>
            </p:nvSpPr>
            <p:spPr bwMode="auto">
              <a:xfrm>
                <a:off x="6124591" y="1677051"/>
                <a:ext cx="214313" cy="682625"/>
              </a:xfrm>
              <a:custGeom>
                <a:avLst/>
                <a:gdLst>
                  <a:gd name="T0" fmla="*/ 120 w 135"/>
                  <a:gd name="T1" fmla="*/ 430 h 430"/>
                  <a:gd name="T2" fmla="*/ 0 w 135"/>
                  <a:gd name="T3" fmla="*/ 6 h 430"/>
                  <a:gd name="T4" fmla="*/ 15 w 135"/>
                  <a:gd name="T5" fmla="*/ 0 h 430"/>
                  <a:gd name="T6" fmla="*/ 135 w 135"/>
                  <a:gd name="T7" fmla="*/ 426 h 430"/>
                  <a:gd name="T8" fmla="*/ 120 w 135"/>
                  <a:gd name="T9" fmla="*/ 430 h 430"/>
                </a:gdLst>
                <a:ahLst/>
                <a:cxnLst>
                  <a:cxn ang="0">
                    <a:pos x="T0" y="T1"/>
                  </a:cxn>
                  <a:cxn ang="0">
                    <a:pos x="T2" y="T3"/>
                  </a:cxn>
                  <a:cxn ang="0">
                    <a:pos x="T4" y="T5"/>
                  </a:cxn>
                  <a:cxn ang="0">
                    <a:pos x="T6" y="T7"/>
                  </a:cxn>
                  <a:cxn ang="0">
                    <a:pos x="T8" y="T9"/>
                  </a:cxn>
                </a:cxnLst>
                <a:rect l="0" t="0" r="r" b="b"/>
                <a:pathLst>
                  <a:path w="135" h="430">
                    <a:moveTo>
                      <a:pt x="120" y="430"/>
                    </a:moveTo>
                    <a:lnTo>
                      <a:pt x="0" y="6"/>
                    </a:lnTo>
                    <a:lnTo>
                      <a:pt x="15" y="0"/>
                    </a:lnTo>
                    <a:lnTo>
                      <a:pt x="135" y="426"/>
                    </a:lnTo>
                    <a:lnTo>
                      <a:pt x="120" y="430"/>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00" name="Freeform 364"/>
              <p:cNvSpPr/>
              <p:nvPr/>
            </p:nvSpPr>
            <p:spPr bwMode="auto">
              <a:xfrm>
                <a:off x="5811853" y="1689751"/>
                <a:ext cx="330200" cy="712788"/>
              </a:xfrm>
              <a:custGeom>
                <a:avLst/>
                <a:gdLst>
                  <a:gd name="T0" fmla="*/ 15 w 208"/>
                  <a:gd name="T1" fmla="*/ 449 h 449"/>
                  <a:gd name="T2" fmla="*/ 0 w 208"/>
                  <a:gd name="T3" fmla="*/ 442 h 449"/>
                  <a:gd name="T4" fmla="*/ 192 w 208"/>
                  <a:gd name="T5" fmla="*/ 0 h 449"/>
                  <a:gd name="T6" fmla="*/ 208 w 208"/>
                  <a:gd name="T7" fmla="*/ 6 h 449"/>
                  <a:gd name="T8" fmla="*/ 15 w 208"/>
                  <a:gd name="T9" fmla="*/ 449 h 449"/>
                </a:gdLst>
                <a:ahLst/>
                <a:cxnLst>
                  <a:cxn ang="0">
                    <a:pos x="T0" y="T1"/>
                  </a:cxn>
                  <a:cxn ang="0">
                    <a:pos x="T2" y="T3"/>
                  </a:cxn>
                  <a:cxn ang="0">
                    <a:pos x="T4" y="T5"/>
                  </a:cxn>
                  <a:cxn ang="0">
                    <a:pos x="T6" y="T7"/>
                  </a:cxn>
                  <a:cxn ang="0">
                    <a:pos x="T8" y="T9"/>
                  </a:cxn>
                </a:cxnLst>
                <a:rect l="0" t="0" r="r" b="b"/>
                <a:pathLst>
                  <a:path w="208" h="449">
                    <a:moveTo>
                      <a:pt x="15" y="449"/>
                    </a:moveTo>
                    <a:lnTo>
                      <a:pt x="0" y="442"/>
                    </a:lnTo>
                    <a:lnTo>
                      <a:pt x="192" y="0"/>
                    </a:lnTo>
                    <a:lnTo>
                      <a:pt x="208" y="6"/>
                    </a:lnTo>
                    <a:lnTo>
                      <a:pt x="15" y="449"/>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01" name="Freeform 365"/>
              <p:cNvSpPr/>
              <p:nvPr/>
            </p:nvSpPr>
            <p:spPr bwMode="auto">
              <a:xfrm>
                <a:off x="5316553" y="1840563"/>
                <a:ext cx="65088" cy="869950"/>
              </a:xfrm>
              <a:custGeom>
                <a:avLst/>
                <a:gdLst>
                  <a:gd name="T0" fmla="*/ 17 w 41"/>
                  <a:gd name="T1" fmla="*/ 548 h 548"/>
                  <a:gd name="T2" fmla="*/ 0 w 41"/>
                  <a:gd name="T3" fmla="*/ 548 h 548"/>
                  <a:gd name="T4" fmla="*/ 24 w 41"/>
                  <a:gd name="T5" fmla="*/ 0 h 548"/>
                  <a:gd name="T6" fmla="*/ 41 w 41"/>
                  <a:gd name="T7" fmla="*/ 2 h 548"/>
                  <a:gd name="T8" fmla="*/ 17 w 41"/>
                  <a:gd name="T9" fmla="*/ 548 h 548"/>
                </a:gdLst>
                <a:ahLst/>
                <a:cxnLst>
                  <a:cxn ang="0">
                    <a:pos x="T0" y="T1"/>
                  </a:cxn>
                  <a:cxn ang="0">
                    <a:pos x="T2" y="T3"/>
                  </a:cxn>
                  <a:cxn ang="0">
                    <a:pos x="T4" y="T5"/>
                  </a:cxn>
                  <a:cxn ang="0">
                    <a:pos x="T6" y="T7"/>
                  </a:cxn>
                  <a:cxn ang="0">
                    <a:pos x="T8" y="T9"/>
                  </a:cxn>
                </a:cxnLst>
                <a:rect l="0" t="0" r="r" b="b"/>
                <a:pathLst>
                  <a:path w="41" h="548">
                    <a:moveTo>
                      <a:pt x="17" y="548"/>
                    </a:moveTo>
                    <a:lnTo>
                      <a:pt x="0" y="548"/>
                    </a:lnTo>
                    <a:lnTo>
                      <a:pt x="24" y="0"/>
                    </a:lnTo>
                    <a:lnTo>
                      <a:pt x="41" y="2"/>
                    </a:lnTo>
                    <a:lnTo>
                      <a:pt x="17" y="548"/>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02" name="Freeform 366"/>
              <p:cNvSpPr/>
              <p:nvPr/>
            </p:nvSpPr>
            <p:spPr bwMode="auto">
              <a:xfrm>
                <a:off x="6315091" y="2350151"/>
                <a:ext cx="276225" cy="658813"/>
              </a:xfrm>
              <a:custGeom>
                <a:avLst/>
                <a:gdLst>
                  <a:gd name="T0" fmla="*/ 160 w 174"/>
                  <a:gd name="T1" fmla="*/ 415 h 415"/>
                  <a:gd name="T2" fmla="*/ 0 w 174"/>
                  <a:gd name="T3" fmla="*/ 6 h 415"/>
                  <a:gd name="T4" fmla="*/ 15 w 174"/>
                  <a:gd name="T5" fmla="*/ 0 h 415"/>
                  <a:gd name="T6" fmla="*/ 174 w 174"/>
                  <a:gd name="T7" fmla="*/ 409 h 415"/>
                  <a:gd name="T8" fmla="*/ 160 w 174"/>
                  <a:gd name="T9" fmla="*/ 415 h 415"/>
                </a:gdLst>
                <a:ahLst/>
                <a:cxnLst>
                  <a:cxn ang="0">
                    <a:pos x="T0" y="T1"/>
                  </a:cxn>
                  <a:cxn ang="0">
                    <a:pos x="T2" y="T3"/>
                  </a:cxn>
                  <a:cxn ang="0">
                    <a:pos x="T4" y="T5"/>
                  </a:cxn>
                  <a:cxn ang="0">
                    <a:pos x="T6" y="T7"/>
                  </a:cxn>
                  <a:cxn ang="0">
                    <a:pos x="T8" y="T9"/>
                  </a:cxn>
                </a:cxnLst>
                <a:rect l="0" t="0" r="r" b="b"/>
                <a:pathLst>
                  <a:path w="174" h="415">
                    <a:moveTo>
                      <a:pt x="160" y="415"/>
                    </a:moveTo>
                    <a:lnTo>
                      <a:pt x="0" y="6"/>
                    </a:lnTo>
                    <a:lnTo>
                      <a:pt x="15" y="0"/>
                    </a:lnTo>
                    <a:lnTo>
                      <a:pt x="174" y="409"/>
                    </a:lnTo>
                    <a:lnTo>
                      <a:pt x="160" y="415"/>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03" name="Freeform 367"/>
              <p:cNvSpPr/>
              <p:nvPr/>
            </p:nvSpPr>
            <p:spPr bwMode="auto">
              <a:xfrm>
                <a:off x="5830903" y="2397776"/>
                <a:ext cx="168275" cy="522288"/>
              </a:xfrm>
              <a:custGeom>
                <a:avLst/>
                <a:gdLst>
                  <a:gd name="T0" fmla="*/ 90 w 106"/>
                  <a:gd name="T1" fmla="*/ 329 h 329"/>
                  <a:gd name="T2" fmla="*/ 0 w 106"/>
                  <a:gd name="T3" fmla="*/ 5 h 329"/>
                  <a:gd name="T4" fmla="*/ 16 w 106"/>
                  <a:gd name="T5" fmla="*/ 0 h 329"/>
                  <a:gd name="T6" fmla="*/ 106 w 106"/>
                  <a:gd name="T7" fmla="*/ 325 h 329"/>
                  <a:gd name="T8" fmla="*/ 90 w 106"/>
                  <a:gd name="T9" fmla="*/ 329 h 329"/>
                </a:gdLst>
                <a:ahLst/>
                <a:cxnLst>
                  <a:cxn ang="0">
                    <a:pos x="T0" y="T1"/>
                  </a:cxn>
                  <a:cxn ang="0">
                    <a:pos x="T2" y="T3"/>
                  </a:cxn>
                  <a:cxn ang="0">
                    <a:pos x="T4" y="T5"/>
                  </a:cxn>
                  <a:cxn ang="0">
                    <a:pos x="T6" y="T7"/>
                  </a:cxn>
                  <a:cxn ang="0">
                    <a:pos x="T8" y="T9"/>
                  </a:cxn>
                </a:cxnLst>
                <a:rect l="0" t="0" r="r" b="b"/>
                <a:pathLst>
                  <a:path w="106" h="329">
                    <a:moveTo>
                      <a:pt x="90" y="329"/>
                    </a:moveTo>
                    <a:lnTo>
                      <a:pt x="0" y="5"/>
                    </a:lnTo>
                    <a:lnTo>
                      <a:pt x="16" y="0"/>
                    </a:lnTo>
                    <a:lnTo>
                      <a:pt x="106" y="325"/>
                    </a:lnTo>
                    <a:lnTo>
                      <a:pt x="90" y="329"/>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04" name="Freeform 368"/>
              <p:cNvSpPr/>
              <p:nvPr/>
            </p:nvSpPr>
            <p:spPr bwMode="auto">
              <a:xfrm>
                <a:off x="5981715" y="2359676"/>
                <a:ext cx="350838" cy="576263"/>
              </a:xfrm>
              <a:custGeom>
                <a:avLst/>
                <a:gdLst>
                  <a:gd name="T0" fmla="*/ 14 w 221"/>
                  <a:gd name="T1" fmla="*/ 363 h 363"/>
                  <a:gd name="T2" fmla="*/ 0 w 221"/>
                  <a:gd name="T3" fmla="*/ 355 h 363"/>
                  <a:gd name="T4" fmla="*/ 207 w 221"/>
                  <a:gd name="T5" fmla="*/ 0 h 363"/>
                  <a:gd name="T6" fmla="*/ 221 w 221"/>
                  <a:gd name="T7" fmla="*/ 8 h 363"/>
                  <a:gd name="T8" fmla="*/ 14 w 221"/>
                  <a:gd name="T9" fmla="*/ 363 h 363"/>
                </a:gdLst>
                <a:ahLst/>
                <a:cxnLst>
                  <a:cxn ang="0">
                    <a:pos x="T0" y="T1"/>
                  </a:cxn>
                  <a:cxn ang="0">
                    <a:pos x="T2" y="T3"/>
                  </a:cxn>
                  <a:cxn ang="0">
                    <a:pos x="T4" y="T5"/>
                  </a:cxn>
                  <a:cxn ang="0">
                    <a:pos x="T6" y="T7"/>
                  </a:cxn>
                  <a:cxn ang="0">
                    <a:pos x="T8" y="T9"/>
                  </a:cxn>
                </a:cxnLst>
                <a:rect l="0" t="0" r="r" b="b"/>
                <a:pathLst>
                  <a:path w="221" h="363">
                    <a:moveTo>
                      <a:pt x="14" y="363"/>
                    </a:moveTo>
                    <a:lnTo>
                      <a:pt x="0" y="355"/>
                    </a:lnTo>
                    <a:lnTo>
                      <a:pt x="207" y="0"/>
                    </a:lnTo>
                    <a:lnTo>
                      <a:pt x="221" y="8"/>
                    </a:lnTo>
                    <a:lnTo>
                      <a:pt x="14" y="363"/>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05" name="Freeform 369"/>
              <p:cNvSpPr/>
              <p:nvPr/>
            </p:nvSpPr>
            <p:spPr bwMode="auto">
              <a:xfrm>
                <a:off x="6334141" y="2348563"/>
                <a:ext cx="598488" cy="374650"/>
              </a:xfrm>
              <a:custGeom>
                <a:avLst/>
                <a:gdLst>
                  <a:gd name="T0" fmla="*/ 368 w 377"/>
                  <a:gd name="T1" fmla="*/ 236 h 236"/>
                  <a:gd name="T2" fmla="*/ 0 w 377"/>
                  <a:gd name="T3" fmla="*/ 14 h 236"/>
                  <a:gd name="T4" fmla="*/ 9 w 377"/>
                  <a:gd name="T5" fmla="*/ 0 h 236"/>
                  <a:gd name="T6" fmla="*/ 377 w 377"/>
                  <a:gd name="T7" fmla="*/ 222 h 236"/>
                  <a:gd name="T8" fmla="*/ 368 w 377"/>
                  <a:gd name="T9" fmla="*/ 236 h 236"/>
                </a:gdLst>
                <a:ahLst/>
                <a:cxnLst>
                  <a:cxn ang="0">
                    <a:pos x="T0" y="T1"/>
                  </a:cxn>
                  <a:cxn ang="0">
                    <a:pos x="T2" y="T3"/>
                  </a:cxn>
                  <a:cxn ang="0">
                    <a:pos x="T4" y="T5"/>
                  </a:cxn>
                  <a:cxn ang="0">
                    <a:pos x="T6" y="T7"/>
                  </a:cxn>
                  <a:cxn ang="0">
                    <a:pos x="T8" y="T9"/>
                  </a:cxn>
                </a:cxnLst>
                <a:rect l="0" t="0" r="r" b="b"/>
                <a:pathLst>
                  <a:path w="377" h="236">
                    <a:moveTo>
                      <a:pt x="368" y="236"/>
                    </a:moveTo>
                    <a:lnTo>
                      <a:pt x="0" y="14"/>
                    </a:lnTo>
                    <a:lnTo>
                      <a:pt x="9" y="0"/>
                    </a:lnTo>
                    <a:lnTo>
                      <a:pt x="377" y="222"/>
                    </a:lnTo>
                    <a:lnTo>
                      <a:pt x="368" y="236"/>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06" name="Freeform 370"/>
              <p:cNvSpPr/>
              <p:nvPr/>
            </p:nvSpPr>
            <p:spPr bwMode="auto">
              <a:xfrm>
                <a:off x="6915166" y="2716863"/>
                <a:ext cx="384175" cy="509588"/>
              </a:xfrm>
              <a:custGeom>
                <a:avLst/>
                <a:gdLst>
                  <a:gd name="T0" fmla="*/ 229 w 242"/>
                  <a:gd name="T1" fmla="*/ 321 h 321"/>
                  <a:gd name="T2" fmla="*/ 0 w 242"/>
                  <a:gd name="T3" fmla="*/ 10 h 321"/>
                  <a:gd name="T4" fmla="*/ 13 w 242"/>
                  <a:gd name="T5" fmla="*/ 0 h 321"/>
                  <a:gd name="T6" fmla="*/ 242 w 242"/>
                  <a:gd name="T7" fmla="*/ 311 h 321"/>
                  <a:gd name="T8" fmla="*/ 229 w 242"/>
                  <a:gd name="T9" fmla="*/ 321 h 321"/>
                </a:gdLst>
                <a:ahLst/>
                <a:cxnLst>
                  <a:cxn ang="0">
                    <a:pos x="T0" y="T1"/>
                  </a:cxn>
                  <a:cxn ang="0">
                    <a:pos x="T2" y="T3"/>
                  </a:cxn>
                  <a:cxn ang="0">
                    <a:pos x="T4" y="T5"/>
                  </a:cxn>
                  <a:cxn ang="0">
                    <a:pos x="T6" y="T7"/>
                  </a:cxn>
                  <a:cxn ang="0">
                    <a:pos x="T8" y="T9"/>
                  </a:cxn>
                </a:cxnLst>
                <a:rect l="0" t="0" r="r" b="b"/>
                <a:pathLst>
                  <a:path w="242" h="321">
                    <a:moveTo>
                      <a:pt x="229" y="321"/>
                    </a:moveTo>
                    <a:lnTo>
                      <a:pt x="0" y="10"/>
                    </a:lnTo>
                    <a:lnTo>
                      <a:pt x="13" y="0"/>
                    </a:lnTo>
                    <a:lnTo>
                      <a:pt x="242" y="311"/>
                    </a:lnTo>
                    <a:lnTo>
                      <a:pt x="229" y="321"/>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07" name="Freeform 371"/>
              <p:cNvSpPr/>
              <p:nvPr/>
            </p:nvSpPr>
            <p:spPr bwMode="auto">
              <a:xfrm>
                <a:off x="6713553" y="2734326"/>
                <a:ext cx="222250" cy="746125"/>
              </a:xfrm>
              <a:custGeom>
                <a:avLst/>
                <a:gdLst>
                  <a:gd name="T0" fmla="*/ 15 w 140"/>
                  <a:gd name="T1" fmla="*/ 470 h 470"/>
                  <a:gd name="T2" fmla="*/ 0 w 140"/>
                  <a:gd name="T3" fmla="*/ 466 h 470"/>
                  <a:gd name="T4" fmla="*/ 124 w 140"/>
                  <a:gd name="T5" fmla="*/ 0 h 470"/>
                  <a:gd name="T6" fmla="*/ 140 w 140"/>
                  <a:gd name="T7" fmla="*/ 4 h 470"/>
                  <a:gd name="T8" fmla="*/ 15 w 140"/>
                  <a:gd name="T9" fmla="*/ 470 h 470"/>
                </a:gdLst>
                <a:ahLst/>
                <a:cxnLst>
                  <a:cxn ang="0">
                    <a:pos x="T0" y="T1"/>
                  </a:cxn>
                  <a:cxn ang="0">
                    <a:pos x="T2" y="T3"/>
                  </a:cxn>
                  <a:cxn ang="0">
                    <a:pos x="T4" y="T5"/>
                  </a:cxn>
                  <a:cxn ang="0">
                    <a:pos x="T6" y="T7"/>
                  </a:cxn>
                  <a:cxn ang="0">
                    <a:pos x="T8" y="T9"/>
                  </a:cxn>
                </a:cxnLst>
                <a:rect l="0" t="0" r="r" b="b"/>
                <a:pathLst>
                  <a:path w="140" h="470">
                    <a:moveTo>
                      <a:pt x="15" y="470"/>
                    </a:moveTo>
                    <a:lnTo>
                      <a:pt x="0" y="466"/>
                    </a:lnTo>
                    <a:lnTo>
                      <a:pt x="124" y="0"/>
                    </a:lnTo>
                    <a:lnTo>
                      <a:pt x="140" y="4"/>
                    </a:lnTo>
                    <a:lnTo>
                      <a:pt x="15" y="470"/>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08" name="Freeform 372"/>
              <p:cNvSpPr/>
              <p:nvPr/>
            </p:nvSpPr>
            <p:spPr bwMode="auto">
              <a:xfrm>
                <a:off x="5988065" y="2935938"/>
                <a:ext cx="368300" cy="660400"/>
              </a:xfrm>
              <a:custGeom>
                <a:avLst/>
                <a:gdLst>
                  <a:gd name="T0" fmla="*/ 218 w 232"/>
                  <a:gd name="T1" fmla="*/ 416 h 416"/>
                  <a:gd name="T2" fmla="*/ 0 w 232"/>
                  <a:gd name="T3" fmla="*/ 7 h 416"/>
                  <a:gd name="T4" fmla="*/ 14 w 232"/>
                  <a:gd name="T5" fmla="*/ 0 h 416"/>
                  <a:gd name="T6" fmla="*/ 232 w 232"/>
                  <a:gd name="T7" fmla="*/ 408 h 416"/>
                  <a:gd name="T8" fmla="*/ 218 w 232"/>
                  <a:gd name="T9" fmla="*/ 416 h 416"/>
                </a:gdLst>
                <a:ahLst/>
                <a:cxnLst>
                  <a:cxn ang="0">
                    <a:pos x="T0" y="T1"/>
                  </a:cxn>
                  <a:cxn ang="0">
                    <a:pos x="T2" y="T3"/>
                  </a:cxn>
                  <a:cxn ang="0">
                    <a:pos x="T4" y="T5"/>
                  </a:cxn>
                  <a:cxn ang="0">
                    <a:pos x="T6" y="T7"/>
                  </a:cxn>
                  <a:cxn ang="0">
                    <a:pos x="T8" y="T9"/>
                  </a:cxn>
                </a:cxnLst>
                <a:rect l="0" t="0" r="r" b="b"/>
                <a:pathLst>
                  <a:path w="232" h="416">
                    <a:moveTo>
                      <a:pt x="218" y="416"/>
                    </a:moveTo>
                    <a:lnTo>
                      <a:pt x="0" y="7"/>
                    </a:lnTo>
                    <a:lnTo>
                      <a:pt x="14" y="0"/>
                    </a:lnTo>
                    <a:lnTo>
                      <a:pt x="232" y="408"/>
                    </a:lnTo>
                    <a:lnTo>
                      <a:pt x="218" y="416"/>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09" name="Freeform 373"/>
              <p:cNvSpPr/>
              <p:nvPr/>
            </p:nvSpPr>
            <p:spPr bwMode="auto">
              <a:xfrm>
                <a:off x="6334141" y="3013726"/>
                <a:ext cx="257175" cy="573088"/>
              </a:xfrm>
              <a:custGeom>
                <a:avLst/>
                <a:gdLst>
                  <a:gd name="T0" fmla="*/ 14 w 162"/>
                  <a:gd name="T1" fmla="*/ 361 h 361"/>
                  <a:gd name="T2" fmla="*/ 0 w 162"/>
                  <a:gd name="T3" fmla="*/ 354 h 361"/>
                  <a:gd name="T4" fmla="*/ 147 w 162"/>
                  <a:gd name="T5" fmla="*/ 0 h 361"/>
                  <a:gd name="T6" fmla="*/ 162 w 162"/>
                  <a:gd name="T7" fmla="*/ 7 h 361"/>
                  <a:gd name="T8" fmla="*/ 14 w 162"/>
                  <a:gd name="T9" fmla="*/ 361 h 361"/>
                </a:gdLst>
                <a:ahLst/>
                <a:cxnLst>
                  <a:cxn ang="0">
                    <a:pos x="T0" y="T1"/>
                  </a:cxn>
                  <a:cxn ang="0">
                    <a:pos x="T2" y="T3"/>
                  </a:cxn>
                  <a:cxn ang="0">
                    <a:pos x="T4" y="T5"/>
                  </a:cxn>
                  <a:cxn ang="0">
                    <a:pos x="T6" y="T7"/>
                  </a:cxn>
                  <a:cxn ang="0">
                    <a:pos x="T8" y="T9"/>
                  </a:cxn>
                </a:cxnLst>
                <a:rect l="0" t="0" r="r" b="b"/>
                <a:pathLst>
                  <a:path w="162" h="361">
                    <a:moveTo>
                      <a:pt x="14" y="361"/>
                    </a:moveTo>
                    <a:lnTo>
                      <a:pt x="0" y="354"/>
                    </a:lnTo>
                    <a:lnTo>
                      <a:pt x="147" y="0"/>
                    </a:lnTo>
                    <a:lnTo>
                      <a:pt x="162" y="7"/>
                    </a:lnTo>
                    <a:lnTo>
                      <a:pt x="14" y="361"/>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10" name="Freeform 374"/>
              <p:cNvSpPr/>
              <p:nvPr/>
            </p:nvSpPr>
            <p:spPr bwMode="auto">
              <a:xfrm>
                <a:off x="6015053" y="3583638"/>
                <a:ext cx="333375" cy="455613"/>
              </a:xfrm>
              <a:custGeom>
                <a:avLst/>
                <a:gdLst>
                  <a:gd name="T0" fmla="*/ 13 w 210"/>
                  <a:gd name="T1" fmla="*/ 287 h 287"/>
                  <a:gd name="T2" fmla="*/ 0 w 210"/>
                  <a:gd name="T3" fmla="*/ 277 h 287"/>
                  <a:gd name="T4" fmla="*/ 196 w 210"/>
                  <a:gd name="T5" fmla="*/ 0 h 287"/>
                  <a:gd name="T6" fmla="*/ 210 w 210"/>
                  <a:gd name="T7" fmla="*/ 9 h 287"/>
                  <a:gd name="T8" fmla="*/ 13 w 210"/>
                  <a:gd name="T9" fmla="*/ 287 h 287"/>
                </a:gdLst>
                <a:ahLst/>
                <a:cxnLst>
                  <a:cxn ang="0">
                    <a:pos x="T0" y="T1"/>
                  </a:cxn>
                  <a:cxn ang="0">
                    <a:pos x="T2" y="T3"/>
                  </a:cxn>
                  <a:cxn ang="0">
                    <a:pos x="T4" y="T5"/>
                  </a:cxn>
                  <a:cxn ang="0">
                    <a:pos x="T6" y="T7"/>
                  </a:cxn>
                  <a:cxn ang="0">
                    <a:pos x="T8" y="T9"/>
                  </a:cxn>
                </a:cxnLst>
                <a:rect l="0" t="0" r="r" b="b"/>
                <a:pathLst>
                  <a:path w="210" h="287">
                    <a:moveTo>
                      <a:pt x="13" y="287"/>
                    </a:moveTo>
                    <a:lnTo>
                      <a:pt x="0" y="277"/>
                    </a:lnTo>
                    <a:lnTo>
                      <a:pt x="196" y="0"/>
                    </a:lnTo>
                    <a:lnTo>
                      <a:pt x="210" y="9"/>
                    </a:lnTo>
                    <a:lnTo>
                      <a:pt x="13" y="287"/>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11" name="Freeform 375"/>
              <p:cNvSpPr/>
              <p:nvPr/>
            </p:nvSpPr>
            <p:spPr bwMode="auto">
              <a:xfrm>
                <a:off x="6015053" y="4056713"/>
                <a:ext cx="411163" cy="476250"/>
              </a:xfrm>
              <a:custGeom>
                <a:avLst/>
                <a:gdLst>
                  <a:gd name="T0" fmla="*/ 246 w 259"/>
                  <a:gd name="T1" fmla="*/ 300 h 300"/>
                  <a:gd name="T2" fmla="*/ 0 w 259"/>
                  <a:gd name="T3" fmla="*/ 11 h 300"/>
                  <a:gd name="T4" fmla="*/ 13 w 259"/>
                  <a:gd name="T5" fmla="*/ 0 h 300"/>
                  <a:gd name="T6" fmla="*/ 259 w 259"/>
                  <a:gd name="T7" fmla="*/ 289 h 300"/>
                  <a:gd name="T8" fmla="*/ 246 w 259"/>
                  <a:gd name="T9" fmla="*/ 300 h 300"/>
                </a:gdLst>
                <a:ahLst/>
                <a:cxnLst>
                  <a:cxn ang="0">
                    <a:pos x="T0" y="T1"/>
                  </a:cxn>
                  <a:cxn ang="0">
                    <a:pos x="T2" y="T3"/>
                  </a:cxn>
                  <a:cxn ang="0">
                    <a:pos x="T4" y="T5"/>
                  </a:cxn>
                  <a:cxn ang="0">
                    <a:pos x="T6" y="T7"/>
                  </a:cxn>
                  <a:cxn ang="0">
                    <a:pos x="T8" y="T9"/>
                  </a:cxn>
                </a:cxnLst>
                <a:rect l="0" t="0" r="r" b="b"/>
                <a:pathLst>
                  <a:path w="259" h="300">
                    <a:moveTo>
                      <a:pt x="246" y="300"/>
                    </a:moveTo>
                    <a:lnTo>
                      <a:pt x="0" y="11"/>
                    </a:lnTo>
                    <a:lnTo>
                      <a:pt x="13" y="0"/>
                    </a:lnTo>
                    <a:lnTo>
                      <a:pt x="259" y="289"/>
                    </a:lnTo>
                    <a:lnTo>
                      <a:pt x="246" y="300"/>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12" name="Freeform 376"/>
              <p:cNvSpPr/>
              <p:nvPr/>
            </p:nvSpPr>
            <p:spPr bwMode="auto">
              <a:xfrm>
                <a:off x="5470540" y="3323288"/>
                <a:ext cx="565150" cy="749300"/>
              </a:xfrm>
              <a:custGeom>
                <a:avLst/>
                <a:gdLst>
                  <a:gd name="T0" fmla="*/ 343 w 356"/>
                  <a:gd name="T1" fmla="*/ 472 h 472"/>
                  <a:gd name="T2" fmla="*/ 0 w 356"/>
                  <a:gd name="T3" fmla="*/ 10 h 472"/>
                  <a:gd name="T4" fmla="*/ 12 w 356"/>
                  <a:gd name="T5" fmla="*/ 0 h 472"/>
                  <a:gd name="T6" fmla="*/ 356 w 356"/>
                  <a:gd name="T7" fmla="*/ 462 h 472"/>
                  <a:gd name="T8" fmla="*/ 343 w 356"/>
                  <a:gd name="T9" fmla="*/ 472 h 472"/>
                </a:gdLst>
                <a:ahLst/>
                <a:cxnLst>
                  <a:cxn ang="0">
                    <a:pos x="T0" y="T1"/>
                  </a:cxn>
                  <a:cxn ang="0">
                    <a:pos x="T2" y="T3"/>
                  </a:cxn>
                  <a:cxn ang="0">
                    <a:pos x="T4" y="T5"/>
                  </a:cxn>
                  <a:cxn ang="0">
                    <a:pos x="T6" y="T7"/>
                  </a:cxn>
                  <a:cxn ang="0">
                    <a:pos x="T8" y="T9"/>
                  </a:cxn>
                </a:cxnLst>
                <a:rect l="0" t="0" r="r" b="b"/>
                <a:pathLst>
                  <a:path w="356" h="472">
                    <a:moveTo>
                      <a:pt x="343" y="472"/>
                    </a:moveTo>
                    <a:lnTo>
                      <a:pt x="0" y="10"/>
                    </a:lnTo>
                    <a:lnTo>
                      <a:pt x="12" y="0"/>
                    </a:lnTo>
                    <a:lnTo>
                      <a:pt x="356" y="462"/>
                    </a:lnTo>
                    <a:lnTo>
                      <a:pt x="343" y="472"/>
                    </a:lnTo>
                    <a:close/>
                  </a:path>
                </a:pathLst>
              </a:cu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13" name="Oval 377"/>
              <p:cNvSpPr>
                <a:spLocks noChangeArrowheads="1"/>
              </p:cNvSpPr>
              <p:nvPr/>
            </p:nvSpPr>
            <p:spPr bwMode="auto">
              <a:xfrm>
                <a:off x="5869003" y="2783538"/>
                <a:ext cx="258763" cy="258763"/>
              </a:xfrm>
              <a:prstGeom prst="ellipse">
                <a:avLst/>
              </a:prstGeom>
              <a:solidFill>
                <a:schemeClr val="accent1"/>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14" name="Oval 378"/>
              <p:cNvSpPr>
                <a:spLocks noChangeArrowheads="1"/>
              </p:cNvSpPr>
              <p:nvPr/>
            </p:nvSpPr>
            <p:spPr bwMode="auto">
              <a:xfrm>
                <a:off x="4749815" y="3485213"/>
                <a:ext cx="258763" cy="258763"/>
              </a:xfrm>
              <a:prstGeom prst="ellipse">
                <a:avLst/>
              </a:prstGeom>
              <a:solidFill>
                <a:schemeClr val="accent1"/>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15" name="Oval 379"/>
              <p:cNvSpPr>
                <a:spLocks noChangeArrowheads="1"/>
              </p:cNvSpPr>
              <p:nvPr/>
            </p:nvSpPr>
            <p:spPr bwMode="auto">
              <a:xfrm>
                <a:off x="5895990" y="4755213"/>
                <a:ext cx="258763" cy="258763"/>
              </a:xfrm>
              <a:prstGeom prst="ellipse">
                <a:avLst/>
              </a:prstGeom>
              <a:solidFill>
                <a:schemeClr val="accent1">
                  <a:lumMod val="40000"/>
                  <a:lumOff val="60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16" name="Oval 380"/>
              <p:cNvSpPr>
                <a:spLocks noChangeArrowheads="1"/>
              </p:cNvSpPr>
              <p:nvPr/>
            </p:nvSpPr>
            <p:spPr bwMode="auto">
              <a:xfrm>
                <a:off x="5895990" y="3455051"/>
                <a:ext cx="258763" cy="258763"/>
              </a:xfrm>
              <a:prstGeom prst="ellipse">
                <a:avLst/>
              </a:prstGeom>
              <a:solidFill>
                <a:schemeClr val="accent1"/>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17" name="Oval 381"/>
              <p:cNvSpPr>
                <a:spLocks noChangeArrowheads="1"/>
              </p:cNvSpPr>
              <p:nvPr/>
            </p:nvSpPr>
            <p:spPr bwMode="auto">
              <a:xfrm>
                <a:off x="7165991" y="3086751"/>
                <a:ext cx="258763" cy="258763"/>
              </a:xfrm>
              <a:prstGeom prst="ellipse">
                <a:avLst/>
              </a:prstGeom>
              <a:solidFill>
                <a:schemeClr val="accent5"/>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18" name="Oval 382"/>
              <p:cNvSpPr>
                <a:spLocks noChangeArrowheads="1"/>
              </p:cNvSpPr>
              <p:nvPr/>
            </p:nvSpPr>
            <p:spPr bwMode="auto">
              <a:xfrm>
                <a:off x="5254640" y="1719913"/>
                <a:ext cx="260350" cy="258763"/>
              </a:xfrm>
              <a:prstGeom prst="ellipse">
                <a:avLst/>
              </a:pr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19" name="Oval 383"/>
              <p:cNvSpPr>
                <a:spLocks noChangeArrowheads="1"/>
              </p:cNvSpPr>
              <p:nvPr/>
            </p:nvSpPr>
            <p:spPr bwMode="auto">
              <a:xfrm>
                <a:off x="5253053" y="2637488"/>
                <a:ext cx="185738" cy="185738"/>
              </a:xfrm>
              <a:prstGeom prst="ellipse">
                <a:avLst/>
              </a:prstGeom>
              <a:solidFill>
                <a:schemeClr val="accent3"/>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20" name="Oval 384"/>
              <p:cNvSpPr>
                <a:spLocks noChangeArrowheads="1"/>
              </p:cNvSpPr>
              <p:nvPr/>
            </p:nvSpPr>
            <p:spPr bwMode="auto">
              <a:xfrm>
                <a:off x="4616465" y="2685113"/>
                <a:ext cx="185738" cy="185738"/>
              </a:xfrm>
              <a:prstGeom prst="ellipse">
                <a:avLst/>
              </a:prstGeom>
              <a:solidFill>
                <a:schemeClr val="accent3"/>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21" name="Oval 385"/>
              <p:cNvSpPr>
                <a:spLocks noChangeArrowheads="1"/>
              </p:cNvSpPr>
              <p:nvPr/>
            </p:nvSpPr>
            <p:spPr bwMode="auto">
              <a:xfrm>
                <a:off x="4851415" y="2104088"/>
                <a:ext cx="188913" cy="187325"/>
              </a:xfrm>
              <a:prstGeom prst="ellipse">
                <a:avLst/>
              </a:prstGeom>
              <a:solidFill>
                <a:schemeClr val="accent5"/>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22" name="Oval 386"/>
              <p:cNvSpPr>
                <a:spLocks noChangeArrowheads="1"/>
              </p:cNvSpPr>
              <p:nvPr/>
            </p:nvSpPr>
            <p:spPr bwMode="auto">
              <a:xfrm>
                <a:off x="6230953" y="2264426"/>
                <a:ext cx="185738" cy="185738"/>
              </a:xfrm>
              <a:prstGeom prst="ellipse">
                <a:avLst/>
              </a:prstGeom>
              <a:solidFill>
                <a:schemeClr val="accent3"/>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23" name="Oval 387"/>
              <p:cNvSpPr>
                <a:spLocks noChangeArrowheads="1"/>
              </p:cNvSpPr>
              <p:nvPr/>
            </p:nvSpPr>
            <p:spPr bwMode="auto">
              <a:xfrm>
                <a:off x="7175516" y="2358088"/>
                <a:ext cx="185738" cy="185738"/>
              </a:xfrm>
              <a:prstGeom prst="ellipse">
                <a:avLst/>
              </a:prstGeom>
              <a:solidFill>
                <a:srgbClr val="7EA1B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24" name="Oval 388"/>
              <p:cNvSpPr>
                <a:spLocks noChangeArrowheads="1"/>
              </p:cNvSpPr>
              <p:nvPr/>
            </p:nvSpPr>
            <p:spPr bwMode="auto">
              <a:xfrm>
                <a:off x="6624653" y="3404251"/>
                <a:ext cx="187325" cy="185738"/>
              </a:xfrm>
              <a:prstGeom prst="ellipse">
                <a:avLst/>
              </a:prstGeom>
              <a:solidFill>
                <a:schemeClr val="accent4">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25" name="Oval 389"/>
              <p:cNvSpPr>
                <a:spLocks noChangeArrowheads="1"/>
              </p:cNvSpPr>
              <p:nvPr/>
            </p:nvSpPr>
            <p:spPr bwMode="auto">
              <a:xfrm>
                <a:off x="6840553" y="2626376"/>
                <a:ext cx="187325" cy="185738"/>
              </a:xfrm>
              <a:prstGeom prst="ellipse">
                <a:avLst/>
              </a:prstGeom>
              <a:solidFill>
                <a:srgbClr val="F583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26" name="Oval 390"/>
              <p:cNvSpPr>
                <a:spLocks noChangeArrowheads="1"/>
              </p:cNvSpPr>
              <p:nvPr/>
            </p:nvSpPr>
            <p:spPr bwMode="auto">
              <a:xfrm>
                <a:off x="5176853" y="4350401"/>
                <a:ext cx="187325" cy="185738"/>
              </a:xfrm>
              <a:prstGeom prst="ellipse">
                <a:avLst/>
              </a:prstGeom>
              <a:solidFill>
                <a:schemeClr val="accent3">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27" name="Oval 391"/>
              <p:cNvSpPr>
                <a:spLocks noChangeArrowheads="1"/>
              </p:cNvSpPr>
              <p:nvPr/>
            </p:nvSpPr>
            <p:spPr bwMode="auto">
              <a:xfrm>
                <a:off x="6684978" y="4201176"/>
                <a:ext cx="188913" cy="188913"/>
              </a:xfrm>
              <a:prstGeom prst="ellipse">
                <a:avLst/>
              </a:prstGeom>
              <a:solidFill>
                <a:schemeClr val="accent5"/>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28" name="Oval 392"/>
              <p:cNvSpPr>
                <a:spLocks noChangeArrowheads="1"/>
              </p:cNvSpPr>
              <p:nvPr/>
            </p:nvSpPr>
            <p:spPr bwMode="auto">
              <a:xfrm>
                <a:off x="5773753" y="2342213"/>
                <a:ext cx="133350" cy="134938"/>
              </a:xfrm>
              <a:prstGeom prst="ellipse">
                <a:avLst/>
              </a:prstGeom>
              <a:solidFill>
                <a:srgbClr val="EBA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29" name="Oval 393"/>
              <p:cNvSpPr>
                <a:spLocks noChangeArrowheads="1"/>
              </p:cNvSpPr>
              <p:nvPr/>
            </p:nvSpPr>
            <p:spPr bwMode="auto">
              <a:xfrm>
                <a:off x="5019690" y="3026426"/>
                <a:ext cx="133350" cy="133350"/>
              </a:xfrm>
              <a:prstGeom prst="ellipse">
                <a:avLst/>
              </a:prstGeom>
              <a:solidFill>
                <a:srgbClr val="F583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30" name="Oval 394"/>
              <p:cNvSpPr>
                <a:spLocks noChangeArrowheads="1"/>
              </p:cNvSpPr>
              <p:nvPr/>
            </p:nvSpPr>
            <p:spPr bwMode="auto">
              <a:xfrm>
                <a:off x="5370528" y="2937526"/>
                <a:ext cx="133350" cy="136525"/>
              </a:xfrm>
              <a:prstGeom prst="ellipse">
                <a:avLst/>
              </a:prstGeom>
              <a:solidFill>
                <a:srgbClr val="F583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31" name="Oval 395"/>
              <p:cNvSpPr>
                <a:spLocks noChangeArrowheads="1"/>
              </p:cNvSpPr>
              <p:nvPr/>
            </p:nvSpPr>
            <p:spPr bwMode="auto">
              <a:xfrm>
                <a:off x="6518291" y="2947051"/>
                <a:ext cx="134938" cy="134938"/>
              </a:xfrm>
              <a:prstGeom prst="ellipse">
                <a:avLst/>
              </a:prstGeom>
              <a:solidFill>
                <a:srgbClr val="F583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32" name="Oval 396"/>
              <p:cNvSpPr>
                <a:spLocks noChangeArrowheads="1"/>
              </p:cNvSpPr>
              <p:nvPr/>
            </p:nvSpPr>
            <p:spPr bwMode="auto">
              <a:xfrm>
                <a:off x="6289691" y="3528076"/>
                <a:ext cx="136525" cy="131763"/>
              </a:xfrm>
              <a:prstGeom prst="ellipse">
                <a:avLst/>
              </a:prstGeom>
              <a:solidFill>
                <a:schemeClr val="accent4">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33" name="Oval 397"/>
              <p:cNvSpPr>
                <a:spLocks noChangeArrowheads="1"/>
              </p:cNvSpPr>
              <p:nvPr/>
            </p:nvSpPr>
            <p:spPr bwMode="auto">
              <a:xfrm>
                <a:off x="6069028" y="1615138"/>
                <a:ext cx="134938" cy="134938"/>
              </a:xfrm>
              <a:prstGeom prst="ellipse">
                <a:avLst/>
              </a:prstGeom>
              <a:solidFill>
                <a:schemeClr val="accent5"/>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34" name="Oval 398"/>
              <p:cNvSpPr>
                <a:spLocks noChangeArrowheads="1"/>
              </p:cNvSpPr>
              <p:nvPr/>
            </p:nvSpPr>
            <p:spPr bwMode="auto">
              <a:xfrm>
                <a:off x="6781816" y="1921526"/>
                <a:ext cx="133350" cy="134938"/>
              </a:xfrm>
              <a:prstGeom prst="ellipse">
                <a:avLst/>
              </a:prstGeom>
              <a:solidFill>
                <a:srgbClr val="9CC3A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35" name="Oval 399"/>
              <p:cNvSpPr>
                <a:spLocks noChangeArrowheads="1"/>
              </p:cNvSpPr>
              <p:nvPr/>
            </p:nvSpPr>
            <p:spPr bwMode="auto">
              <a:xfrm>
                <a:off x="6958028" y="3753501"/>
                <a:ext cx="134938" cy="134938"/>
              </a:xfrm>
              <a:prstGeom prst="ellipse">
                <a:avLst/>
              </a:prstGeom>
              <a:solidFill>
                <a:schemeClr val="accent4">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36" name="Oval 400"/>
              <p:cNvSpPr>
                <a:spLocks noChangeArrowheads="1"/>
              </p:cNvSpPr>
              <p:nvPr/>
            </p:nvSpPr>
            <p:spPr bwMode="auto">
              <a:xfrm>
                <a:off x="6642116" y="4761563"/>
                <a:ext cx="133350" cy="134938"/>
              </a:xfrm>
              <a:prstGeom prst="ellipse">
                <a:avLst/>
              </a:prstGeom>
              <a:solidFill>
                <a:srgbClr val="11457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37" name="Oval 401"/>
              <p:cNvSpPr>
                <a:spLocks noChangeArrowheads="1"/>
              </p:cNvSpPr>
              <p:nvPr/>
            </p:nvSpPr>
            <p:spPr bwMode="auto">
              <a:xfrm>
                <a:off x="6351603" y="4833001"/>
                <a:ext cx="136525" cy="134938"/>
              </a:xfrm>
              <a:prstGeom prst="ellipse">
                <a:avLst/>
              </a:prstGeom>
              <a:solidFill>
                <a:schemeClr val="accent5"/>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38" name="Oval 402"/>
              <p:cNvSpPr>
                <a:spLocks noChangeArrowheads="1"/>
              </p:cNvSpPr>
              <p:nvPr/>
            </p:nvSpPr>
            <p:spPr bwMode="auto">
              <a:xfrm>
                <a:off x="5332428" y="4839351"/>
                <a:ext cx="134938" cy="133350"/>
              </a:xfrm>
              <a:prstGeom prst="ellipse">
                <a:avLst/>
              </a:prstGeom>
              <a:solidFill>
                <a:schemeClr val="accent3">
                  <a:lumMod val="75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39" name="Oval 403"/>
              <p:cNvSpPr>
                <a:spLocks noChangeArrowheads="1"/>
              </p:cNvSpPr>
              <p:nvPr/>
            </p:nvSpPr>
            <p:spPr bwMode="auto">
              <a:xfrm>
                <a:off x="5473715" y="3815413"/>
                <a:ext cx="188913" cy="185738"/>
              </a:xfrm>
              <a:prstGeom prst="ellipse">
                <a:avLst/>
              </a:prstGeom>
              <a:solidFill>
                <a:schemeClr val="accent3"/>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40" name="Oval 404"/>
              <p:cNvSpPr>
                <a:spLocks noChangeArrowheads="1"/>
              </p:cNvSpPr>
              <p:nvPr/>
            </p:nvSpPr>
            <p:spPr bwMode="auto">
              <a:xfrm>
                <a:off x="6343666" y="3990038"/>
                <a:ext cx="185738" cy="188913"/>
              </a:xfrm>
              <a:prstGeom prst="ellipse">
                <a:avLst/>
              </a:prstGeom>
              <a:solidFill>
                <a:schemeClr val="accent5"/>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41" name="Oval 405"/>
              <p:cNvSpPr>
                <a:spLocks noChangeArrowheads="1"/>
              </p:cNvSpPr>
              <p:nvPr/>
            </p:nvSpPr>
            <p:spPr bwMode="auto">
              <a:xfrm>
                <a:off x="6351603" y="4456763"/>
                <a:ext cx="187325" cy="185738"/>
              </a:xfrm>
              <a:prstGeom prst="ellipse">
                <a:avLst/>
              </a:prstGeom>
              <a:solidFill>
                <a:srgbClr val="F583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42" name="Oval 406"/>
              <p:cNvSpPr>
                <a:spLocks noChangeArrowheads="1"/>
              </p:cNvSpPr>
              <p:nvPr/>
            </p:nvSpPr>
            <p:spPr bwMode="auto">
              <a:xfrm>
                <a:off x="5649928" y="4412313"/>
                <a:ext cx="188913" cy="187325"/>
              </a:xfrm>
              <a:prstGeom prst="ellipse">
                <a:avLst/>
              </a:prstGeom>
              <a:solidFill>
                <a:schemeClr val="accent1">
                  <a:lumMod val="40000"/>
                  <a:lumOff val="60000"/>
                </a:schemeClr>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43" name="Oval 407"/>
              <p:cNvSpPr>
                <a:spLocks noChangeArrowheads="1"/>
              </p:cNvSpPr>
              <p:nvPr/>
            </p:nvSpPr>
            <p:spPr bwMode="auto">
              <a:xfrm>
                <a:off x="5397515" y="3228038"/>
                <a:ext cx="185738" cy="185738"/>
              </a:xfrm>
              <a:prstGeom prst="ellipse">
                <a:avLst/>
              </a:prstGeom>
              <a:solidFill>
                <a:srgbClr val="F583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grpSp>
        <p:grpSp>
          <p:nvGrpSpPr>
            <p:cNvPr id="153" name="组合 215"/>
            <p:cNvGrpSpPr/>
            <p:nvPr/>
          </p:nvGrpSpPr>
          <p:grpSpPr>
            <a:xfrm>
              <a:off x="5384362" y="5096526"/>
              <a:ext cx="1278224" cy="946833"/>
              <a:chOff x="2143126" y="5083175"/>
              <a:chExt cx="1414463" cy="1389063"/>
            </a:xfrm>
          </p:grpSpPr>
          <p:sp>
            <p:nvSpPr>
              <p:cNvPr id="154" name="Freeform 5"/>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55" name="Freeform 6"/>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solidFill>
                <a:srgbClr val="B1B1B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56" name="Freeform 7"/>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57" name="Freeform 8"/>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solidFill>
                <a:srgbClr val="57575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58" name="Freeform 9"/>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solidFill>
                <a:srgbClr val="4B4B4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59" name="Freeform 10"/>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60" name="Freeform 11"/>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61" name="Freeform 12"/>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62" name="Freeform 13"/>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63" name="Freeform 14"/>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64" name="Freeform 15"/>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65" name="Freeform 16"/>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66" name="Freeform 17"/>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67" name="Freeform 18"/>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68" name="Freeform 19"/>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69" name="Freeform 20"/>
              <p:cNvSpPr/>
              <p:nvPr/>
            </p:nvSpPr>
            <p:spPr bwMode="auto">
              <a:xfrm>
                <a:off x="3049588" y="5083175"/>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70" name="Freeform 21"/>
              <p:cNvSpPr/>
              <p:nvPr/>
            </p:nvSpPr>
            <p:spPr bwMode="auto">
              <a:xfrm>
                <a:off x="3055938" y="5083175"/>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71" name="Freeform 22"/>
              <p:cNvSpPr/>
              <p:nvPr/>
            </p:nvSpPr>
            <p:spPr bwMode="auto">
              <a:xfrm>
                <a:off x="3062288" y="5083175"/>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solidFill>
                <a:srgbClr val="95959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72" name="Freeform 23"/>
              <p:cNvSpPr/>
              <p:nvPr/>
            </p:nvSpPr>
            <p:spPr bwMode="auto">
              <a:xfrm>
                <a:off x="3068638" y="5083175"/>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solidFill>
                <a:srgbClr val="9595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73" name="Freeform 24"/>
              <p:cNvSpPr/>
              <p:nvPr/>
            </p:nvSpPr>
            <p:spPr bwMode="auto">
              <a:xfrm>
                <a:off x="3074988" y="5083175"/>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solidFill>
                <a:srgbClr val="9696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74" name="Freeform 25"/>
              <p:cNvSpPr/>
              <p:nvPr/>
            </p:nvSpPr>
            <p:spPr bwMode="auto">
              <a:xfrm>
                <a:off x="3081338" y="5083175"/>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solidFill>
                <a:srgbClr val="97979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75" name="Freeform 26"/>
              <p:cNvSpPr/>
              <p:nvPr/>
            </p:nvSpPr>
            <p:spPr bwMode="auto">
              <a:xfrm>
                <a:off x="3086101" y="5083175"/>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solidFill>
                <a:srgbClr val="97979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76" name="Freeform 27"/>
              <p:cNvSpPr/>
              <p:nvPr/>
            </p:nvSpPr>
            <p:spPr bwMode="auto">
              <a:xfrm>
                <a:off x="3092451" y="5083175"/>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solidFill>
                <a:srgbClr val="98989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77" name="Freeform 28"/>
              <p:cNvSpPr/>
              <p:nvPr/>
            </p:nvSpPr>
            <p:spPr bwMode="auto">
              <a:xfrm>
                <a:off x="3098801" y="5083175"/>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solidFill>
                <a:srgbClr val="99999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78" name="Freeform 29"/>
              <p:cNvSpPr/>
              <p:nvPr/>
            </p:nvSpPr>
            <p:spPr bwMode="auto">
              <a:xfrm>
                <a:off x="3105151" y="5083175"/>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solidFill>
                <a:srgbClr val="99999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79" name="Freeform 30"/>
              <p:cNvSpPr/>
              <p:nvPr/>
            </p:nvSpPr>
            <p:spPr bwMode="auto">
              <a:xfrm>
                <a:off x="3111501" y="5083175"/>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solidFill>
                <a:srgbClr val="9A9A9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80" name="Freeform 31"/>
              <p:cNvSpPr/>
              <p:nvPr/>
            </p:nvSpPr>
            <p:spPr bwMode="auto">
              <a:xfrm>
                <a:off x="3116263" y="5083175"/>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solidFill>
                <a:srgbClr val="9A9A9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81" name="Freeform 32"/>
              <p:cNvSpPr/>
              <p:nvPr/>
            </p:nvSpPr>
            <p:spPr bwMode="auto">
              <a:xfrm>
                <a:off x="3122613" y="5083175"/>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solidFill>
                <a:srgbClr val="9B9B9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82" name="Freeform 33"/>
              <p:cNvSpPr/>
              <p:nvPr/>
            </p:nvSpPr>
            <p:spPr bwMode="auto">
              <a:xfrm>
                <a:off x="3128963" y="5083175"/>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solidFill>
                <a:srgbClr val="9C9C9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83" name="Freeform 34"/>
              <p:cNvSpPr/>
              <p:nvPr/>
            </p:nvSpPr>
            <p:spPr bwMode="auto">
              <a:xfrm>
                <a:off x="3135313" y="5083175"/>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solidFill>
                <a:srgbClr val="9C9C9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84" name="Freeform 35"/>
              <p:cNvSpPr/>
              <p:nvPr/>
            </p:nvSpPr>
            <p:spPr bwMode="auto">
              <a:xfrm>
                <a:off x="3138488" y="5083175"/>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solidFill>
                <a:srgbClr val="9D9DA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85" name="Freeform 36"/>
              <p:cNvSpPr/>
              <p:nvPr/>
            </p:nvSpPr>
            <p:spPr bwMode="auto">
              <a:xfrm>
                <a:off x="3144838" y="5083175"/>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solidFill>
                <a:srgbClr val="9D9DA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86" name="Freeform 37"/>
              <p:cNvSpPr/>
              <p:nvPr/>
            </p:nvSpPr>
            <p:spPr bwMode="auto">
              <a:xfrm>
                <a:off x="3152776" y="5083175"/>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solidFill>
                <a:srgbClr val="9E9EA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87" name="Freeform 38"/>
              <p:cNvSpPr/>
              <p:nvPr/>
            </p:nvSpPr>
            <p:spPr bwMode="auto">
              <a:xfrm>
                <a:off x="3159126" y="5083175"/>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solidFill>
                <a:srgbClr val="9F9FA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88" name="Freeform 39"/>
              <p:cNvSpPr/>
              <p:nvPr/>
            </p:nvSpPr>
            <p:spPr bwMode="auto">
              <a:xfrm>
                <a:off x="3162301" y="5083175"/>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solidFill>
                <a:srgbClr val="9F9FA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89" name="Freeform 40"/>
              <p:cNvSpPr/>
              <p:nvPr/>
            </p:nvSpPr>
            <p:spPr bwMode="auto">
              <a:xfrm>
                <a:off x="3168651" y="5083175"/>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solidFill>
                <a:srgbClr val="A0A0A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90" name="Freeform 41"/>
              <p:cNvSpPr/>
              <p:nvPr/>
            </p:nvSpPr>
            <p:spPr bwMode="auto">
              <a:xfrm>
                <a:off x="3175001" y="5083175"/>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solidFill>
                <a:srgbClr val="A1A1A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91" name="Freeform 42"/>
              <p:cNvSpPr/>
              <p:nvPr/>
            </p:nvSpPr>
            <p:spPr bwMode="auto">
              <a:xfrm>
                <a:off x="3182938" y="5083175"/>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solidFill>
                <a:srgbClr val="A1A1A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92" name="Freeform 43"/>
              <p:cNvSpPr/>
              <p:nvPr/>
            </p:nvSpPr>
            <p:spPr bwMode="auto">
              <a:xfrm>
                <a:off x="3189288" y="5083175"/>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solidFill>
                <a:srgbClr val="A2A2A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93" name="Freeform 44"/>
              <p:cNvSpPr/>
              <p:nvPr/>
            </p:nvSpPr>
            <p:spPr bwMode="auto">
              <a:xfrm>
                <a:off x="3192463" y="5083175"/>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solidFill>
                <a:srgbClr val="A2A2A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94" name="Freeform 45"/>
              <p:cNvSpPr/>
              <p:nvPr/>
            </p:nvSpPr>
            <p:spPr bwMode="auto">
              <a:xfrm>
                <a:off x="3198813" y="5083175"/>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solidFill>
                <a:srgbClr val="A3A3A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95" name="Freeform 46"/>
              <p:cNvSpPr/>
              <p:nvPr/>
            </p:nvSpPr>
            <p:spPr bwMode="auto">
              <a:xfrm>
                <a:off x="3205163" y="5083175"/>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solidFill>
                <a:srgbClr val="A4A4A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96" name="Freeform 47"/>
              <p:cNvSpPr/>
              <p:nvPr/>
            </p:nvSpPr>
            <p:spPr bwMode="auto">
              <a:xfrm>
                <a:off x="3211513" y="5083175"/>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solidFill>
                <a:srgbClr val="A4A4A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97" name="Freeform 48"/>
              <p:cNvSpPr/>
              <p:nvPr/>
            </p:nvSpPr>
            <p:spPr bwMode="auto">
              <a:xfrm>
                <a:off x="3216276" y="5083175"/>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solidFill>
                <a:srgbClr val="A5A5A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98" name="Freeform 49"/>
              <p:cNvSpPr/>
              <p:nvPr/>
            </p:nvSpPr>
            <p:spPr bwMode="auto">
              <a:xfrm>
                <a:off x="3222626" y="5083175"/>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solidFill>
                <a:srgbClr val="A6A6A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99" name="Freeform 50"/>
              <p:cNvSpPr/>
              <p:nvPr/>
            </p:nvSpPr>
            <p:spPr bwMode="auto">
              <a:xfrm>
                <a:off x="3228976" y="5083175"/>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solidFill>
                <a:srgbClr val="A6A6A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00" name="Freeform 51"/>
              <p:cNvSpPr/>
              <p:nvPr/>
            </p:nvSpPr>
            <p:spPr bwMode="auto">
              <a:xfrm>
                <a:off x="3235326" y="5083175"/>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solidFill>
                <a:srgbClr val="A7A7A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01" name="Freeform 52"/>
              <p:cNvSpPr/>
              <p:nvPr/>
            </p:nvSpPr>
            <p:spPr bwMode="auto">
              <a:xfrm>
                <a:off x="3240088" y="5083175"/>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solidFill>
                <a:srgbClr val="A7A7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02" name="Freeform 53"/>
              <p:cNvSpPr/>
              <p:nvPr/>
            </p:nvSpPr>
            <p:spPr bwMode="auto">
              <a:xfrm>
                <a:off x="3246438" y="5083175"/>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solidFill>
                <a:srgbClr val="A8A8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03" name="Freeform 54"/>
              <p:cNvSpPr/>
              <p:nvPr/>
            </p:nvSpPr>
            <p:spPr bwMode="auto">
              <a:xfrm>
                <a:off x="3252788" y="5083175"/>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solidFill>
                <a:srgbClr val="A9A9A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04" name="Freeform 55"/>
              <p:cNvSpPr/>
              <p:nvPr/>
            </p:nvSpPr>
            <p:spPr bwMode="auto">
              <a:xfrm>
                <a:off x="3259138" y="5083175"/>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solidFill>
                <a:srgbClr val="A9A9A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05" name="Freeform 56"/>
              <p:cNvSpPr/>
              <p:nvPr/>
            </p:nvSpPr>
            <p:spPr bwMode="auto">
              <a:xfrm>
                <a:off x="3265488" y="5083175"/>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solidFill>
                <a:srgbClr val="AAAAA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06" name="Freeform 57"/>
              <p:cNvSpPr/>
              <p:nvPr/>
            </p:nvSpPr>
            <p:spPr bwMode="auto">
              <a:xfrm>
                <a:off x="3270251" y="5083175"/>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solidFill>
                <a:srgbClr val="AAAAA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07" name="Freeform 58"/>
              <p:cNvSpPr/>
              <p:nvPr/>
            </p:nvSpPr>
            <p:spPr bwMode="auto">
              <a:xfrm>
                <a:off x="3276601" y="5083175"/>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solidFill>
                <a:srgbClr val="ABABA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08" name="Freeform 59"/>
              <p:cNvSpPr/>
              <p:nvPr/>
            </p:nvSpPr>
            <p:spPr bwMode="auto">
              <a:xfrm>
                <a:off x="3282951" y="5083175"/>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solidFill>
                <a:srgbClr val="ACACA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09" name="Freeform 60"/>
              <p:cNvSpPr/>
              <p:nvPr/>
            </p:nvSpPr>
            <p:spPr bwMode="auto">
              <a:xfrm>
                <a:off x="3289301" y="5083175"/>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solidFill>
                <a:srgbClr val="ACACB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10" name="Freeform 61"/>
              <p:cNvSpPr/>
              <p:nvPr/>
            </p:nvSpPr>
            <p:spPr bwMode="auto">
              <a:xfrm>
                <a:off x="3294063" y="5083175"/>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solidFill>
                <a:srgbClr val="ADADB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11" name="Freeform 62"/>
              <p:cNvSpPr/>
              <p:nvPr/>
            </p:nvSpPr>
            <p:spPr bwMode="auto">
              <a:xfrm>
                <a:off x="3300413" y="5083175"/>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solidFill>
                <a:srgbClr val="AEAEB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12" name="Freeform 63"/>
              <p:cNvSpPr/>
              <p:nvPr/>
            </p:nvSpPr>
            <p:spPr bwMode="auto">
              <a:xfrm>
                <a:off x="3306763" y="5083175"/>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solidFill>
                <a:srgbClr val="AEAEB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13" name="Freeform 64"/>
              <p:cNvSpPr/>
              <p:nvPr/>
            </p:nvSpPr>
            <p:spPr bwMode="auto">
              <a:xfrm>
                <a:off x="3313113" y="5083175"/>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solidFill>
                <a:srgbClr val="AFAFB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14" name="Freeform 65"/>
              <p:cNvSpPr/>
              <p:nvPr/>
            </p:nvSpPr>
            <p:spPr bwMode="auto">
              <a:xfrm>
                <a:off x="3317876" y="5083175"/>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solidFill>
                <a:srgbClr val="AFAFB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15" name="Freeform 66"/>
              <p:cNvSpPr/>
              <p:nvPr/>
            </p:nvSpPr>
            <p:spPr bwMode="auto">
              <a:xfrm>
                <a:off x="3324226" y="5083175"/>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solidFill>
                <a:srgbClr val="B0B0B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16" name="Freeform 67"/>
              <p:cNvSpPr/>
              <p:nvPr/>
            </p:nvSpPr>
            <p:spPr bwMode="auto">
              <a:xfrm>
                <a:off x="3330576" y="5083175"/>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solidFill>
                <a:srgbClr val="B1B1B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17" name="Freeform 68"/>
              <p:cNvSpPr/>
              <p:nvPr/>
            </p:nvSpPr>
            <p:spPr bwMode="auto">
              <a:xfrm>
                <a:off x="3336926" y="5083175"/>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solidFill>
                <a:srgbClr val="B1B1B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18" name="Freeform 69"/>
              <p:cNvSpPr/>
              <p:nvPr/>
            </p:nvSpPr>
            <p:spPr bwMode="auto">
              <a:xfrm>
                <a:off x="3343276" y="5083175"/>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solidFill>
                <a:srgbClr val="B2B2B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19" name="Freeform 70"/>
              <p:cNvSpPr/>
              <p:nvPr/>
            </p:nvSpPr>
            <p:spPr bwMode="auto">
              <a:xfrm>
                <a:off x="3348038" y="5083175"/>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solidFill>
                <a:srgbClr val="B2B2B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20" name="Freeform 71"/>
              <p:cNvSpPr/>
              <p:nvPr/>
            </p:nvSpPr>
            <p:spPr bwMode="auto">
              <a:xfrm>
                <a:off x="3354388" y="5083175"/>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solidFill>
                <a:srgbClr val="B3B3B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21" name="Freeform 72"/>
              <p:cNvSpPr/>
              <p:nvPr/>
            </p:nvSpPr>
            <p:spPr bwMode="auto">
              <a:xfrm>
                <a:off x="3360738" y="5083175"/>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solidFill>
                <a:srgbClr val="B4B4B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22" name="Freeform 73"/>
              <p:cNvSpPr/>
              <p:nvPr/>
            </p:nvSpPr>
            <p:spPr bwMode="auto">
              <a:xfrm>
                <a:off x="3367088" y="5083175"/>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solidFill>
                <a:srgbClr val="B4B4B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23" name="Freeform 74"/>
              <p:cNvSpPr/>
              <p:nvPr/>
            </p:nvSpPr>
            <p:spPr bwMode="auto">
              <a:xfrm>
                <a:off x="3371851" y="5083175"/>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solidFill>
                <a:srgbClr val="B5B5B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24" name="Freeform 75"/>
              <p:cNvSpPr/>
              <p:nvPr/>
            </p:nvSpPr>
            <p:spPr bwMode="auto">
              <a:xfrm>
                <a:off x="3378201" y="5083175"/>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solidFill>
                <a:srgbClr val="B6B6B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25" name="Freeform 76"/>
              <p:cNvSpPr/>
              <p:nvPr/>
            </p:nvSpPr>
            <p:spPr bwMode="auto">
              <a:xfrm>
                <a:off x="3384551" y="5083175"/>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solidFill>
                <a:srgbClr val="B6B6B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26" name="Freeform 77"/>
              <p:cNvSpPr/>
              <p:nvPr/>
            </p:nvSpPr>
            <p:spPr bwMode="auto">
              <a:xfrm>
                <a:off x="3390901" y="5083175"/>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solidFill>
                <a:srgbClr val="B7B7B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27" name="Freeform 78"/>
              <p:cNvSpPr/>
              <p:nvPr/>
            </p:nvSpPr>
            <p:spPr bwMode="auto">
              <a:xfrm>
                <a:off x="3395663" y="5083175"/>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solidFill>
                <a:srgbClr val="B7B7B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28" name="Freeform 79"/>
              <p:cNvSpPr/>
              <p:nvPr/>
            </p:nvSpPr>
            <p:spPr bwMode="auto">
              <a:xfrm>
                <a:off x="3402013" y="5083175"/>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solidFill>
                <a:srgbClr val="B8B8B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29" name="Freeform 80"/>
              <p:cNvSpPr/>
              <p:nvPr/>
            </p:nvSpPr>
            <p:spPr bwMode="auto">
              <a:xfrm>
                <a:off x="3408363" y="5083175"/>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solidFill>
                <a:srgbClr val="B9B9B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30" name="Freeform 81"/>
              <p:cNvSpPr/>
              <p:nvPr/>
            </p:nvSpPr>
            <p:spPr bwMode="auto">
              <a:xfrm>
                <a:off x="3414713" y="5083175"/>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solidFill>
                <a:srgbClr val="B9B9B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31" name="Freeform 82"/>
              <p:cNvSpPr/>
              <p:nvPr/>
            </p:nvSpPr>
            <p:spPr bwMode="auto">
              <a:xfrm>
                <a:off x="3417888" y="5083175"/>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solidFill>
                <a:srgbClr val="BABAB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32" name="Freeform 83"/>
              <p:cNvSpPr/>
              <p:nvPr/>
            </p:nvSpPr>
            <p:spPr bwMode="auto">
              <a:xfrm>
                <a:off x="3425826" y="5083175"/>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solidFill>
                <a:srgbClr val="BBBBB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33" name="Freeform 84"/>
              <p:cNvSpPr/>
              <p:nvPr/>
            </p:nvSpPr>
            <p:spPr bwMode="auto">
              <a:xfrm>
                <a:off x="3432176" y="5083175"/>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solidFill>
                <a:srgbClr val="BBBBB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34" name="Freeform 85"/>
              <p:cNvSpPr/>
              <p:nvPr/>
            </p:nvSpPr>
            <p:spPr bwMode="auto">
              <a:xfrm>
                <a:off x="3438526" y="5083175"/>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solidFill>
                <a:srgbClr val="BCBCC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35" name="Freeform 86"/>
              <p:cNvSpPr/>
              <p:nvPr/>
            </p:nvSpPr>
            <p:spPr bwMode="auto">
              <a:xfrm>
                <a:off x="3444876" y="5083175"/>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solidFill>
                <a:srgbClr val="BCBCC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36" name="Freeform 87"/>
              <p:cNvSpPr/>
              <p:nvPr/>
            </p:nvSpPr>
            <p:spPr bwMode="auto">
              <a:xfrm>
                <a:off x="3448051" y="5083175"/>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solidFill>
                <a:srgbClr val="BDBDC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37" name="Freeform 88"/>
              <p:cNvSpPr/>
              <p:nvPr/>
            </p:nvSpPr>
            <p:spPr bwMode="auto">
              <a:xfrm>
                <a:off x="3454401" y="5083175"/>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solidFill>
                <a:srgbClr val="BEBEC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38" name="Freeform 89"/>
              <p:cNvSpPr/>
              <p:nvPr/>
            </p:nvSpPr>
            <p:spPr bwMode="auto">
              <a:xfrm>
                <a:off x="3462338" y="5083175"/>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solidFill>
                <a:srgbClr val="BEBE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39" name="Freeform 90"/>
              <p:cNvSpPr/>
              <p:nvPr/>
            </p:nvSpPr>
            <p:spPr bwMode="auto">
              <a:xfrm>
                <a:off x="3468688" y="5083175"/>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solidFill>
                <a:srgbClr val="BFBFC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40" name="Freeform 91"/>
              <p:cNvSpPr/>
              <p:nvPr/>
            </p:nvSpPr>
            <p:spPr bwMode="auto">
              <a:xfrm>
                <a:off x="3471863" y="5083175"/>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solidFill>
                <a:srgbClr val="BFBFC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41" name="Freeform 92"/>
              <p:cNvSpPr/>
              <p:nvPr/>
            </p:nvSpPr>
            <p:spPr bwMode="auto">
              <a:xfrm>
                <a:off x="3478213" y="5083175"/>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solidFill>
                <a:srgbClr val="C0C0C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42" name="Freeform 93"/>
              <p:cNvSpPr/>
              <p:nvPr/>
            </p:nvSpPr>
            <p:spPr bwMode="auto">
              <a:xfrm>
                <a:off x="3484563" y="5083175"/>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solidFill>
                <a:srgbClr val="C1C1C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43" name="Freeform 94"/>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solidFill>
                <a:srgbClr val="C1C1C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44" name="Freeform 95"/>
              <p:cNvSpPr/>
              <p:nvPr/>
            </p:nvSpPr>
            <p:spPr bwMode="auto">
              <a:xfrm>
                <a:off x="3495676" y="5083175"/>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solidFill>
                <a:srgbClr val="C2C2C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45" name="Freeform 96"/>
              <p:cNvSpPr/>
              <p:nvPr/>
            </p:nvSpPr>
            <p:spPr bwMode="auto">
              <a:xfrm>
                <a:off x="3502026" y="5083175"/>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solidFill>
                <a:srgbClr val="C3C3C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46" name="Freeform 97"/>
              <p:cNvSpPr/>
              <p:nvPr/>
            </p:nvSpPr>
            <p:spPr bwMode="auto">
              <a:xfrm>
                <a:off x="3508376" y="5083175"/>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solidFill>
                <a:srgbClr val="C3C3C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47" name="Freeform 98"/>
              <p:cNvSpPr/>
              <p:nvPr/>
            </p:nvSpPr>
            <p:spPr bwMode="auto">
              <a:xfrm>
                <a:off x="3513138" y="5083175"/>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solidFill>
                <a:srgbClr val="C4C4C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48" name="Freeform 99"/>
              <p:cNvSpPr/>
              <p:nvPr/>
            </p:nvSpPr>
            <p:spPr bwMode="auto">
              <a:xfrm>
                <a:off x="3513138" y="5083175"/>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solidFill>
                <a:srgbClr val="C4C4C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49" name="Freeform 100"/>
              <p:cNvSpPr/>
              <p:nvPr/>
            </p:nvSpPr>
            <p:spPr bwMode="auto">
              <a:xfrm>
                <a:off x="3514726" y="5083175"/>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grpSp>
      </p:grpSp>
      <p:sp>
        <p:nvSpPr>
          <p:cNvPr id="250" name="矩形 249"/>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1" name="矩形 250"/>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2" name="文本框 251"/>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253" name="文本框 252"/>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ppt_x</p:attrName>
                                        </p:attrNameLst>
                                      </p:cBhvr>
                                      <p:tavLst>
                                        <p:tav tm="0">
                                          <p:val>
                                            <p:strVal val="#ppt_x+#ppt_w*1.125000"/>
                                          </p:val>
                                        </p:tav>
                                        <p:tav tm="100000">
                                          <p:val>
                                            <p:strVal val="#ppt_x"/>
                                          </p:val>
                                        </p:tav>
                                      </p:tavLst>
                                    </p:anim>
                                    <p:animEffect transition="in" filter="wipe(left)">
                                      <p:cBhvr>
                                        <p:cTn id="12" dur="500"/>
                                        <p:tgtEl>
                                          <p:spTgt spid="9"/>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ppt_x</p:attrName>
                                        </p:attrNameLst>
                                      </p:cBhvr>
                                      <p:tavLst>
                                        <p:tav tm="0">
                                          <p:val>
                                            <p:strVal val="#ppt_x-#ppt_w*1.125000"/>
                                          </p:val>
                                        </p:tav>
                                        <p:tav tm="100000">
                                          <p:val>
                                            <p:strVal val="#ppt_x"/>
                                          </p:val>
                                        </p:tav>
                                      </p:tavLst>
                                    </p:anim>
                                    <p:animEffect transition="in" filter="wipe(right)">
                                      <p:cBhvr>
                                        <p:cTn id="17" dur="500"/>
                                        <p:tgtEl>
                                          <p:spTgt spid="6"/>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ppt_x</p:attrName>
                                        </p:attrNameLst>
                                      </p:cBhvr>
                                      <p:tavLst>
                                        <p:tav tm="0">
                                          <p:val>
                                            <p:strVal val="#ppt_x-#ppt_w*1.125000"/>
                                          </p:val>
                                        </p:tav>
                                        <p:tav tm="100000">
                                          <p:val>
                                            <p:strVal val="#ppt_x"/>
                                          </p:val>
                                        </p:tav>
                                      </p:tavLst>
                                    </p:anim>
                                    <p:animEffect transition="in" filter="wipe(right)">
                                      <p:cBhvr>
                                        <p:cTn id="22" dur="500"/>
                                        <p:tgtEl>
                                          <p:spTgt spid="7"/>
                                        </p:tgtEl>
                                      </p:cBhvr>
                                    </p:animEffect>
                                  </p:childTnLst>
                                </p:cTn>
                              </p:par>
                            </p:childTnLst>
                          </p:cTn>
                        </p:par>
                        <p:par>
                          <p:cTn id="23" fill="hold">
                            <p:stCondLst>
                              <p:cond delay="2000"/>
                            </p:stCondLst>
                            <p:childTnLst>
                              <p:par>
                                <p:cTn id="24" presetID="1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ppt_x</p:attrName>
                                        </p:attrNameLst>
                                      </p:cBhvr>
                                      <p:tavLst>
                                        <p:tav tm="0">
                                          <p:val>
                                            <p:strVal val="#ppt_x+#ppt_w*1.125000"/>
                                          </p:val>
                                        </p:tav>
                                        <p:tav tm="100000">
                                          <p:val>
                                            <p:strVal val="#ppt_x"/>
                                          </p:val>
                                        </p:tav>
                                      </p:tavLst>
                                    </p:anim>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等腰三角形 1"/>
          <p:cNvSpPr>
            <a:spLocks noChangeArrowheads="1"/>
          </p:cNvSpPr>
          <p:nvPr/>
        </p:nvSpPr>
        <p:spPr bwMode="auto">
          <a:xfrm flipV="1">
            <a:off x="2382" y="200"/>
            <a:ext cx="4289128" cy="1792997"/>
          </a:xfrm>
          <a:prstGeom prst="triangle">
            <a:avLst>
              <a:gd name="adj" fmla="val 50000"/>
            </a:avLst>
          </a:prstGeom>
          <a:solidFill>
            <a:schemeClr val="accent1"/>
          </a:solidFill>
          <a:ln>
            <a:noFill/>
          </a:ln>
        </p:spPr>
        <p:txBody>
          <a:bodyPr anchor="ctr"/>
          <a:lstStyle/>
          <a:p>
            <a:pPr algn="ctr"/>
            <a:endParaRPr lang="zh-CN" altLang="zh-CN" sz="2000">
              <a:solidFill>
                <a:srgbClr val="FFFFFF"/>
              </a:solidFill>
              <a:latin typeface="+mn-lt"/>
              <a:ea typeface="+mn-ea"/>
              <a:cs typeface="+mn-ea"/>
              <a:sym typeface="+mn-lt"/>
            </a:endParaRPr>
          </a:p>
        </p:txBody>
      </p:sp>
      <p:sp>
        <p:nvSpPr>
          <p:cNvPr id="6148" name="TextBox 12"/>
          <p:cNvSpPr>
            <a:spLocks noChangeArrowheads="1"/>
          </p:cNvSpPr>
          <p:nvPr/>
        </p:nvSpPr>
        <p:spPr bwMode="auto">
          <a:xfrm>
            <a:off x="1254122" y="15925"/>
            <a:ext cx="1785745" cy="107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6960" b="1" dirty="0">
                <a:solidFill>
                  <a:schemeClr val="bg1"/>
                </a:solidFill>
                <a:latin typeface="+mn-lt"/>
                <a:ea typeface="+mn-ea"/>
                <a:cs typeface="+mn-ea"/>
                <a:sym typeface="+mn-lt"/>
              </a:rPr>
              <a:t>目录</a:t>
            </a:r>
          </a:p>
        </p:txBody>
      </p:sp>
      <p:sp>
        <p:nvSpPr>
          <p:cNvPr id="6149" name="TextBox 13"/>
          <p:cNvSpPr>
            <a:spLocks noChangeArrowheads="1"/>
          </p:cNvSpPr>
          <p:nvPr/>
        </p:nvSpPr>
        <p:spPr bwMode="auto">
          <a:xfrm>
            <a:off x="5040339" y="2694379"/>
            <a:ext cx="4796390" cy="481799"/>
          </a:xfrm>
          <a:prstGeom prst="rect">
            <a:avLst/>
          </a:prstGeom>
          <a:solidFill>
            <a:schemeClr val="accent1"/>
          </a:solidFill>
          <a:ln>
            <a:noFill/>
          </a:ln>
        </p:spPr>
        <p:txBody>
          <a:bodyPr>
            <a:spAutoFit/>
          </a:bodyPr>
          <a:lstStyle/>
          <a:p>
            <a:pPr algn="ctr"/>
            <a:r>
              <a:rPr lang="zh-CN" altLang="en-US" sz="2530" dirty="0">
                <a:solidFill>
                  <a:schemeClr val="bg1"/>
                </a:solidFill>
                <a:latin typeface="+mn-lt"/>
                <a:ea typeface="+mn-ea"/>
                <a:cs typeface="+mn-ea"/>
                <a:sym typeface="+mn-lt"/>
              </a:rPr>
              <a:t>年度工作概述</a:t>
            </a:r>
          </a:p>
        </p:txBody>
      </p:sp>
      <p:sp>
        <p:nvSpPr>
          <p:cNvPr id="6150" name="TextBox 14"/>
          <p:cNvSpPr>
            <a:spLocks noChangeArrowheads="1"/>
          </p:cNvSpPr>
          <p:nvPr/>
        </p:nvSpPr>
        <p:spPr bwMode="auto">
          <a:xfrm>
            <a:off x="5040339" y="3474524"/>
            <a:ext cx="4796390" cy="481799"/>
          </a:xfrm>
          <a:prstGeom prst="rect">
            <a:avLst/>
          </a:prstGeom>
          <a:solidFill>
            <a:schemeClr val="accent2"/>
          </a:solidFill>
          <a:ln>
            <a:noFill/>
          </a:ln>
        </p:spPr>
        <p:txBody>
          <a:bodyPr>
            <a:spAutoFit/>
          </a:bodyPr>
          <a:lstStyle/>
          <a:p>
            <a:pPr algn="ctr"/>
            <a:r>
              <a:rPr lang="zh-CN" altLang="en-US" sz="2530">
                <a:latin typeface="+mn-lt"/>
                <a:ea typeface="+mn-ea"/>
                <a:cs typeface="+mn-ea"/>
                <a:sym typeface="+mn-lt"/>
              </a:rPr>
              <a:t>工作完成情况</a:t>
            </a:r>
          </a:p>
        </p:txBody>
      </p:sp>
      <p:sp>
        <p:nvSpPr>
          <p:cNvPr id="6151" name="TextBox 15"/>
          <p:cNvSpPr>
            <a:spLocks noChangeArrowheads="1"/>
          </p:cNvSpPr>
          <p:nvPr/>
        </p:nvSpPr>
        <p:spPr bwMode="auto">
          <a:xfrm>
            <a:off x="5040339" y="4254670"/>
            <a:ext cx="4796390" cy="481799"/>
          </a:xfrm>
          <a:prstGeom prst="rect">
            <a:avLst/>
          </a:prstGeom>
          <a:solidFill>
            <a:schemeClr val="accent3"/>
          </a:solidFill>
          <a:ln>
            <a:noFill/>
          </a:ln>
        </p:spPr>
        <p:txBody>
          <a:bodyPr>
            <a:spAutoFit/>
          </a:bodyPr>
          <a:lstStyle/>
          <a:p>
            <a:pPr algn="ctr"/>
            <a:r>
              <a:rPr lang="zh-CN" altLang="en-US" sz="2530" dirty="0">
                <a:solidFill>
                  <a:schemeClr val="bg1"/>
                </a:solidFill>
                <a:latin typeface="+mn-lt"/>
                <a:ea typeface="+mn-ea"/>
                <a:cs typeface="+mn-ea"/>
                <a:sym typeface="+mn-lt"/>
              </a:rPr>
              <a:t>成功项目展示</a:t>
            </a:r>
          </a:p>
        </p:txBody>
      </p:sp>
      <p:sp>
        <p:nvSpPr>
          <p:cNvPr id="6152" name="TextBox 16"/>
          <p:cNvSpPr>
            <a:spLocks noChangeArrowheads="1"/>
          </p:cNvSpPr>
          <p:nvPr/>
        </p:nvSpPr>
        <p:spPr bwMode="auto">
          <a:xfrm>
            <a:off x="5040339" y="5034816"/>
            <a:ext cx="4796390" cy="481799"/>
          </a:xfrm>
          <a:prstGeom prst="rect">
            <a:avLst/>
          </a:prstGeom>
          <a:solidFill>
            <a:schemeClr val="accent4"/>
          </a:solidFill>
          <a:ln>
            <a:noFill/>
          </a:ln>
        </p:spPr>
        <p:txBody>
          <a:bodyPr>
            <a:spAutoFit/>
          </a:bodyPr>
          <a:lstStyle/>
          <a:p>
            <a:pPr algn="ctr"/>
            <a:r>
              <a:rPr lang="zh-CN" altLang="en-US" sz="2530">
                <a:latin typeface="+mn-lt"/>
                <a:ea typeface="+mn-ea"/>
                <a:cs typeface="+mn-ea"/>
                <a:sym typeface="+mn-lt"/>
              </a:rPr>
              <a:t>明年工作计划</a:t>
            </a:r>
          </a:p>
        </p:txBody>
      </p:sp>
      <p:sp>
        <p:nvSpPr>
          <p:cNvPr id="6153" name="五边形 2"/>
          <p:cNvSpPr>
            <a:spLocks noChangeArrowheads="1"/>
          </p:cNvSpPr>
          <p:nvPr/>
        </p:nvSpPr>
        <p:spPr bwMode="auto">
          <a:xfrm>
            <a:off x="3982110" y="2694377"/>
            <a:ext cx="910728" cy="487174"/>
          </a:xfrm>
          <a:prstGeom prst="homePlate">
            <a:avLst>
              <a:gd name="adj" fmla="val 46735"/>
            </a:avLst>
          </a:prstGeom>
          <a:solidFill>
            <a:schemeClr val="accent1"/>
          </a:solidFill>
          <a:ln>
            <a:noFill/>
          </a:ln>
        </p:spPr>
        <p:txBody>
          <a:bodyPr anchor="ctr"/>
          <a:lstStyle/>
          <a:p>
            <a:pPr algn="ctr"/>
            <a:endParaRPr lang="zh-CN" altLang="zh-CN" sz="2000">
              <a:solidFill>
                <a:srgbClr val="FFFFFF"/>
              </a:solidFill>
              <a:latin typeface="+mn-lt"/>
              <a:ea typeface="+mn-ea"/>
              <a:cs typeface="+mn-ea"/>
              <a:sym typeface="+mn-lt"/>
            </a:endParaRPr>
          </a:p>
        </p:txBody>
      </p:sp>
      <p:sp>
        <p:nvSpPr>
          <p:cNvPr id="6154" name="五边形 18"/>
          <p:cNvSpPr>
            <a:spLocks noChangeArrowheads="1"/>
          </p:cNvSpPr>
          <p:nvPr/>
        </p:nvSpPr>
        <p:spPr bwMode="auto">
          <a:xfrm>
            <a:off x="3982110" y="5034815"/>
            <a:ext cx="910728" cy="487174"/>
          </a:xfrm>
          <a:prstGeom prst="homePlate">
            <a:avLst>
              <a:gd name="adj" fmla="val 46735"/>
            </a:avLst>
          </a:prstGeom>
          <a:solidFill>
            <a:schemeClr val="accent4"/>
          </a:solidFill>
          <a:ln>
            <a:noFill/>
          </a:ln>
        </p:spPr>
        <p:txBody>
          <a:bodyPr anchor="ctr"/>
          <a:lstStyle/>
          <a:p>
            <a:pPr algn="ctr"/>
            <a:endParaRPr lang="zh-CN" altLang="zh-CN" sz="2000">
              <a:solidFill>
                <a:srgbClr val="FFFFFF"/>
              </a:solidFill>
              <a:latin typeface="+mn-lt"/>
              <a:ea typeface="+mn-ea"/>
              <a:cs typeface="+mn-ea"/>
              <a:sym typeface="+mn-lt"/>
            </a:endParaRPr>
          </a:p>
        </p:txBody>
      </p:sp>
      <p:sp>
        <p:nvSpPr>
          <p:cNvPr id="6155" name="五边形 19"/>
          <p:cNvSpPr>
            <a:spLocks noChangeArrowheads="1"/>
          </p:cNvSpPr>
          <p:nvPr/>
        </p:nvSpPr>
        <p:spPr bwMode="auto">
          <a:xfrm>
            <a:off x="3982110" y="3474523"/>
            <a:ext cx="910728" cy="487174"/>
          </a:xfrm>
          <a:prstGeom prst="homePlate">
            <a:avLst>
              <a:gd name="adj" fmla="val 46735"/>
            </a:avLst>
          </a:prstGeom>
          <a:solidFill>
            <a:schemeClr val="accent2"/>
          </a:solidFill>
          <a:ln>
            <a:noFill/>
          </a:ln>
        </p:spPr>
        <p:txBody>
          <a:bodyPr anchor="ctr"/>
          <a:lstStyle/>
          <a:p>
            <a:pPr algn="ctr"/>
            <a:endParaRPr lang="zh-CN" altLang="zh-CN" sz="2000">
              <a:solidFill>
                <a:srgbClr val="FFFFFF"/>
              </a:solidFill>
              <a:latin typeface="+mn-lt"/>
              <a:ea typeface="+mn-ea"/>
              <a:cs typeface="+mn-ea"/>
              <a:sym typeface="+mn-lt"/>
            </a:endParaRPr>
          </a:p>
        </p:txBody>
      </p:sp>
      <p:sp>
        <p:nvSpPr>
          <p:cNvPr id="6156" name="五边形 20"/>
          <p:cNvSpPr>
            <a:spLocks noChangeArrowheads="1"/>
          </p:cNvSpPr>
          <p:nvPr/>
        </p:nvSpPr>
        <p:spPr bwMode="auto">
          <a:xfrm>
            <a:off x="3982110" y="4254670"/>
            <a:ext cx="910728" cy="487174"/>
          </a:xfrm>
          <a:prstGeom prst="homePlate">
            <a:avLst>
              <a:gd name="adj" fmla="val 46735"/>
            </a:avLst>
          </a:prstGeom>
          <a:solidFill>
            <a:schemeClr val="accent3"/>
          </a:solidFill>
          <a:ln>
            <a:noFill/>
          </a:ln>
        </p:spPr>
        <p:txBody>
          <a:bodyPr anchor="ctr"/>
          <a:lstStyle/>
          <a:p>
            <a:pPr algn="ctr"/>
            <a:endParaRPr lang="zh-CN" altLang="zh-CN" sz="2000">
              <a:solidFill>
                <a:srgbClr val="FFFFFF"/>
              </a:solidFill>
              <a:latin typeface="+mn-lt"/>
              <a:ea typeface="+mn-ea"/>
              <a:cs typeface="+mn-ea"/>
              <a:sym typeface="+mn-lt"/>
            </a:endParaRPr>
          </a:p>
        </p:txBody>
      </p:sp>
      <p:sp>
        <p:nvSpPr>
          <p:cNvPr id="6157" name="TextBox 5"/>
          <p:cNvSpPr>
            <a:spLocks noChangeArrowheads="1"/>
          </p:cNvSpPr>
          <p:nvPr/>
        </p:nvSpPr>
        <p:spPr bwMode="auto">
          <a:xfrm>
            <a:off x="4257136" y="2532213"/>
            <a:ext cx="360675" cy="77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5060" b="1" dirty="0">
                <a:solidFill>
                  <a:schemeClr val="bg1"/>
                </a:solidFill>
                <a:latin typeface="+mn-lt"/>
                <a:ea typeface="+mn-ea"/>
                <a:cs typeface="+mn-ea"/>
                <a:sym typeface="+mn-lt"/>
              </a:rPr>
              <a:t>1</a:t>
            </a:r>
            <a:endParaRPr lang="zh-CN" altLang="en-US" sz="5060" b="1">
              <a:solidFill>
                <a:schemeClr val="bg1"/>
              </a:solidFill>
              <a:latin typeface="+mn-lt"/>
              <a:ea typeface="+mn-ea"/>
              <a:cs typeface="+mn-ea"/>
              <a:sym typeface="+mn-lt"/>
            </a:endParaRPr>
          </a:p>
        </p:txBody>
      </p:sp>
      <p:sp>
        <p:nvSpPr>
          <p:cNvPr id="6158" name="TextBox 7"/>
          <p:cNvSpPr>
            <a:spLocks noChangeArrowheads="1"/>
          </p:cNvSpPr>
          <p:nvPr/>
        </p:nvSpPr>
        <p:spPr bwMode="auto">
          <a:xfrm>
            <a:off x="4257136" y="3310760"/>
            <a:ext cx="360675" cy="77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5060" b="1" dirty="0">
                <a:solidFill>
                  <a:schemeClr val="bg1"/>
                </a:solidFill>
                <a:latin typeface="+mn-lt"/>
                <a:ea typeface="+mn-ea"/>
                <a:cs typeface="+mn-ea"/>
                <a:sym typeface="+mn-lt"/>
              </a:rPr>
              <a:t>2</a:t>
            </a:r>
            <a:endParaRPr lang="zh-CN" altLang="en-US" sz="5060" b="1">
              <a:solidFill>
                <a:schemeClr val="bg1"/>
              </a:solidFill>
              <a:latin typeface="+mn-lt"/>
              <a:ea typeface="+mn-ea"/>
              <a:cs typeface="+mn-ea"/>
              <a:sym typeface="+mn-lt"/>
            </a:endParaRPr>
          </a:p>
        </p:txBody>
      </p:sp>
      <p:sp>
        <p:nvSpPr>
          <p:cNvPr id="6159" name="TextBox 9"/>
          <p:cNvSpPr>
            <a:spLocks noChangeArrowheads="1"/>
          </p:cNvSpPr>
          <p:nvPr/>
        </p:nvSpPr>
        <p:spPr bwMode="auto">
          <a:xfrm>
            <a:off x="4257136" y="4089307"/>
            <a:ext cx="360675" cy="77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5060" b="1" dirty="0">
                <a:solidFill>
                  <a:schemeClr val="bg1"/>
                </a:solidFill>
                <a:latin typeface="+mn-lt"/>
                <a:ea typeface="+mn-ea"/>
                <a:cs typeface="+mn-ea"/>
                <a:sym typeface="+mn-lt"/>
              </a:rPr>
              <a:t>3</a:t>
            </a:r>
            <a:endParaRPr lang="zh-CN" altLang="en-US" sz="5060" b="1">
              <a:solidFill>
                <a:schemeClr val="bg1"/>
              </a:solidFill>
              <a:latin typeface="+mn-lt"/>
              <a:ea typeface="+mn-ea"/>
              <a:cs typeface="+mn-ea"/>
              <a:sym typeface="+mn-lt"/>
            </a:endParaRPr>
          </a:p>
        </p:txBody>
      </p:sp>
      <p:sp>
        <p:nvSpPr>
          <p:cNvPr id="6160" name="TextBox 11"/>
          <p:cNvSpPr>
            <a:spLocks noChangeArrowheads="1"/>
          </p:cNvSpPr>
          <p:nvPr/>
        </p:nvSpPr>
        <p:spPr bwMode="auto">
          <a:xfrm>
            <a:off x="4257136" y="4867853"/>
            <a:ext cx="360675" cy="77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5060" b="1" dirty="0">
                <a:solidFill>
                  <a:schemeClr val="bg1"/>
                </a:solidFill>
                <a:latin typeface="+mn-lt"/>
                <a:ea typeface="+mn-ea"/>
                <a:cs typeface="+mn-ea"/>
                <a:sym typeface="+mn-lt"/>
              </a:rPr>
              <a:t>4</a:t>
            </a:r>
            <a:endParaRPr lang="zh-CN" altLang="en-US" sz="5060" b="1">
              <a:solidFill>
                <a:schemeClr val="bg1"/>
              </a:solidFill>
              <a:latin typeface="+mn-lt"/>
              <a:ea typeface="+mn-ea"/>
              <a:cs typeface="+mn-ea"/>
              <a:sym typeface="+mn-lt"/>
            </a:endParaRPr>
          </a:p>
        </p:txBody>
      </p:sp>
      <p:sp>
        <p:nvSpPr>
          <p:cNvPr id="6162" name="TextBox 24"/>
          <p:cNvSpPr>
            <a:spLocks noChangeArrowheads="1"/>
          </p:cNvSpPr>
          <p:nvPr/>
        </p:nvSpPr>
        <p:spPr bwMode="auto">
          <a:xfrm>
            <a:off x="3309111" y="655998"/>
            <a:ext cx="311074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4400" b="1" dirty="0">
                <a:solidFill>
                  <a:schemeClr val="accent1"/>
                </a:solidFill>
                <a:latin typeface="+mn-lt"/>
                <a:ea typeface="+mn-ea"/>
                <a:cs typeface="+mn-ea"/>
                <a:sym typeface="+mn-lt"/>
              </a:rPr>
              <a:t>CONTENTS</a:t>
            </a:r>
            <a:endParaRPr lang="zh-CN" altLang="en-US" sz="4400" b="1">
              <a:solidFill>
                <a:schemeClr val="accent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6148"/>
                                        </p:tgtEl>
                                        <p:attrNameLst>
                                          <p:attrName>style.visibility</p:attrName>
                                        </p:attrNameLst>
                                      </p:cBhvr>
                                      <p:to>
                                        <p:strVal val="visible"/>
                                      </p:to>
                                    </p:set>
                                    <p:anim by="(-#ppt_w*2)" calcmode="lin" valueType="num">
                                      <p:cBhvr rctx="PPT">
                                        <p:cTn id="13" dur="500" autoRev="1" fill="hold">
                                          <p:stCondLst>
                                            <p:cond delay="0"/>
                                          </p:stCondLst>
                                        </p:cTn>
                                        <p:tgtEl>
                                          <p:spTgt spid="6148"/>
                                        </p:tgtEl>
                                        <p:attrNameLst>
                                          <p:attrName>ppt_w</p:attrName>
                                        </p:attrNameLst>
                                      </p:cBhvr>
                                    </p:anim>
                                    <p:anim by="(#ppt_w*0.50)" calcmode="lin" valueType="num">
                                      <p:cBhvr>
                                        <p:cTn id="14" dur="500" decel="50000" autoRev="1" fill="hold">
                                          <p:stCondLst>
                                            <p:cond delay="0"/>
                                          </p:stCondLst>
                                        </p:cTn>
                                        <p:tgtEl>
                                          <p:spTgt spid="6148"/>
                                        </p:tgtEl>
                                        <p:attrNameLst>
                                          <p:attrName>ppt_x</p:attrName>
                                        </p:attrNameLst>
                                      </p:cBhvr>
                                    </p:anim>
                                    <p:anim from="(-#ppt_h/2)" to="(#ppt_y)" calcmode="lin" valueType="num">
                                      <p:cBhvr>
                                        <p:cTn id="15" dur="1000" fill="hold">
                                          <p:stCondLst>
                                            <p:cond delay="0"/>
                                          </p:stCondLst>
                                        </p:cTn>
                                        <p:tgtEl>
                                          <p:spTgt spid="6148"/>
                                        </p:tgtEl>
                                        <p:attrNameLst>
                                          <p:attrName>ppt_y</p:attrName>
                                        </p:attrNameLst>
                                      </p:cBhvr>
                                    </p:anim>
                                    <p:animRot by="21600000">
                                      <p:cBhvr>
                                        <p:cTn id="16" dur="1000" fill="hold">
                                          <p:stCondLst>
                                            <p:cond delay="0"/>
                                          </p:stCondLst>
                                        </p:cTn>
                                        <p:tgtEl>
                                          <p:spTgt spid="614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6162"/>
                                        </p:tgtEl>
                                        <p:attrNameLst>
                                          <p:attrName>style.visibility</p:attrName>
                                        </p:attrNameLst>
                                      </p:cBhvr>
                                      <p:to>
                                        <p:strVal val="visible"/>
                                      </p:to>
                                    </p:set>
                                    <p:anim by="(-#ppt_w*2)" calcmode="lin" valueType="num">
                                      <p:cBhvr rctx="PPT">
                                        <p:cTn id="21" dur="500" autoRev="1" fill="hold">
                                          <p:stCondLst>
                                            <p:cond delay="0"/>
                                          </p:stCondLst>
                                        </p:cTn>
                                        <p:tgtEl>
                                          <p:spTgt spid="6162"/>
                                        </p:tgtEl>
                                        <p:attrNameLst>
                                          <p:attrName>ppt_w</p:attrName>
                                        </p:attrNameLst>
                                      </p:cBhvr>
                                    </p:anim>
                                    <p:anim by="(#ppt_w*0.50)" calcmode="lin" valueType="num">
                                      <p:cBhvr>
                                        <p:cTn id="22" dur="500" decel="50000" autoRev="1" fill="hold">
                                          <p:stCondLst>
                                            <p:cond delay="0"/>
                                          </p:stCondLst>
                                        </p:cTn>
                                        <p:tgtEl>
                                          <p:spTgt spid="6162"/>
                                        </p:tgtEl>
                                        <p:attrNameLst>
                                          <p:attrName>ppt_x</p:attrName>
                                        </p:attrNameLst>
                                      </p:cBhvr>
                                    </p:anim>
                                    <p:anim from="(-#ppt_h/2)" to="(#ppt_y)" calcmode="lin" valueType="num">
                                      <p:cBhvr>
                                        <p:cTn id="23" dur="1000" fill="hold">
                                          <p:stCondLst>
                                            <p:cond delay="0"/>
                                          </p:stCondLst>
                                        </p:cTn>
                                        <p:tgtEl>
                                          <p:spTgt spid="6162"/>
                                        </p:tgtEl>
                                        <p:attrNameLst>
                                          <p:attrName>ppt_y</p:attrName>
                                        </p:attrNameLst>
                                      </p:cBhvr>
                                    </p:anim>
                                    <p:animRot by="21600000">
                                      <p:cBhvr>
                                        <p:cTn id="24" dur="1000" fill="hold">
                                          <p:stCondLst>
                                            <p:cond delay="0"/>
                                          </p:stCondLst>
                                        </p:cTn>
                                        <p:tgtEl>
                                          <p:spTgt spid="6162"/>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153"/>
                                        </p:tgtEl>
                                        <p:attrNameLst>
                                          <p:attrName>style.visibility</p:attrName>
                                        </p:attrNameLst>
                                      </p:cBhvr>
                                      <p:to>
                                        <p:strVal val="visible"/>
                                      </p:to>
                                    </p:set>
                                    <p:anim calcmode="lin" valueType="num">
                                      <p:cBhvr additive="base">
                                        <p:cTn id="29" dur="500" fill="hold"/>
                                        <p:tgtEl>
                                          <p:spTgt spid="6153"/>
                                        </p:tgtEl>
                                        <p:attrNameLst>
                                          <p:attrName>ppt_x</p:attrName>
                                        </p:attrNameLst>
                                      </p:cBhvr>
                                      <p:tavLst>
                                        <p:tav tm="0">
                                          <p:val>
                                            <p:strVal val="0-#ppt_w/2"/>
                                          </p:val>
                                        </p:tav>
                                        <p:tav tm="100000">
                                          <p:val>
                                            <p:strVal val="#ppt_x"/>
                                          </p:val>
                                        </p:tav>
                                      </p:tavLst>
                                    </p:anim>
                                    <p:anim calcmode="lin" valueType="num">
                                      <p:cBhvr additive="base">
                                        <p:cTn id="30" dur="500" fill="hold"/>
                                        <p:tgtEl>
                                          <p:spTgt spid="615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157"/>
                                        </p:tgtEl>
                                        <p:attrNameLst>
                                          <p:attrName>style.visibility</p:attrName>
                                        </p:attrNameLst>
                                      </p:cBhvr>
                                      <p:to>
                                        <p:strVal val="visible"/>
                                      </p:to>
                                    </p:set>
                                    <p:anim calcmode="lin" valueType="num">
                                      <p:cBhvr additive="base">
                                        <p:cTn id="33" dur="500" fill="hold"/>
                                        <p:tgtEl>
                                          <p:spTgt spid="6157"/>
                                        </p:tgtEl>
                                        <p:attrNameLst>
                                          <p:attrName>ppt_x</p:attrName>
                                        </p:attrNameLst>
                                      </p:cBhvr>
                                      <p:tavLst>
                                        <p:tav tm="0">
                                          <p:val>
                                            <p:strVal val="0-#ppt_w/2"/>
                                          </p:val>
                                        </p:tav>
                                        <p:tav tm="100000">
                                          <p:val>
                                            <p:strVal val="#ppt_x"/>
                                          </p:val>
                                        </p:tav>
                                      </p:tavLst>
                                    </p:anim>
                                    <p:anim calcmode="lin" valueType="num">
                                      <p:cBhvr additive="base">
                                        <p:cTn id="34" dur="500" fill="hold"/>
                                        <p:tgtEl>
                                          <p:spTgt spid="615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6149"/>
                                        </p:tgtEl>
                                        <p:attrNameLst>
                                          <p:attrName>style.visibility</p:attrName>
                                        </p:attrNameLst>
                                      </p:cBhvr>
                                      <p:to>
                                        <p:strVal val="visible"/>
                                      </p:to>
                                    </p:set>
                                    <p:anim calcmode="lin" valueType="num">
                                      <p:cBhvr additive="base">
                                        <p:cTn id="39" dur="500" fill="hold"/>
                                        <p:tgtEl>
                                          <p:spTgt spid="6149"/>
                                        </p:tgtEl>
                                        <p:attrNameLst>
                                          <p:attrName>ppt_x</p:attrName>
                                        </p:attrNameLst>
                                      </p:cBhvr>
                                      <p:tavLst>
                                        <p:tav tm="0">
                                          <p:val>
                                            <p:strVal val="1+#ppt_w/2"/>
                                          </p:val>
                                        </p:tav>
                                        <p:tav tm="100000">
                                          <p:val>
                                            <p:strVal val="#ppt_x"/>
                                          </p:val>
                                        </p:tav>
                                      </p:tavLst>
                                    </p:anim>
                                    <p:anim calcmode="lin" valueType="num">
                                      <p:cBhvr additive="base">
                                        <p:cTn id="40"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6155"/>
                                        </p:tgtEl>
                                        <p:attrNameLst>
                                          <p:attrName>style.visibility</p:attrName>
                                        </p:attrNameLst>
                                      </p:cBhvr>
                                      <p:to>
                                        <p:strVal val="visible"/>
                                      </p:to>
                                    </p:set>
                                    <p:anim calcmode="lin" valueType="num">
                                      <p:cBhvr additive="base">
                                        <p:cTn id="45" dur="500" fill="hold"/>
                                        <p:tgtEl>
                                          <p:spTgt spid="6155"/>
                                        </p:tgtEl>
                                        <p:attrNameLst>
                                          <p:attrName>ppt_x</p:attrName>
                                        </p:attrNameLst>
                                      </p:cBhvr>
                                      <p:tavLst>
                                        <p:tav tm="0">
                                          <p:val>
                                            <p:strVal val="0-#ppt_w/2"/>
                                          </p:val>
                                        </p:tav>
                                        <p:tav tm="100000">
                                          <p:val>
                                            <p:strVal val="#ppt_x"/>
                                          </p:val>
                                        </p:tav>
                                      </p:tavLst>
                                    </p:anim>
                                    <p:anim calcmode="lin" valueType="num">
                                      <p:cBhvr additive="base">
                                        <p:cTn id="46" dur="500" fill="hold"/>
                                        <p:tgtEl>
                                          <p:spTgt spid="615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6158"/>
                                        </p:tgtEl>
                                        <p:attrNameLst>
                                          <p:attrName>style.visibility</p:attrName>
                                        </p:attrNameLst>
                                      </p:cBhvr>
                                      <p:to>
                                        <p:strVal val="visible"/>
                                      </p:to>
                                    </p:set>
                                    <p:anim calcmode="lin" valueType="num">
                                      <p:cBhvr additive="base">
                                        <p:cTn id="49" dur="500" fill="hold"/>
                                        <p:tgtEl>
                                          <p:spTgt spid="6158"/>
                                        </p:tgtEl>
                                        <p:attrNameLst>
                                          <p:attrName>ppt_x</p:attrName>
                                        </p:attrNameLst>
                                      </p:cBhvr>
                                      <p:tavLst>
                                        <p:tav tm="0">
                                          <p:val>
                                            <p:strVal val="0-#ppt_w/2"/>
                                          </p:val>
                                        </p:tav>
                                        <p:tav tm="100000">
                                          <p:val>
                                            <p:strVal val="#ppt_x"/>
                                          </p:val>
                                        </p:tav>
                                      </p:tavLst>
                                    </p:anim>
                                    <p:anim calcmode="lin" valueType="num">
                                      <p:cBhvr additive="base">
                                        <p:cTn id="50" dur="500" fill="hold"/>
                                        <p:tgtEl>
                                          <p:spTgt spid="615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150"/>
                                        </p:tgtEl>
                                        <p:attrNameLst>
                                          <p:attrName>style.visibility</p:attrName>
                                        </p:attrNameLst>
                                      </p:cBhvr>
                                      <p:to>
                                        <p:strVal val="visible"/>
                                      </p:to>
                                    </p:set>
                                    <p:anim calcmode="lin" valueType="num">
                                      <p:cBhvr additive="base">
                                        <p:cTn id="55" dur="500" fill="hold"/>
                                        <p:tgtEl>
                                          <p:spTgt spid="6150"/>
                                        </p:tgtEl>
                                        <p:attrNameLst>
                                          <p:attrName>ppt_x</p:attrName>
                                        </p:attrNameLst>
                                      </p:cBhvr>
                                      <p:tavLst>
                                        <p:tav tm="0">
                                          <p:val>
                                            <p:strVal val="1+#ppt_w/2"/>
                                          </p:val>
                                        </p:tav>
                                        <p:tav tm="100000">
                                          <p:val>
                                            <p:strVal val="#ppt_x"/>
                                          </p:val>
                                        </p:tav>
                                      </p:tavLst>
                                    </p:anim>
                                    <p:anim calcmode="lin" valueType="num">
                                      <p:cBhvr additive="base">
                                        <p:cTn id="56"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156"/>
                                        </p:tgtEl>
                                        <p:attrNameLst>
                                          <p:attrName>style.visibility</p:attrName>
                                        </p:attrNameLst>
                                      </p:cBhvr>
                                      <p:to>
                                        <p:strVal val="visible"/>
                                      </p:to>
                                    </p:set>
                                    <p:anim calcmode="lin" valueType="num">
                                      <p:cBhvr additive="base">
                                        <p:cTn id="61" dur="500" fill="hold"/>
                                        <p:tgtEl>
                                          <p:spTgt spid="6156"/>
                                        </p:tgtEl>
                                        <p:attrNameLst>
                                          <p:attrName>ppt_x</p:attrName>
                                        </p:attrNameLst>
                                      </p:cBhvr>
                                      <p:tavLst>
                                        <p:tav tm="0">
                                          <p:val>
                                            <p:strVal val="0-#ppt_w/2"/>
                                          </p:val>
                                        </p:tav>
                                        <p:tav tm="100000">
                                          <p:val>
                                            <p:strVal val="#ppt_x"/>
                                          </p:val>
                                        </p:tav>
                                      </p:tavLst>
                                    </p:anim>
                                    <p:anim calcmode="lin" valueType="num">
                                      <p:cBhvr additive="base">
                                        <p:cTn id="62" dur="500" fill="hold"/>
                                        <p:tgtEl>
                                          <p:spTgt spid="6156"/>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6159"/>
                                        </p:tgtEl>
                                        <p:attrNameLst>
                                          <p:attrName>style.visibility</p:attrName>
                                        </p:attrNameLst>
                                      </p:cBhvr>
                                      <p:to>
                                        <p:strVal val="visible"/>
                                      </p:to>
                                    </p:set>
                                    <p:anim calcmode="lin" valueType="num">
                                      <p:cBhvr additive="base">
                                        <p:cTn id="65" dur="500" fill="hold"/>
                                        <p:tgtEl>
                                          <p:spTgt spid="6159"/>
                                        </p:tgtEl>
                                        <p:attrNameLst>
                                          <p:attrName>ppt_x</p:attrName>
                                        </p:attrNameLst>
                                      </p:cBhvr>
                                      <p:tavLst>
                                        <p:tav tm="0">
                                          <p:val>
                                            <p:strVal val="0-#ppt_w/2"/>
                                          </p:val>
                                        </p:tav>
                                        <p:tav tm="100000">
                                          <p:val>
                                            <p:strVal val="#ppt_x"/>
                                          </p:val>
                                        </p:tav>
                                      </p:tavLst>
                                    </p:anim>
                                    <p:anim calcmode="lin" valueType="num">
                                      <p:cBhvr additive="base">
                                        <p:cTn id="66"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6151"/>
                                        </p:tgtEl>
                                        <p:attrNameLst>
                                          <p:attrName>style.visibility</p:attrName>
                                        </p:attrNameLst>
                                      </p:cBhvr>
                                      <p:to>
                                        <p:strVal val="visible"/>
                                      </p:to>
                                    </p:set>
                                    <p:anim calcmode="lin" valueType="num">
                                      <p:cBhvr additive="base">
                                        <p:cTn id="71" dur="500" fill="hold"/>
                                        <p:tgtEl>
                                          <p:spTgt spid="6151"/>
                                        </p:tgtEl>
                                        <p:attrNameLst>
                                          <p:attrName>ppt_x</p:attrName>
                                        </p:attrNameLst>
                                      </p:cBhvr>
                                      <p:tavLst>
                                        <p:tav tm="0">
                                          <p:val>
                                            <p:strVal val="1+#ppt_w/2"/>
                                          </p:val>
                                        </p:tav>
                                        <p:tav tm="100000">
                                          <p:val>
                                            <p:strVal val="#ppt_x"/>
                                          </p:val>
                                        </p:tav>
                                      </p:tavLst>
                                    </p:anim>
                                    <p:anim calcmode="lin" valueType="num">
                                      <p:cBhvr additive="base">
                                        <p:cTn id="72"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6154"/>
                                        </p:tgtEl>
                                        <p:attrNameLst>
                                          <p:attrName>style.visibility</p:attrName>
                                        </p:attrNameLst>
                                      </p:cBhvr>
                                      <p:to>
                                        <p:strVal val="visible"/>
                                      </p:to>
                                    </p:set>
                                    <p:anim calcmode="lin" valueType="num">
                                      <p:cBhvr additive="base">
                                        <p:cTn id="77" dur="500" fill="hold"/>
                                        <p:tgtEl>
                                          <p:spTgt spid="6154"/>
                                        </p:tgtEl>
                                        <p:attrNameLst>
                                          <p:attrName>ppt_x</p:attrName>
                                        </p:attrNameLst>
                                      </p:cBhvr>
                                      <p:tavLst>
                                        <p:tav tm="0">
                                          <p:val>
                                            <p:strVal val="0-#ppt_w/2"/>
                                          </p:val>
                                        </p:tav>
                                        <p:tav tm="100000">
                                          <p:val>
                                            <p:strVal val="#ppt_x"/>
                                          </p:val>
                                        </p:tav>
                                      </p:tavLst>
                                    </p:anim>
                                    <p:anim calcmode="lin" valueType="num">
                                      <p:cBhvr additive="base">
                                        <p:cTn id="78" dur="500" fill="hold"/>
                                        <p:tgtEl>
                                          <p:spTgt spid="6154"/>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6160"/>
                                        </p:tgtEl>
                                        <p:attrNameLst>
                                          <p:attrName>style.visibility</p:attrName>
                                        </p:attrNameLst>
                                      </p:cBhvr>
                                      <p:to>
                                        <p:strVal val="visible"/>
                                      </p:to>
                                    </p:set>
                                    <p:anim calcmode="lin" valueType="num">
                                      <p:cBhvr additive="base">
                                        <p:cTn id="81" dur="500" fill="hold"/>
                                        <p:tgtEl>
                                          <p:spTgt spid="6160"/>
                                        </p:tgtEl>
                                        <p:attrNameLst>
                                          <p:attrName>ppt_x</p:attrName>
                                        </p:attrNameLst>
                                      </p:cBhvr>
                                      <p:tavLst>
                                        <p:tav tm="0">
                                          <p:val>
                                            <p:strVal val="0-#ppt_w/2"/>
                                          </p:val>
                                        </p:tav>
                                        <p:tav tm="100000">
                                          <p:val>
                                            <p:strVal val="#ppt_x"/>
                                          </p:val>
                                        </p:tav>
                                      </p:tavLst>
                                    </p:anim>
                                    <p:anim calcmode="lin" valueType="num">
                                      <p:cBhvr additive="base">
                                        <p:cTn id="82" dur="500" fill="hold"/>
                                        <p:tgtEl>
                                          <p:spTgt spid="6160"/>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6152"/>
                                        </p:tgtEl>
                                        <p:attrNameLst>
                                          <p:attrName>style.visibility</p:attrName>
                                        </p:attrNameLst>
                                      </p:cBhvr>
                                      <p:to>
                                        <p:strVal val="visible"/>
                                      </p:to>
                                    </p:set>
                                    <p:anim calcmode="lin" valueType="num">
                                      <p:cBhvr additive="base">
                                        <p:cTn id="87" dur="500" fill="hold"/>
                                        <p:tgtEl>
                                          <p:spTgt spid="6152"/>
                                        </p:tgtEl>
                                        <p:attrNameLst>
                                          <p:attrName>ppt_x</p:attrName>
                                        </p:attrNameLst>
                                      </p:cBhvr>
                                      <p:tavLst>
                                        <p:tav tm="0">
                                          <p:val>
                                            <p:strVal val="1+#ppt_w/2"/>
                                          </p:val>
                                        </p:tav>
                                        <p:tav tm="100000">
                                          <p:val>
                                            <p:strVal val="#ppt_x"/>
                                          </p:val>
                                        </p:tav>
                                      </p:tavLst>
                                    </p:anim>
                                    <p:anim calcmode="lin" valueType="num">
                                      <p:cBhvr additive="base">
                                        <p:cTn id="88"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p:bldP spid="6149" grpId="0" animBg="1"/>
      <p:bldP spid="6150" grpId="0" animBg="1"/>
      <p:bldP spid="6151" grpId="0" animBg="1"/>
      <p:bldP spid="6152" grpId="0" animBg="1"/>
      <p:bldP spid="6153" grpId="0" animBg="1"/>
      <p:bldP spid="6154" grpId="0" animBg="1"/>
      <p:bldP spid="6155" grpId="0" animBg="1"/>
      <p:bldP spid="6156" grpId="0" animBg="1"/>
      <p:bldP spid="6157" grpId="0"/>
      <p:bldP spid="6158" grpId="0"/>
      <p:bldP spid="6159" grpId="0"/>
      <p:bldP spid="6160" grpId="0"/>
      <p:bldP spid="61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094664" y="1577081"/>
            <a:ext cx="3951630" cy="4798399"/>
            <a:chOff x="1296433" y="1609860"/>
            <a:chExt cx="3746936" cy="4549843"/>
          </a:xfrm>
        </p:grpSpPr>
        <p:grpSp>
          <p:nvGrpSpPr>
            <p:cNvPr id="43" name="Group 42"/>
            <p:cNvGrpSpPr/>
            <p:nvPr/>
          </p:nvGrpSpPr>
          <p:grpSpPr>
            <a:xfrm>
              <a:off x="4049281" y="2269398"/>
              <a:ext cx="994088" cy="1758761"/>
              <a:chOff x="4049281" y="2269398"/>
              <a:chExt cx="994088" cy="1758761"/>
            </a:xfrm>
          </p:grpSpPr>
          <p:sp>
            <p:nvSpPr>
              <p:cNvPr id="5" name="Freeform 174"/>
              <p:cNvSpPr/>
              <p:nvPr/>
            </p:nvSpPr>
            <p:spPr bwMode="auto">
              <a:xfrm>
                <a:off x="4230895" y="3378182"/>
                <a:ext cx="449252" cy="363222"/>
              </a:xfrm>
              <a:custGeom>
                <a:avLst/>
                <a:gdLst>
                  <a:gd name="T0" fmla="*/ 10 w 20"/>
                  <a:gd name="T1" fmla="*/ 16 h 16"/>
                  <a:gd name="T2" fmla="*/ 0 w 20"/>
                  <a:gd name="T3" fmla="*/ 8 h 16"/>
                  <a:gd name="T4" fmla="*/ 1 w 20"/>
                  <a:gd name="T5" fmla="*/ 7 h 16"/>
                  <a:gd name="T6" fmla="*/ 2 w 20"/>
                  <a:gd name="T7" fmla="*/ 1 h 16"/>
                  <a:gd name="T8" fmla="*/ 2 w 20"/>
                  <a:gd name="T9" fmla="*/ 0 h 16"/>
                  <a:gd name="T10" fmla="*/ 3 w 20"/>
                  <a:gd name="T11" fmla="*/ 0 h 16"/>
                  <a:gd name="T12" fmla="*/ 3 w 20"/>
                  <a:gd name="T13" fmla="*/ 1 h 16"/>
                  <a:gd name="T14" fmla="*/ 4 w 20"/>
                  <a:gd name="T15" fmla="*/ 1 h 16"/>
                  <a:gd name="T16" fmla="*/ 3 w 20"/>
                  <a:gd name="T17" fmla="*/ 8 h 16"/>
                  <a:gd name="T18" fmla="*/ 10 w 20"/>
                  <a:gd name="T19" fmla="*/ 13 h 16"/>
                  <a:gd name="T20" fmla="*/ 17 w 20"/>
                  <a:gd name="T21" fmla="*/ 8 h 16"/>
                  <a:gd name="T22" fmla="*/ 16 w 20"/>
                  <a:gd name="T23" fmla="*/ 1 h 16"/>
                  <a:gd name="T24" fmla="*/ 17 w 20"/>
                  <a:gd name="T25" fmla="*/ 1 h 16"/>
                  <a:gd name="T26" fmla="*/ 17 w 20"/>
                  <a:gd name="T27" fmla="*/ 0 h 16"/>
                  <a:gd name="T28" fmla="*/ 18 w 20"/>
                  <a:gd name="T29" fmla="*/ 0 h 16"/>
                  <a:gd name="T30" fmla="*/ 18 w 20"/>
                  <a:gd name="T31" fmla="*/ 1 h 16"/>
                  <a:gd name="T32" fmla="*/ 19 w 20"/>
                  <a:gd name="T33" fmla="*/ 7 h 16"/>
                  <a:gd name="T34" fmla="*/ 20 w 20"/>
                  <a:gd name="T35" fmla="*/ 8 h 16"/>
                  <a:gd name="T36" fmla="*/ 19 w 20"/>
                  <a:gd name="T37" fmla="*/ 9 h 16"/>
                  <a:gd name="T38" fmla="*/ 10 w 20"/>
                  <a:gd name="T3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6">
                    <a:moveTo>
                      <a:pt x="10" y="16"/>
                    </a:moveTo>
                    <a:cubicBezTo>
                      <a:pt x="0" y="8"/>
                      <a:pt x="0" y="8"/>
                      <a:pt x="0" y="8"/>
                    </a:cubicBezTo>
                    <a:cubicBezTo>
                      <a:pt x="1" y="7"/>
                      <a:pt x="1" y="7"/>
                      <a:pt x="1" y="7"/>
                    </a:cubicBezTo>
                    <a:cubicBezTo>
                      <a:pt x="1" y="7"/>
                      <a:pt x="2" y="6"/>
                      <a:pt x="2" y="1"/>
                    </a:cubicBezTo>
                    <a:cubicBezTo>
                      <a:pt x="2" y="0"/>
                      <a:pt x="2" y="0"/>
                      <a:pt x="2" y="0"/>
                    </a:cubicBezTo>
                    <a:cubicBezTo>
                      <a:pt x="3" y="0"/>
                      <a:pt x="3" y="0"/>
                      <a:pt x="3" y="0"/>
                    </a:cubicBezTo>
                    <a:cubicBezTo>
                      <a:pt x="3" y="1"/>
                      <a:pt x="3" y="1"/>
                      <a:pt x="3" y="1"/>
                    </a:cubicBezTo>
                    <a:cubicBezTo>
                      <a:pt x="4" y="1"/>
                      <a:pt x="4" y="1"/>
                      <a:pt x="4" y="1"/>
                    </a:cubicBezTo>
                    <a:cubicBezTo>
                      <a:pt x="4" y="5"/>
                      <a:pt x="3" y="7"/>
                      <a:pt x="3" y="8"/>
                    </a:cubicBezTo>
                    <a:cubicBezTo>
                      <a:pt x="10" y="13"/>
                      <a:pt x="10" y="13"/>
                      <a:pt x="10" y="13"/>
                    </a:cubicBezTo>
                    <a:cubicBezTo>
                      <a:pt x="17" y="8"/>
                      <a:pt x="17" y="8"/>
                      <a:pt x="17" y="8"/>
                    </a:cubicBezTo>
                    <a:cubicBezTo>
                      <a:pt x="17" y="7"/>
                      <a:pt x="16" y="5"/>
                      <a:pt x="16" y="1"/>
                    </a:cubicBezTo>
                    <a:cubicBezTo>
                      <a:pt x="17" y="1"/>
                      <a:pt x="17" y="1"/>
                      <a:pt x="17" y="1"/>
                    </a:cubicBezTo>
                    <a:cubicBezTo>
                      <a:pt x="17" y="0"/>
                      <a:pt x="17" y="0"/>
                      <a:pt x="17" y="0"/>
                    </a:cubicBezTo>
                    <a:cubicBezTo>
                      <a:pt x="18" y="0"/>
                      <a:pt x="18" y="0"/>
                      <a:pt x="18" y="0"/>
                    </a:cubicBezTo>
                    <a:cubicBezTo>
                      <a:pt x="18" y="1"/>
                      <a:pt x="18" y="1"/>
                      <a:pt x="18" y="1"/>
                    </a:cubicBezTo>
                    <a:cubicBezTo>
                      <a:pt x="18" y="6"/>
                      <a:pt x="19" y="7"/>
                      <a:pt x="19" y="7"/>
                    </a:cubicBezTo>
                    <a:cubicBezTo>
                      <a:pt x="20" y="8"/>
                      <a:pt x="20" y="8"/>
                      <a:pt x="20" y="8"/>
                    </a:cubicBezTo>
                    <a:cubicBezTo>
                      <a:pt x="19" y="9"/>
                      <a:pt x="19" y="9"/>
                      <a:pt x="19" y="9"/>
                    </a:cubicBezTo>
                    <a:lnTo>
                      <a:pt x="10" y="16"/>
                    </a:lnTo>
                    <a:close/>
                  </a:path>
                </a:pathLst>
              </a:custGeom>
              <a:solidFill>
                <a:schemeClr val="accent4"/>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6" name="Freeform 175"/>
              <p:cNvSpPr/>
              <p:nvPr/>
            </p:nvSpPr>
            <p:spPr bwMode="auto">
              <a:xfrm>
                <a:off x="4049281" y="2833346"/>
                <a:ext cx="114702" cy="363222"/>
              </a:xfrm>
              <a:custGeom>
                <a:avLst/>
                <a:gdLst>
                  <a:gd name="T0" fmla="*/ 4 w 5"/>
                  <a:gd name="T1" fmla="*/ 16 h 16"/>
                  <a:gd name="T2" fmla="*/ 3 w 5"/>
                  <a:gd name="T3" fmla="*/ 16 h 16"/>
                  <a:gd name="T4" fmla="*/ 1 w 5"/>
                  <a:gd name="T5" fmla="*/ 11 h 16"/>
                  <a:gd name="T6" fmla="*/ 2 w 5"/>
                  <a:gd name="T7" fmla="*/ 0 h 16"/>
                  <a:gd name="T8" fmla="*/ 5 w 5"/>
                  <a:gd name="T9" fmla="*/ 1 h 16"/>
                  <a:gd name="T10" fmla="*/ 3 w 5"/>
                  <a:gd name="T11" fmla="*/ 2 h 16"/>
                  <a:gd name="T12" fmla="*/ 3 w 5"/>
                  <a:gd name="T13" fmla="*/ 2 h 16"/>
                  <a:gd name="T14" fmla="*/ 3 w 5"/>
                  <a:gd name="T15" fmla="*/ 11 h 16"/>
                  <a:gd name="T16" fmla="*/ 4 w 5"/>
                  <a:gd name="T17" fmla="*/ 14 h 16"/>
                  <a:gd name="T18" fmla="*/ 4 w 5"/>
                  <a:gd name="T19" fmla="*/ 14 h 16"/>
                  <a:gd name="T20" fmla="*/ 5 w 5"/>
                  <a:gd name="T21" fmla="*/ 15 h 16"/>
                  <a:gd name="T22" fmla="*/ 4 w 5"/>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4" y="16"/>
                    </a:moveTo>
                    <a:cubicBezTo>
                      <a:pt x="4" y="16"/>
                      <a:pt x="3" y="16"/>
                      <a:pt x="3" y="16"/>
                    </a:cubicBezTo>
                    <a:cubicBezTo>
                      <a:pt x="2" y="15"/>
                      <a:pt x="1" y="14"/>
                      <a:pt x="1" y="11"/>
                    </a:cubicBezTo>
                    <a:cubicBezTo>
                      <a:pt x="0" y="5"/>
                      <a:pt x="0" y="1"/>
                      <a:pt x="2" y="0"/>
                    </a:cubicBezTo>
                    <a:cubicBezTo>
                      <a:pt x="4" y="0"/>
                      <a:pt x="4" y="0"/>
                      <a:pt x="5" y="1"/>
                    </a:cubicBezTo>
                    <a:cubicBezTo>
                      <a:pt x="3" y="2"/>
                      <a:pt x="3" y="2"/>
                      <a:pt x="3" y="2"/>
                    </a:cubicBezTo>
                    <a:cubicBezTo>
                      <a:pt x="3" y="2"/>
                      <a:pt x="3" y="2"/>
                      <a:pt x="3" y="2"/>
                    </a:cubicBezTo>
                    <a:cubicBezTo>
                      <a:pt x="1" y="3"/>
                      <a:pt x="2" y="7"/>
                      <a:pt x="3" y="11"/>
                    </a:cubicBezTo>
                    <a:cubicBezTo>
                      <a:pt x="3" y="13"/>
                      <a:pt x="4" y="14"/>
                      <a:pt x="4" y="14"/>
                    </a:cubicBezTo>
                    <a:cubicBezTo>
                      <a:pt x="4" y="14"/>
                      <a:pt x="4" y="14"/>
                      <a:pt x="4" y="14"/>
                    </a:cubicBezTo>
                    <a:cubicBezTo>
                      <a:pt x="5" y="15"/>
                      <a:pt x="5" y="15"/>
                      <a:pt x="5" y="15"/>
                    </a:cubicBezTo>
                    <a:cubicBezTo>
                      <a:pt x="5" y="15"/>
                      <a:pt x="4" y="16"/>
                      <a:pt x="4" y="16"/>
                    </a:cubicBezTo>
                    <a:close/>
                  </a:path>
                </a:pathLst>
              </a:custGeom>
              <a:solidFill>
                <a:schemeClr val="accent4"/>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7" name="Freeform 176"/>
              <p:cNvSpPr>
                <a:spLocks noEditPoints="1"/>
              </p:cNvSpPr>
              <p:nvPr/>
            </p:nvSpPr>
            <p:spPr bwMode="auto">
              <a:xfrm>
                <a:off x="4116193" y="2451006"/>
                <a:ext cx="678655" cy="1013199"/>
              </a:xfrm>
              <a:custGeom>
                <a:avLst/>
                <a:gdLst>
                  <a:gd name="T0" fmla="*/ 15 w 30"/>
                  <a:gd name="T1" fmla="*/ 45 h 45"/>
                  <a:gd name="T2" fmla="*/ 0 w 30"/>
                  <a:gd name="T3" fmla="*/ 22 h 45"/>
                  <a:gd name="T4" fmla="*/ 15 w 30"/>
                  <a:gd name="T5" fmla="*/ 0 h 45"/>
                  <a:gd name="T6" fmla="*/ 30 w 30"/>
                  <a:gd name="T7" fmla="*/ 22 h 45"/>
                  <a:gd name="T8" fmla="*/ 15 w 30"/>
                  <a:gd name="T9" fmla="*/ 45 h 45"/>
                  <a:gd name="T10" fmla="*/ 15 w 30"/>
                  <a:gd name="T11" fmla="*/ 2 h 45"/>
                  <a:gd name="T12" fmla="*/ 2 w 30"/>
                  <a:gd name="T13" fmla="*/ 22 h 45"/>
                  <a:gd name="T14" fmla="*/ 15 w 30"/>
                  <a:gd name="T15" fmla="*/ 44 h 45"/>
                  <a:gd name="T16" fmla="*/ 28 w 30"/>
                  <a:gd name="T17" fmla="*/ 22 h 45"/>
                  <a:gd name="T18" fmla="*/ 15 w 30"/>
                  <a:gd name="T19"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5">
                    <a:moveTo>
                      <a:pt x="15" y="45"/>
                    </a:moveTo>
                    <a:cubicBezTo>
                      <a:pt x="6" y="45"/>
                      <a:pt x="0" y="36"/>
                      <a:pt x="0" y="22"/>
                    </a:cubicBezTo>
                    <a:cubicBezTo>
                      <a:pt x="0" y="6"/>
                      <a:pt x="4" y="0"/>
                      <a:pt x="15" y="0"/>
                    </a:cubicBezTo>
                    <a:cubicBezTo>
                      <a:pt x="26" y="0"/>
                      <a:pt x="30" y="6"/>
                      <a:pt x="30" y="22"/>
                    </a:cubicBezTo>
                    <a:cubicBezTo>
                      <a:pt x="30" y="36"/>
                      <a:pt x="24" y="45"/>
                      <a:pt x="15" y="45"/>
                    </a:cubicBezTo>
                    <a:close/>
                    <a:moveTo>
                      <a:pt x="15" y="2"/>
                    </a:moveTo>
                    <a:cubicBezTo>
                      <a:pt x="7" y="2"/>
                      <a:pt x="2" y="5"/>
                      <a:pt x="2" y="22"/>
                    </a:cubicBezTo>
                    <a:cubicBezTo>
                      <a:pt x="2" y="35"/>
                      <a:pt x="7" y="44"/>
                      <a:pt x="15" y="44"/>
                    </a:cubicBezTo>
                    <a:cubicBezTo>
                      <a:pt x="23" y="44"/>
                      <a:pt x="28" y="35"/>
                      <a:pt x="28" y="22"/>
                    </a:cubicBezTo>
                    <a:cubicBezTo>
                      <a:pt x="28" y="5"/>
                      <a:pt x="23" y="2"/>
                      <a:pt x="15" y="2"/>
                    </a:cubicBezTo>
                    <a:close/>
                  </a:path>
                </a:pathLst>
              </a:custGeom>
              <a:solidFill>
                <a:schemeClr val="accent4"/>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8" name="Freeform 177"/>
              <p:cNvSpPr/>
              <p:nvPr/>
            </p:nvSpPr>
            <p:spPr bwMode="auto">
              <a:xfrm>
                <a:off x="4727936" y="2833346"/>
                <a:ext cx="162497" cy="363222"/>
              </a:xfrm>
              <a:custGeom>
                <a:avLst/>
                <a:gdLst>
                  <a:gd name="T0" fmla="*/ 2 w 7"/>
                  <a:gd name="T1" fmla="*/ 16 h 16"/>
                  <a:gd name="T2" fmla="*/ 0 w 7"/>
                  <a:gd name="T3" fmla="*/ 15 h 16"/>
                  <a:gd name="T4" fmla="*/ 0 w 7"/>
                  <a:gd name="T5" fmla="*/ 15 h 16"/>
                  <a:gd name="T6" fmla="*/ 0 w 7"/>
                  <a:gd name="T7" fmla="*/ 14 h 16"/>
                  <a:gd name="T8" fmla="*/ 2 w 7"/>
                  <a:gd name="T9" fmla="*/ 14 h 16"/>
                  <a:gd name="T10" fmla="*/ 2 w 7"/>
                  <a:gd name="T11" fmla="*/ 14 h 16"/>
                  <a:gd name="T12" fmla="*/ 2 w 7"/>
                  <a:gd name="T13" fmla="*/ 14 h 16"/>
                  <a:gd name="T14" fmla="*/ 3 w 7"/>
                  <a:gd name="T15" fmla="*/ 11 h 16"/>
                  <a:gd name="T16" fmla="*/ 3 w 7"/>
                  <a:gd name="T17" fmla="*/ 2 h 16"/>
                  <a:gd name="T18" fmla="*/ 3 w 7"/>
                  <a:gd name="T19" fmla="*/ 2 h 16"/>
                  <a:gd name="T20" fmla="*/ 1 w 7"/>
                  <a:gd name="T21" fmla="*/ 1 h 16"/>
                  <a:gd name="T22" fmla="*/ 4 w 7"/>
                  <a:gd name="T23" fmla="*/ 0 h 16"/>
                  <a:gd name="T24" fmla="*/ 5 w 7"/>
                  <a:gd name="T25" fmla="*/ 11 h 16"/>
                  <a:gd name="T26" fmla="*/ 3 w 7"/>
                  <a:gd name="T27" fmla="*/ 16 h 16"/>
                  <a:gd name="T28" fmla="*/ 2 w 7"/>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6">
                    <a:moveTo>
                      <a:pt x="2" y="16"/>
                    </a:moveTo>
                    <a:cubicBezTo>
                      <a:pt x="1" y="16"/>
                      <a:pt x="1" y="15"/>
                      <a:pt x="0" y="15"/>
                    </a:cubicBezTo>
                    <a:cubicBezTo>
                      <a:pt x="0" y="15"/>
                      <a:pt x="0" y="15"/>
                      <a:pt x="0" y="15"/>
                    </a:cubicBezTo>
                    <a:cubicBezTo>
                      <a:pt x="0" y="14"/>
                      <a:pt x="0" y="14"/>
                      <a:pt x="0" y="14"/>
                    </a:cubicBezTo>
                    <a:cubicBezTo>
                      <a:pt x="2" y="14"/>
                      <a:pt x="2" y="14"/>
                      <a:pt x="2" y="14"/>
                    </a:cubicBezTo>
                    <a:cubicBezTo>
                      <a:pt x="2" y="14"/>
                      <a:pt x="2" y="14"/>
                      <a:pt x="2" y="14"/>
                    </a:cubicBezTo>
                    <a:cubicBezTo>
                      <a:pt x="2" y="14"/>
                      <a:pt x="2" y="14"/>
                      <a:pt x="2" y="14"/>
                    </a:cubicBezTo>
                    <a:cubicBezTo>
                      <a:pt x="2" y="14"/>
                      <a:pt x="3" y="14"/>
                      <a:pt x="3" y="11"/>
                    </a:cubicBezTo>
                    <a:cubicBezTo>
                      <a:pt x="4" y="5"/>
                      <a:pt x="4" y="3"/>
                      <a:pt x="3" y="2"/>
                    </a:cubicBezTo>
                    <a:cubicBezTo>
                      <a:pt x="3" y="2"/>
                      <a:pt x="3" y="2"/>
                      <a:pt x="3" y="2"/>
                    </a:cubicBezTo>
                    <a:cubicBezTo>
                      <a:pt x="1" y="1"/>
                      <a:pt x="1" y="1"/>
                      <a:pt x="1" y="1"/>
                    </a:cubicBezTo>
                    <a:cubicBezTo>
                      <a:pt x="2" y="0"/>
                      <a:pt x="3" y="0"/>
                      <a:pt x="4" y="0"/>
                    </a:cubicBezTo>
                    <a:cubicBezTo>
                      <a:pt x="7" y="1"/>
                      <a:pt x="6" y="5"/>
                      <a:pt x="5" y="11"/>
                    </a:cubicBezTo>
                    <a:cubicBezTo>
                      <a:pt x="5" y="14"/>
                      <a:pt x="4" y="15"/>
                      <a:pt x="3" y="16"/>
                    </a:cubicBezTo>
                    <a:cubicBezTo>
                      <a:pt x="3" y="16"/>
                      <a:pt x="2" y="16"/>
                      <a:pt x="2" y="16"/>
                    </a:cubicBezTo>
                    <a:close/>
                  </a:path>
                </a:pathLst>
              </a:custGeom>
              <a:solidFill>
                <a:schemeClr val="accent4"/>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9" name="Freeform 178"/>
              <p:cNvSpPr/>
              <p:nvPr/>
            </p:nvSpPr>
            <p:spPr bwMode="auto">
              <a:xfrm>
                <a:off x="4077960" y="2403217"/>
                <a:ext cx="879380" cy="592626"/>
              </a:xfrm>
              <a:custGeom>
                <a:avLst/>
                <a:gdLst>
                  <a:gd name="T0" fmla="*/ 17 w 39"/>
                  <a:gd name="T1" fmla="*/ 0 h 26"/>
                  <a:gd name="T2" fmla="*/ 0 w 39"/>
                  <a:gd name="T3" fmla="*/ 21 h 26"/>
                  <a:gd name="T4" fmla="*/ 3 w 39"/>
                  <a:gd name="T5" fmla="*/ 26 h 26"/>
                  <a:gd name="T6" fmla="*/ 8 w 39"/>
                  <a:gd name="T7" fmla="*/ 17 h 26"/>
                  <a:gd name="T8" fmla="*/ 24 w 39"/>
                  <a:gd name="T9" fmla="*/ 10 h 26"/>
                  <a:gd name="T10" fmla="*/ 31 w 39"/>
                  <a:gd name="T11" fmla="*/ 26 h 26"/>
                  <a:gd name="T12" fmla="*/ 17 w 39"/>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9" h="26">
                    <a:moveTo>
                      <a:pt x="17" y="0"/>
                    </a:moveTo>
                    <a:cubicBezTo>
                      <a:pt x="1" y="0"/>
                      <a:pt x="0" y="15"/>
                      <a:pt x="0" y="21"/>
                    </a:cubicBezTo>
                    <a:cubicBezTo>
                      <a:pt x="1" y="24"/>
                      <a:pt x="3" y="26"/>
                      <a:pt x="3" y="26"/>
                    </a:cubicBezTo>
                    <a:cubicBezTo>
                      <a:pt x="3" y="26"/>
                      <a:pt x="3" y="19"/>
                      <a:pt x="8" y="17"/>
                    </a:cubicBezTo>
                    <a:cubicBezTo>
                      <a:pt x="13" y="14"/>
                      <a:pt x="21" y="16"/>
                      <a:pt x="24" y="10"/>
                    </a:cubicBezTo>
                    <a:cubicBezTo>
                      <a:pt x="28" y="17"/>
                      <a:pt x="30" y="19"/>
                      <a:pt x="31" y="26"/>
                    </a:cubicBezTo>
                    <a:cubicBezTo>
                      <a:pt x="36" y="22"/>
                      <a:pt x="39" y="0"/>
                      <a:pt x="17" y="0"/>
                    </a:cubicBezTo>
                    <a:close/>
                  </a:path>
                </a:pathLst>
              </a:custGeom>
              <a:solidFill>
                <a:schemeClr val="accent4"/>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10" name="Oval 179"/>
              <p:cNvSpPr>
                <a:spLocks noChangeArrowheads="1"/>
              </p:cNvSpPr>
              <p:nvPr/>
            </p:nvSpPr>
            <p:spPr bwMode="auto">
              <a:xfrm>
                <a:off x="4259568" y="2269398"/>
                <a:ext cx="401456" cy="248521"/>
              </a:xfrm>
              <a:prstGeom prst="ellipse">
                <a:avLst/>
              </a:prstGeom>
              <a:solidFill>
                <a:schemeClr val="accent4"/>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11" name="Freeform 180"/>
              <p:cNvSpPr/>
              <p:nvPr/>
            </p:nvSpPr>
            <p:spPr bwMode="auto">
              <a:xfrm>
                <a:off x="4460299" y="3578907"/>
                <a:ext cx="583070" cy="449252"/>
              </a:xfrm>
              <a:custGeom>
                <a:avLst/>
                <a:gdLst>
                  <a:gd name="T0" fmla="*/ 11 w 26"/>
                  <a:gd name="T1" fmla="*/ 0 h 20"/>
                  <a:gd name="T2" fmla="*/ 21 w 26"/>
                  <a:gd name="T3" fmla="*/ 6 h 20"/>
                  <a:gd name="T4" fmla="*/ 23 w 26"/>
                  <a:gd name="T5" fmla="*/ 9 h 20"/>
                  <a:gd name="T6" fmla="*/ 26 w 26"/>
                  <a:gd name="T7" fmla="*/ 20 h 20"/>
                  <a:gd name="T8" fmla="*/ 0 w 26"/>
                  <a:gd name="T9" fmla="*/ 20 h 20"/>
                  <a:gd name="T10" fmla="*/ 11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1" y="0"/>
                    </a:moveTo>
                    <a:cubicBezTo>
                      <a:pt x="21" y="6"/>
                      <a:pt x="21" y="6"/>
                      <a:pt x="21" y="6"/>
                    </a:cubicBezTo>
                    <a:cubicBezTo>
                      <a:pt x="22" y="7"/>
                      <a:pt x="23" y="8"/>
                      <a:pt x="23" y="9"/>
                    </a:cubicBezTo>
                    <a:cubicBezTo>
                      <a:pt x="26" y="20"/>
                      <a:pt x="26" y="20"/>
                      <a:pt x="26" y="20"/>
                    </a:cubicBezTo>
                    <a:cubicBezTo>
                      <a:pt x="0" y="20"/>
                      <a:pt x="0" y="20"/>
                      <a:pt x="0" y="20"/>
                    </a:cubicBezTo>
                    <a:lnTo>
                      <a:pt x="11" y="0"/>
                    </a:lnTo>
                    <a:close/>
                  </a:path>
                </a:pathLst>
              </a:custGeom>
              <a:solidFill>
                <a:schemeClr val="accent4"/>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27" name="Freeform 196"/>
              <p:cNvSpPr/>
              <p:nvPr/>
            </p:nvSpPr>
            <p:spPr bwMode="auto">
              <a:xfrm>
                <a:off x="4097077" y="3578907"/>
                <a:ext cx="363222" cy="449252"/>
              </a:xfrm>
              <a:custGeom>
                <a:avLst/>
                <a:gdLst>
                  <a:gd name="T0" fmla="*/ 0 w 38"/>
                  <a:gd name="T1" fmla="*/ 47 h 47"/>
                  <a:gd name="T2" fmla="*/ 38 w 38"/>
                  <a:gd name="T3" fmla="*/ 47 h 47"/>
                  <a:gd name="T4" fmla="*/ 12 w 38"/>
                  <a:gd name="T5" fmla="*/ 0 h 47"/>
                  <a:gd name="T6" fmla="*/ 0 w 38"/>
                  <a:gd name="T7" fmla="*/ 10 h 47"/>
                  <a:gd name="T8" fmla="*/ 0 w 38"/>
                  <a:gd name="T9" fmla="*/ 47 h 47"/>
                </a:gdLst>
                <a:ahLst/>
                <a:cxnLst>
                  <a:cxn ang="0">
                    <a:pos x="T0" y="T1"/>
                  </a:cxn>
                  <a:cxn ang="0">
                    <a:pos x="T2" y="T3"/>
                  </a:cxn>
                  <a:cxn ang="0">
                    <a:pos x="T4" y="T5"/>
                  </a:cxn>
                  <a:cxn ang="0">
                    <a:pos x="T6" y="T7"/>
                  </a:cxn>
                  <a:cxn ang="0">
                    <a:pos x="T8" y="T9"/>
                  </a:cxn>
                </a:cxnLst>
                <a:rect l="0" t="0" r="r" b="b"/>
                <a:pathLst>
                  <a:path w="38" h="47">
                    <a:moveTo>
                      <a:pt x="0" y="47"/>
                    </a:moveTo>
                    <a:lnTo>
                      <a:pt x="38" y="47"/>
                    </a:lnTo>
                    <a:lnTo>
                      <a:pt x="12" y="0"/>
                    </a:lnTo>
                    <a:lnTo>
                      <a:pt x="0" y="10"/>
                    </a:lnTo>
                    <a:lnTo>
                      <a:pt x="0" y="47"/>
                    </a:lnTo>
                    <a:close/>
                  </a:path>
                </a:pathLst>
              </a:custGeom>
              <a:solidFill>
                <a:schemeClr val="accent4"/>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grpSp>
        <p:grpSp>
          <p:nvGrpSpPr>
            <p:cNvPr id="45" name="Group 44"/>
            <p:cNvGrpSpPr/>
            <p:nvPr/>
          </p:nvGrpSpPr>
          <p:grpSpPr>
            <a:xfrm>
              <a:off x="1296433" y="2317188"/>
              <a:ext cx="1261725" cy="1710971"/>
              <a:chOff x="1296433" y="2317188"/>
              <a:chExt cx="1261725" cy="1710971"/>
            </a:xfrm>
          </p:grpSpPr>
          <p:sp>
            <p:nvSpPr>
              <p:cNvPr id="14" name="Freeform 183"/>
              <p:cNvSpPr/>
              <p:nvPr/>
            </p:nvSpPr>
            <p:spPr bwMode="auto">
              <a:xfrm>
                <a:off x="1296433" y="3492884"/>
                <a:ext cx="583070" cy="535275"/>
              </a:xfrm>
              <a:custGeom>
                <a:avLst/>
                <a:gdLst>
                  <a:gd name="T0" fmla="*/ 0 w 26"/>
                  <a:gd name="T1" fmla="*/ 24 h 24"/>
                  <a:gd name="T2" fmla="*/ 3 w 26"/>
                  <a:gd name="T3" fmla="*/ 10 h 24"/>
                  <a:gd name="T4" fmla="*/ 6 w 26"/>
                  <a:gd name="T5" fmla="*/ 7 h 24"/>
                  <a:gd name="T6" fmla="*/ 17 w 26"/>
                  <a:gd name="T7" fmla="*/ 0 h 24"/>
                  <a:gd name="T8" fmla="*/ 18 w 26"/>
                  <a:gd name="T9" fmla="*/ 9 h 24"/>
                  <a:gd name="T10" fmla="*/ 26 w 26"/>
                  <a:gd name="T11" fmla="*/ 24 h 24"/>
                  <a:gd name="T12" fmla="*/ 0 w 26"/>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6" h="24">
                    <a:moveTo>
                      <a:pt x="0" y="24"/>
                    </a:moveTo>
                    <a:cubicBezTo>
                      <a:pt x="3" y="10"/>
                      <a:pt x="3" y="10"/>
                      <a:pt x="3" y="10"/>
                    </a:cubicBezTo>
                    <a:cubicBezTo>
                      <a:pt x="4" y="9"/>
                      <a:pt x="5" y="7"/>
                      <a:pt x="6" y="7"/>
                    </a:cubicBezTo>
                    <a:cubicBezTo>
                      <a:pt x="17" y="0"/>
                      <a:pt x="17" y="0"/>
                      <a:pt x="17" y="0"/>
                    </a:cubicBezTo>
                    <a:cubicBezTo>
                      <a:pt x="18" y="9"/>
                      <a:pt x="18" y="9"/>
                      <a:pt x="18" y="9"/>
                    </a:cubicBezTo>
                    <a:cubicBezTo>
                      <a:pt x="26" y="24"/>
                      <a:pt x="26" y="24"/>
                      <a:pt x="26" y="24"/>
                    </a:cubicBezTo>
                    <a:lnTo>
                      <a:pt x="0" y="24"/>
                    </a:lnTo>
                    <a:close/>
                  </a:path>
                </a:pathLst>
              </a:custGeom>
              <a:solidFill>
                <a:schemeClr val="accent1"/>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15" name="Freeform 184"/>
              <p:cNvSpPr/>
              <p:nvPr/>
            </p:nvSpPr>
            <p:spPr bwMode="auto">
              <a:xfrm>
                <a:off x="1516281" y="2814229"/>
                <a:ext cx="133819" cy="334550"/>
              </a:xfrm>
              <a:custGeom>
                <a:avLst/>
                <a:gdLst>
                  <a:gd name="T0" fmla="*/ 4 w 6"/>
                  <a:gd name="T1" fmla="*/ 15 h 15"/>
                  <a:gd name="T2" fmla="*/ 4 w 6"/>
                  <a:gd name="T3" fmla="*/ 15 h 15"/>
                  <a:gd name="T4" fmla="*/ 1 w 6"/>
                  <a:gd name="T5" fmla="*/ 11 h 15"/>
                  <a:gd name="T6" fmla="*/ 3 w 6"/>
                  <a:gd name="T7" fmla="*/ 0 h 15"/>
                  <a:gd name="T8" fmla="*/ 5 w 6"/>
                  <a:gd name="T9" fmla="*/ 0 h 15"/>
                  <a:gd name="T10" fmla="*/ 4 w 6"/>
                  <a:gd name="T11" fmla="*/ 2 h 15"/>
                  <a:gd name="T12" fmla="*/ 3 w 6"/>
                  <a:gd name="T13" fmla="*/ 2 h 15"/>
                  <a:gd name="T14" fmla="*/ 3 w 6"/>
                  <a:gd name="T15" fmla="*/ 11 h 15"/>
                  <a:gd name="T16" fmla="*/ 4 w 6"/>
                  <a:gd name="T17" fmla="*/ 14 h 15"/>
                  <a:gd name="T18" fmla="*/ 5 w 6"/>
                  <a:gd name="T19" fmla="*/ 13 h 15"/>
                  <a:gd name="T20" fmla="*/ 6 w 6"/>
                  <a:gd name="T21" fmla="*/ 15 h 15"/>
                  <a:gd name="T22" fmla="*/ 4 w 6"/>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5">
                    <a:moveTo>
                      <a:pt x="4" y="15"/>
                    </a:moveTo>
                    <a:cubicBezTo>
                      <a:pt x="4" y="15"/>
                      <a:pt x="4" y="15"/>
                      <a:pt x="4" y="15"/>
                    </a:cubicBezTo>
                    <a:cubicBezTo>
                      <a:pt x="3" y="15"/>
                      <a:pt x="2" y="14"/>
                      <a:pt x="1" y="11"/>
                    </a:cubicBezTo>
                    <a:cubicBezTo>
                      <a:pt x="0" y="5"/>
                      <a:pt x="0" y="1"/>
                      <a:pt x="3" y="0"/>
                    </a:cubicBezTo>
                    <a:cubicBezTo>
                      <a:pt x="4" y="0"/>
                      <a:pt x="4" y="0"/>
                      <a:pt x="5" y="0"/>
                    </a:cubicBezTo>
                    <a:cubicBezTo>
                      <a:pt x="4" y="2"/>
                      <a:pt x="4" y="2"/>
                      <a:pt x="4" y="2"/>
                    </a:cubicBezTo>
                    <a:cubicBezTo>
                      <a:pt x="4" y="2"/>
                      <a:pt x="4" y="2"/>
                      <a:pt x="3" y="2"/>
                    </a:cubicBezTo>
                    <a:cubicBezTo>
                      <a:pt x="2" y="2"/>
                      <a:pt x="2" y="5"/>
                      <a:pt x="3" y="11"/>
                    </a:cubicBezTo>
                    <a:cubicBezTo>
                      <a:pt x="4" y="13"/>
                      <a:pt x="4" y="14"/>
                      <a:pt x="4" y="14"/>
                    </a:cubicBezTo>
                    <a:cubicBezTo>
                      <a:pt x="4" y="14"/>
                      <a:pt x="5" y="14"/>
                      <a:pt x="5" y="13"/>
                    </a:cubicBezTo>
                    <a:cubicBezTo>
                      <a:pt x="6" y="15"/>
                      <a:pt x="6" y="15"/>
                      <a:pt x="6" y="15"/>
                    </a:cubicBezTo>
                    <a:cubicBezTo>
                      <a:pt x="5" y="15"/>
                      <a:pt x="5" y="15"/>
                      <a:pt x="4" y="15"/>
                    </a:cubicBezTo>
                    <a:close/>
                  </a:path>
                </a:pathLst>
              </a:custGeom>
              <a:solidFill>
                <a:schemeClr val="accent1"/>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16" name="Freeform 185"/>
              <p:cNvSpPr/>
              <p:nvPr/>
            </p:nvSpPr>
            <p:spPr bwMode="auto">
              <a:xfrm>
                <a:off x="1717006" y="3330387"/>
                <a:ext cx="458807" cy="296316"/>
              </a:xfrm>
              <a:custGeom>
                <a:avLst/>
                <a:gdLst>
                  <a:gd name="T0" fmla="*/ 10 w 20"/>
                  <a:gd name="T1" fmla="*/ 13 h 13"/>
                  <a:gd name="T2" fmla="*/ 6 w 20"/>
                  <a:gd name="T3" fmla="*/ 12 h 13"/>
                  <a:gd name="T4" fmla="*/ 2 w 20"/>
                  <a:gd name="T5" fmla="*/ 9 h 13"/>
                  <a:gd name="T6" fmla="*/ 0 w 20"/>
                  <a:gd name="T7" fmla="*/ 4 h 13"/>
                  <a:gd name="T8" fmla="*/ 0 w 20"/>
                  <a:gd name="T9" fmla="*/ 1 h 13"/>
                  <a:gd name="T10" fmla="*/ 2 w 20"/>
                  <a:gd name="T11" fmla="*/ 1 h 13"/>
                  <a:gd name="T12" fmla="*/ 2 w 20"/>
                  <a:gd name="T13" fmla="*/ 4 h 13"/>
                  <a:gd name="T14" fmla="*/ 3 w 20"/>
                  <a:gd name="T15" fmla="*/ 7 h 13"/>
                  <a:gd name="T16" fmla="*/ 7 w 20"/>
                  <a:gd name="T17" fmla="*/ 10 h 13"/>
                  <a:gd name="T18" fmla="*/ 13 w 20"/>
                  <a:gd name="T19" fmla="*/ 10 h 13"/>
                  <a:gd name="T20" fmla="*/ 16 w 20"/>
                  <a:gd name="T21" fmla="*/ 7 h 13"/>
                  <a:gd name="T22" fmla="*/ 18 w 20"/>
                  <a:gd name="T23" fmla="*/ 4 h 13"/>
                  <a:gd name="T24" fmla="*/ 18 w 20"/>
                  <a:gd name="T25" fmla="*/ 0 h 13"/>
                  <a:gd name="T26" fmla="*/ 20 w 20"/>
                  <a:gd name="T27" fmla="*/ 0 h 13"/>
                  <a:gd name="T28" fmla="*/ 20 w 20"/>
                  <a:gd name="T29" fmla="*/ 4 h 13"/>
                  <a:gd name="T30" fmla="*/ 17 w 20"/>
                  <a:gd name="T31" fmla="*/ 9 h 13"/>
                  <a:gd name="T32" fmla="*/ 14 w 20"/>
                  <a:gd name="T33" fmla="*/ 12 h 13"/>
                  <a:gd name="T34" fmla="*/ 10 w 20"/>
                  <a:gd name="T3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3">
                    <a:moveTo>
                      <a:pt x="10" y="13"/>
                    </a:moveTo>
                    <a:cubicBezTo>
                      <a:pt x="8" y="13"/>
                      <a:pt x="7" y="13"/>
                      <a:pt x="6" y="12"/>
                    </a:cubicBezTo>
                    <a:cubicBezTo>
                      <a:pt x="2" y="9"/>
                      <a:pt x="2" y="9"/>
                      <a:pt x="2" y="9"/>
                    </a:cubicBezTo>
                    <a:cubicBezTo>
                      <a:pt x="1" y="7"/>
                      <a:pt x="0" y="6"/>
                      <a:pt x="0" y="4"/>
                    </a:cubicBezTo>
                    <a:cubicBezTo>
                      <a:pt x="0" y="1"/>
                      <a:pt x="0" y="1"/>
                      <a:pt x="0" y="1"/>
                    </a:cubicBezTo>
                    <a:cubicBezTo>
                      <a:pt x="2" y="1"/>
                      <a:pt x="2" y="1"/>
                      <a:pt x="2" y="1"/>
                    </a:cubicBezTo>
                    <a:cubicBezTo>
                      <a:pt x="2" y="4"/>
                      <a:pt x="2" y="4"/>
                      <a:pt x="2" y="4"/>
                    </a:cubicBezTo>
                    <a:cubicBezTo>
                      <a:pt x="2" y="5"/>
                      <a:pt x="2" y="6"/>
                      <a:pt x="3" y="7"/>
                    </a:cubicBezTo>
                    <a:cubicBezTo>
                      <a:pt x="7" y="10"/>
                      <a:pt x="7" y="10"/>
                      <a:pt x="7" y="10"/>
                    </a:cubicBezTo>
                    <a:cubicBezTo>
                      <a:pt x="9" y="11"/>
                      <a:pt x="11" y="12"/>
                      <a:pt x="13" y="10"/>
                    </a:cubicBezTo>
                    <a:cubicBezTo>
                      <a:pt x="16" y="7"/>
                      <a:pt x="16" y="7"/>
                      <a:pt x="16" y="7"/>
                    </a:cubicBezTo>
                    <a:cubicBezTo>
                      <a:pt x="17" y="6"/>
                      <a:pt x="18" y="5"/>
                      <a:pt x="18" y="4"/>
                    </a:cubicBezTo>
                    <a:cubicBezTo>
                      <a:pt x="18" y="0"/>
                      <a:pt x="18" y="0"/>
                      <a:pt x="18" y="0"/>
                    </a:cubicBezTo>
                    <a:cubicBezTo>
                      <a:pt x="20" y="0"/>
                      <a:pt x="20" y="0"/>
                      <a:pt x="20" y="0"/>
                    </a:cubicBezTo>
                    <a:cubicBezTo>
                      <a:pt x="20" y="4"/>
                      <a:pt x="20" y="4"/>
                      <a:pt x="20" y="4"/>
                    </a:cubicBezTo>
                    <a:cubicBezTo>
                      <a:pt x="20" y="6"/>
                      <a:pt x="19" y="7"/>
                      <a:pt x="17" y="9"/>
                    </a:cubicBezTo>
                    <a:cubicBezTo>
                      <a:pt x="14" y="12"/>
                      <a:pt x="14" y="12"/>
                      <a:pt x="14" y="12"/>
                    </a:cubicBezTo>
                    <a:cubicBezTo>
                      <a:pt x="13" y="13"/>
                      <a:pt x="11" y="13"/>
                      <a:pt x="10" y="13"/>
                    </a:cubicBezTo>
                    <a:close/>
                  </a:path>
                </a:pathLst>
              </a:custGeom>
              <a:solidFill>
                <a:schemeClr val="accent1"/>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17" name="Freeform 186"/>
              <p:cNvSpPr>
                <a:spLocks noEditPoints="1"/>
              </p:cNvSpPr>
              <p:nvPr/>
            </p:nvSpPr>
            <p:spPr bwMode="auto">
              <a:xfrm>
                <a:off x="1583187" y="2403217"/>
                <a:ext cx="707327" cy="1060994"/>
              </a:xfrm>
              <a:custGeom>
                <a:avLst/>
                <a:gdLst>
                  <a:gd name="T0" fmla="*/ 16 w 31"/>
                  <a:gd name="T1" fmla="*/ 47 h 47"/>
                  <a:gd name="T2" fmla="*/ 0 w 31"/>
                  <a:gd name="T3" fmla="*/ 23 h 47"/>
                  <a:gd name="T4" fmla="*/ 16 w 31"/>
                  <a:gd name="T5" fmla="*/ 0 h 47"/>
                  <a:gd name="T6" fmla="*/ 31 w 31"/>
                  <a:gd name="T7" fmla="*/ 23 h 47"/>
                  <a:gd name="T8" fmla="*/ 16 w 31"/>
                  <a:gd name="T9" fmla="*/ 47 h 47"/>
                  <a:gd name="T10" fmla="*/ 16 w 31"/>
                  <a:gd name="T11" fmla="*/ 2 h 47"/>
                  <a:gd name="T12" fmla="*/ 2 w 31"/>
                  <a:gd name="T13" fmla="*/ 23 h 47"/>
                  <a:gd name="T14" fmla="*/ 16 w 31"/>
                  <a:gd name="T15" fmla="*/ 45 h 47"/>
                  <a:gd name="T16" fmla="*/ 29 w 31"/>
                  <a:gd name="T17" fmla="*/ 23 h 47"/>
                  <a:gd name="T18" fmla="*/ 16 w 31"/>
                  <a:gd name="T19"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7">
                    <a:moveTo>
                      <a:pt x="16" y="47"/>
                    </a:moveTo>
                    <a:cubicBezTo>
                      <a:pt x="7" y="47"/>
                      <a:pt x="0" y="37"/>
                      <a:pt x="0" y="23"/>
                    </a:cubicBezTo>
                    <a:cubicBezTo>
                      <a:pt x="0" y="7"/>
                      <a:pt x="5" y="0"/>
                      <a:pt x="16" y="0"/>
                    </a:cubicBezTo>
                    <a:cubicBezTo>
                      <a:pt x="27" y="0"/>
                      <a:pt x="31" y="7"/>
                      <a:pt x="31" y="23"/>
                    </a:cubicBezTo>
                    <a:cubicBezTo>
                      <a:pt x="31" y="37"/>
                      <a:pt x="25" y="47"/>
                      <a:pt x="16" y="47"/>
                    </a:cubicBezTo>
                    <a:close/>
                    <a:moveTo>
                      <a:pt x="16" y="2"/>
                    </a:moveTo>
                    <a:cubicBezTo>
                      <a:pt x="7" y="2"/>
                      <a:pt x="2" y="6"/>
                      <a:pt x="2" y="23"/>
                    </a:cubicBezTo>
                    <a:cubicBezTo>
                      <a:pt x="2" y="36"/>
                      <a:pt x="8" y="45"/>
                      <a:pt x="16" y="45"/>
                    </a:cubicBezTo>
                    <a:cubicBezTo>
                      <a:pt x="24" y="45"/>
                      <a:pt x="29" y="36"/>
                      <a:pt x="29" y="23"/>
                    </a:cubicBezTo>
                    <a:cubicBezTo>
                      <a:pt x="29" y="6"/>
                      <a:pt x="24" y="2"/>
                      <a:pt x="16" y="2"/>
                    </a:cubicBezTo>
                    <a:close/>
                  </a:path>
                </a:pathLst>
              </a:custGeom>
              <a:solidFill>
                <a:schemeClr val="accent1"/>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18" name="Freeform 187"/>
              <p:cNvSpPr/>
              <p:nvPr/>
            </p:nvSpPr>
            <p:spPr bwMode="auto">
              <a:xfrm>
                <a:off x="2223609" y="2814229"/>
                <a:ext cx="152936" cy="334550"/>
              </a:xfrm>
              <a:custGeom>
                <a:avLst/>
                <a:gdLst>
                  <a:gd name="T0" fmla="*/ 2 w 7"/>
                  <a:gd name="T1" fmla="*/ 15 h 15"/>
                  <a:gd name="T2" fmla="*/ 1 w 7"/>
                  <a:gd name="T3" fmla="*/ 15 h 15"/>
                  <a:gd name="T4" fmla="*/ 0 w 7"/>
                  <a:gd name="T5" fmla="*/ 14 h 15"/>
                  <a:gd name="T6" fmla="*/ 0 w 7"/>
                  <a:gd name="T7" fmla="*/ 14 h 15"/>
                  <a:gd name="T8" fmla="*/ 2 w 7"/>
                  <a:gd name="T9" fmla="*/ 14 h 15"/>
                  <a:gd name="T10" fmla="*/ 2 w 7"/>
                  <a:gd name="T11" fmla="*/ 13 h 15"/>
                  <a:gd name="T12" fmla="*/ 2 w 7"/>
                  <a:gd name="T13" fmla="*/ 14 h 15"/>
                  <a:gd name="T14" fmla="*/ 2 w 7"/>
                  <a:gd name="T15" fmla="*/ 14 h 15"/>
                  <a:gd name="T16" fmla="*/ 2 w 7"/>
                  <a:gd name="T17" fmla="*/ 14 h 15"/>
                  <a:gd name="T18" fmla="*/ 2 w 7"/>
                  <a:gd name="T19" fmla="*/ 14 h 15"/>
                  <a:gd name="T20" fmla="*/ 4 w 7"/>
                  <a:gd name="T21" fmla="*/ 11 h 15"/>
                  <a:gd name="T22" fmla="*/ 3 w 7"/>
                  <a:gd name="T23" fmla="*/ 2 h 15"/>
                  <a:gd name="T24" fmla="*/ 3 w 7"/>
                  <a:gd name="T25" fmla="*/ 2 h 15"/>
                  <a:gd name="T26" fmla="*/ 1 w 7"/>
                  <a:gd name="T27" fmla="*/ 1 h 15"/>
                  <a:gd name="T28" fmla="*/ 4 w 7"/>
                  <a:gd name="T29" fmla="*/ 0 h 15"/>
                  <a:gd name="T30" fmla="*/ 5 w 7"/>
                  <a:gd name="T31" fmla="*/ 11 h 15"/>
                  <a:gd name="T32" fmla="*/ 3 w 7"/>
                  <a:gd name="T33" fmla="*/ 15 h 15"/>
                  <a:gd name="T34" fmla="*/ 2 w 7"/>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5">
                    <a:moveTo>
                      <a:pt x="2" y="15"/>
                    </a:moveTo>
                    <a:cubicBezTo>
                      <a:pt x="1" y="15"/>
                      <a:pt x="1" y="15"/>
                      <a:pt x="1" y="15"/>
                    </a:cubicBezTo>
                    <a:cubicBezTo>
                      <a:pt x="0" y="14"/>
                      <a:pt x="0" y="14"/>
                      <a:pt x="0" y="14"/>
                    </a:cubicBezTo>
                    <a:cubicBezTo>
                      <a:pt x="0" y="14"/>
                      <a:pt x="0" y="14"/>
                      <a:pt x="0" y="14"/>
                    </a:cubicBezTo>
                    <a:cubicBezTo>
                      <a:pt x="2" y="14"/>
                      <a:pt x="2" y="14"/>
                      <a:pt x="2" y="14"/>
                    </a:cubicBezTo>
                    <a:cubicBezTo>
                      <a:pt x="2" y="13"/>
                      <a:pt x="2" y="13"/>
                      <a:pt x="2" y="13"/>
                    </a:cubicBezTo>
                    <a:cubicBezTo>
                      <a:pt x="2" y="13"/>
                      <a:pt x="2" y="14"/>
                      <a:pt x="2" y="14"/>
                    </a:cubicBezTo>
                    <a:cubicBezTo>
                      <a:pt x="2" y="14"/>
                      <a:pt x="2" y="14"/>
                      <a:pt x="2" y="14"/>
                    </a:cubicBezTo>
                    <a:cubicBezTo>
                      <a:pt x="2" y="14"/>
                      <a:pt x="2" y="14"/>
                      <a:pt x="2" y="14"/>
                    </a:cubicBezTo>
                    <a:cubicBezTo>
                      <a:pt x="2" y="14"/>
                      <a:pt x="2" y="14"/>
                      <a:pt x="2" y="14"/>
                    </a:cubicBezTo>
                    <a:cubicBezTo>
                      <a:pt x="3" y="14"/>
                      <a:pt x="3" y="13"/>
                      <a:pt x="4" y="11"/>
                    </a:cubicBezTo>
                    <a:cubicBezTo>
                      <a:pt x="5" y="5"/>
                      <a:pt x="5" y="2"/>
                      <a:pt x="3" y="2"/>
                    </a:cubicBezTo>
                    <a:cubicBezTo>
                      <a:pt x="3" y="2"/>
                      <a:pt x="3" y="2"/>
                      <a:pt x="3" y="2"/>
                    </a:cubicBezTo>
                    <a:cubicBezTo>
                      <a:pt x="1" y="1"/>
                      <a:pt x="1" y="1"/>
                      <a:pt x="1" y="1"/>
                    </a:cubicBezTo>
                    <a:cubicBezTo>
                      <a:pt x="2" y="0"/>
                      <a:pt x="3" y="0"/>
                      <a:pt x="4" y="0"/>
                    </a:cubicBezTo>
                    <a:cubicBezTo>
                      <a:pt x="7" y="1"/>
                      <a:pt x="7" y="5"/>
                      <a:pt x="5" y="11"/>
                    </a:cubicBezTo>
                    <a:cubicBezTo>
                      <a:pt x="5" y="14"/>
                      <a:pt x="4" y="15"/>
                      <a:pt x="3" y="15"/>
                    </a:cubicBezTo>
                    <a:cubicBezTo>
                      <a:pt x="3" y="15"/>
                      <a:pt x="2" y="15"/>
                      <a:pt x="2" y="15"/>
                    </a:cubicBezTo>
                    <a:close/>
                  </a:path>
                </a:pathLst>
              </a:custGeom>
              <a:solidFill>
                <a:schemeClr val="accent1"/>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19" name="Freeform 188"/>
              <p:cNvSpPr/>
              <p:nvPr/>
            </p:nvSpPr>
            <p:spPr bwMode="auto">
              <a:xfrm>
                <a:off x="1382462" y="2317188"/>
                <a:ext cx="1175696" cy="697772"/>
              </a:xfrm>
              <a:custGeom>
                <a:avLst/>
                <a:gdLst>
                  <a:gd name="T0" fmla="*/ 11 w 52"/>
                  <a:gd name="T1" fmla="*/ 31 h 31"/>
                  <a:gd name="T2" fmla="*/ 22 w 52"/>
                  <a:gd name="T3" fmla="*/ 1 h 31"/>
                  <a:gd name="T4" fmla="*/ 31 w 52"/>
                  <a:gd name="T5" fmla="*/ 4 h 31"/>
                  <a:gd name="T6" fmla="*/ 39 w 52"/>
                  <a:gd name="T7" fmla="*/ 30 h 31"/>
                  <a:gd name="T8" fmla="*/ 35 w 52"/>
                  <a:gd name="T9" fmla="*/ 16 h 31"/>
                  <a:gd name="T10" fmla="*/ 31 w 52"/>
                  <a:gd name="T11" fmla="*/ 12 h 31"/>
                  <a:gd name="T12" fmla="*/ 21 w 52"/>
                  <a:gd name="T13" fmla="*/ 18 h 31"/>
                  <a:gd name="T14" fmla="*/ 11 w 5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1">
                    <a:moveTo>
                      <a:pt x="11" y="31"/>
                    </a:moveTo>
                    <a:cubicBezTo>
                      <a:pt x="5" y="28"/>
                      <a:pt x="0" y="1"/>
                      <a:pt x="22" y="1"/>
                    </a:cubicBezTo>
                    <a:cubicBezTo>
                      <a:pt x="28" y="1"/>
                      <a:pt x="31" y="4"/>
                      <a:pt x="31" y="4"/>
                    </a:cubicBezTo>
                    <a:cubicBezTo>
                      <a:pt x="36" y="0"/>
                      <a:pt x="52" y="10"/>
                      <a:pt x="39" y="30"/>
                    </a:cubicBezTo>
                    <a:cubicBezTo>
                      <a:pt x="39" y="30"/>
                      <a:pt x="40" y="20"/>
                      <a:pt x="35" y="16"/>
                    </a:cubicBezTo>
                    <a:cubicBezTo>
                      <a:pt x="31" y="14"/>
                      <a:pt x="31" y="12"/>
                      <a:pt x="31" y="12"/>
                    </a:cubicBezTo>
                    <a:cubicBezTo>
                      <a:pt x="31" y="12"/>
                      <a:pt x="28" y="16"/>
                      <a:pt x="21" y="18"/>
                    </a:cubicBezTo>
                    <a:cubicBezTo>
                      <a:pt x="14" y="19"/>
                      <a:pt x="13" y="24"/>
                      <a:pt x="11" y="31"/>
                    </a:cubicBezTo>
                    <a:close/>
                  </a:path>
                </a:pathLst>
              </a:custGeom>
              <a:solidFill>
                <a:schemeClr val="accent1"/>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20" name="Freeform 189"/>
              <p:cNvSpPr/>
              <p:nvPr/>
            </p:nvSpPr>
            <p:spPr bwMode="auto">
              <a:xfrm>
                <a:off x="1879503" y="3808311"/>
                <a:ext cx="133819" cy="219848"/>
              </a:xfrm>
              <a:custGeom>
                <a:avLst/>
                <a:gdLst>
                  <a:gd name="T0" fmla="*/ 14 w 14"/>
                  <a:gd name="T1" fmla="*/ 21 h 23"/>
                  <a:gd name="T2" fmla="*/ 14 w 14"/>
                  <a:gd name="T3" fmla="*/ 21 h 23"/>
                  <a:gd name="T4" fmla="*/ 12 w 14"/>
                  <a:gd name="T5" fmla="*/ 23 h 23"/>
                  <a:gd name="T6" fmla="*/ 0 w 14"/>
                  <a:gd name="T7" fmla="*/ 23 h 23"/>
                  <a:gd name="T8" fmla="*/ 0 w 14"/>
                  <a:gd name="T9" fmla="*/ 21 h 23"/>
                  <a:gd name="T10" fmla="*/ 2 w 14"/>
                  <a:gd name="T11" fmla="*/ 0 h 23"/>
                  <a:gd name="T12" fmla="*/ 12 w 14"/>
                  <a:gd name="T13" fmla="*/ 0 h 23"/>
                  <a:gd name="T14" fmla="*/ 14 w 14"/>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3">
                    <a:moveTo>
                      <a:pt x="14" y="21"/>
                    </a:moveTo>
                    <a:lnTo>
                      <a:pt x="14" y="21"/>
                    </a:lnTo>
                    <a:lnTo>
                      <a:pt x="12" y="23"/>
                    </a:lnTo>
                    <a:lnTo>
                      <a:pt x="0" y="23"/>
                    </a:lnTo>
                    <a:lnTo>
                      <a:pt x="0" y="21"/>
                    </a:lnTo>
                    <a:lnTo>
                      <a:pt x="2" y="0"/>
                    </a:lnTo>
                    <a:lnTo>
                      <a:pt x="12" y="0"/>
                    </a:lnTo>
                    <a:lnTo>
                      <a:pt x="14" y="21"/>
                    </a:lnTo>
                    <a:close/>
                  </a:path>
                </a:pathLst>
              </a:custGeom>
              <a:solidFill>
                <a:schemeClr val="accent1"/>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21" name="Freeform 190"/>
              <p:cNvSpPr/>
              <p:nvPr/>
            </p:nvSpPr>
            <p:spPr bwMode="auto">
              <a:xfrm>
                <a:off x="1860386" y="3645819"/>
                <a:ext cx="181614" cy="181614"/>
              </a:xfrm>
              <a:custGeom>
                <a:avLst/>
                <a:gdLst>
                  <a:gd name="T0" fmla="*/ 4 w 8"/>
                  <a:gd name="T1" fmla="*/ 8 h 8"/>
                  <a:gd name="T2" fmla="*/ 7 w 8"/>
                  <a:gd name="T3" fmla="*/ 7 h 8"/>
                  <a:gd name="T4" fmla="*/ 7 w 8"/>
                  <a:gd name="T5" fmla="*/ 4 h 8"/>
                  <a:gd name="T6" fmla="*/ 6 w 8"/>
                  <a:gd name="T7" fmla="*/ 1 h 8"/>
                  <a:gd name="T8" fmla="*/ 4 w 8"/>
                  <a:gd name="T9" fmla="*/ 0 h 8"/>
                  <a:gd name="T10" fmla="*/ 4 w 8"/>
                  <a:gd name="T11" fmla="*/ 0 h 8"/>
                  <a:gd name="T12" fmla="*/ 4 w 8"/>
                  <a:gd name="T13" fmla="*/ 0 h 8"/>
                  <a:gd name="T14" fmla="*/ 4 w 8"/>
                  <a:gd name="T15" fmla="*/ 0 h 8"/>
                  <a:gd name="T16" fmla="*/ 2 w 8"/>
                  <a:gd name="T17" fmla="*/ 1 h 8"/>
                  <a:gd name="T18" fmla="*/ 0 w 8"/>
                  <a:gd name="T19" fmla="*/ 4 h 8"/>
                  <a:gd name="T20" fmla="*/ 1 w 8"/>
                  <a:gd name="T21" fmla="*/ 7 h 8"/>
                  <a:gd name="T22" fmla="*/ 4 w 8"/>
                  <a:gd name="T23" fmla="*/ 8 h 8"/>
                  <a:gd name="T24" fmla="*/ 4 w 8"/>
                  <a:gd name="T25" fmla="*/ 8 h 8"/>
                  <a:gd name="T26" fmla="*/ 4 w 8"/>
                  <a:gd name="T27" fmla="*/ 8 h 8"/>
                  <a:gd name="T28" fmla="*/ 4 w 8"/>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4" y="8"/>
                    </a:moveTo>
                    <a:cubicBezTo>
                      <a:pt x="7" y="7"/>
                      <a:pt x="7" y="7"/>
                      <a:pt x="7" y="7"/>
                    </a:cubicBezTo>
                    <a:cubicBezTo>
                      <a:pt x="7" y="6"/>
                      <a:pt x="8" y="5"/>
                      <a:pt x="7" y="4"/>
                    </a:cubicBezTo>
                    <a:cubicBezTo>
                      <a:pt x="6" y="1"/>
                      <a:pt x="6" y="1"/>
                      <a:pt x="6" y="1"/>
                    </a:cubicBezTo>
                    <a:cubicBezTo>
                      <a:pt x="6" y="0"/>
                      <a:pt x="5" y="0"/>
                      <a:pt x="4" y="0"/>
                    </a:cubicBezTo>
                    <a:cubicBezTo>
                      <a:pt x="4" y="0"/>
                      <a:pt x="4" y="0"/>
                      <a:pt x="4" y="0"/>
                    </a:cubicBezTo>
                    <a:cubicBezTo>
                      <a:pt x="4" y="0"/>
                      <a:pt x="4" y="0"/>
                      <a:pt x="4" y="0"/>
                    </a:cubicBezTo>
                    <a:cubicBezTo>
                      <a:pt x="4" y="0"/>
                      <a:pt x="4" y="0"/>
                      <a:pt x="4" y="0"/>
                    </a:cubicBezTo>
                    <a:cubicBezTo>
                      <a:pt x="3" y="0"/>
                      <a:pt x="2" y="0"/>
                      <a:pt x="2" y="1"/>
                    </a:cubicBezTo>
                    <a:cubicBezTo>
                      <a:pt x="0" y="4"/>
                      <a:pt x="0" y="4"/>
                      <a:pt x="0" y="4"/>
                    </a:cubicBezTo>
                    <a:cubicBezTo>
                      <a:pt x="0" y="5"/>
                      <a:pt x="0" y="6"/>
                      <a:pt x="1" y="7"/>
                    </a:cubicBezTo>
                    <a:cubicBezTo>
                      <a:pt x="4" y="8"/>
                      <a:pt x="4" y="8"/>
                      <a:pt x="4" y="8"/>
                    </a:cubicBezTo>
                    <a:cubicBezTo>
                      <a:pt x="4" y="8"/>
                      <a:pt x="4" y="8"/>
                      <a:pt x="4" y="8"/>
                    </a:cubicBezTo>
                    <a:cubicBezTo>
                      <a:pt x="4" y="8"/>
                      <a:pt x="4" y="8"/>
                      <a:pt x="4" y="8"/>
                    </a:cubicBezTo>
                    <a:cubicBezTo>
                      <a:pt x="4" y="8"/>
                      <a:pt x="4" y="8"/>
                      <a:pt x="4" y="8"/>
                    </a:cubicBezTo>
                    <a:close/>
                  </a:path>
                </a:pathLst>
              </a:custGeom>
              <a:solidFill>
                <a:schemeClr val="accent1"/>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39" name="Freeform 209"/>
              <p:cNvSpPr/>
              <p:nvPr/>
            </p:nvSpPr>
            <p:spPr bwMode="auto">
              <a:xfrm>
                <a:off x="1994175" y="3492872"/>
                <a:ext cx="363222" cy="535275"/>
              </a:xfrm>
              <a:custGeom>
                <a:avLst/>
                <a:gdLst>
                  <a:gd name="T0" fmla="*/ 28 w 38"/>
                  <a:gd name="T1" fmla="*/ 52 h 56"/>
                  <a:gd name="T2" fmla="*/ 24 w 38"/>
                  <a:gd name="T3" fmla="*/ 47 h 56"/>
                  <a:gd name="T4" fmla="*/ 26 w 38"/>
                  <a:gd name="T5" fmla="*/ 45 h 56"/>
                  <a:gd name="T6" fmla="*/ 38 w 38"/>
                  <a:gd name="T7" fmla="*/ 9 h 56"/>
                  <a:gd name="T8" fmla="*/ 21 w 38"/>
                  <a:gd name="T9" fmla="*/ 0 h 56"/>
                  <a:gd name="T10" fmla="*/ 19 w 38"/>
                  <a:gd name="T11" fmla="*/ 21 h 56"/>
                  <a:gd name="T12" fmla="*/ 0 w 38"/>
                  <a:gd name="T13" fmla="*/ 56 h 56"/>
                  <a:gd name="T14" fmla="*/ 33 w 38"/>
                  <a:gd name="T15" fmla="*/ 56 h 56"/>
                  <a:gd name="T16" fmla="*/ 28 w 38"/>
                  <a:gd name="T1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6">
                    <a:moveTo>
                      <a:pt x="28" y="52"/>
                    </a:moveTo>
                    <a:lnTo>
                      <a:pt x="24" y="47"/>
                    </a:lnTo>
                    <a:lnTo>
                      <a:pt x="26" y="45"/>
                    </a:lnTo>
                    <a:lnTo>
                      <a:pt x="38" y="9"/>
                    </a:lnTo>
                    <a:lnTo>
                      <a:pt x="21" y="0"/>
                    </a:lnTo>
                    <a:lnTo>
                      <a:pt x="19" y="21"/>
                    </a:lnTo>
                    <a:lnTo>
                      <a:pt x="0" y="56"/>
                    </a:lnTo>
                    <a:lnTo>
                      <a:pt x="33" y="56"/>
                    </a:lnTo>
                    <a:lnTo>
                      <a:pt x="28" y="52"/>
                    </a:lnTo>
                    <a:close/>
                  </a:path>
                </a:pathLst>
              </a:custGeom>
              <a:solidFill>
                <a:schemeClr val="accent1"/>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grpSp>
        <p:grpSp>
          <p:nvGrpSpPr>
            <p:cNvPr id="44" name="Group 43"/>
            <p:cNvGrpSpPr/>
            <p:nvPr/>
          </p:nvGrpSpPr>
          <p:grpSpPr>
            <a:xfrm>
              <a:off x="2309602" y="1609860"/>
              <a:ext cx="1720562" cy="4549843"/>
              <a:chOff x="2309602" y="1609860"/>
              <a:chExt cx="1720562" cy="4549843"/>
            </a:xfrm>
          </p:grpSpPr>
          <p:sp>
            <p:nvSpPr>
              <p:cNvPr id="12" name="Freeform 181"/>
              <p:cNvSpPr/>
              <p:nvPr/>
            </p:nvSpPr>
            <p:spPr bwMode="auto">
              <a:xfrm>
                <a:off x="3189018" y="3311270"/>
                <a:ext cx="162497" cy="296316"/>
              </a:xfrm>
              <a:custGeom>
                <a:avLst/>
                <a:gdLst>
                  <a:gd name="T0" fmla="*/ 17 w 17"/>
                  <a:gd name="T1" fmla="*/ 28 h 31"/>
                  <a:gd name="T2" fmla="*/ 17 w 17"/>
                  <a:gd name="T3" fmla="*/ 31 h 31"/>
                  <a:gd name="T4" fmla="*/ 3 w 17"/>
                  <a:gd name="T5" fmla="*/ 31 h 31"/>
                  <a:gd name="T6" fmla="*/ 0 w 17"/>
                  <a:gd name="T7" fmla="*/ 28 h 31"/>
                  <a:gd name="T8" fmla="*/ 5 w 17"/>
                  <a:gd name="T9" fmla="*/ 2 h 31"/>
                  <a:gd name="T10" fmla="*/ 5 w 17"/>
                  <a:gd name="T11" fmla="*/ 0 h 31"/>
                  <a:gd name="T12" fmla="*/ 14 w 17"/>
                  <a:gd name="T13" fmla="*/ 0 h 31"/>
                  <a:gd name="T14" fmla="*/ 14 w 17"/>
                  <a:gd name="T15" fmla="*/ 2 h 31"/>
                  <a:gd name="T16" fmla="*/ 17 w 17"/>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1">
                    <a:moveTo>
                      <a:pt x="17" y="28"/>
                    </a:moveTo>
                    <a:lnTo>
                      <a:pt x="17" y="31"/>
                    </a:lnTo>
                    <a:lnTo>
                      <a:pt x="3" y="31"/>
                    </a:lnTo>
                    <a:lnTo>
                      <a:pt x="0" y="28"/>
                    </a:lnTo>
                    <a:lnTo>
                      <a:pt x="5" y="2"/>
                    </a:lnTo>
                    <a:lnTo>
                      <a:pt x="5" y="0"/>
                    </a:lnTo>
                    <a:lnTo>
                      <a:pt x="14" y="0"/>
                    </a:lnTo>
                    <a:lnTo>
                      <a:pt x="14" y="2"/>
                    </a:lnTo>
                    <a:lnTo>
                      <a:pt x="17" y="28"/>
                    </a:ln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13" name="Freeform 182"/>
              <p:cNvSpPr/>
              <p:nvPr/>
            </p:nvSpPr>
            <p:spPr bwMode="auto">
              <a:xfrm>
                <a:off x="3189018" y="3129661"/>
                <a:ext cx="181614" cy="219848"/>
              </a:xfrm>
              <a:custGeom>
                <a:avLst/>
                <a:gdLst>
                  <a:gd name="T0" fmla="*/ 4 w 8"/>
                  <a:gd name="T1" fmla="*/ 10 h 10"/>
                  <a:gd name="T2" fmla="*/ 7 w 8"/>
                  <a:gd name="T3" fmla="*/ 8 h 10"/>
                  <a:gd name="T4" fmla="*/ 8 w 8"/>
                  <a:gd name="T5" fmla="*/ 5 h 10"/>
                  <a:gd name="T6" fmla="*/ 6 w 8"/>
                  <a:gd name="T7" fmla="*/ 2 h 10"/>
                  <a:gd name="T8" fmla="*/ 4 w 8"/>
                  <a:gd name="T9" fmla="*/ 0 h 10"/>
                  <a:gd name="T10" fmla="*/ 4 w 8"/>
                  <a:gd name="T11" fmla="*/ 0 h 10"/>
                  <a:gd name="T12" fmla="*/ 4 w 8"/>
                  <a:gd name="T13" fmla="*/ 0 h 10"/>
                  <a:gd name="T14" fmla="*/ 4 w 8"/>
                  <a:gd name="T15" fmla="*/ 0 h 10"/>
                  <a:gd name="T16" fmla="*/ 1 w 8"/>
                  <a:gd name="T17" fmla="*/ 2 h 10"/>
                  <a:gd name="T18" fmla="*/ 0 w 8"/>
                  <a:gd name="T19" fmla="*/ 5 h 10"/>
                  <a:gd name="T20" fmla="*/ 1 w 8"/>
                  <a:gd name="T21" fmla="*/ 8 h 10"/>
                  <a:gd name="T22" fmla="*/ 4 w 8"/>
                  <a:gd name="T23" fmla="*/ 10 h 10"/>
                  <a:gd name="T24" fmla="*/ 4 w 8"/>
                  <a:gd name="T25" fmla="*/ 10 h 10"/>
                  <a:gd name="T26" fmla="*/ 4 w 8"/>
                  <a:gd name="T27" fmla="*/ 10 h 10"/>
                  <a:gd name="T28" fmla="*/ 4 w 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0">
                    <a:moveTo>
                      <a:pt x="4" y="10"/>
                    </a:moveTo>
                    <a:cubicBezTo>
                      <a:pt x="7" y="8"/>
                      <a:pt x="7" y="8"/>
                      <a:pt x="7" y="8"/>
                    </a:cubicBezTo>
                    <a:cubicBezTo>
                      <a:pt x="8" y="7"/>
                      <a:pt x="8" y="6"/>
                      <a:pt x="8" y="5"/>
                    </a:cubicBezTo>
                    <a:cubicBezTo>
                      <a:pt x="6" y="2"/>
                      <a:pt x="6" y="2"/>
                      <a:pt x="6" y="2"/>
                    </a:cubicBezTo>
                    <a:cubicBezTo>
                      <a:pt x="6" y="1"/>
                      <a:pt x="5" y="0"/>
                      <a:pt x="4" y="0"/>
                    </a:cubicBezTo>
                    <a:cubicBezTo>
                      <a:pt x="4" y="0"/>
                      <a:pt x="4" y="0"/>
                      <a:pt x="4" y="0"/>
                    </a:cubicBezTo>
                    <a:cubicBezTo>
                      <a:pt x="4" y="0"/>
                      <a:pt x="4" y="0"/>
                      <a:pt x="4" y="0"/>
                    </a:cubicBezTo>
                    <a:cubicBezTo>
                      <a:pt x="4" y="0"/>
                      <a:pt x="4" y="0"/>
                      <a:pt x="4" y="0"/>
                    </a:cubicBezTo>
                    <a:cubicBezTo>
                      <a:pt x="3" y="0"/>
                      <a:pt x="2" y="1"/>
                      <a:pt x="1" y="2"/>
                    </a:cubicBezTo>
                    <a:cubicBezTo>
                      <a:pt x="0" y="5"/>
                      <a:pt x="0" y="5"/>
                      <a:pt x="0" y="5"/>
                    </a:cubicBezTo>
                    <a:cubicBezTo>
                      <a:pt x="0" y="6"/>
                      <a:pt x="0" y="7"/>
                      <a:pt x="1" y="8"/>
                    </a:cubicBezTo>
                    <a:cubicBezTo>
                      <a:pt x="4" y="10"/>
                      <a:pt x="4" y="10"/>
                      <a:pt x="4" y="10"/>
                    </a:cubicBezTo>
                    <a:cubicBezTo>
                      <a:pt x="4" y="10"/>
                      <a:pt x="4" y="10"/>
                      <a:pt x="4" y="10"/>
                    </a:cubicBezTo>
                    <a:cubicBezTo>
                      <a:pt x="4" y="10"/>
                      <a:pt x="4" y="10"/>
                      <a:pt x="4" y="10"/>
                    </a:cubicBezTo>
                    <a:cubicBezTo>
                      <a:pt x="4" y="10"/>
                      <a:pt x="4" y="10"/>
                      <a:pt x="4" y="10"/>
                    </a:cubicBez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22" name="Freeform 191"/>
              <p:cNvSpPr/>
              <p:nvPr/>
            </p:nvSpPr>
            <p:spPr bwMode="auto">
              <a:xfrm>
                <a:off x="3036082" y="2833346"/>
                <a:ext cx="497041" cy="296316"/>
              </a:xfrm>
              <a:custGeom>
                <a:avLst/>
                <a:gdLst>
                  <a:gd name="T0" fmla="*/ 11 w 22"/>
                  <a:gd name="T1" fmla="*/ 13 h 13"/>
                  <a:gd name="T2" fmla="*/ 7 w 22"/>
                  <a:gd name="T3" fmla="*/ 12 h 13"/>
                  <a:gd name="T4" fmla="*/ 2 w 22"/>
                  <a:gd name="T5" fmla="*/ 8 h 13"/>
                  <a:gd name="T6" fmla="*/ 0 w 22"/>
                  <a:gd name="T7" fmla="*/ 3 h 13"/>
                  <a:gd name="T8" fmla="*/ 0 w 22"/>
                  <a:gd name="T9" fmla="*/ 0 h 13"/>
                  <a:gd name="T10" fmla="*/ 2 w 22"/>
                  <a:gd name="T11" fmla="*/ 0 h 13"/>
                  <a:gd name="T12" fmla="*/ 2 w 22"/>
                  <a:gd name="T13" fmla="*/ 3 h 13"/>
                  <a:gd name="T14" fmla="*/ 4 w 22"/>
                  <a:gd name="T15" fmla="*/ 7 h 13"/>
                  <a:gd name="T16" fmla="*/ 8 w 22"/>
                  <a:gd name="T17" fmla="*/ 10 h 13"/>
                  <a:gd name="T18" fmla="*/ 14 w 22"/>
                  <a:gd name="T19" fmla="*/ 10 h 13"/>
                  <a:gd name="T20" fmla="*/ 18 w 22"/>
                  <a:gd name="T21" fmla="*/ 7 h 13"/>
                  <a:gd name="T22" fmla="*/ 20 w 22"/>
                  <a:gd name="T23" fmla="*/ 3 h 13"/>
                  <a:gd name="T24" fmla="*/ 20 w 22"/>
                  <a:gd name="T25" fmla="*/ 0 h 13"/>
                  <a:gd name="T26" fmla="*/ 22 w 22"/>
                  <a:gd name="T27" fmla="*/ 0 h 13"/>
                  <a:gd name="T28" fmla="*/ 22 w 22"/>
                  <a:gd name="T29" fmla="*/ 3 h 13"/>
                  <a:gd name="T30" fmla="*/ 19 w 22"/>
                  <a:gd name="T31" fmla="*/ 8 h 13"/>
                  <a:gd name="T32" fmla="*/ 15 w 22"/>
                  <a:gd name="T33" fmla="*/ 12 h 13"/>
                  <a:gd name="T34" fmla="*/ 11 w 22"/>
                  <a:gd name="T3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3">
                    <a:moveTo>
                      <a:pt x="11" y="13"/>
                    </a:moveTo>
                    <a:cubicBezTo>
                      <a:pt x="9" y="13"/>
                      <a:pt x="8" y="13"/>
                      <a:pt x="7" y="12"/>
                    </a:cubicBezTo>
                    <a:cubicBezTo>
                      <a:pt x="2" y="8"/>
                      <a:pt x="2" y="8"/>
                      <a:pt x="2" y="8"/>
                    </a:cubicBezTo>
                    <a:cubicBezTo>
                      <a:pt x="1" y="7"/>
                      <a:pt x="0" y="5"/>
                      <a:pt x="0" y="3"/>
                    </a:cubicBezTo>
                    <a:cubicBezTo>
                      <a:pt x="0" y="0"/>
                      <a:pt x="0" y="0"/>
                      <a:pt x="0" y="0"/>
                    </a:cubicBezTo>
                    <a:cubicBezTo>
                      <a:pt x="2" y="0"/>
                      <a:pt x="2" y="0"/>
                      <a:pt x="2" y="0"/>
                    </a:cubicBezTo>
                    <a:cubicBezTo>
                      <a:pt x="2" y="3"/>
                      <a:pt x="2" y="3"/>
                      <a:pt x="2" y="3"/>
                    </a:cubicBezTo>
                    <a:cubicBezTo>
                      <a:pt x="2" y="4"/>
                      <a:pt x="3" y="6"/>
                      <a:pt x="4" y="7"/>
                    </a:cubicBezTo>
                    <a:cubicBezTo>
                      <a:pt x="8" y="10"/>
                      <a:pt x="8" y="10"/>
                      <a:pt x="8" y="10"/>
                    </a:cubicBezTo>
                    <a:cubicBezTo>
                      <a:pt x="10" y="11"/>
                      <a:pt x="12" y="11"/>
                      <a:pt x="14" y="10"/>
                    </a:cubicBezTo>
                    <a:cubicBezTo>
                      <a:pt x="18" y="7"/>
                      <a:pt x="18" y="7"/>
                      <a:pt x="18" y="7"/>
                    </a:cubicBezTo>
                    <a:cubicBezTo>
                      <a:pt x="19" y="6"/>
                      <a:pt x="20" y="4"/>
                      <a:pt x="20" y="3"/>
                    </a:cubicBezTo>
                    <a:cubicBezTo>
                      <a:pt x="20" y="0"/>
                      <a:pt x="20" y="0"/>
                      <a:pt x="20" y="0"/>
                    </a:cubicBezTo>
                    <a:cubicBezTo>
                      <a:pt x="22" y="0"/>
                      <a:pt x="22" y="0"/>
                      <a:pt x="22" y="0"/>
                    </a:cubicBezTo>
                    <a:cubicBezTo>
                      <a:pt x="22" y="3"/>
                      <a:pt x="22" y="3"/>
                      <a:pt x="22" y="3"/>
                    </a:cubicBezTo>
                    <a:cubicBezTo>
                      <a:pt x="22" y="5"/>
                      <a:pt x="21" y="7"/>
                      <a:pt x="19" y="8"/>
                    </a:cubicBezTo>
                    <a:cubicBezTo>
                      <a:pt x="15" y="12"/>
                      <a:pt x="15" y="12"/>
                      <a:pt x="15" y="12"/>
                    </a:cubicBezTo>
                    <a:cubicBezTo>
                      <a:pt x="14" y="13"/>
                      <a:pt x="12" y="13"/>
                      <a:pt x="11" y="13"/>
                    </a:cubicBez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23" name="Freeform 192"/>
              <p:cNvSpPr/>
              <p:nvPr/>
            </p:nvSpPr>
            <p:spPr bwMode="auto">
              <a:xfrm>
                <a:off x="2625065" y="3062749"/>
                <a:ext cx="114702" cy="86029"/>
              </a:xfrm>
              <a:custGeom>
                <a:avLst/>
                <a:gdLst>
                  <a:gd name="T0" fmla="*/ 0 w 12"/>
                  <a:gd name="T1" fmla="*/ 4 h 9"/>
                  <a:gd name="T2" fmla="*/ 7 w 12"/>
                  <a:gd name="T3" fmla="*/ 0 h 9"/>
                  <a:gd name="T4" fmla="*/ 12 w 12"/>
                  <a:gd name="T5" fmla="*/ 4 h 9"/>
                  <a:gd name="T6" fmla="*/ 10 w 12"/>
                  <a:gd name="T7" fmla="*/ 9 h 9"/>
                  <a:gd name="T8" fmla="*/ 0 w 12"/>
                  <a:gd name="T9" fmla="*/ 4 h 9"/>
                </a:gdLst>
                <a:ahLst/>
                <a:cxnLst>
                  <a:cxn ang="0">
                    <a:pos x="T0" y="T1"/>
                  </a:cxn>
                  <a:cxn ang="0">
                    <a:pos x="T2" y="T3"/>
                  </a:cxn>
                  <a:cxn ang="0">
                    <a:pos x="T4" y="T5"/>
                  </a:cxn>
                  <a:cxn ang="0">
                    <a:pos x="T6" y="T7"/>
                  </a:cxn>
                  <a:cxn ang="0">
                    <a:pos x="T8" y="T9"/>
                  </a:cxn>
                </a:cxnLst>
                <a:rect l="0" t="0" r="r" b="b"/>
                <a:pathLst>
                  <a:path w="12" h="9">
                    <a:moveTo>
                      <a:pt x="0" y="4"/>
                    </a:moveTo>
                    <a:lnTo>
                      <a:pt x="7" y="0"/>
                    </a:lnTo>
                    <a:lnTo>
                      <a:pt x="12" y="4"/>
                    </a:lnTo>
                    <a:lnTo>
                      <a:pt x="10" y="9"/>
                    </a:lnTo>
                    <a:lnTo>
                      <a:pt x="0" y="4"/>
                    </a:ln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24" name="Freeform 193"/>
              <p:cNvSpPr/>
              <p:nvPr/>
            </p:nvSpPr>
            <p:spPr bwMode="auto">
              <a:xfrm>
                <a:off x="3733848" y="4391381"/>
                <a:ext cx="296316" cy="544836"/>
              </a:xfrm>
              <a:custGeom>
                <a:avLst/>
                <a:gdLst>
                  <a:gd name="T0" fmla="*/ 13 w 13"/>
                  <a:gd name="T1" fmla="*/ 11 h 24"/>
                  <a:gd name="T2" fmla="*/ 6 w 13"/>
                  <a:gd name="T3" fmla="*/ 0 h 24"/>
                  <a:gd name="T4" fmla="*/ 6 w 13"/>
                  <a:gd name="T5" fmla="*/ 0 h 24"/>
                  <a:gd name="T6" fmla="*/ 5 w 13"/>
                  <a:gd name="T7" fmla="*/ 0 h 24"/>
                  <a:gd name="T8" fmla="*/ 1 w 13"/>
                  <a:gd name="T9" fmla="*/ 4 h 24"/>
                  <a:gd name="T10" fmla="*/ 1 w 13"/>
                  <a:gd name="T11" fmla="*/ 4 h 24"/>
                  <a:gd name="T12" fmla="*/ 0 w 13"/>
                  <a:gd name="T13" fmla="*/ 8 h 24"/>
                  <a:gd name="T14" fmla="*/ 0 w 13"/>
                  <a:gd name="T15" fmla="*/ 8 h 24"/>
                  <a:gd name="T16" fmla="*/ 2 w 13"/>
                  <a:gd name="T17" fmla="*/ 8 h 24"/>
                  <a:gd name="T18" fmla="*/ 2 w 13"/>
                  <a:gd name="T19" fmla="*/ 8 h 24"/>
                  <a:gd name="T20" fmla="*/ 3 w 13"/>
                  <a:gd name="T21" fmla="*/ 5 h 24"/>
                  <a:gd name="T22" fmla="*/ 4 w 13"/>
                  <a:gd name="T23" fmla="*/ 4 h 24"/>
                  <a:gd name="T24" fmla="*/ 5 w 13"/>
                  <a:gd name="T25" fmla="*/ 2 h 24"/>
                  <a:gd name="T26" fmla="*/ 6 w 13"/>
                  <a:gd name="T27" fmla="*/ 2 h 24"/>
                  <a:gd name="T28" fmla="*/ 11 w 13"/>
                  <a:gd name="T29" fmla="*/ 12 h 24"/>
                  <a:gd name="T30" fmla="*/ 7 w 13"/>
                  <a:gd name="T31" fmla="*/ 22 h 24"/>
                  <a:gd name="T32" fmla="*/ 7 w 13"/>
                  <a:gd name="T33" fmla="*/ 23 h 24"/>
                  <a:gd name="T34" fmla="*/ 7 w 13"/>
                  <a:gd name="T35" fmla="*/ 22 h 24"/>
                  <a:gd name="T36" fmla="*/ 4 w 13"/>
                  <a:gd name="T37" fmla="*/ 18 h 24"/>
                  <a:gd name="T38" fmla="*/ 2 w 13"/>
                  <a:gd name="T39" fmla="*/ 12 h 24"/>
                  <a:gd name="T40" fmla="*/ 2 w 13"/>
                  <a:gd name="T41" fmla="*/ 10 h 24"/>
                  <a:gd name="T42" fmla="*/ 0 w 13"/>
                  <a:gd name="T43" fmla="*/ 10 h 24"/>
                  <a:gd name="T44" fmla="*/ 0 w 13"/>
                  <a:gd name="T45" fmla="*/ 12 h 24"/>
                  <a:gd name="T46" fmla="*/ 4 w 13"/>
                  <a:gd name="T47" fmla="*/ 22 h 24"/>
                  <a:gd name="T48" fmla="*/ 7 w 13"/>
                  <a:gd name="T49" fmla="*/ 24 h 24"/>
                  <a:gd name="T50" fmla="*/ 7 w 13"/>
                  <a:gd name="T51" fmla="*/ 24 h 24"/>
                  <a:gd name="T52" fmla="*/ 13 w 13"/>
                  <a:gd name="T53"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 h="24">
                    <a:moveTo>
                      <a:pt x="13" y="11"/>
                    </a:moveTo>
                    <a:cubicBezTo>
                      <a:pt x="12" y="5"/>
                      <a:pt x="9" y="0"/>
                      <a:pt x="6" y="0"/>
                    </a:cubicBezTo>
                    <a:cubicBezTo>
                      <a:pt x="6" y="0"/>
                      <a:pt x="6" y="0"/>
                      <a:pt x="6" y="0"/>
                    </a:cubicBezTo>
                    <a:cubicBezTo>
                      <a:pt x="5" y="0"/>
                      <a:pt x="5" y="0"/>
                      <a:pt x="5" y="0"/>
                    </a:cubicBezTo>
                    <a:cubicBezTo>
                      <a:pt x="3" y="0"/>
                      <a:pt x="2" y="2"/>
                      <a:pt x="1" y="4"/>
                    </a:cubicBezTo>
                    <a:cubicBezTo>
                      <a:pt x="1" y="4"/>
                      <a:pt x="1" y="4"/>
                      <a:pt x="1" y="4"/>
                    </a:cubicBezTo>
                    <a:cubicBezTo>
                      <a:pt x="1" y="5"/>
                      <a:pt x="1" y="6"/>
                      <a:pt x="0" y="8"/>
                    </a:cubicBezTo>
                    <a:cubicBezTo>
                      <a:pt x="0" y="8"/>
                      <a:pt x="0" y="8"/>
                      <a:pt x="0" y="8"/>
                    </a:cubicBezTo>
                    <a:cubicBezTo>
                      <a:pt x="2" y="8"/>
                      <a:pt x="2" y="8"/>
                      <a:pt x="2" y="8"/>
                    </a:cubicBezTo>
                    <a:cubicBezTo>
                      <a:pt x="2" y="8"/>
                      <a:pt x="2" y="8"/>
                      <a:pt x="2" y="8"/>
                    </a:cubicBezTo>
                    <a:cubicBezTo>
                      <a:pt x="3" y="7"/>
                      <a:pt x="3" y="6"/>
                      <a:pt x="3" y="5"/>
                    </a:cubicBezTo>
                    <a:cubicBezTo>
                      <a:pt x="3" y="5"/>
                      <a:pt x="3" y="4"/>
                      <a:pt x="4" y="4"/>
                    </a:cubicBezTo>
                    <a:cubicBezTo>
                      <a:pt x="4" y="3"/>
                      <a:pt x="4" y="3"/>
                      <a:pt x="5" y="2"/>
                    </a:cubicBezTo>
                    <a:cubicBezTo>
                      <a:pt x="5" y="2"/>
                      <a:pt x="6" y="2"/>
                      <a:pt x="6" y="2"/>
                    </a:cubicBezTo>
                    <a:cubicBezTo>
                      <a:pt x="8" y="2"/>
                      <a:pt x="10" y="6"/>
                      <a:pt x="11" y="12"/>
                    </a:cubicBezTo>
                    <a:cubicBezTo>
                      <a:pt x="11" y="17"/>
                      <a:pt x="9" y="21"/>
                      <a:pt x="7" y="22"/>
                    </a:cubicBezTo>
                    <a:cubicBezTo>
                      <a:pt x="7" y="23"/>
                      <a:pt x="7" y="23"/>
                      <a:pt x="7" y="23"/>
                    </a:cubicBezTo>
                    <a:cubicBezTo>
                      <a:pt x="7" y="22"/>
                      <a:pt x="7" y="22"/>
                      <a:pt x="7" y="22"/>
                    </a:cubicBezTo>
                    <a:cubicBezTo>
                      <a:pt x="6" y="22"/>
                      <a:pt x="5" y="20"/>
                      <a:pt x="4" y="18"/>
                    </a:cubicBezTo>
                    <a:cubicBezTo>
                      <a:pt x="3" y="17"/>
                      <a:pt x="3" y="15"/>
                      <a:pt x="2" y="12"/>
                    </a:cubicBezTo>
                    <a:cubicBezTo>
                      <a:pt x="2" y="11"/>
                      <a:pt x="2" y="11"/>
                      <a:pt x="2" y="10"/>
                    </a:cubicBezTo>
                    <a:cubicBezTo>
                      <a:pt x="0" y="10"/>
                      <a:pt x="0" y="10"/>
                      <a:pt x="0" y="10"/>
                    </a:cubicBezTo>
                    <a:cubicBezTo>
                      <a:pt x="0" y="11"/>
                      <a:pt x="0" y="11"/>
                      <a:pt x="0" y="12"/>
                    </a:cubicBezTo>
                    <a:cubicBezTo>
                      <a:pt x="1" y="17"/>
                      <a:pt x="2" y="20"/>
                      <a:pt x="4" y="22"/>
                    </a:cubicBezTo>
                    <a:cubicBezTo>
                      <a:pt x="5" y="23"/>
                      <a:pt x="6" y="24"/>
                      <a:pt x="7" y="24"/>
                    </a:cubicBezTo>
                    <a:cubicBezTo>
                      <a:pt x="7" y="24"/>
                      <a:pt x="7" y="24"/>
                      <a:pt x="7" y="24"/>
                    </a:cubicBezTo>
                    <a:cubicBezTo>
                      <a:pt x="11" y="23"/>
                      <a:pt x="13" y="18"/>
                      <a:pt x="13" y="11"/>
                    </a:cubicBez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25" name="Freeform 194"/>
              <p:cNvSpPr/>
              <p:nvPr/>
            </p:nvSpPr>
            <p:spPr bwMode="auto">
              <a:xfrm>
                <a:off x="3843570" y="3062749"/>
                <a:ext cx="157922" cy="1624942"/>
              </a:xfrm>
              <a:custGeom>
                <a:avLst/>
                <a:gdLst>
                  <a:gd name="T0" fmla="*/ 16 w 16"/>
                  <a:gd name="T1" fmla="*/ 170 h 170"/>
                  <a:gd name="T2" fmla="*/ 0 w 16"/>
                  <a:gd name="T3" fmla="*/ 170 h 170"/>
                  <a:gd name="T4" fmla="*/ 2 w 16"/>
                  <a:gd name="T5" fmla="*/ 0 h 170"/>
                  <a:gd name="T6" fmla="*/ 16 w 16"/>
                  <a:gd name="T7" fmla="*/ 19 h 170"/>
                  <a:gd name="T8" fmla="*/ 16 w 16"/>
                  <a:gd name="T9" fmla="*/ 170 h 170"/>
                </a:gdLst>
                <a:ahLst/>
                <a:cxnLst>
                  <a:cxn ang="0">
                    <a:pos x="T0" y="T1"/>
                  </a:cxn>
                  <a:cxn ang="0">
                    <a:pos x="T2" y="T3"/>
                  </a:cxn>
                  <a:cxn ang="0">
                    <a:pos x="T4" y="T5"/>
                  </a:cxn>
                  <a:cxn ang="0">
                    <a:pos x="T6" y="T7"/>
                  </a:cxn>
                  <a:cxn ang="0">
                    <a:pos x="T8" y="T9"/>
                  </a:cxn>
                </a:cxnLst>
                <a:rect l="0" t="0" r="r" b="b"/>
                <a:pathLst>
                  <a:path w="16" h="170">
                    <a:moveTo>
                      <a:pt x="16" y="170"/>
                    </a:moveTo>
                    <a:lnTo>
                      <a:pt x="0" y="170"/>
                    </a:lnTo>
                    <a:lnTo>
                      <a:pt x="2" y="0"/>
                    </a:lnTo>
                    <a:lnTo>
                      <a:pt x="16" y="19"/>
                    </a:lnTo>
                    <a:lnTo>
                      <a:pt x="16" y="170"/>
                    </a:ln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26" name="Freeform 195"/>
              <p:cNvSpPr/>
              <p:nvPr/>
            </p:nvSpPr>
            <p:spPr bwMode="auto">
              <a:xfrm>
                <a:off x="3867673" y="3693609"/>
                <a:ext cx="133819" cy="334550"/>
              </a:xfrm>
              <a:custGeom>
                <a:avLst/>
                <a:gdLst>
                  <a:gd name="T0" fmla="*/ 5 w 6"/>
                  <a:gd name="T1" fmla="*/ 1 h 15"/>
                  <a:gd name="T2" fmla="*/ 3 w 6"/>
                  <a:gd name="T3" fmla="*/ 4 h 15"/>
                  <a:gd name="T4" fmla="*/ 0 w 6"/>
                  <a:gd name="T5" fmla="*/ 15 h 15"/>
                  <a:gd name="T6" fmla="*/ 6 w 6"/>
                  <a:gd name="T7" fmla="*/ 15 h 15"/>
                  <a:gd name="T8" fmla="*/ 6 w 6"/>
                  <a:gd name="T9" fmla="*/ 0 h 15"/>
                  <a:gd name="T10" fmla="*/ 5 w 6"/>
                  <a:gd name="T11" fmla="*/ 1 h 15"/>
                </a:gdLst>
                <a:ahLst/>
                <a:cxnLst>
                  <a:cxn ang="0">
                    <a:pos x="T0" y="T1"/>
                  </a:cxn>
                  <a:cxn ang="0">
                    <a:pos x="T2" y="T3"/>
                  </a:cxn>
                  <a:cxn ang="0">
                    <a:pos x="T4" y="T5"/>
                  </a:cxn>
                  <a:cxn ang="0">
                    <a:pos x="T6" y="T7"/>
                  </a:cxn>
                  <a:cxn ang="0">
                    <a:pos x="T8" y="T9"/>
                  </a:cxn>
                  <a:cxn ang="0">
                    <a:pos x="T10" y="T11"/>
                  </a:cxn>
                </a:cxnLst>
                <a:rect l="0" t="0" r="r" b="b"/>
                <a:pathLst>
                  <a:path w="6" h="15">
                    <a:moveTo>
                      <a:pt x="5" y="1"/>
                    </a:moveTo>
                    <a:cubicBezTo>
                      <a:pt x="4" y="2"/>
                      <a:pt x="3" y="3"/>
                      <a:pt x="3" y="4"/>
                    </a:cubicBezTo>
                    <a:cubicBezTo>
                      <a:pt x="0" y="15"/>
                      <a:pt x="0" y="15"/>
                      <a:pt x="0" y="15"/>
                    </a:cubicBezTo>
                    <a:cubicBezTo>
                      <a:pt x="6" y="15"/>
                      <a:pt x="6" y="15"/>
                      <a:pt x="6" y="15"/>
                    </a:cubicBezTo>
                    <a:cubicBezTo>
                      <a:pt x="6" y="0"/>
                      <a:pt x="6" y="0"/>
                      <a:pt x="6" y="0"/>
                    </a:cubicBezTo>
                    <a:lnTo>
                      <a:pt x="5" y="1"/>
                    </a:ln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28" name="Freeform 197"/>
              <p:cNvSpPr/>
              <p:nvPr/>
            </p:nvSpPr>
            <p:spPr bwMode="auto">
              <a:xfrm>
                <a:off x="2854468" y="5930299"/>
                <a:ext cx="449252" cy="229404"/>
              </a:xfrm>
              <a:custGeom>
                <a:avLst/>
                <a:gdLst>
                  <a:gd name="T0" fmla="*/ 20 w 20"/>
                  <a:gd name="T1" fmla="*/ 8 h 10"/>
                  <a:gd name="T2" fmla="*/ 19 w 20"/>
                  <a:gd name="T3" fmla="*/ 10 h 10"/>
                  <a:gd name="T4" fmla="*/ 1 w 20"/>
                  <a:gd name="T5" fmla="*/ 10 h 10"/>
                  <a:gd name="T6" fmla="*/ 0 w 20"/>
                  <a:gd name="T7" fmla="*/ 8 h 10"/>
                  <a:gd name="T8" fmla="*/ 10 w 20"/>
                  <a:gd name="T9" fmla="*/ 0 h 10"/>
                  <a:gd name="T10" fmla="*/ 20 w 20"/>
                  <a:gd name="T11" fmla="*/ 8 h 10"/>
                </a:gdLst>
                <a:ahLst/>
                <a:cxnLst>
                  <a:cxn ang="0">
                    <a:pos x="T0" y="T1"/>
                  </a:cxn>
                  <a:cxn ang="0">
                    <a:pos x="T2" y="T3"/>
                  </a:cxn>
                  <a:cxn ang="0">
                    <a:pos x="T4" y="T5"/>
                  </a:cxn>
                  <a:cxn ang="0">
                    <a:pos x="T6" y="T7"/>
                  </a:cxn>
                  <a:cxn ang="0">
                    <a:pos x="T8" y="T9"/>
                  </a:cxn>
                  <a:cxn ang="0">
                    <a:pos x="T10" y="T11"/>
                  </a:cxn>
                </a:cxnLst>
                <a:rect l="0" t="0" r="r" b="b"/>
                <a:pathLst>
                  <a:path w="20" h="10">
                    <a:moveTo>
                      <a:pt x="20" y="8"/>
                    </a:moveTo>
                    <a:cubicBezTo>
                      <a:pt x="20" y="9"/>
                      <a:pt x="20" y="10"/>
                      <a:pt x="19" y="10"/>
                    </a:cubicBezTo>
                    <a:cubicBezTo>
                      <a:pt x="1" y="10"/>
                      <a:pt x="1" y="10"/>
                      <a:pt x="1" y="10"/>
                    </a:cubicBezTo>
                    <a:cubicBezTo>
                      <a:pt x="0" y="10"/>
                      <a:pt x="0" y="9"/>
                      <a:pt x="0" y="8"/>
                    </a:cubicBezTo>
                    <a:cubicBezTo>
                      <a:pt x="0" y="3"/>
                      <a:pt x="4" y="0"/>
                      <a:pt x="10" y="0"/>
                    </a:cubicBezTo>
                    <a:cubicBezTo>
                      <a:pt x="16" y="0"/>
                      <a:pt x="20" y="3"/>
                      <a:pt x="20" y="8"/>
                    </a:cubicBez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29" name="Rectangle 198"/>
              <p:cNvSpPr>
                <a:spLocks noChangeArrowheads="1"/>
              </p:cNvSpPr>
              <p:nvPr/>
            </p:nvSpPr>
            <p:spPr bwMode="auto">
              <a:xfrm>
                <a:off x="2854468" y="6111908"/>
                <a:ext cx="449252" cy="47795"/>
              </a:xfrm>
              <a:prstGeom prst="rect">
                <a:avLst/>
              </a:pr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30" name="Freeform 199"/>
              <p:cNvSpPr/>
              <p:nvPr/>
            </p:nvSpPr>
            <p:spPr bwMode="auto">
              <a:xfrm>
                <a:off x="3322837" y="5930299"/>
                <a:ext cx="477924" cy="229404"/>
              </a:xfrm>
              <a:custGeom>
                <a:avLst/>
                <a:gdLst>
                  <a:gd name="T0" fmla="*/ 21 w 21"/>
                  <a:gd name="T1" fmla="*/ 8 h 10"/>
                  <a:gd name="T2" fmla="*/ 20 w 21"/>
                  <a:gd name="T3" fmla="*/ 10 h 10"/>
                  <a:gd name="T4" fmla="*/ 1 w 21"/>
                  <a:gd name="T5" fmla="*/ 10 h 10"/>
                  <a:gd name="T6" fmla="*/ 0 w 21"/>
                  <a:gd name="T7" fmla="*/ 8 h 10"/>
                  <a:gd name="T8" fmla="*/ 11 w 21"/>
                  <a:gd name="T9" fmla="*/ 0 h 10"/>
                  <a:gd name="T10" fmla="*/ 21 w 21"/>
                  <a:gd name="T11" fmla="*/ 8 h 10"/>
                </a:gdLst>
                <a:ahLst/>
                <a:cxnLst>
                  <a:cxn ang="0">
                    <a:pos x="T0" y="T1"/>
                  </a:cxn>
                  <a:cxn ang="0">
                    <a:pos x="T2" y="T3"/>
                  </a:cxn>
                  <a:cxn ang="0">
                    <a:pos x="T4" y="T5"/>
                  </a:cxn>
                  <a:cxn ang="0">
                    <a:pos x="T6" y="T7"/>
                  </a:cxn>
                  <a:cxn ang="0">
                    <a:pos x="T8" y="T9"/>
                  </a:cxn>
                  <a:cxn ang="0">
                    <a:pos x="T10" y="T11"/>
                  </a:cxn>
                </a:cxnLst>
                <a:rect l="0" t="0" r="r" b="b"/>
                <a:pathLst>
                  <a:path w="21" h="10">
                    <a:moveTo>
                      <a:pt x="21" y="8"/>
                    </a:moveTo>
                    <a:cubicBezTo>
                      <a:pt x="21" y="9"/>
                      <a:pt x="21" y="10"/>
                      <a:pt x="20" y="10"/>
                    </a:cubicBezTo>
                    <a:cubicBezTo>
                      <a:pt x="1" y="10"/>
                      <a:pt x="1" y="10"/>
                      <a:pt x="1" y="10"/>
                    </a:cubicBezTo>
                    <a:cubicBezTo>
                      <a:pt x="1" y="10"/>
                      <a:pt x="0" y="9"/>
                      <a:pt x="0" y="8"/>
                    </a:cubicBezTo>
                    <a:cubicBezTo>
                      <a:pt x="0" y="3"/>
                      <a:pt x="5" y="0"/>
                      <a:pt x="11" y="0"/>
                    </a:cubicBezTo>
                    <a:cubicBezTo>
                      <a:pt x="16" y="0"/>
                      <a:pt x="21" y="3"/>
                      <a:pt x="21" y="8"/>
                    </a:cubicBez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31" name="Rectangle 200"/>
              <p:cNvSpPr>
                <a:spLocks noChangeArrowheads="1"/>
              </p:cNvSpPr>
              <p:nvPr/>
            </p:nvSpPr>
            <p:spPr bwMode="auto">
              <a:xfrm>
                <a:off x="3322837" y="6111908"/>
                <a:ext cx="477924" cy="47795"/>
              </a:xfrm>
              <a:prstGeom prst="rect">
                <a:avLst/>
              </a:pr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32" name="Freeform 201"/>
              <p:cNvSpPr/>
              <p:nvPr/>
            </p:nvSpPr>
            <p:spPr bwMode="auto">
              <a:xfrm>
                <a:off x="2787562" y="2202486"/>
                <a:ext cx="152936" cy="401456"/>
              </a:xfrm>
              <a:custGeom>
                <a:avLst/>
                <a:gdLst>
                  <a:gd name="T0" fmla="*/ 5 w 7"/>
                  <a:gd name="T1" fmla="*/ 18 h 18"/>
                  <a:gd name="T2" fmla="*/ 4 w 7"/>
                  <a:gd name="T3" fmla="*/ 18 h 18"/>
                  <a:gd name="T4" fmla="*/ 1 w 7"/>
                  <a:gd name="T5" fmla="*/ 13 h 18"/>
                  <a:gd name="T6" fmla="*/ 3 w 7"/>
                  <a:gd name="T7" fmla="*/ 0 h 18"/>
                  <a:gd name="T8" fmla="*/ 6 w 7"/>
                  <a:gd name="T9" fmla="*/ 0 h 18"/>
                  <a:gd name="T10" fmla="*/ 4 w 7"/>
                  <a:gd name="T11" fmla="*/ 2 h 18"/>
                  <a:gd name="T12" fmla="*/ 4 w 7"/>
                  <a:gd name="T13" fmla="*/ 2 h 18"/>
                  <a:gd name="T14" fmla="*/ 3 w 7"/>
                  <a:gd name="T15" fmla="*/ 13 h 18"/>
                  <a:gd name="T16" fmla="*/ 5 w 7"/>
                  <a:gd name="T17" fmla="*/ 16 h 18"/>
                  <a:gd name="T18" fmla="*/ 5 w 7"/>
                  <a:gd name="T19" fmla="*/ 16 h 18"/>
                  <a:gd name="T20" fmla="*/ 7 w 7"/>
                  <a:gd name="T21" fmla="*/ 18 h 18"/>
                  <a:gd name="T22" fmla="*/ 5 w 7"/>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8">
                    <a:moveTo>
                      <a:pt x="5" y="18"/>
                    </a:moveTo>
                    <a:cubicBezTo>
                      <a:pt x="5" y="18"/>
                      <a:pt x="4" y="18"/>
                      <a:pt x="4" y="18"/>
                    </a:cubicBezTo>
                    <a:cubicBezTo>
                      <a:pt x="3" y="18"/>
                      <a:pt x="2" y="16"/>
                      <a:pt x="1" y="13"/>
                    </a:cubicBezTo>
                    <a:cubicBezTo>
                      <a:pt x="0" y="6"/>
                      <a:pt x="0" y="1"/>
                      <a:pt x="3" y="0"/>
                    </a:cubicBezTo>
                    <a:cubicBezTo>
                      <a:pt x="4" y="0"/>
                      <a:pt x="5" y="0"/>
                      <a:pt x="6" y="0"/>
                    </a:cubicBezTo>
                    <a:cubicBezTo>
                      <a:pt x="4" y="2"/>
                      <a:pt x="4" y="2"/>
                      <a:pt x="4" y="2"/>
                    </a:cubicBezTo>
                    <a:cubicBezTo>
                      <a:pt x="4" y="2"/>
                      <a:pt x="4" y="2"/>
                      <a:pt x="4" y="2"/>
                    </a:cubicBezTo>
                    <a:cubicBezTo>
                      <a:pt x="2" y="3"/>
                      <a:pt x="2" y="6"/>
                      <a:pt x="3" y="13"/>
                    </a:cubicBezTo>
                    <a:cubicBezTo>
                      <a:pt x="4" y="16"/>
                      <a:pt x="5" y="16"/>
                      <a:pt x="5" y="16"/>
                    </a:cubicBezTo>
                    <a:cubicBezTo>
                      <a:pt x="5" y="16"/>
                      <a:pt x="5" y="16"/>
                      <a:pt x="5" y="16"/>
                    </a:cubicBezTo>
                    <a:cubicBezTo>
                      <a:pt x="7" y="18"/>
                      <a:pt x="7" y="18"/>
                      <a:pt x="7" y="18"/>
                    </a:cubicBezTo>
                    <a:cubicBezTo>
                      <a:pt x="6" y="18"/>
                      <a:pt x="6" y="18"/>
                      <a:pt x="5" y="18"/>
                    </a:cubicBez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33" name="Freeform 202"/>
              <p:cNvSpPr>
                <a:spLocks noEditPoints="1"/>
              </p:cNvSpPr>
              <p:nvPr/>
            </p:nvSpPr>
            <p:spPr bwMode="auto">
              <a:xfrm>
                <a:off x="2873585" y="1724562"/>
                <a:ext cx="812474" cy="1242603"/>
              </a:xfrm>
              <a:custGeom>
                <a:avLst/>
                <a:gdLst>
                  <a:gd name="T0" fmla="*/ 18 w 36"/>
                  <a:gd name="T1" fmla="*/ 55 h 55"/>
                  <a:gd name="T2" fmla="*/ 0 w 36"/>
                  <a:gd name="T3" fmla="*/ 27 h 55"/>
                  <a:gd name="T4" fmla="*/ 18 w 36"/>
                  <a:gd name="T5" fmla="*/ 0 h 55"/>
                  <a:gd name="T6" fmla="*/ 36 w 36"/>
                  <a:gd name="T7" fmla="*/ 27 h 55"/>
                  <a:gd name="T8" fmla="*/ 18 w 36"/>
                  <a:gd name="T9" fmla="*/ 55 h 55"/>
                  <a:gd name="T10" fmla="*/ 18 w 36"/>
                  <a:gd name="T11" fmla="*/ 2 h 55"/>
                  <a:gd name="T12" fmla="*/ 2 w 36"/>
                  <a:gd name="T13" fmla="*/ 27 h 55"/>
                  <a:gd name="T14" fmla="*/ 18 w 36"/>
                  <a:gd name="T15" fmla="*/ 53 h 55"/>
                  <a:gd name="T16" fmla="*/ 34 w 36"/>
                  <a:gd name="T17" fmla="*/ 27 h 55"/>
                  <a:gd name="T18" fmla="*/ 18 w 36"/>
                  <a:gd name="T19"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5">
                    <a:moveTo>
                      <a:pt x="18" y="55"/>
                    </a:moveTo>
                    <a:cubicBezTo>
                      <a:pt x="7" y="55"/>
                      <a:pt x="0" y="44"/>
                      <a:pt x="0" y="27"/>
                    </a:cubicBezTo>
                    <a:cubicBezTo>
                      <a:pt x="0" y="8"/>
                      <a:pt x="5" y="0"/>
                      <a:pt x="18" y="0"/>
                    </a:cubicBezTo>
                    <a:cubicBezTo>
                      <a:pt x="31" y="0"/>
                      <a:pt x="36" y="8"/>
                      <a:pt x="36" y="27"/>
                    </a:cubicBezTo>
                    <a:cubicBezTo>
                      <a:pt x="36" y="44"/>
                      <a:pt x="29" y="55"/>
                      <a:pt x="18" y="55"/>
                    </a:cubicBezTo>
                    <a:close/>
                    <a:moveTo>
                      <a:pt x="18" y="2"/>
                    </a:moveTo>
                    <a:cubicBezTo>
                      <a:pt x="8" y="2"/>
                      <a:pt x="2" y="6"/>
                      <a:pt x="2" y="27"/>
                    </a:cubicBezTo>
                    <a:cubicBezTo>
                      <a:pt x="2" y="42"/>
                      <a:pt x="8" y="53"/>
                      <a:pt x="18" y="53"/>
                    </a:cubicBezTo>
                    <a:cubicBezTo>
                      <a:pt x="27" y="53"/>
                      <a:pt x="34" y="42"/>
                      <a:pt x="34" y="27"/>
                    </a:cubicBezTo>
                    <a:cubicBezTo>
                      <a:pt x="34" y="6"/>
                      <a:pt x="28" y="2"/>
                      <a:pt x="18" y="2"/>
                    </a:cubicBez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34" name="Freeform 203"/>
              <p:cNvSpPr/>
              <p:nvPr/>
            </p:nvSpPr>
            <p:spPr bwMode="auto">
              <a:xfrm>
                <a:off x="3619147" y="2202486"/>
                <a:ext cx="162497" cy="401456"/>
              </a:xfrm>
              <a:custGeom>
                <a:avLst/>
                <a:gdLst>
                  <a:gd name="T0" fmla="*/ 2 w 7"/>
                  <a:gd name="T1" fmla="*/ 18 h 18"/>
                  <a:gd name="T2" fmla="*/ 0 w 7"/>
                  <a:gd name="T3" fmla="*/ 18 h 18"/>
                  <a:gd name="T4" fmla="*/ 0 w 7"/>
                  <a:gd name="T5" fmla="*/ 17 h 18"/>
                  <a:gd name="T6" fmla="*/ 0 w 7"/>
                  <a:gd name="T7" fmla="*/ 16 h 18"/>
                  <a:gd name="T8" fmla="*/ 1 w 7"/>
                  <a:gd name="T9" fmla="*/ 16 h 18"/>
                  <a:gd name="T10" fmla="*/ 2 w 7"/>
                  <a:gd name="T11" fmla="*/ 16 h 18"/>
                  <a:gd name="T12" fmla="*/ 2 w 7"/>
                  <a:gd name="T13" fmla="*/ 16 h 18"/>
                  <a:gd name="T14" fmla="*/ 4 w 7"/>
                  <a:gd name="T15" fmla="*/ 13 h 18"/>
                  <a:gd name="T16" fmla="*/ 3 w 7"/>
                  <a:gd name="T17" fmla="*/ 2 h 18"/>
                  <a:gd name="T18" fmla="*/ 3 w 7"/>
                  <a:gd name="T19" fmla="*/ 2 h 18"/>
                  <a:gd name="T20" fmla="*/ 1 w 7"/>
                  <a:gd name="T21" fmla="*/ 1 h 18"/>
                  <a:gd name="T22" fmla="*/ 4 w 7"/>
                  <a:gd name="T23" fmla="*/ 0 h 18"/>
                  <a:gd name="T24" fmla="*/ 6 w 7"/>
                  <a:gd name="T25" fmla="*/ 13 h 18"/>
                  <a:gd name="T26" fmla="*/ 3 w 7"/>
                  <a:gd name="T27" fmla="*/ 18 h 18"/>
                  <a:gd name="T28" fmla="*/ 2 w 7"/>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8">
                    <a:moveTo>
                      <a:pt x="2" y="18"/>
                    </a:moveTo>
                    <a:cubicBezTo>
                      <a:pt x="1" y="18"/>
                      <a:pt x="0" y="18"/>
                      <a:pt x="0" y="18"/>
                    </a:cubicBezTo>
                    <a:cubicBezTo>
                      <a:pt x="0" y="17"/>
                      <a:pt x="0" y="17"/>
                      <a:pt x="0" y="17"/>
                    </a:cubicBezTo>
                    <a:cubicBezTo>
                      <a:pt x="0" y="16"/>
                      <a:pt x="0" y="16"/>
                      <a:pt x="0" y="16"/>
                    </a:cubicBezTo>
                    <a:cubicBezTo>
                      <a:pt x="1" y="16"/>
                      <a:pt x="1" y="16"/>
                      <a:pt x="1" y="16"/>
                    </a:cubicBezTo>
                    <a:cubicBezTo>
                      <a:pt x="2" y="16"/>
                      <a:pt x="2" y="16"/>
                      <a:pt x="2" y="16"/>
                    </a:cubicBezTo>
                    <a:cubicBezTo>
                      <a:pt x="2" y="16"/>
                      <a:pt x="2" y="16"/>
                      <a:pt x="2" y="16"/>
                    </a:cubicBezTo>
                    <a:cubicBezTo>
                      <a:pt x="3" y="16"/>
                      <a:pt x="3" y="15"/>
                      <a:pt x="4" y="13"/>
                    </a:cubicBezTo>
                    <a:cubicBezTo>
                      <a:pt x="5" y="6"/>
                      <a:pt x="5" y="3"/>
                      <a:pt x="3" y="2"/>
                    </a:cubicBezTo>
                    <a:cubicBezTo>
                      <a:pt x="3" y="2"/>
                      <a:pt x="3" y="2"/>
                      <a:pt x="3" y="2"/>
                    </a:cubicBezTo>
                    <a:cubicBezTo>
                      <a:pt x="1" y="1"/>
                      <a:pt x="1" y="1"/>
                      <a:pt x="1" y="1"/>
                    </a:cubicBezTo>
                    <a:cubicBezTo>
                      <a:pt x="2" y="0"/>
                      <a:pt x="3" y="0"/>
                      <a:pt x="4" y="0"/>
                    </a:cubicBezTo>
                    <a:cubicBezTo>
                      <a:pt x="7" y="1"/>
                      <a:pt x="7" y="6"/>
                      <a:pt x="6" y="13"/>
                    </a:cubicBezTo>
                    <a:cubicBezTo>
                      <a:pt x="5" y="16"/>
                      <a:pt x="4" y="18"/>
                      <a:pt x="3" y="18"/>
                    </a:cubicBezTo>
                    <a:cubicBezTo>
                      <a:pt x="3" y="18"/>
                      <a:pt x="2" y="18"/>
                      <a:pt x="2" y="18"/>
                    </a:cubicBez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35" name="Freeform 204"/>
              <p:cNvSpPr/>
              <p:nvPr/>
            </p:nvSpPr>
            <p:spPr bwMode="auto">
              <a:xfrm>
                <a:off x="2625065" y="1609860"/>
                <a:ext cx="1376427" cy="841146"/>
              </a:xfrm>
              <a:custGeom>
                <a:avLst/>
                <a:gdLst>
                  <a:gd name="T0" fmla="*/ 12 w 61"/>
                  <a:gd name="T1" fmla="*/ 37 h 37"/>
                  <a:gd name="T2" fmla="*/ 26 w 61"/>
                  <a:gd name="T3" fmla="*/ 1 h 37"/>
                  <a:gd name="T4" fmla="*/ 36 w 61"/>
                  <a:gd name="T5" fmla="*/ 5 h 37"/>
                  <a:gd name="T6" fmla="*/ 45 w 61"/>
                  <a:gd name="T7" fmla="*/ 35 h 37"/>
                  <a:gd name="T8" fmla="*/ 41 w 61"/>
                  <a:gd name="T9" fmla="*/ 20 h 37"/>
                  <a:gd name="T10" fmla="*/ 36 w 61"/>
                  <a:gd name="T11" fmla="*/ 14 h 37"/>
                  <a:gd name="T12" fmla="*/ 25 w 61"/>
                  <a:gd name="T13" fmla="*/ 21 h 37"/>
                  <a:gd name="T14" fmla="*/ 12 w 61"/>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7">
                    <a:moveTo>
                      <a:pt x="12" y="37"/>
                    </a:moveTo>
                    <a:cubicBezTo>
                      <a:pt x="5" y="34"/>
                      <a:pt x="0" y="1"/>
                      <a:pt x="26" y="1"/>
                    </a:cubicBezTo>
                    <a:cubicBezTo>
                      <a:pt x="33" y="1"/>
                      <a:pt x="36" y="5"/>
                      <a:pt x="36" y="5"/>
                    </a:cubicBezTo>
                    <a:cubicBezTo>
                      <a:pt x="42" y="0"/>
                      <a:pt x="61" y="12"/>
                      <a:pt x="45" y="35"/>
                    </a:cubicBezTo>
                    <a:cubicBezTo>
                      <a:pt x="45" y="35"/>
                      <a:pt x="47" y="24"/>
                      <a:pt x="41" y="20"/>
                    </a:cubicBezTo>
                    <a:cubicBezTo>
                      <a:pt x="37" y="16"/>
                      <a:pt x="36" y="14"/>
                      <a:pt x="36" y="14"/>
                    </a:cubicBezTo>
                    <a:cubicBezTo>
                      <a:pt x="36" y="14"/>
                      <a:pt x="33" y="19"/>
                      <a:pt x="25" y="21"/>
                    </a:cubicBezTo>
                    <a:cubicBezTo>
                      <a:pt x="17" y="23"/>
                      <a:pt x="15" y="28"/>
                      <a:pt x="12" y="37"/>
                    </a:cubicBez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36" name="Freeform 206"/>
              <p:cNvSpPr/>
              <p:nvPr/>
            </p:nvSpPr>
            <p:spPr bwMode="auto">
              <a:xfrm>
                <a:off x="2357397" y="3626690"/>
                <a:ext cx="1080111" cy="1194813"/>
              </a:xfrm>
              <a:custGeom>
                <a:avLst/>
                <a:gdLst>
                  <a:gd name="T0" fmla="*/ 28 w 48"/>
                  <a:gd name="T1" fmla="*/ 48 h 53"/>
                  <a:gd name="T2" fmla="*/ 27 w 48"/>
                  <a:gd name="T3" fmla="*/ 50 h 53"/>
                  <a:gd name="T4" fmla="*/ 3 w 48"/>
                  <a:gd name="T5" fmla="*/ 38 h 53"/>
                  <a:gd name="T6" fmla="*/ 21 w 48"/>
                  <a:gd name="T7" fmla="*/ 3 h 53"/>
                  <a:gd name="T8" fmla="*/ 45 w 48"/>
                  <a:gd name="T9" fmla="*/ 15 h 53"/>
                  <a:gd name="T10" fmla="*/ 35 w 48"/>
                  <a:gd name="T11" fmla="*/ 35 h 53"/>
                  <a:gd name="T12" fmla="*/ 36 w 48"/>
                  <a:gd name="T13" fmla="*/ 36 h 53"/>
                  <a:gd name="T14" fmla="*/ 36 w 48"/>
                  <a:gd name="T15" fmla="*/ 37 h 53"/>
                  <a:gd name="T16" fmla="*/ 48 w 48"/>
                  <a:gd name="T17" fmla="*/ 14 h 53"/>
                  <a:gd name="T18" fmla="*/ 20 w 48"/>
                  <a:gd name="T19" fmla="*/ 0 h 53"/>
                  <a:gd name="T20" fmla="*/ 0 w 48"/>
                  <a:gd name="T21" fmla="*/ 39 h 53"/>
                  <a:gd name="T22" fmla="*/ 28 w 48"/>
                  <a:gd name="T23" fmla="*/ 53 h 53"/>
                  <a:gd name="T24" fmla="*/ 30 w 48"/>
                  <a:gd name="T25" fmla="*/ 49 h 53"/>
                  <a:gd name="T26" fmla="*/ 28 w 48"/>
                  <a:gd name="T2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53">
                    <a:moveTo>
                      <a:pt x="28" y="48"/>
                    </a:moveTo>
                    <a:cubicBezTo>
                      <a:pt x="27" y="50"/>
                      <a:pt x="27" y="50"/>
                      <a:pt x="27" y="50"/>
                    </a:cubicBezTo>
                    <a:cubicBezTo>
                      <a:pt x="3" y="38"/>
                      <a:pt x="3" y="38"/>
                      <a:pt x="3" y="38"/>
                    </a:cubicBezTo>
                    <a:cubicBezTo>
                      <a:pt x="21" y="3"/>
                      <a:pt x="21" y="3"/>
                      <a:pt x="21" y="3"/>
                    </a:cubicBezTo>
                    <a:cubicBezTo>
                      <a:pt x="45" y="15"/>
                      <a:pt x="45" y="15"/>
                      <a:pt x="45" y="15"/>
                    </a:cubicBezTo>
                    <a:cubicBezTo>
                      <a:pt x="35" y="35"/>
                      <a:pt x="35" y="35"/>
                      <a:pt x="35" y="35"/>
                    </a:cubicBezTo>
                    <a:cubicBezTo>
                      <a:pt x="35" y="36"/>
                      <a:pt x="36" y="36"/>
                      <a:pt x="36" y="36"/>
                    </a:cubicBezTo>
                    <a:cubicBezTo>
                      <a:pt x="36" y="36"/>
                      <a:pt x="36" y="36"/>
                      <a:pt x="36" y="37"/>
                    </a:cubicBezTo>
                    <a:cubicBezTo>
                      <a:pt x="48" y="14"/>
                      <a:pt x="48" y="14"/>
                      <a:pt x="48" y="14"/>
                    </a:cubicBezTo>
                    <a:cubicBezTo>
                      <a:pt x="20" y="0"/>
                      <a:pt x="20" y="0"/>
                      <a:pt x="20" y="0"/>
                    </a:cubicBezTo>
                    <a:cubicBezTo>
                      <a:pt x="0" y="39"/>
                      <a:pt x="0" y="39"/>
                      <a:pt x="0" y="39"/>
                    </a:cubicBezTo>
                    <a:cubicBezTo>
                      <a:pt x="28" y="53"/>
                      <a:pt x="28" y="53"/>
                      <a:pt x="28" y="53"/>
                    </a:cubicBezTo>
                    <a:cubicBezTo>
                      <a:pt x="30" y="49"/>
                      <a:pt x="30" y="49"/>
                      <a:pt x="30" y="49"/>
                    </a:cubicBezTo>
                    <a:cubicBezTo>
                      <a:pt x="29" y="49"/>
                      <a:pt x="29" y="48"/>
                      <a:pt x="28" y="48"/>
                    </a:cubicBez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37" name="Freeform 207"/>
              <p:cNvSpPr>
                <a:spLocks noEditPoints="1"/>
              </p:cNvSpPr>
              <p:nvPr/>
            </p:nvSpPr>
            <p:spPr bwMode="auto">
              <a:xfrm>
                <a:off x="2825760" y="4372252"/>
                <a:ext cx="497041" cy="411018"/>
              </a:xfrm>
              <a:custGeom>
                <a:avLst/>
                <a:gdLst>
                  <a:gd name="T0" fmla="*/ 7 w 22"/>
                  <a:gd name="T1" fmla="*/ 3 h 18"/>
                  <a:gd name="T2" fmla="*/ 7 w 22"/>
                  <a:gd name="T3" fmla="*/ 3 h 18"/>
                  <a:gd name="T4" fmla="*/ 14 w 22"/>
                  <a:gd name="T5" fmla="*/ 5 h 18"/>
                  <a:gd name="T6" fmla="*/ 18 w 22"/>
                  <a:gd name="T7" fmla="*/ 10 h 18"/>
                  <a:gd name="T8" fmla="*/ 18 w 22"/>
                  <a:gd name="T9" fmla="*/ 14 h 18"/>
                  <a:gd name="T10" fmla="*/ 15 w 22"/>
                  <a:gd name="T11" fmla="*/ 15 h 18"/>
                  <a:gd name="T12" fmla="*/ 8 w 22"/>
                  <a:gd name="T13" fmla="*/ 13 h 18"/>
                  <a:gd name="T14" fmla="*/ 4 w 22"/>
                  <a:gd name="T15" fmla="*/ 8 h 18"/>
                  <a:gd name="T16" fmla="*/ 4 w 22"/>
                  <a:gd name="T17" fmla="*/ 4 h 18"/>
                  <a:gd name="T18" fmla="*/ 7 w 22"/>
                  <a:gd name="T19" fmla="*/ 3 h 18"/>
                  <a:gd name="T20" fmla="*/ 7 w 22"/>
                  <a:gd name="T21" fmla="*/ 0 h 18"/>
                  <a:gd name="T22" fmla="*/ 2 w 22"/>
                  <a:gd name="T23" fmla="*/ 3 h 18"/>
                  <a:gd name="T24" fmla="*/ 7 w 22"/>
                  <a:gd name="T25" fmla="*/ 15 h 18"/>
                  <a:gd name="T26" fmla="*/ 15 w 22"/>
                  <a:gd name="T27" fmla="*/ 18 h 18"/>
                  <a:gd name="T28" fmla="*/ 20 w 22"/>
                  <a:gd name="T29" fmla="*/ 15 h 18"/>
                  <a:gd name="T30" fmla="*/ 15 w 22"/>
                  <a:gd name="T31" fmla="*/ 3 h 18"/>
                  <a:gd name="T32" fmla="*/ 7 w 22"/>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8">
                    <a:moveTo>
                      <a:pt x="7" y="3"/>
                    </a:moveTo>
                    <a:cubicBezTo>
                      <a:pt x="7" y="3"/>
                      <a:pt x="7" y="3"/>
                      <a:pt x="7" y="3"/>
                    </a:cubicBezTo>
                    <a:cubicBezTo>
                      <a:pt x="9" y="3"/>
                      <a:pt x="12" y="3"/>
                      <a:pt x="14" y="5"/>
                    </a:cubicBezTo>
                    <a:cubicBezTo>
                      <a:pt x="16" y="7"/>
                      <a:pt x="17" y="8"/>
                      <a:pt x="18" y="10"/>
                    </a:cubicBezTo>
                    <a:cubicBezTo>
                      <a:pt x="18" y="11"/>
                      <a:pt x="19" y="13"/>
                      <a:pt x="18" y="14"/>
                    </a:cubicBezTo>
                    <a:cubicBezTo>
                      <a:pt x="17" y="15"/>
                      <a:pt x="16" y="15"/>
                      <a:pt x="15" y="15"/>
                    </a:cubicBezTo>
                    <a:cubicBezTo>
                      <a:pt x="13" y="15"/>
                      <a:pt x="10" y="15"/>
                      <a:pt x="8" y="13"/>
                    </a:cubicBezTo>
                    <a:cubicBezTo>
                      <a:pt x="6" y="12"/>
                      <a:pt x="5" y="10"/>
                      <a:pt x="4" y="8"/>
                    </a:cubicBezTo>
                    <a:cubicBezTo>
                      <a:pt x="4" y="7"/>
                      <a:pt x="3" y="5"/>
                      <a:pt x="4" y="4"/>
                    </a:cubicBezTo>
                    <a:cubicBezTo>
                      <a:pt x="5" y="3"/>
                      <a:pt x="6" y="3"/>
                      <a:pt x="7" y="3"/>
                    </a:cubicBezTo>
                    <a:close/>
                    <a:moveTo>
                      <a:pt x="7" y="0"/>
                    </a:moveTo>
                    <a:cubicBezTo>
                      <a:pt x="5" y="0"/>
                      <a:pt x="3" y="1"/>
                      <a:pt x="2" y="3"/>
                    </a:cubicBezTo>
                    <a:cubicBezTo>
                      <a:pt x="0" y="6"/>
                      <a:pt x="2" y="11"/>
                      <a:pt x="7" y="15"/>
                    </a:cubicBezTo>
                    <a:cubicBezTo>
                      <a:pt x="9" y="17"/>
                      <a:pt x="12" y="18"/>
                      <a:pt x="15" y="18"/>
                    </a:cubicBezTo>
                    <a:cubicBezTo>
                      <a:pt x="17" y="18"/>
                      <a:pt x="19" y="17"/>
                      <a:pt x="20" y="15"/>
                    </a:cubicBezTo>
                    <a:cubicBezTo>
                      <a:pt x="22" y="12"/>
                      <a:pt x="20" y="7"/>
                      <a:pt x="15" y="3"/>
                    </a:cubicBezTo>
                    <a:cubicBezTo>
                      <a:pt x="13" y="1"/>
                      <a:pt x="10" y="0"/>
                      <a:pt x="7" y="0"/>
                    </a:cubicBez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38" name="Freeform 208"/>
              <p:cNvSpPr/>
              <p:nvPr/>
            </p:nvSpPr>
            <p:spPr bwMode="auto">
              <a:xfrm>
                <a:off x="2309602" y="3100977"/>
                <a:ext cx="860263" cy="1538918"/>
              </a:xfrm>
              <a:custGeom>
                <a:avLst/>
                <a:gdLst>
                  <a:gd name="T0" fmla="*/ 90 w 90"/>
                  <a:gd name="T1" fmla="*/ 140 h 161"/>
                  <a:gd name="T2" fmla="*/ 40 w 90"/>
                  <a:gd name="T3" fmla="*/ 81 h 161"/>
                  <a:gd name="T4" fmla="*/ 66 w 90"/>
                  <a:gd name="T5" fmla="*/ 8 h 161"/>
                  <a:gd name="T6" fmla="*/ 33 w 90"/>
                  <a:gd name="T7" fmla="*/ 0 h 161"/>
                  <a:gd name="T8" fmla="*/ 0 w 90"/>
                  <a:gd name="T9" fmla="*/ 88 h 161"/>
                  <a:gd name="T10" fmla="*/ 64 w 90"/>
                  <a:gd name="T11" fmla="*/ 161 h 161"/>
                  <a:gd name="T12" fmla="*/ 90 w 90"/>
                  <a:gd name="T13" fmla="*/ 140 h 161"/>
                </a:gdLst>
                <a:ahLst/>
                <a:cxnLst>
                  <a:cxn ang="0">
                    <a:pos x="T0" y="T1"/>
                  </a:cxn>
                  <a:cxn ang="0">
                    <a:pos x="T2" y="T3"/>
                  </a:cxn>
                  <a:cxn ang="0">
                    <a:pos x="T4" y="T5"/>
                  </a:cxn>
                  <a:cxn ang="0">
                    <a:pos x="T6" y="T7"/>
                  </a:cxn>
                  <a:cxn ang="0">
                    <a:pos x="T8" y="T9"/>
                  </a:cxn>
                  <a:cxn ang="0">
                    <a:pos x="T10" y="T11"/>
                  </a:cxn>
                  <a:cxn ang="0">
                    <a:pos x="T12" y="T13"/>
                  </a:cxn>
                </a:cxnLst>
                <a:rect l="0" t="0" r="r" b="b"/>
                <a:pathLst>
                  <a:path w="90" h="161">
                    <a:moveTo>
                      <a:pt x="90" y="140"/>
                    </a:moveTo>
                    <a:lnTo>
                      <a:pt x="40" y="81"/>
                    </a:lnTo>
                    <a:lnTo>
                      <a:pt x="66" y="8"/>
                    </a:lnTo>
                    <a:lnTo>
                      <a:pt x="33" y="0"/>
                    </a:lnTo>
                    <a:lnTo>
                      <a:pt x="0" y="88"/>
                    </a:lnTo>
                    <a:lnTo>
                      <a:pt x="64" y="161"/>
                    </a:lnTo>
                    <a:lnTo>
                      <a:pt x="90" y="140"/>
                    </a:ln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40" name="Freeform 210"/>
              <p:cNvSpPr/>
              <p:nvPr/>
            </p:nvSpPr>
            <p:spPr bwMode="auto">
              <a:xfrm>
                <a:off x="2309602" y="3626690"/>
                <a:ext cx="296316" cy="401456"/>
              </a:xfrm>
              <a:custGeom>
                <a:avLst/>
                <a:gdLst>
                  <a:gd name="T0" fmla="*/ 9 w 13"/>
                  <a:gd name="T1" fmla="*/ 4 h 18"/>
                  <a:gd name="T2" fmla="*/ 7 w 13"/>
                  <a:gd name="T3" fmla="*/ 1 h 18"/>
                  <a:gd name="T4" fmla="*/ 5 w 13"/>
                  <a:gd name="T5" fmla="*/ 0 h 18"/>
                  <a:gd name="T6" fmla="*/ 0 w 13"/>
                  <a:gd name="T7" fmla="*/ 14 h 18"/>
                  <a:gd name="T8" fmla="*/ 4 w 13"/>
                  <a:gd name="T9" fmla="*/ 18 h 18"/>
                  <a:gd name="T10" fmla="*/ 13 w 13"/>
                  <a:gd name="T11" fmla="*/ 18 h 18"/>
                  <a:gd name="T12" fmla="*/ 9 w 13"/>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4"/>
                    </a:moveTo>
                    <a:cubicBezTo>
                      <a:pt x="9" y="3"/>
                      <a:pt x="8" y="1"/>
                      <a:pt x="7" y="1"/>
                    </a:cubicBezTo>
                    <a:cubicBezTo>
                      <a:pt x="5" y="0"/>
                      <a:pt x="5" y="0"/>
                      <a:pt x="5" y="0"/>
                    </a:cubicBezTo>
                    <a:cubicBezTo>
                      <a:pt x="0" y="14"/>
                      <a:pt x="0" y="14"/>
                      <a:pt x="0" y="14"/>
                    </a:cubicBezTo>
                    <a:cubicBezTo>
                      <a:pt x="4" y="18"/>
                      <a:pt x="4" y="18"/>
                      <a:pt x="4" y="18"/>
                    </a:cubicBezTo>
                    <a:cubicBezTo>
                      <a:pt x="13" y="18"/>
                      <a:pt x="13" y="18"/>
                      <a:pt x="13" y="18"/>
                    </a:cubicBezTo>
                    <a:lnTo>
                      <a:pt x="9" y="4"/>
                    </a:ln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41" name="Freeform 211"/>
              <p:cNvSpPr/>
              <p:nvPr/>
            </p:nvSpPr>
            <p:spPr bwMode="auto">
              <a:xfrm>
                <a:off x="2691941" y="2967158"/>
                <a:ext cx="1175696" cy="1605825"/>
              </a:xfrm>
              <a:custGeom>
                <a:avLst/>
                <a:gdLst>
                  <a:gd name="T0" fmla="*/ 47 w 52"/>
                  <a:gd name="T1" fmla="*/ 3 h 71"/>
                  <a:gd name="T2" fmla="*/ 39 w 52"/>
                  <a:gd name="T3" fmla="*/ 0 h 71"/>
                  <a:gd name="T4" fmla="*/ 39 w 52"/>
                  <a:gd name="T5" fmla="*/ 8 h 71"/>
                  <a:gd name="T6" fmla="*/ 37 w 52"/>
                  <a:gd name="T7" fmla="*/ 14 h 71"/>
                  <a:gd name="T8" fmla="*/ 26 w 52"/>
                  <a:gd name="T9" fmla="*/ 28 h 71"/>
                  <a:gd name="T10" fmla="*/ 14 w 52"/>
                  <a:gd name="T11" fmla="*/ 14 h 71"/>
                  <a:gd name="T12" fmla="*/ 13 w 52"/>
                  <a:gd name="T13" fmla="*/ 8 h 71"/>
                  <a:gd name="T14" fmla="*/ 13 w 52"/>
                  <a:gd name="T15" fmla="*/ 0 h 71"/>
                  <a:gd name="T16" fmla="*/ 5 w 52"/>
                  <a:gd name="T17" fmla="*/ 3 h 71"/>
                  <a:gd name="T18" fmla="*/ 0 w 52"/>
                  <a:gd name="T19" fmla="*/ 4 h 71"/>
                  <a:gd name="T20" fmla="*/ 0 w 52"/>
                  <a:gd name="T21" fmla="*/ 44 h 71"/>
                  <a:gd name="T22" fmla="*/ 6 w 52"/>
                  <a:gd name="T23" fmla="*/ 32 h 71"/>
                  <a:gd name="T24" fmla="*/ 30 w 52"/>
                  <a:gd name="T25" fmla="*/ 44 h 71"/>
                  <a:gd name="T26" fmla="*/ 20 w 52"/>
                  <a:gd name="T27" fmla="*/ 64 h 71"/>
                  <a:gd name="T28" fmla="*/ 21 w 52"/>
                  <a:gd name="T29" fmla="*/ 65 h 71"/>
                  <a:gd name="T30" fmla="*/ 26 w 52"/>
                  <a:gd name="T31" fmla="*/ 71 h 71"/>
                  <a:gd name="T32" fmla="*/ 52 w 52"/>
                  <a:gd name="T33" fmla="*/ 71 h 71"/>
                  <a:gd name="T34" fmla="*/ 52 w 52"/>
                  <a:gd name="T35" fmla="*/ 4 h 71"/>
                  <a:gd name="T36" fmla="*/ 47 w 52"/>
                  <a:gd name="T37"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71">
                    <a:moveTo>
                      <a:pt x="47" y="3"/>
                    </a:moveTo>
                    <a:cubicBezTo>
                      <a:pt x="39" y="0"/>
                      <a:pt x="39" y="0"/>
                      <a:pt x="39" y="0"/>
                    </a:cubicBezTo>
                    <a:cubicBezTo>
                      <a:pt x="39" y="8"/>
                      <a:pt x="39" y="8"/>
                      <a:pt x="39" y="8"/>
                    </a:cubicBezTo>
                    <a:cubicBezTo>
                      <a:pt x="39" y="10"/>
                      <a:pt x="38" y="12"/>
                      <a:pt x="37" y="14"/>
                    </a:cubicBezTo>
                    <a:cubicBezTo>
                      <a:pt x="26" y="28"/>
                      <a:pt x="26" y="28"/>
                      <a:pt x="26" y="28"/>
                    </a:cubicBezTo>
                    <a:cubicBezTo>
                      <a:pt x="14" y="14"/>
                      <a:pt x="14" y="14"/>
                      <a:pt x="14" y="14"/>
                    </a:cubicBezTo>
                    <a:cubicBezTo>
                      <a:pt x="13" y="12"/>
                      <a:pt x="13" y="10"/>
                      <a:pt x="13" y="8"/>
                    </a:cubicBezTo>
                    <a:cubicBezTo>
                      <a:pt x="13" y="0"/>
                      <a:pt x="13" y="0"/>
                      <a:pt x="13" y="0"/>
                    </a:cubicBezTo>
                    <a:cubicBezTo>
                      <a:pt x="5" y="3"/>
                      <a:pt x="5" y="3"/>
                      <a:pt x="5" y="3"/>
                    </a:cubicBezTo>
                    <a:cubicBezTo>
                      <a:pt x="0" y="4"/>
                      <a:pt x="0" y="4"/>
                      <a:pt x="0" y="4"/>
                    </a:cubicBezTo>
                    <a:cubicBezTo>
                      <a:pt x="0" y="44"/>
                      <a:pt x="0" y="44"/>
                      <a:pt x="0" y="44"/>
                    </a:cubicBezTo>
                    <a:cubicBezTo>
                      <a:pt x="6" y="32"/>
                      <a:pt x="6" y="32"/>
                      <a:pt x="6" y="32"/>
                    </a:cubicBezTo>
                    <a:cubicBezTo>
                      <a:pt x="30" y="44"/>
                      <a:pt x="30" y="44"/>
                      <a:pt x="30" y="44"/>
                    </a:cubicBezTo>
                    <a:cubicBezTo>
                      <a:pt x="20" y="64"/>
                      <a:pt x="20" y="64"/>
                      <a:pt x="20" y="64"/>
                    </a:cubicBezTo>
                    <a:cubicBezTo>
                      <a:pt x="20" y="65"/>
                      <a:pt x="21" y="65"/>
                      <a:pt x="21" y="65"/>
                    </a:cubicBezTo>
                    <a:cubicBezTo>
                      <a:pt x="23" y="67"/>
                      <a:pt x="25" y="69"/>
                      <a:pt x="26" y="71"/>
                    </a:cubicBezTo>
                    <a:cubicBezTo>
                      <a:pt x="52" y="71"/>
                      <a:pt x="52" y="71"/>
                      <a:pt x="52" y="71"/>
                    </a:cubicBezTo>
                    <a:cubicBezTo>
                      <a:pt x="52" y="4"/>
                      <a:pt x="52" y="4"/>
                      <a:pt x="52" y="4"/>
                    </a:cubicBezTo>
                    <a:lnTo>
                      <a:pt x="47" y="3"/>
                    </a:ln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42" name="Freeform 212"/>
              <p:cNvSpPr/>
              <p:nvPr/>
            </p:nvSpPr>
            <p:spPr bwMode="auto">
              <a:xfrm>
                <a:off x="2787526" y="4620772"/>
                <a:ext cx="1060994" cy="1491123"/>
              </a:xfrm>
              <a:custGeom>
                <a:avLst/>
                <a:gdLst>
                  <a:gd name="T0" fmla="*/ 22 w 47"/>
                  <a:gd name="T1" fmla="*/ 0 h 66"/>
                  <a:gd name="T2" fmla="*/ 22 w 47"/>
                  <a:gd name="T3" fmla="*/ 4 h 66"/>
                  <a:gd name="T4" fmla="*/ 9 w 47"/>
                  <a:gd name="T5" fmla="*/ 4 h 66"/>
                  <a:gd name="T6" fmla="*/ 8 w 47"/>
                  <a:gd name="T7" fmla="*/ 6 h 66"/>
                  <a:gd name="T8" fmla="*/ 0 w 47"/>
                  <a:gd name="T9" fmla="*/ 2 h 66"/>
                  <a:gd name="T10" fmla="*/ 4 w 47"/>
                  <a:gd name="T11" fmla="*/ 66 h 66"/>
                  <a:gd name="T12" fmla="*/ 21 w 47"/>
                  <a:gd name="T13" fmla="*/ 66 h 66"/>
                  <a:gd name="T14" fmla="*/ 24 w 47"/>
                  <a:gd name="T15" fmla="*/ 28 h 66"/>
                  <a:gd name="T16" fmla="*/ 26 w 47"/>
                  <a:gd name="T17" fmla="*/ 66 h 66"/>
                  <a:gd name="T18" fmla="*/ 43 w 47"/>
                  <a:gd name="T19" fmla="*/ 66 h 66"/>
                  <a:gd name="T20" fmla="*/ 46 w 47"/>
                  <a:gd name="T21" fmla="*/ 12 h 66"/>
                  <a:gd name="T22" fmla="*/ 47 w 47"/>
                  <a:gd name="T23" fmla="*/ 8 h 66"/>
                  <a:gd name="T24" fmla="*/ 47 w 47"/>
                  <a:gd name="T25" fmla="*/ 0 h 66"/>
                  <a:gd name="T26" fmla="*/ 22 w 47"/>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6">
                    <a:moveTo>
                      <a:pt x="22" y="0"/>
                    </a:moveTo>
                    <a:cubicBezTo>
                      <a:pt x="23" y="2"/>
                      <a:pt x="23" y="3"/>
                      <a:pt x="22" y="4"/>
                    </a:cubicBezTo>
                    <a:cubicBezTo>
                      <a:pt x="19" y="8"/>
                      <a:pt x="14" y="7"/>
                      <a:pt x="9" y="4"/>
                    </a:cubicBezTo>
                    <a:cubicBezTo>
                      <a:pt x="8" y="6"/>
                      <a:pt x="8" y="6"/>
                      <a:pt x="8" y="6"/>
                    </a:cubicBezTo>
                    <a:cubicBezTo>
                      <a:pt x="0" y="2"/>
                      <a:pt x="0" y="2"/>
                      <a:pt x="0" y="2"/>
                    </a:cubicBezTo>
                    <a:cubicBezTo>
                      <a:pt x="4" y="66"/>
                      <a:pt x="4" y="66"/>
                      <a:pt x="4" y="66"/>
                    </a:cubicBezTo>
                    <a:cubicBezTo>
                      <a:pt x="21" y="66"/>
                      <a:pt x="21" y="66"/>
                      <a:pt x="21" y="66"/>
                    </a:cubicBezTo>
                    <a:cubicBezTo>
                      <a:pt x="24" y="28"/>
                      <a:pt x="24" y="28"/>
                      <a:pt x="24" y="28"/>
                    </a:cubicBezTo>
                    <a:cubicBezTo>
                      <a:pt x="26" y="66"/>
                      <a:pt x="26" y="66"/>
                      <a:pt x="26" y="66"/>
                    </a:cubicBezTo>
                    <a:cubicBezTo>
                      <a:pt x="43" y="66"/>
                      <a:pt x="43" y="66"/>
                      <a:pt x="43" y="66"/>
                    </a:cubicBezTo>
                    <a:cubicBezTo>
                      <a:pt x="46" y="12"/>
                      <a:pt x="46" y="12"/>
                      <a:pt x="46" y="12"/>
                    </a:cubicBezTo>
                    <a:cubicBezTo>
                      <a:pt x="47" y="8"/>
                      <a:pt x="47" y="8"/>
                      <a:pt x="47" y="8"/>
                    </a:cubicBezTo>
                    <a:cubicBezTo>
                      <a:pt x="47" y="0"/>
                      <a:pt x="47" y="0"/>
                      <a:pt x="47" y="0"/>
                    </a:cubicBezTo>
                    <a:lnTo>
                      <a:pt x="22" y="0"/>
                    </a:ln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grpSp>
      </p:grpSp>
      <p:grpSp>
        <p:nvGrpSpPr>
          <p:cNvPr id="79" name="Group 78"/>
          <p:cNvGrpSpPr/>
          <p:nvPr/>
        </p:nvGrpSpPr>
        <p:grpSpPr>
          <a:xfrm>
            <a:off x="9490199" y="5108895"/>
            <a:ext cx="1918108" cy="1241382"/>
            <a:chOff x="4659323" y="4333876"/>
            <a:chExt cx="706439" cy="457201"/>
          </a:xfrm>
        </p:grpSpPr>
        <p:sp>
          <p:nvSpPr>
            <p:cNvPr id="47" name="Freeform 123"/>
            <p:cNvSpPr/>
            <p:nvPr/>
          </p:nvSpPr>
          <p:spPr bwMode="auto">
            <a:xfrm>
              <a:off x="4900624" y="4464051"/>
              <a:ext cx="36513" cy="95250"/>
            </a:xfrm>
            <a:custGeom>
              <a:avLst/>
              <a:gdLst>
                <a:gd name="T0" fmla="*/ 7 w 10"/>
                <a:gd name="T1" fmla="*/ 25 h 25"/>
                <a:gd name="T2" fmla="*/ 6 w 10"/>
                <a:gd name="T3" fmla="*/ 25 h 25"/>
                <a:gd name="T4" fmla="*/ 2 w 10"/>
                <a:gd name="T5" fmla="*/ 18 h 25"/>
                <a:gd name="T6" fmla="*/ 5 w 10"/>
                <a:gd name="T7" fmla="*/ 1 h 25"/>
                <a:gd name="T8" fmla="*/ 8 w 10"/>
                <a:gd name="T9" fmla="*/ 1 h 25"/>
                <a:gd name="T10" fmla="*/ 6 w 10"/>
                <a:gd name="T11" fmla="*/ 3 h 25"/>
                <a:gd name="T12" fmla="*/ 6 w 10"/>
                <a:gd name="T13" fmla="*/ 3 h 25"/>
                <a:gd name="T14" fmla="*/ 5 w 10"/>
                <a:gd name="T15" fmla="*/ 18 h 25"/>
                <a:gd name="T16" fmla="*/ 7 w 10"/>
                <a:gd name="T17" fmla="*/ 22 h 25"/>
                <a:gd name="T18" fmla="*/ 8 w 10"/>
                <a:gd name="T19" fmla="*/ 22 h 25"/>
                <a:gd name="T20" fmla="*/ 10 w 10"/>
                <a:gd name="T21" fmla="*/ 24 h 25"/>
                <a:gd name="T22" fmla="*/ 7 w 10"/>
                <a:gd name="T2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5">
                  <a:moveTo>
                    <a:pt x="7" y="25"/>
                  </a:moveTo>
                  <a:cubicBezTo>
                    <a:pt x="7" y="25"/>
                    <a:pt x="7" y="25"/>
                    <a:pt x="6" y="25"/>
                  </a:cubicBezTo>
                  <a:cubicBezTo>
                    <a:pt x="4" y="25"/>
                    <a:pt x="3" y="22"/>
                    <a:pt x="2" y="18"/>
                  </a:cubicBezTo>
                  <a:cubicBezTo>
                    <a:pt x="0" y="8"/>
                    <a:pt x="0" y="2"/>
                    <a:pt x="5" y="1"/>
                  </a:cubicBezTo>
                  <a:cubicBezTo>
                    <a:pt x="6" y="0"/>
                    <a:pt x="7" y="0"/>
                    <a:pt x="8" y="1"/>
                  </a:cubicBezTo>
                  <a:cubicBezTo>
                    <a:pt x="6" y="3"/>
                    <a:pt x="6" y="3"/>
                    <a:pt x="6" y="3"/>
                  </a:cubicBezTo>
                  <a:cubicBezTo>
                    <a:pt x="6" y="3"/>
                    <a:pt x="6" y="3"/>
                    <a:pt x="6" y="3"/>
                  </a:cubicBezTo>
                  <a:cubicBezTo>
                    <a:pt x="4" y="4"/>
                    <a:pt x="3" y="8"/>
                    <a:pt x="5" y="18"/>
                  </a:cubicBezTo>
                  <a:cubicBezTo>
                    <a:pt x="6" y="22"/>
                    <a:pt x="7" y="22"/>
                    <a:pt x="7" y="22"/>
                  </a:cubicBezTo>
                  <a:cubicBezTo>
                    <a:pt x="7" y="23"/>
                    <a:pt x="8" y="22"/>
                    <a:pt x="8" y="22"/>
                  </a:cubicBezTo>
                  <a:cubicBezTo>
                    <a:pt x="10" y="24"/>
                    <a:pt x="10" y="24"/>
                    <a:pt x="10" y="24"/>
                  </a:cubicBezTo>
                  <a:cubicBezTo>
                    <a:pt x="9" y="25"/>
                    <a:pt x="8" y="25"/>
                    <a:pt x="7" y="25"/>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48" name="Freeform 124"/>
            <p:cNvSpPr/>
            <p:nvPr/>
          </p:nvSpPr>
          <p:spPr bwMode="auto">
            <a:xfrm>
              <a:off x="4956186" y="4606926"/>
              <a:ext cx="117475" cy="76200"/>
            </a:xfrm>
            <a:custGeom>
              <a:avLst/>
              <a:gdLst>
                <a:gd name="T0" fmla="*/ 16 w 31"/>
                <a:gd name="T1" fmla="*/ 20 h 20"/>
                <a:gd name="T2" fmla="*/ 9 w 31"/>
                <a:gd name="T3" fmla="*/ 18 h 20"/>
                <a:gd name="T4" fmla="*/ 3 w 31"/>
                <a:gd name="T5" fmla="*/ 13 h 20"/>
                <a:gd name="T6" fmla="*/ 0 w 31"/>
                <a:gd name="T7" fmla="*/ 6 h 20"/>
                <a:gd name="T8" fmla="*/ 0 w 31"/>
                <a:gd name="T9" fmla="*/ 0 h 20"/>
                <a:gd name="T10" fmla="*/ 3 w 31"/>
                <a:gd name="T11" fmla="*/ 0 h 20"/>
                <a:gd name="T12" fmla="*/ 3 w 31"/>
                <a:gd name="T13" fmla="*/ 6 h 20"/>
                <a:gd name="T14" fmla="*/ 5 w 31"/>
                <a:gd name="T15" fmla="*/ 11 h 20"/>
                <a:gd name="T16" fmla="*/ 11 w 31"/>
                <a:gd name="T17" fmla="*/ 16 h 20"/>
                <a:gd name="T18" fmla="*/ 20 w 31"/>
                <a:gd name="T19" fmla="*/ 16 h 20"/>
                <a:gd name="T20" fmla="*/ 26 w 31"/>
                <a:gd name="T21" fmla="*/ 11 h 20"/>
                <a:gd name="T22" fmla="*/ 28 w 31"/>
                <a:gd name="T23" fmla="*/ 6 h 20"/>
                <a:gd name="T24" fmla="*/ 28 w 31"/>
                <a:gd name="T25" fmla="*/ 0 h 20"/>
                <a:gd name="T26" fmla="*/ 31 w 31"/>
                <a:gd name="T27" fmla="*/ 0 h 20"/>
                <a:gd name="T28" fmla="*/ 31 w 31"/>
                <a:gd name="T29" fmla="*/ 6 h 20"/>
                <a:gd name="T30" fmla="*/ 28 w 31"/>
                <a:gd name="T31" fmla="*/ 13 h 20"/>
                <a:gd name="T32" fmla="*/ 22 w 31"/>
                <a:gd name="T33" fmla="*/ 18 h 20"/>
                <a:gd name="T34" fmla="*/ 16 w 31"/>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0">
                  <a:moveTo>
                    <a:pt x="16" y="20"/>
                  </a:moveTo>
                  <a:cubicBezTo>
                    <a:pt x="13" y="20"/>
                    <a:pt x="11" y="19"/>
                    <a:pt x="9" y="18"/>
                  </a:cubicBezTo>
                  <a:cubicBezTo>
                    <a:pt x="3" y="13"/>
                    <a:pt x="3" y="13"/>
                    <a:pt x="3" y="13"/>
                  </a:cubicBezTo>
                  <a:cubicBezTo>
                    <a:pt x="1" y="11"/>
                    <a:pt x="0" y="9"/>
                    <a:pt x="0" y="6"/>
                  </a:cubicBezTo>
                  <a:cubicBezTo>
                    <a:pt x="0" y="0"/>
                    <a:pt x="0" y="0"/>
                    <a:pt x="0" y="0"/>
                  </a:cubicBezTo>
                  <a:cubicBezTo>
                    <a:pt x="3" y="0"/>
                    <a:pt x="3" y="0"/>
                    <a:pt x="3" y="0"/>
                  </a:cubicBezTo>
                  <a:cubicBezTo>
                    <a:pt x="3" y="6"/>
                    <a:pt x="3" y="6"/>
                    <a:pt x="3" y="6"/>
                  </a:cubicBezTo>
                  <a:cubicBezTo>
                    <a:pt x="3" y="8"/>
                    <a:pt x="4" y="10"/>
                    <a:pt x="5" y="11"/>
                  </a:cubicBezTo>
                  <a:cubicBezTo>
                    <a:pt x="11" y="16"/>
                    <a:pt x="11" y="16"/>
                    <a:pt x="11" y="16"/>
                  </a:cubicBezTo>
                  <a:cubicBezTo>
                    <a:pt x="14" y="18"/>
                    <a:pt x="17" y="18"/>
                    <a:pt x="20" y="16"/>
                  </a:cubicBezTo>
                  <a:cubicBezTo>
                    <a:pt x="26" y="11"/>
                    <a:pt x="26" y="11"/>
                    <a:pt x="26" y="11"/>
                  </a:cubicBezTo>
                  <a:cubicBezTo>
                    <a:pt x="27" y="10"/>
                    <a:pt x="28" y="8"/>
                    <a:pt x="28" y="6"/>
                  </a:cubicBezTo>
                  <a:cubicBezTo>
                    <a:pt x="28" y="0"/>
                    <a:pt x="28" y="0"/>
                    <a:pt x="28" y="0"/>
                  </a:cubicBezTo>
                  <a:cubicBezTo>
                    <a:pt x="31" y="0"/>
                    <a:pt x="31" y="0"/>
                    <a:pt x="31" y="0"/>
                  </a:cubicBezTo>
                  <a:cubicBezTo>
                    <a:pt x="31" y="6"/>
                    <a:pt x="31" y="6"/>
                    <a:pt x="31" y="6"/>
                  </a:cubicBezTo>
                  <a:cubicBezTo>
                    <a:pt x="31" y="9"/>
                    <a:pt x="30" y="11"/>
                    <a:pt x="28" y="13"/>
                  </a:cubicBezTo>
                  <a:cubicBezTo>
                    <a:pt x="22" y="18"/>
                    <a:pt x="22" y="18"/>
                    <a:pt x="22" y="18"/>
                  </a:cubicBezTo>
                  <a:cubicBezTo>
                    <a:pt x="20" y="19"/>
                    <a:pt x="18" y="20"/>
                    <a:pt x="16" y="20"/>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49" name="Freeform 125"/>
            <p:cNvSpPr>
              <a:spLocks noEditPoints="1"/>
            </p:cNvSpPr>
            <p:nvPr/>
          </p:nvSpPr>
          <p:spPr bwMode="auto">
            <a:xfrm>
              <a:off x="4922849" y="4359276"/>
              <a:ext cx="184150" cy="277813"/>
            </a:xfrm>
            <a:custGeom>
              <a:avLst/>
              <a:gdLst>
                <a:gd name="T0" fmla="*/ 24 w 49"/>
                <a:gd name="T1" fmla="*/ 74 h 74"/>
                <a:gd name="T2" fmla="*/ 0 w 49"/>
                <a:gd name="T3" fmla="*/ 37 h 74"/>
                <a:gd name="T4" fmla="*/ 24 w 49"/>
                <a:gd name="T5" fmla="*/ 0 h 74"/>
                <a:gd name="T6" fmla="*/ 49 w 49"/>
                <a:gd name="T7" fmla="*/ 37 h 74"/>
                <a:gd name="T8" fmla="*/ 24 w 49"/>
                <a:gd name="T9" fmla="*/ 74 h 74"/>
                <a:gd name="T10" fmla="*/ 24 w 49"/>
                <a:gd name="T11" fmla="*/ 3 h 74"/>
                <a:gd name="T12" fmla="*/ 3 w 49"/>
                <a:gd name="T13" fmla="*/ 37 h 74"/>
                <a:gd name="T14" fmla="*/ 24 w 49"/>
                <a:gd name="T15" fmla="*/ 72 h 74"/>
                <a:gd name="T16" fmla="*/ 46 w 49"/>
                <a:gd name="T17" fmla="*/ 37 h 74"/>
                <a:gd name="T18" fmla="*/ 24 w 49"/>
                <a:gd name="T19"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74">
                  <a:moveTo>
                    <a:pt x="24" y="74"/>
                  </a:moveTo>
                  <a:cubicBezTo>
                    <a:pt x="10" y="74"/>
                    <a:pt x="0" y="59"/>
                    <a:pt x="0" y="37"/>
                  </a:cubicBezTo>
                  <a:cubicBezTo>
                    <a:pt x="0" y="11"/>
                    <a:pt x="7" y="0"/>
                    <a:pt x="24" y="0"/>
                  </a:cubicBezTo>
                  <a:cubicBezTo>
                    <a:pt x="42" y="0"/>
                    <a:pt x="49" y="11"/>
                    <a:pt x="49" y="37"/>
                  </a:cubicBezTo>
                  <a:cubicBezTo>
                    <a:pt x="49" y="59"/>
                    <a:pt x="39" y="74"/>
                    <a:pt x="24" y="74"/>
                  </a:cubicBezTo>
                  <a:close/>
                  <a:moveTo>
                    <a:pt x="24" y="3"/>
                  </a:moveTo>
                  <a:cubicBezTo>
                    <a:pt x="11" y="3"/>
                    <a:pt x="3" y="9"/>
                    <a:pt x="3" y="37"/>
                  </a:cubicBezTo>
                  <a:cubicBezTo>
                    <a:pt x="3" y="58"/>
                    <a:pt x="11" y="72"/>
                    <a:pt x="24" y="72"/>
                  </a:cubicBezTo>
                  <a:cubicBezTo>
                    <a:pt x="37" y="72"/>
                    <a:pt x="46" y="58"/>
                    <a:pt x="46" y="37"/>
                  </a:cubicBezTo>
                  <a:cubicBezTo>
                    <a:pt x="46" y="9"/>
                    <a:pt x="38" y="3"/>
                    <a:pt x="24" y="3"/>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50" name="Freeform 126"/>
            <p:cNvSpPr/>
            <p:nvPr/>
          </p:nvSpPr>
          <p:spPr bwMode="auto">
            <a:xfrm>
              <a:off x="5087949" y="4464051"/>
              <a:ext cx="41275" cy="95250"/>
            </a:xfrm>
            <a:custGeom>
              <a:avLst/>
              <a:gdLst>
                <a:gd name="T0" fmla="*/ 4 w 11"/>
                <a:gd name="T1" fmla="*/ 25 h 25"/>
                <a:gd name="T2" fmla="*/ 1 w 11"/>
                <a:gd name="T3" fmla="*/ 24 h 25"/>
                <a:gd name="T4" fmla="*/ 0 w 11"/>
                <a:gd name="T5" fmla="*/ 24 h 25"/>
                <a:gd name="T6" fmla="*/ 0 w 11"/>
                <a:gd name="T7" fmla="*/ 22 h 25"/>
                <a:gd name="T8" fmla="*/ 3 w 11"/>
                <a:gd name="T9" fmla="*/ 22 h 25"/>
                <a:gd name="T10" fmla="*/ 3 w 11"/>
                <a:gd name="T11" fmla="*/ 22 h 25"/>
                <a:gd name="T12" fmla="*/ 3 w 11"/>
                <a:gd name="T13" fmla="*/ 22 h 25"/>
                <a:gd name="T14" fmla="*/ 3 w 11"/>
                <a:gd name="T15" fmla="*/ 22 h 25"/>
                <a:gd name="T16" fmla="*/ 3 w 11"/>
                <a:gd name="T17" fmla="*/ 22 h 25"/>
                <a:gd name="T18" fmla="*/ 4 w 11"/>
                <a:gd name="T19" fmla="*/ 22 h 25"/>
                <a:gd name="T20" fmla="*/ 6 w 11"/>
                <a:gd name="T21" fmla="*/ 18 h 25"/>
                <a:gd name="T22" fmla="*/ 5 w 11"/>
                <a:gd name="T23" fmla="*/ 3 h 25"/>
                <a:gd name="T24" fmla="*/ 4 w 11"/>
                <a:gd name="T25" fmla="*/ 3 h 25"/>
                <a:gd name="T26" fmla="*/ 2 w 11"/>
                <a:gd name="T27" fmla="*/ 2 h 25"/>
                <a:gd name="T28" fmla="*/ 6 w 11"/>
                <a:gd name="T29" fmla="*/ 1 h 25"/>
                <a:gd name="T30" fmla="*/ 9 w 11"/>
                <a:gd name="T31" fmla="*/ 18 h 25"/>
                <a:gd name="T32" fmla="*/ 4 w 11"/>
                <a:gd name="T33" fmla="*/ 25 h 25"/>
                <a:gd name="T34" fmla="*/ 4 w 11"/>
                <a:gd name="T3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5">
                  <a:moveTo>
                    <a:pt x="4" y="25"/>
                  </a:moveTo>
                  <a:cubicBezTo>
                    <a:pt x="2" y="25"/>
                    <a:pt x="1" y="24"/>
                    <a:pt x="1" y="24"/>
                  </a:cubicBezTo>
                  <a:cubicBezTo>
                    <a:pt x="0" y="24"/>
                    <a:pt x="0" y="24"/>
                    <a:pt x="0" y="24"/>
                  </a:cubicBezTo>
                  <a:cubicBezTo>
                    <a:pt x="0" y="22"/>
                    <a:pt x="0" y="22"/>
                    <a:pt x="0"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4" y="23"/>
                    <a:pt x="4" y="22"/>
                  </a:cubicBezTo>
                  <a:cubicBezTo>
                    <a:pt x="4" y="22"/>
                    <a:pt x="5" y="21"/>
                    <a:pt x="6" y="18"/>
                  </a:cubicBezTo>
                  <a:cubicBezTo>
                    <a:pt x="7" y="9"/>
                    <a:pt x="7" y="4"/>
                    <a:pt x="5" y="3"/>
                  </a:cubicBezTo>
                  <a:cubicBezTo>
                    <a:pt x="5" y="3"/>
                    <a:pt x="4" y="3"/>
                    <a:pt x="4" y="3"/>
                  </a:cubicBezTo>
                  <a:cubicBezTo>
                    <a:pt x="2" y="2"/>
                    <a:pt x="2" y="2"/>
                    <a:pt x="2" y="2"/>
                  </a:cubicBezTo>
                  <a:cubicBezTo>
                    <a:pt x="3" y="0"/>
                    <a:pt x="4" y="0"/>
                    <a:pt x="6" y="1"/>
                  </a:cubicBezTo>
                  <a:cubicBezTo>
                    <a:pt x="11" y="2"/>
                    <a:pt x="10" y="8"/>
                    <a:pt x="9" y="18"/>
                  </a:cubicBezTo>
                  <a:cubicBezTo>
                    <a:pt x="8" y="22"/>
                    <a:pt x="6" y="25"/>
                    <a:pt x="4" y="25"/>
                  </a:cubicBezTo>
                  <a:cubicBezTo>
                    <a:pt x="4" y="25"/>
                    <a:pt x="4" y="25"/>
                    <a:pt x="4" y="25"/>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51" name="Freeform 127"/>
            <p:cNvSpPr/>
            <p:nvPr/>
          </p:nvSpPr>
          <p:spPr bwMode="auto">
            <a:xfrm>
              <a:off x="4865699" y="4333876"/>
              <a:ext cx="312738" cy="190500"/>
            </a:xfrm>
            <a:custGeom>
              <a:avLst/>
              <a:gdLst>
                <a:gd name="T0" fmla="*/ 17 w 83"/>
                <a:gd name="T1" fmla="*/ 51 h 51"/>
                <a:gd name="T2" fmla="*/ 36 w 83"/>
                <a:gd name="T3" fmla="*/ 2 h 51"/>
                <a:gd name="T4" fmla="*/ 49 w 83"/>
                <a:gd name="T5" fmla="*/ 7 h 51"/>
                <a:gd name="T6" fmla="*/ 62 w 83"/>
                <a:gd name="T7" fmla="*/ 48 h 51"/>
                <a:gd name="T8" fmla="*/ 56 w 83"/>
                <a:gd name="T9" fmla="*/ 27 h 51"/>
                <a:gd name="T10" fmla="*/ 49 w 83"/>
                <a:gd name="T11" fmla="*/ 19 h 51"/>
                <a:gd name="T12" fmla="*/ 34 w 83"/>
                <a:gd name="T13" fmla="*/ 29 h 51"/>
                <a:gd name="T14" fmla="*/ 17 w 83"/>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51">
                  <a:moveTo>
                    <a:pt x="17" y="51"/>
                  </a:moveTo>
                  <a:cubicBezTo>
                    <a:pt x="7" y="46"/>
                    <a:pt x="0" y="2"/>
                    <a:pt x="36" y="2"/>
                  </a:cubicBezTo>
                  <a:cubicBezTo>
                    <a:pt x="45" y="2"/>
                    <a:pt x="49" y="7"/>
                    <a:pt x="49" y="7"/>
                  </a:cubicBezTo>
                  <a:cubicBezTo>
                    <a:pt x="57" y="0"/>
                    <a:pt x="83" y="16"/>
                    <a:pt x="62" y="48"/>
                  </a:cubicBezTo>
                  <a:cubicBezTo>
                    <a:pt x="62" y="48"/>
                    <a:pt x="64" y="33"/>
                    <a:pt x="56" y="27"/>
                  </a:cubicBezTo>
                  <a:cubicBezTo>
                    <a:pt x="50" y="22"/>
                    <a:pt x="49" y="19"/>
                    <a:pt x="49" y="19"/>
                  </a:cubicBezTo>
                  <a:cubicBezTo>
                    <a:pt x="49" y="19"/>
                    <a:pt x="45" y="26"/>
                    <a:pt x="34" y="29"/>
                  </a:cubicBezTo>
                  <a:cubicBezTo>
                    <a:pt x="23" y="32"/>
                    <a:pt x="20" y="39"/>
                    <a:pt x="17" y="51"/>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52" name="Freeform 128"/>
            <p:cNvSpPr/>
            <p:nvPr/>
          </p:nvSpPr>
          <p:spPr bwMode="auto">
            <a:xfrm>
              <a:off x="4994286" y="4732339"/>
              <a:ext cx="41275" cy="58738"/>
            </a:xfrm>
            <a:custGeom>
              <a:avLst/>
              <a:gdLst>
                <a:gd name="T0" fmla="*/ 26 w 26"/>
                <a:gd name="T1" fmla="*/ 33 h 37"/>
                <a:gd name="T2" fmla="*/ 26 w 26"/>
                <a:gd name="T3" fmla="*/ 33 h 37"/>
                <a:gd name="T4" fmla="*/ 21 w 26"/>
                <a:gd name="T5" fmla="*/ 37 h 37"/>
                <a:gd name="T6" fmla="*/ 2 w 26"/>
                <a:gd name="T7" fmla="*/ 37 h 37"/>
                <a:gd name="T8" fmla="*/ 0 w 26"/>
                <a:gd name="T9" fmla="*/ 35 h 37"/>
                <a:gd name="T10" fmla="*/ 7 w 26"/>
                <a:gd name="T11" fmla="*/ 0 h 37"/>
                <a:gd name="T12" fmla="*/ 19 w 26"/>
                <a:gd name="T13" fmla="*/ 0 h 37"/>
                <a:gd name="T14" fmla="*/ 26 w 26"/>
                <a:gd name="T15" fmla="*/ 3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7">
                  <a:moveTo>
                    <a:pt x="26" y="33"/>
                  </a:moveTo>
                  <a:lnTo>
                    <a:pt x="26" y="33"/>
                  </a:lnTo>
                  <a:lnTo>
                    <a:pt x="21" y="37"/>
                  </a:lnTo>
                  <a:lnTo>
                    <a:pt x="2" y="37"/>
                  </a:lnTo>
                  <a:lnTo>
                    <a:pt x="0" y="35"/>
                  </a:lnTo>
                  <a:lnTo>
                    <a:pt x="7" y="0"/>
                  </a:lnTo>
                  <a:lnTo>
                    <a:pt x="19" y="0"/>
                  </a:lnTo>
                  <a:lnTo>
                    <a:pt x="26" y="33"/>
                  </a:ln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53" name="Freeform 129"/>
            <p:cNvSpPr/>
            <p:nvPr/>
          </p:nvSpPr>
          <p:spPr bwMode="auto">
            <a:xfrm>
              <a:off x="4994286" y="4686301"/>
              <a:ext cx="44450" cy="52388"/>
            </a:xfrm>
            <a:custGeom>
              <a:avLst/>
              <a:gdLst>
                <a:gd name="T0" fmla="*/ 6 w 12"/>
                <a:gd name="T1" fmla="*/ 14 h 14"/>
                <a:gd name="T2" fmla="*/ 10 w 12"/>
                <a:gd name="T3" fmla="*/ 12 h 14"/>
                <a:gd name="T4" fmla="*/ 11 w 12"/>
                <a:gd name="T5" fmla="*/ 8 h 14"/>
                <a:gd name="T6" fmla="*/ 9 w 12"/>
                <a:gd name="T7" fmla="*/ 3 h 14"/>
                <a:gd name="T8" fmla="*/ 6 w 12"/>
                <a:gd name="T9" fmla="*/ 0 h 14"/>
                <a:gd name="T10" fmla="*/ 6 w 12"/>
                <a:gd name="T11" fmla="*/ 0 h 14"/>
                <a:gd name="T12" fmla="*/ 6 w 12"/>
                <a:gd name="T13" fmla="*/ 0 h 14"/>
                <a:gd name="T14" fmla="*/ 5 w 12"/>
                <a:gd name="T15" fmla="*/ 0 h 14"/>
                <a:gd name="T16" fmla="*/ 2 w 12"/>
                <a:gd name="T17" fmla="*/ 3 h 14"/>
                <a:gd name="T18" fmla="*/ 0 w 12"/>
                <a:gd name="T19" fmla="*/ 8 h 14"/>
                <a:gd name="T20" fmla="*/ 1 w 12"/>
                <a:gd name="T21" fmla="*/ 12 h 14"/>
                <a:gd name="T22" fmla="*/ 6 w 12"/>
                <a:gd name="T23" fmla="*/ 14 h 14"/>
                <a:gd name="T24" fmla="*/ 6 w 12"/>
                <a:gd name="T25" fmla="*/ 14 h 14"/>
                <a:gd name="T26" fmla="*/ 6 w 12"/>
                <a:gd name="T27" fmla="*/ 14 h 14"/>
                <a:gd name="T28" fmla="*/ 6 w 12"/>
                <a:gd name="T2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4">
                  <a:moveTo>
                    <a:pt x="6" y="14"/>
                  </a:moveTo>
                  <a:cubicBezTo>
                    <a:pt x="10" y="12"/>
                    <a:pt x="10" y="12"/>
                    <a:pt x="10" y="12"/>
                  </a:cubicBezTo>
                  <a:cubicBezTo>
                    <a:pt x="11" y="11"/>
                    <a:pt x="12" y="9"/>
                    <a:pt x="11" y="8"/>
                  </a:cubicBezTo>
                  <a:cubicBezTo>
                    <a:pt x="9" y="3"/>
                    <a:pt x="9" y="3"/>
                    <a:pt x="9" y="3"/>
                  </a:cubicBezTo>
                  <a:cubicBezTo>
                    <a:pt x="9" y="1"/>
                    <a:pt x="7" y="0"/>
                    <a:pt x="6" y="0"/>
                  </a:cubicBezTo>
                  <a:cubicBezTo>
                    <a:pt x="6" y="0"/>
                    <a:pt x="6" y="0"/>
                    <a:pt x="6" y="0"/>
                  </a:cubicBezTo>
                  <a:cubicBezTo>
                    <a:pt x="6" y="0"/>
                    <a:pt x="6" y="0"/>
                    <a:pt x="6" y="0"/>
                  </a:cubicBezTo>
                  <a:cubicBezTo>
                    <a:pt x="5" y="0"/>
                    <a:pt x="5" y="0"/>
                    <a:pt x="5" y="0"/>
                  </a:cubicBezTo>
                  <a:cubicBezTo>
                    <a:pt x="4" y="0"/>
                    <a:pt x="3" y="1"/>
                    <a:pt x="2" y="3"/>
                  </a:cubicBezTo>
                  <a:cubicBezTo>
                    <a:pt x="0" y="8"/>
                    <a:pt x="0" y="8"/>
                    <a:pt x="0" y="8"/>
                  </a:cubicBezTo>
                  <a:cubicBezTo>
                    <a:pt x="0" y="9"/>
                    <a:pt x="0" y="11"/>
                    <a:pt x="1" y="12"/>
                  </a:cubicBezTo>
                  <a:cubicBezTo>
                    <a:pt x="6" y="14"/>
                    <a:pt x="6" y="14"/>
                    <a:pt x="6" y="14"/>
                  </a:cubicBezTo>
                  <a:cubicBezTo>
                    <a:pt x="6" y="14"/>
                    <a:pt x="6" y="14"/>
                    <a:pt x="6" y="14"/>
                  </a:cubicBezTo>
                  <a:cubicBezTo>
                    <a:pt x="6" y="14"/>
                    <a:pt x="6" y="14"/>
                    <a:pt x="6" y="14"/>
                  </a:cubicBezTo>
                  <a:cubicBezTo>
                    <a:pt x="6" y="14"/>
                    <a:pt x="6" y="14"/>
                    <a:pt x="6" y="14"/>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54" name="Freeform 130"/>
            <p:cNvSpPr>
              <a:spLocks noEditPoints="1"/>
            </p:cNvSpPr>
            <p:nvPr/>
          </p:nvSpPr>
          <p:spPr bwMode="auto">
            <a:xfrm>
              <a:off x="4941899" y="4487864"/>
              <a:ext cx="66675" cy="36513"/>
            </a:xfrm>
            <a:custGeom>
              <a:avLst/>
              <a:gdLst>
                <a:gd name="T0" fmla="*/ 13 w 18"/>
                <a:gd name="T1" fmla="*/ 10 h 10"/>
                <a:gd name="T2" fmla="*/ 4 w 18"/>
                <a:gd name="T3" fmla="*/ 10 h 10"/>
                <a:gd name="T4" fmla="*/ 0 w 18"/>
                <a:gd name="T5" fmla="*/ 6 h 10"/>
                <a:gd name="T6" fmla="*/ 0 w 18"/>
                <a:gd name="T7" fmla="*/ 5 h 10"/>
                <a:gd name="T8" fmla="*/ 4 w 18"/>
                <a:gd name="T9" fmla="*/ 0 h 10"/>
                <a:gd name="T10" fmla="*/ 13 w 18"/>
                <a:gd name="T11" fmla="*/ 0 h 10"/>
                <a:gd name="T12" fmla="*/ 18 w 18"/>
                <a:gd name="T13" fmla="*/ 5 h 10"/>
                <a:gd name="T14" fmla="*/ 18 w 18"/>
                <a:gd name="T15" fmla="*/ 6 h 10"/>
                <a:gd name="T16" fmla="*/ 13 w 18"/>
                <a:gd name="T17" fmla="*/ 10 h 10"/>
                <a:gd name="T18" fmla="*/ 4 w 18"/>
                <a:gd name="T19" fmla="*/ 2 h 10"/>
                <a:gd name="T20" fmla="*/ 2 w 18"/>
                <a:gd name="T21" fmla="*/ 5 h 10"/>
                <a:gd name="T22" fmla="*/ 2 w 18"/>
                <a:gd name="T23" fmla="*/ 6 h 10"/>
                <a:gd name="T24" fmla="*/ 4 w 18"/>
                <a:gd name="T25" fmla="*/ 8 h 10"/>
                <a:gd name="T26" fmla="*/ 13 w 18"/>
                <a:gd name="T27" fmla="*/ 8 h 10"/>
                <a:gd name="T28" fmla="*/ 16 w 18"/>
                <a:gd name="T29" fmla="*/ 6 h 10"/>
                <a:gd name="T30" fmla="*/ 16 w 18"/>
                <a:gd name="T31" fmla="*/ 5 h 10"/>
                <a:gd name="T32" fmla="*/ 13 w 18"/>
                <a:gd name="T33" fmla="*/ 2 h 10"/>
                <a:gd name="T34" fmla="*/ 4 w 18"/>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0">
                  <a:moveTo>
                    <a:pt x="13" y="10"/>
                  </a:moveTo>
                  <a:cubicBezTo>
                    <a:pt x="4" y="10"/>
                    <a:pt x="4" y="10"/>
                    <a:pt x="4" y="10"/>
                  </a:cubicBezTo>
                  <a:cubicBezTo>
                    <a:pt x="2" y="10"/>
                    <a:pt x="0" y="8"/>
                    <a:pt x="0" y="6"/>
                  </a:cubicBezTo>
                  <a:cubicBezTo>
                    <a:pt x="0" y="5"/>
                    <a:pt x="0" y="5"/>
                    <a:pt x="0" y="5"/>
                  </a:cubicBezTo>
                  <a:cubicBezTo>
                    <a:pt x="0" y="2"/>
                    <a:pt x="2" y="0"/>
                    <a:pt x="4" y="0"/>
                  </a:cubicBezTo>
                  <a:cubicBezTo>
                    <a:pt x="13" y="0"/>
                    <a:pt x="13" y="0"/>
                    <a:pt x="13" y="0"/>
                  </a:cubicBezTo>
                  <a:cubicBezTo>
                    <a:pt x="16" y="0"/>
                    <a:pt x="18" y="2"/>
                    <a:pt x="18" y="5"/>
                  </a:cubicBezTo>
                  <a:cubicBezTo>
                    <a:pt x="18" y="6"/>
                    <a:pt x="18" y="6"/>
                    <a:pt x="18" y="6"/>
                  </a:cubicBezTo>
                  <a:cubicBezTo>
                    <a:pt x="18" y="8"/>
                    <a:pt x="16" y="10"/>
                    <a:pt x="13" y="10"/>
                  </a:cubicBezTo>
                  <a:close/>
                  <a:moveTo>
                    <a:pt x="4" y="2"/>
                  </a:moveTo>
                  <a:cubicBezTo>
                    <a:pt x="3" y="2"/>
                    <a:pt x="2" y="3"/>
                    <a:pt x="2" y="5"/>
                  </a:cubicBezTo>
                  <a:cubicBezTo>
                    <a:pt x="2" y="6"/>
                    <a:pt x="2" y="6"/>
                    <a:pt x="2" y="6"/>
                  </a:cubicBezTo>
                  <a:cubicBezTo>
                    <a:pt x="2" y="7"/>
                    <a:pt x="3" y="8"/>
                    <a:pt x="4" y="8"/>
                  </a:cubicBezTo>
                  <a:cubicBezTo>
                    <a:pt x="13" y="8"/>
                    <a:pt x="13" y="8"/>
                    <a:pt x="13" y="8"/>
                  </a:cubicBezTo>
                  <a:cubicBezTo>
                    <a:pt x="15" y="8"/>
                    <a:pt x="16" y="7"/>
                    <a:pt x="16" y="6"/>
                  </a:cubicBezTo>
                  <a:cubicBezTo>
                    <a:pt x="16" y="5"/>
                    <a:pt x="16" y="5"/>
                    <a:pt x="16" y="5"/>
                  </a:cubicBezTo>
                  <a:cubicBezTo>
                    <a:pt x="16" y="3"/>
                    <a:pt x="15" y="2"/>
                    <a:pt x="13" y="2"/>
                  </a:cubicBezTo>
                  <a:lnTo>
                    <a:pt x="4" y="2"/>
                  </a:ln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55" name="Freeform 131"/>
            <p:cNvSpPr>
              <a:spLocks noEditPoints="1"/>
            </p:cNvSpPr>
            <p:nvPr/>
          </p:nvSpPr>
          <p:spPr bwMode="auto">
            <a:xfrm>
              <a:off x="5024449" y="4487864"/>
              <a:ext cx="66675" cy="36513"/>
            </a:xfrm>
            <a:custGeom>
              <a:avLst/>
              <a:gdLst>
                <a:gd name="T0" fmla="*/ 13 w 18"/>
                <a:gd name="T1" fmla="*/ 10 h 10"/>
                <a:gd name="T2" fmla="*/ 4 w 18"/>
                <a:gd name="T3" fmla="*/ 10 h 10"/>
                <a:gd name="T4" fmla="*/ 0 w 18"/>
                <a:gd name="T5" fmla="*/ 6 h 10"/>
                <a:gd name="T6" fmla="*/ 0 w 18"/>
                <a:gd name="T7" fmla="*/ 5 h 10"/>
                <a:gd name="T8" fmla="*/ 4 w 18"/>
                <a:gd name="T9" fmla="*/ 0 h 10"/>
                <a:gd name="T10" fmla="*/ 13 w 18"/>
                <a:gd name="T11" fmla="*/ 0 h 10"/>
                <a:gd name="T12" fmla="*/ 18 w 18"/>
                <a:gd name="T13" fmla="*/ 5 h 10"/>
                <a:gd name="T14" fmla="*/ 18 w 18"/>
                <a:gd name="T15" fmla="*/ 6 h 10"/>
                <a:gd name="T16" fmla="*/ 13 w 18"/>
                <a:gd name="T17" fmla="*/ 10 h 10"/>
                <a:gd name="T18" fmla="*/ 4 w 18"/>
                <a:gd name="T19" fmla="*/ 2 h 10"/>
                <a:gd name="T20" fmla="*/ 2 w 18"/>
                <a:gd name="T21" fmla="*/ 5 h 10"/>
                <a:gd name="T22" fmla="*/ 2 w 18"/>
                <a:gd name="T23" fmla="*/ 6 h 10"/>
                <a:gd name="T24" fmla="*/ 4 w 18"/>
                <a:gd name="T25" fmla="*/ 8 h 10"/>
                <a:gd name="T26" fmla="*/ 13 w 18"/>
                <a:gd name="T27" fmla="*/ 8 h 10"/>
                <a:gd name="T28" fmla="*/ 16 w 18"/>
                <a:gd name="T29" fmla="*/ 6 h 10"/>
                <a:gd name="T30" fmla="*/ 16 w 18"/>
                <a:gd name="T31" fmla="*/ 5 h 10"/>
                <a:gd name="T32" fmla="*/ 13 w 18"/>
                <a:gd name="T33" fmla="*/ 2 h 10"/>
                <a:gd name="T34" fmla="*/ 4 w 18"/>
                <a:gd name="T3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0">
                  <a:moveTo>
                    <a:pt x="13" y="10"/>
                  </a:moveTo>
                  <a:cubicBezTo>
                    <a:pt x="4" y="10"/>
                    <a:pt x="4" y="10"/>
                    <a:pt x="4" y="10"/>
                  </a:cubicBezTo>
                  <a:cubicBezTo>
                    <a:pt x="2" y="10"/>
                    <a:pt x="0" y="8"/>
                    <a:pt x="0" y="6"/>
                  </a:cubicBezTo>
                  <a:cubicBezTo>
                    <a:pt x="0" y="5"/>
                    <a:pt x="0" y="5"/>
                    <a:pt x="0" y="5"/>
                  </a:cubicBezTo>
                  <a:cubicBezTo>
                    <a:pt x="0" y="2"/>
                    <a:pt x="2" y="0"/>
                    <a:pt x="4" y="0"/>
                  </a:cubicBezTo>
                  <a:cubicBezTo>
                    <a:pt x="13" y="0"/>
                    <a:pt x="13" y="0"/>
                    <a:pt x="13" y="0"/>
                  </a:cubicBezTo>
                  <a:cubicBezTo>
                    <a:pt x="16" y="0"/>
                    <a:pt x="18" y="2"/>
                    <a:pt x="18" y="5"/>
                  </a:cubicBezTo>
                  <a:cubicBezTo>
                    <a:pt x="18" y="6"/>
                    <a:pt x="18" y="6"/>
                    <a:pt x="18" y="6"/>
                  </a:cubicBezTo>
                  <a:cubicBezTo>
                    <a:pt x="18" y="8"/>
                    <a:pt x="16" y="10"/>
                    <a:pt x="13" y="10"/>
                  </a:cubicBezTo>
                  <a:close/>
                  <a:moveTo>
                    <a:pt x="4" y="2"/>
                  </a:moveTo>
                  <a:cubicBezTo>
                    <a:pt x="3" y="2"/>
                    <a:pt x="2" y="3"/>
                    <a:pt x="2" y="5"/>
                  </a:cubicBezTo>
                  <a:cubicBezTo>
                    <a:pt x="2" y="6"/>
                    <a:pt x="2" y="6"/>
                    <a:pt x="2" y="6"/>
                  </a:cubicBezTo>
                  <a:cubicBezTo>
                    <a:pt x="2" y="7"/>
                    <a:pt x="3" y="8"/>
                    <a:pt x="4" y="8"/>
                  </a:cubicBezTo>
                  <a:cubicBezTo>
                    <a:pt x="13" y="8"/>
                    <a:pt x="13" y="8"/>
                    <a:pt x="13" y="8"/>
                  </a:cubicBezTo>
                  <a:cubicBezTo>
                    <a:pt x="15" y="8"/>
                    <a:pt x="16" y="7"/>
                    <a:pt x="16" y="6"/>
                  </a:cubicBezTo>
                  <a:cubicBezTo>
                    <a:pt x="16" y="5"/>
                    <a:pt x="16" y="5"/>
                    <a:pt x="16" y="5"/>
                  </a:cubicBezTo>
                  <a:cubicBezTo>
                    <a:pt x="16" y="3"/>
                    <a:pt x="15" y="2"/>
                    <a:pt x="13" y="2"/>
                  </a:cubicBezTo>
                  <a:lnTo>
                    <a:pt x="4" y="2"/>
                  </a:ln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56" name="Rectangle 132"/>
            <p:cNvSpPr>
              <a:spLocks noChangeArrowheads="1"/>
            </p:cNvSpPr>
            <p:nvPr/>
          </p:nvSpPr>
          <p:spPr bwMode="auto">
            <a:xfrm>
              <a:off x="5005399" y="4494214"/>
              <a:ext cx="22225" cy="7938"/>
            </a:xfrm>
            <a:prstGeom prst="rect">
              <a:avLst/>
            </a:prstGeom>
            <a:solidFill>
              <a:srgbClr val="7266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57" name="Freeform 133"/>
            <p:cNvSpPr/>
            <p:nvPr/>
          </p:nvSpPr>
          <p:spPr bwMode="auto">
            <a:xfrm>
              <a:off x="4659323" y="4641851"/>
              <a:ext cx="123825" cy="107950"/>
            </a:xfrm>
            <a:custGeom>
              <a:avLst/>
              <a:gdLst>
                <a:gd name="T0" fmla="*/ 0 w 33"/>
                <a:gd name="T1" fmla="*/ 29 h 29"/>
                <a:gd name="T2" fmla="*/ 5 w 33"/>
                <a:gd name="T3" fmla="*/ 12 h 29"/>
                <a:gd name="T4" fmla="*/ 7 w 33"/>
                <a:gd name="T5" fmla="*/ 8 h 29"/>
                <a:gd name="T6" fmla="*/ 22 w 33"/>
                <a:gd name="T7" fmla="*/ 0 h 29"/>
                <a:gd name="T8" fmla="*/ 23 w 33"/>
                <a:gd name="T9" fmla="*/ 11 h 29"/>
                <a:gd name="T10" fmla="*/ 33 w 33"/>
                <a:gd name="T11" fmla="*/ 29 h 29"/>
                <a:gd name="T12" fmla="*/ 0 w 33"/>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3" h="29">
                  <a:moveTo>
                    <a:pt x="0" y="29"/>
                  </a:moveTo>
                  <a:cubicBezTo>
                    <a:pt x="5" y="12"/>
                    <a:pt x="5" y="12"/>
                    <a:pt x="5" y="12"/>
                  </a:cubicBezTo>
                  <a:cubicBezTo>
                    <a:pt x="5" y="10"/>
                    <a:pt x="6" y="9"/>
                    <a:pt x="7" y="8"/>
                  </a:cubicBezTo>
                  <a:cubicBezTo>
                    <a:pt x="22" y="0"/>
                    <a:pt x="22" y="0"/>
                    <a:pt x="22" y="0"/>
                  </a:cubicBezTo>
                  <a:cubicBezTo>
                    <a:pt x="23" y="11"/>
                    <a:pt x="23" y="11"/>
                    <a:pt x="23" y="11"/>
                  </a:cubicBezTo>
                  <a:cubicBezTo>
                    <a:pt x="33" y="29"/>
                    <a:pt x="33" y="29"/>
                    <a:pt x="33" y="29"/>
                  </a:cubicBezTo>
                  <a:lnTo>
                    <a:pt x="0" y="29"/>
                  </a:ln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58" name="Freeform 134"/>
            <p:cNvSpPr/>
            <p:nvPr/>
          </p:nvSpPr>
          <p:spPr bwMode="auto">
            <a:xfrm>
              <a:off x="4708536" y="4502151"/>
              <a:ext cx="26988" cy="71438"/>
            </a:xfrm>
            <a:custGeom>
              <a:avLst/>
              <a:gdLst>
                <a:gd name="T0" fmla="*/ 5 w 7"/>
                <a:gd name="T1" fmla="*/ 19 h 19"/>
                <a:gd name="T2" fmla="*/ 4 w 7"/>
                <a:gd name="T3" fmla="*/ 19 h 19"/>
                <a:gd name="T4" fmla="*/ 1 w 7"/>
                <a:gd name="T5" fmla="*/ 14 h 19"/>
                <a:gd name="T6" fmla="*/ 3 w 7"/>
                <a:gd name="T7" fmla="*/ 1 h 19"/>
                <a:gd name="T8" fmla="*/ 6 w 7"/>
                <a:gd name="T9" fmla="*/ 1 h 19"/>
                <a:gd name="T10" fmla="*/ 4 w 7"/>
                <a:gd name="T11" fmla="*/ 3 h 19"/>
                <a:gd name="T12" fmla="*/ 4 w 7"/>
                <a:gd name="T13" fmla="*/ 3 h 19"/>
                <a:gd name="T14" fmla="*/ 3 w 7"/>
                <a:gd name="T15" fmla="*/ 14 h 19"/>
                <a:gd name="T16" fmla="*/ 5 w 7"/>
                <a:gd name="T17" fmla="*/ 17 h 19"/>
                <a:gd name="T18" fmla="*/ 5 w 7"/>
                <a:gd name="T19" fmla="*/ 17 h 19"/>
                <a:gd name="T20" fmla="*/ 7 w 7"/>
                <a:gd name="T21" fmla="*/ 19 h 19"/>
                <a:gd name="T22" fmla="*/ 5 w 7"/>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9">
                  <a:moveTo>
                    <a:pt x="5" y="19"/>
                  </a:moveTo>
                  <a:cubicBezTo>
                    <a:pt x="5" y="19"/>
                    <a:pt x="4" y="19"/>
                    <a:pt x="4" y="19"/>
                  </a:cubicBezTo>
                  <a:cubicBezTo>
                    <a:pt x="3" y="19"/>
                    <a:pt x="2" y="17"/>
                    <a:pt x="1" y="14"/>
                  </a:cubicBezTo>
                  <a:cubicBezTo>
                    <a:pt x="0" y="7"/>
                    <a:pt x="0" y="2"/>
                    <a:pt x="3" y="1"/>
                  </a:cubicBezTo>
                  <a:cubicBezTo>
                    <a:pt x="4" y="0"/>
                    <a:pt x="5" y="0"/>
                    <a:pt x="6" y="1"/>
                  </a:cubicBezTo>
                  <a:cubicBezTo>
                    <a:pt x="4" y="3"/>
                    <a:pt x="4" y="3"/>
                    <a:pt x="4" y="3"/>
                  </a:cubicBezTo>
                  <a:cubicBezTo>
                    <a:pt x="4" y="3"/>
                    <a:pt x="4" y="3"/>
                    <a:pt x="4" y="3"/>
                  </a:cubicBezTo>
                  <a:cubicBezTo>
                    <a:pt x="2" y="3"/>
                    <a:pt x="2" y="7"/>
                    <a:pt x="3" y="14"/>
                  </a:cubicBezTo>
                  <a:cubicBezTo>
                    <a:pt x="4" y="17"/>
                    <a:pt x="5" y="17"/>
                    <a:pt x="5" y="17"/>
                  </a:cubicBezTo>
                  <a:cubicBezTo>
                    <a:pt x="5" y="17"/>
                    <a:pt x="5" y="17"/>
                    <a:pt x="5" y="17"/>
                  </a:cubicBezTo>
                  <a:cubicBezTo>
                    <a:pt x="7" y="19"/>
                    <a:pt x="7" y="19"/>
                    <a:pt x="7" y="19"/>
                  </a:cubicBezTo>
                  <a:cubicBezTo>
                    <a:pt x="6" y="19"/>
                    <a:pt x="6" y="19"/>
                    <a:pt x="5" y="19"/>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59" name="Freeform 135"/>
            <p:cNvSpPr/>
            <p:nvPr/>
          </p:nvSpPr>
          <p:spPr bwMode="auto">
            <a:xfrm>
              <a:off x="4749811" y="4611689"/>
              <a:ext cx="85725" cy="55563"/>
            </a:xfrm>
            <a:custGeom>
              <a:avLst/>
              <a:gdLst>
                <a:gd name="T0" fmla="*/ 12 w 23"/>
                <a:gd name="T1" fmla="*/ 15 h 15"/>
                <a:gd name="T2" fmla="*/ 7 w 23"/>
                <a:gd name="T3" fmla="*/ 14 h 15"/>
                <a:gd name="T4" fmla="*/ 2 w 23"/>
                <a:gd name="T5" fmla="*/ 10 h 15"/>
                <a:gd name="T6" fmla="*/ 0 w 23"/>
                <a:gd name="T7" fmla="*/ 4 h 15"/>
                <a:gd name="T8" fmla="*/ 0 w 23"/>
                <a:gd name="T9" fmla="*/ 0 h 15"/>
                <a:gd name="T10" fmla="*/ 2 w 23"/>
                <a:gd name="T11" fmla="*/ 0 h 15"/>
                <a:gd name="T12" fmla="*/ 2 w 23"/>
                <a:gd name="T13" fmla="*/ 4 h 15"/>
                <a:gd name="T14" fmla="*/ 4 w 23"/>
                <a:gd name="T15" fmla="*/ 8 h 15"/>
                <a:gd name="T16" fmla="*/ 8 w 23"/>
                <a:gd name="T17" fmla="*/ 12 h 15"/>
                <a:gd name="T18" fmla="*/ 15 w 23"/>
                <a:gd name="T19" fmla="*/ 12 h 15"/>
                <a:gd name="T20" fmla="*/ 19 w 23"/>
                <a:gd name="T21" fmla="*/ 8 h 15"/>
                <a:gd name="T22" fmla="*/ 21 w 23"/>
                <a:gd name="T23" fmla="*/ 4 h 15"/>
                <a:gd name="T24" fmla="*/ 21 w 23"/>
                <a:gd name="T25" fmla="*/ 0 h 15"/>
                <a:gd name="T26" fmla="*/ 23 w 23"/>
                <a:gd name="T27" fmla="*/ 0 h 15"/>
                <a:gd name="T28" fmla="*/ 23 w 23"/>
                <a:gd name="T29" fmla="*/ 4 h 15"/>
                <a:gd name="T30" fmla="*/ 21 w 23"/>
                <a:gd name="T31" fmla="*/ 10 h 15"/>
                <a:gd name="T32" fmla="*/ 16 w 23"/>
                <a:gd name="T33" fmla="*/ 14 h 15"/>
                <a:gd name="T34" fmla="*/ 12 w 23"/>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5">
                  <a:moveTo>
                    <a:pt x="12" y="15"/>
                  </a:moveTo>
                  <a:cubicBezTo>
                    <a:pt x="10" y="15"/>
                    <a:pt x="8" y="15"/>
                    <a:pt x="7" y="14"/>
                  </a:cubicBezTo>
                  <a:cubicBezTo>
                    <a:pt x="2" y="10"/>
                    <a:pt x="2" y="10"/>
                    <a:pt x="2" y="10"/>
                  </a:cubicBezTo>
                  <a:cubicBezTo>
                    <a:pt x="1" y="9"/>
                    <a:pt x="0" y="7"/>
                    <a:pt x="0" y="4"/>
                  </a:cubicBezTo>
                  <a:cubicBezTo>
                    <a:pt x="0" y="0"/>
                    <a:pt x="0" y="0"/>
                    <a:pt x="0" y="0"/>
                  </a:cubicBezTo>
                  <a:cubicBezTo>
                    <a:pt x="2" y="0"/>
                    <a:pt x="2" y="0"/>
                    <a:pt x="2" y="0"/>
                  </a:cubicBezTo>
                  <a:cubicBezTo>
                    <a:pt x="2" y="4"/>
                    <a:pt x="2" y="4"/>
                    <a:pt x="2" y="4"/>
                  </a:cubicBezTo>
                  <a:cubicBezTo>
                    <a:pt x="2" y="6"/>
                    <a:pt x="3" y="7"/>
                    <a:pt x="4" y="8"/>
                  </a:cubicBezTo>
                  <a:cubicBezTo>
                    <a:pt x="8" y="12"/>
                    <a:pt x="8" y="12"/>
                    <a:pt x="8" y="12"/>
                  </a:cubicBezTo>
                  <a:cubicBezTo>
                    <a:pt x="10" y="14"/>
                    <a:pt x="13" y="14"/>
                    <a:pt x="15" y="12"/>
                  </a:cubicBezTo>
                  <a:cubicBezTo>
                    <a:pt x="19" y="8"/>
                    <a:pt x="19" y="8"/>
                    <a:pt x="19" y="8"/>
                  </a:cubicBezTo>
                  <a:cubicBezTo>
                    <a:pt x="21" y="7"/>
                    <a:pt x="21" y="6"/>
                    <a:pt x="21" y="4"/>
                  </a:cubicBezTo>
                  <a:cubicBezTo>
                    <a:pt x="21" y="0"/>
                    <a:pt x="21" y="0"/>
                    <a:pt x="21" y="0"/>
                  </a:cubicBezTo>
                  <a:cubicBezTo>
                    <a:pt x="23" y="0"/>
                    <a:pt x="23" y="0"/>
                    <a:pt x="23" y="0"/>
                  </a:cubicBezTo>
                  <a:cubicBezTo>
                    <a:pt x="23" y="4"/>
                    <a:pt x="23" y="4"/>
                    <a:pt x="23" y="4"/>
                  </a:cubicBezTo>
                  <a:cubicBezTo>
                    <a:pt x="23" y="7"/>
                    <a:pt x="22" y="9"/>
                    <a:pt x="21" y="10"/>
                  </a:cubicBezTo>
                  <a:cubicBezTo>
                    <a:pt x="16" y="14"/>
                    <a:pt x="16" y="14"/>
                    <a:pt x="16" y="14"/>
                  </a:cubicBezTo>
                  <a:cubicBezTo>
                    <a:pt x="15" y="15"/>
                    <a:pt x="13" y="15"/>
                    <a:pt x="12" y="15"/>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60" name="Freeform 136"/>
            <p:cNvSpPr>
              <a:spLocks noEditPoints="1"/>
            </p:cNvSpPr>
            <p:nvPr/>
          </p:nvSpPr>
          <p:spPr bwMode="auto">
            <a:xfrm>
              <a:off x="4722823" y="4422776"/>
              <a:ext cx="139700" cy="211138"/>
            </a:xfrm>
            <a:custGeom>
              <a:avLst/>
              <a:gdLst>
                <a:gd name="T0" fmla="*/ 18 w 37"/>
                <a:gd name="T1" fmla="*/ 56 h 56"/>
                <a:gd name="T2" fmla="*/ 0 w 37"/>
                <a:gd name="T3" fmla="*/ 28 h 56"/>
                <a:gd name="T4" fmla="*/ 18 w 37"/>
                <a:gd name="T5" fmla="*/ 0 h 56"/>
                <a:gd name="T6" fmla="*/ 37 w 37"/>
                <a:gd name="T7" fmla="*/ 28 h 56"/>
                <a:gd name="T8" fmla="*/ 18 w 37"/>
                <a:gd name="T9" fmla="*/ 56 h 56"/>
                <a:gd name="T10" fmla="*/ 18 w 37"/>
                <a:gd name="T11" fmla="*/ 2 h 56"/>
                <a:gd name="T12" fmla="*/ 2 w 37"/>
                <a:gd name="T13" fmla="*/ 28 h 56"/>
                <a:gd name="T14" fmla="*/ 18 w 37"/>
                <a:gd name="T15" fmla="*/ 54 h 56"/>
                <a:gd name="T16" fmla="*/ 35 w 37"/>
                <a:gd name="T17" fmla="*/ 28 h 56"/>
                <a:gd name="T18" fmla="*/ 18 w 37"/>
                <a:gd name="T1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56">
                  <a:moveTo>
                    <a:pt x="18" y="56"/>
                  </a:moveTo>
                  <a:cubicBezTo>
                    <a:pt x="7" y="56"/>
                    <a:pt x="0" y="45"/>
                    <a:pt x="0" y="28"/>
                  </a:cubicBezTo>
                  <a:cubicBezTo>
                    <a:pt x="0" y="8"/>
                    <a:pt x="5" y="0"/>
                    <a:pt x="18" y="0"/>
                  </a:cubicBezTo>
                  <a:cubicBezTo>
                    <a:pt x="32" y="0"/>
                    <a:pt x="37" y="8"/>
                    <a:pt x="37" y="28"/>
                  </a:cubicBezTo>
                  <a:cubicBezTo>
                    <a:pt x="37" y="45"/>
                    <a:pt x="29" y="56"/>
                    <a:pt x="18" y="56"/>
                  </a:cubicBezTo>
                  <a:close/>
                  <a:moveTo>
                    <a:pt x="18" y="2"/>
                  </a:moveTo>
                  <a:cubicBezTo>
                    <a:pt x="8" y="2"/>
                    <a:pt x="2" y="7"/>
                    <a:pt x="2" y="28"/>
                  </a:cubicBezTo>
                  <a:cubicBezTo>
                    <a:pt x="2" y="44"/>
                    <a:pt x="9" y="54"/>
                    <a:pt x="18" y="54"/>
                  </a:cubicBezTo>
                  <a:cubicBezTo>
                    <a:pt x="28" y="54"/>
                    <a:pt x="35" y="44"/>
                    <a:pt x="35" y="28"/>
                  </a:cubicBezTo>
                  <a:cubicBezTo>
                    <a:pt x="35" y="7"/>
                    <a:pt x="29" y="2"/>
                    <a:pt x="18" y="2"/>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61" name="Freeform 137"/>
            <p:cNvSpPr/>
            <p:nvPr/>
          </p:nvSpPr>
          <p:spPr bwMode="auto">
            <a:xfrm>
              <a:off x="4851411" y="4502151"/>
              <a:ext cx="26988" cy="71438"/>
            </a:xfrm>
            <a:custGeom>
              <a:avLst/>
              <a:gdLst>
                <a:gd name="T0" fmla="*/ 2 w 7"/>
                <a:gd name="T1" fmla="*/ 19 h 19"/>
                <a:gd name="T2" fmla="*/ 0 w 7"/>
                <a:gd name="T3" fmla="*/ 19 h 19"/>
                <a:gd name="T4" fmla="*/ 0 w 7"/>
                <a:gd name="T5" fmla="*/ 18 h 19"/>
                <a:gd name="T6" fmla="*/ 0 w 7"/>
                <a:gd name="T7" fmla="*/ 17 h 19"/>
                <a:gd name="T8" fmla="*/ 1 w 7"/>
                <a:gd name="T9" fmla="*/ 17 h 19"/>
                <a:gd name="T10" fmla="*/ 2 w 7"/>
                <a:gd name="T11" fmla="*/ 17 h 19"/>
                <a:gd name="T12" fmla="*/ 2 w 7"/>
                <a:gd name="T13" fmla="*/ 17 h 19"/>
                <a:gd name="T14" fmla="*/ 2 w 7"/>
                <a:gd name="T15" fmla="*/ 17 h 19"/>
                <a:gd name="T16" fmla="*/ 2 w 7"/>
                <a:gd name="T17" fmla="*/ 17 h 19"/>
                <a:gd name="T18" fmla="*/ 2 w 7"/>
                <a:gd name="T19" fmla="*/ 17 h 19"/>
                <a:gd name="T20" fmla="*/ 4 w 7"/>
                <a:gd name="T21" fmla="*/ 14 h 19"/>
                <a:gd name="T22" fmla="*/ 3 w 7"/>
                <a:gd name="T23" fmla="*/ 3 h 19"/>
                <a:gd name="T24" fmla="*/ 3 w 7"/>
                <a:gd name="T25" fmla="*/ 3 h 19"/>
                <a:gd name="T26" fmla="*/ 1 w 7"/>
                <a:gd name="T27" fmla="*/ 1 h 19"/>
                <a:gd name="T28" fmla="*/ 4 w 7"/>
                <a:gd name="T29" fmla="*/ 1 h 19"/>
                <a:gd name="T30" fmla="*/ 6 w 7"/>
                <a:gd name="T31" fmla="*/ 14 h 19"/>
                <a:gd name="T32" fmla="*/ 3 w 7"/>
                <a:gd name="T33" fmla="*/ 19 h 19"/>
                <a:gd name="T34" fmla="*/ 2 w 7"/>
                <a:gd name="T3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9">
                  <a:moveTo>
                    <a:pt x="2" y="19"/>
                  </a:moveTo>
                  <a:cubicBezTo>
                    <a:pt x="1" y="19"/>
                    <a:pt x="0" y="19"/>
                    <a:pt x="0" y="19"/>
                  </a:cubicBezTo>
                  <a:cubicBezTo>
                    <a:pt x="0" y="18"/>
                    <a:pt x="0" y="18"/>
                    <a:pt x="0" y="18"/>
                  </a:cubicBezTo>
                  <a:cubicBezTo>
                    <a:pt x="0" y="17"/>
                    <a:pt x="0" y="17"/>
                    <a:pt x="0" y="17"/>
                  </a:cubicBezTo>
                  <a:cubicBezTo>
                    <a:pt x="1" y="17"/>
                    <a:pt x="1" y="17"/>
                    <a:pt x="1" y="17"/>
                  </a:cubicBez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ubicBezTo>
                    <a:pt x="2" y="17"/>
                    <a:pt x="3" y="16"/>
                    <a:pt x="4" y="14"/>
                  </a:cubicBezTo>
                  <a:cubicBezTo>
                    <a:pt x="5" y="7"/>
                    <a:pt x="5" y="3"/>
                    <a:pt x="3" y="3"/>
                  </a:cubicBezTo>
                  <a:cubicBezTo>
                    <a:pt x="3" y="3"/>
                    <a:pt x="3" y="3"/>
                    <a:pt x="3" y="3"/>
                  </a:cubicBezTo>
                  <a:cubicBezTo>
                    <a:pt x="1" y="1"/>
                    <a:pt x="1" y="1"/>
                    <a:pt x="1" y="1"/>
                  </a:cubicBezTo>
                  <a:cubicBezTo>
                    <a:pt x="2" y="0"/>
                    <a:pt x="3" y="0"/>
                    <a:pt x="4" y="1"/>
                  </a:cubicBezTo>
                  <a:cubicBezTo>
                    <a:pt x="7" y="2"/>
                    <a:pt x="7" y="7"/>
                    <a:pt x="6" y="14"/>
                  </a:cubicBezTo>
                  <a:cubicBezTo>
                    <a:pt x="5" y="17"/>
                    <a:pt x="4" y="19"/>
                    <a:pt x="3" y="19"/>
                  </a:cubicBezTo>
                  <a:cubicBezTo>
                    <a:pt x="2" y="19"/>
                    <a:pt x="2" y="19"/>
                    <a:pt x="2" y="19"/>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62" name="Freeform 138"/>
            <p:cNvSpPr/>
            <p:nvPr/>
          </p:nvSpPr>
          <p:spPr bwMode="auto">
            <a:xfrm>
              <a:off x="4681548" y="4405314"/>
              <a:ext cx="238126" cy="142875"/>
            </a:xfrm>
            <a:custGeom>
              <a:avLst/>
              <a:gdLst>
                <a:gd name="T0" fmla="*/ 12 w 63"/>
                <a:gd name="T1" fmla="*/ 38 h 38"/>
                <a:gd name="T2" fmla="*/ 27 w 63"/>
                <a:gd name="T3" fmla="*/ 1 h 38"/>
                <a:gd name="T4" fmla="*/ 37 w 63"/>
                <a:gd name="T5" fmla="*/ 5 h 38"/>
                <a:gd name="T6" fmla="*/ 46 w 63"/>
                <a:gd name="T7" fmla="*/ 36 h 38"/>
                <a:gd name="T8" fmla="*/ 42 w 63"/>
                <a:gd name="T9" fmla="*/ 20 h 38"/>
                <a:gd name="T10" fmla="*/ 37 w 63"/>
                <a:gd name="T11" fmla="*/ 14 h 38"/>
                <a:gd name="T12" fmla="*/ 25 w 63"/>
                <a:gd name="T13" fmla="*/ 21 h 38"/>
                <a:gd name="T14" fmla="*/ 12 w 6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8">
                  <a:moveTo>
                    <a:pt x="12" y="38"/>
                  </a:moveTo>
                  <a:cubicBezTo>
                    <a:pt x="5" y="34"/>
                    <a:pt x="0" y="1"/>
                    <a:pt x="27" y="1"/>
                  </a:cubicBezTo>
                  <a:cubicBezTo>
                    <a:pt x="34" y="1"/>
                    <a:pt x="37" y="5"/>
                    <a:pt x="37" y="5"/>
                  </a:cubicBezTo>
                  <a:cubicBezTo>
                    <a:pt x="43" y="0"/>
                    <a:pt x="63" y="12"/>
                    <a:pt x="46" y="36"/>
                  </a:cubicBezTo>
                  <a:cubicBezTo>
                    <a:pt x="46" y="36"/>
                    <a:pt x="48" y="25"/>
                    <a:pt x="42" y="20"/>
                  </a:cubicBezTo>
                  <a:cubicBezTo>
                    <a:pt x="37" y="16"/>
                    <a:pt x="37" y="14"/>
                    <a:pt x="37" y="14"/>
                  </a:cubicBezTo>
                  <a:cubicBezTo>
                    <a:pt x="37" y="14"/>
                    <a:pt x="34" y="19"/>
                    <a:pt x="25" y="21"/>
                  </a:cubicBezTo>
                  <a:cubicBezTo>
                    <a:pt x="17" y="24"/>
                    <a:pt x="15" y="29"/>
                    <a:pt x="12" y="38"/>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63" name="Freeform 139"/>
            <p:cNvSpPr/>
            <p:nvPr/>
          </p:nvSpPr>
          <p:spPr bwMode="auto">
            <a:xfrm>
              <a:off x="4779973" y="4705351"/>
              <a:ext cx="26988" cy="44450"/>
            </a:xfrm>
            <a:custGeom>
              <a:avLst/>
              <a:gdLst>
                <a:gd name="T0" fmla="*/ 17 w 17"/>
                <a:gd name="T1" fmla="*/ 26 h 28"/>
                <a:gd name="T2" fmla="*/ 17 w 17"/>
                <a:gd name="T3" fmla="*/ 26 h 28"/>
                <a:gd name="T4" fmla="*/ 17 w 17"/>
                <a:gd name="T5" fmla="*/ 28 h 28"/>
                <a:gd name="T6" fmla="*/ 0 w 17"/>
                <a:gd name="T7" fmla="*/ 28 h 28"/>
                <a:gd name="T8" fmla="*/ 0 w 17"/>
                <a:gd name="T9" fmla="*/ 26 h 28"/>
                <a:gd name="T10" fmla="*/ 2 w 17"/>
                <a:gd name="T11" fmla="*/ 0 h 28"/>
                <a:gd name="T12" fmla="*/ 14 w 17"/>
                <a:gd name="T13" fmla="*/ 0 h 28"/>
                <a:gd name="T14" fmla="*/ 17 w 17"/>
                <a:gd name="T15" fmla="*/ 26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8">
                  <a:moveTo>
                    <a:pt x="17" y="26"/>
                  </a:moveTo>
                  <a:lnTo>
                    <a:pt x="17" y="26"/>
                  </a:lnTo>
                  <a:lnTo>
                    <a:pt x="17" y="28"/>
                  </a:lnTo>
                  <a:lnTo>
                    <a:pt x="0" y="28"/>
                  </a:lnTo>
                  <a:lnTo>
                    <a:pt x="0" y="26"/>
                  </a:lnTo>
                  <a:lnTo>
                    <a:pt x="2" y="0"/>
                  </a:lnTo>
                  <a:lnTo>
                    <a:pt x="14" y="0"/>
                  </a:lnTo>
                  <a:lnTo>
                    <a:pt x="17" y="26"/>
                  </a:ln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64" name="Freeform 140"/>
            <p:cNvSpPr/>
            <p:nvPr/>
          </p:nvSpPr>
          <p:spPr bwMode="auto">
            <a:xfrm>
              <a:off x="4776798" y="4672014"/>
              <a:ext cx="33338" cy="41275"/>
            </a:xfrm>
            <a:custGeom>
              <a:avLst/>
              <a:gdLst>
                <a:gd name="T0" fmla="*/ 5 w 9"/>
                <a:gd name="T1" fmla="*/ 11 h 11"/>
                <a:gd name="T2" fmla="*/ 8 w 9"/>
                <a:gd name="T3" fmla="*/ 9 h 11"/>
                <a:gd name="T4" fmla="*/ 9 w 9"/>
                <a:gd name="T5" fmla="*/ 6 h 11"/>
                <a:gd name="T6" fmla="*/ 7 w 9"/>
                <a:gd name="T7" fmla="*/ 2 h 11"/>
                <a:gd name="T8" fmla="*/ 5 w 9"/>
                <a:gd name="T9" fmla="*/ 0 h 11"/>
                <a:gd name="T10" fmla="*/ 5 w 9"/>
                <a:gd name="T11" fmla="*/ 0 h 11"/>
                <a:gd name="T12" fmla="*/ 5 w 9"/>
                <a:gd name="T13" fmla="*/ 0 h 11"/>
                <a:gd name="T14" fmla="*/ 4 w 9"/>
                <a:gd name="T15" fmla="*/ 0 h 11"/>
                <a:gd name="T16" fmla="*/ 2 w 9"/>
                <a:gd name="T17" fmla="*/ 2 h 11"/>
                <a:gd name="T18" fmla="*/ 0 w 9"/>
                <a:gd name="T19" fmla="*/ 6 h 11"/>
                <a:gd name="T20" fmla="*/ 1 w 9"/>
                <a:gd name="T21" fmla="*/ 9 h 11"/>
                <a:gd name="T22" fmla="*/ 5 w 9"/>
                <a:gd name="T23" fmla="*/ 11 h 11"/>
                <a:gd name="T24" fmla="*/ 5 w 9"/>
                <a:gd name="T25" fmla="*/ 11 h 11"/>
                <a:gd name="T26" fmla="*/ 5 w 9"/>
                <a:gd name="T27" fmla="*/ 11 h 11"/>
                <a:gd name="T28" fmla="*/ 5 w 9"/>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1">
                  <a:moveTo>
                    <a:pt x="5" y="11"/>
                  </a:moveTo>
                  <a:cubicBezTo>
                    <a:pt x="8" y="9"/>
                    <a:pt x="8" y="9"/>
                    <a:pt x="8" y="9"/>
                  </a:cubicBezTo>
                  <a:cubicBezTo>
                    <a:pt x="9" y="8"/>
                    <a:pt x="9" y="7"/>
                    <a:pt x="9" y="6"/>
                  </a:cubicBezTo>
                  <a:cubicBezTo>
                    <a:pt x="7" y="2"/>
                    <a:pt x="7" y="2"/>
                    <a:pt x="7" y="2"/>
                  </a:cubicBezTo>
                  <a:cubicBezTo>
                    <a:pt x="7" y="1"/>
                    <a:pt x="6" y="0"/>
                    <a:pt x="5" y="0"/>
                  </a:cubicBezTo>
                  <a:cubicBezTo>
                    <a:pt x="5" y="0"/>
                    <a:pt x="5" y="0"/>
                    <a:pt x="5" y="0"/>
                  </a:cubicBezTo>
                  <a:cubicBezTo>
                    <a:pt x="5" y="0"/>
                    <a:pt x="5" y="0"/>
                    <a:pt x="5" y="0"/>
                  </a:cubicBezTo>
                  <a:cubicBezTo>
                    <a:pt x="4" y="0"/>
                    <a:pt x="4" y="0"/>
                    <a:pt x="4" y="0"/>
                  </a:cubicBezTo>
                  <a:cubicBezTo>
                    <a:pt x="3" y="0"/>
                    <a:pt x="2" y="1"/>
                    <a:pt x="2" y="2"/>
                  </a:cubicBezTo>
                  <a:cubicBezTo>
                    <a:pt x="0" y="6"/>
                    <a:pt x="0" y="6"/>
                    <a:pt x="0" y="6"/>
                  </a:cubicBezTo>
                  <a:cubicBezTo>
                    <a:pt x="0" y="7"/>
                    <a:pt x="0" y="8"/>
                    <a:pt x="1" y="9"/>
                  </a:cubicBezTo>
                  <a:cubicBezTo>
                    <a:pt x="5" y="11"/>
                    <a:pt x="5" y="11"/>
                    <a:pt x="5" y="11"/>
                  </a:cubicBezTo>
                  <a:cubicBezTo>
                    <a:pt x="5" y="11"/>
                    <a:pt x="5" y="11"/>
                    <a:pt x="5" y="11"/>
                  </a:cubicBezTo>
                  <a:cubicBezTo>
                    <a:pt x="5" y="11"/>
                    <a:pt x="5" y="11"/>
                    <a:pt x="5" y="11"/>
                  </a:cubicBezTo>
                  <a:cubicBezTo>
                    <a:pt x="5" y="11"/>
                    <a:pt x="5" y="11"/>
                    <a:pt x="5" y="11"/>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65" name="Freeform 141"/>
            <p:cNvSpPr/>
            <p:nvPr/>
          </p:nvSpPr>
          <p:spPr bwMode="auto">
            <a:xfrm>
              <a:off x="5245112" y="4641851"/>
              <a:ext cx="120650" cy="107950"/>
            </a:xfrm>
            <a:custGeom>
              <a:avLst/>
              <a:gdLst>
                <a:gd name="T0" fmla="*/ 32 w 32"/>
                <a:gd name="T1" fmla="*/ 29 h 29"/>
                <a:gd name="T2" fmla="*/ 28 w 32"/>
                <a:gd name="T3" fmla="*/ 12 h 29"/>
                <a:gd name="T4" fmla="*/ 25 w 32"/>
                <a:gd name="T5" fmla="*/ 8 h 29"/>
                <a:gd name="T6" fmla="*/ 11 w 32"/>
                <a:gd name="T7" fmla="*/ 0 h 29"/>
                <a:gd name="T8" fmla="*/ 10 w 32"/>
                <a:gd name="T9" fmla="*/ 11 h 29"/>
                <a:gd name="T10" fmla="*/ 0 w 32"/>
                <a:gd name="T11" fmla="*/ 29 h 29"/>
                <a:gd name="T12" fmla="*/ 32 w 32"/>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32" y="29"/>
                  </a:moveTo>
                  <a:cubicBezTo>
                    <a:pt x="28" y="12"/>
                    <a:pt x="28" y="12"/>
                    <a:pt x="28" y="12"/>
                  </a:cubicBezTo>
                  <a:cubicBezTo>
                    <a:pt x="27" y="10"/>
                    <a:pt x="26" y="9"/>
                    <a:pt x="25" y="8"/>
                  </a:cubicBezTo>
                  <a:cubicBezTo>
                    <a:pt x="11" y="0"/>
                    <a:pt x="11" y="0"/>
                    <a:pt x="11" y="0"/>
                  </a:cubicBezTo>
                  <a:cubicBezTo>
                    <a:pt x="10" y="11"/>
                    <a:pt x="10" y="11"/>
                    <a:pt x="10" y="11"/>
                  </a:cubicBezTo>
                  <a:cubicBezTo>
                    <a:pt x="0" y="29"/>
                    <a:pt x="0" y="29"/>
                    <a:pt x="0" y="29"/>
                  </a:cubicBezTo>
                  <a:lnTo>
                    <a:pt x="32" y="29"/>
                  </a:ln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66" name="Freeform 142"/>
            <p:cNvSpPr/>
            <p:nvPr/>
          </p:nvSpPr>
          <p:spPr bwMode="auto">
            <a:xfrm>
              <a:off x="5148274" y="4502151"/>
              <a:ext cx="25400" cy="71438"/>
            </a:xfrm>
            <a:custGeom>
              <a:avLst/>
              <a:gdLst>
                <a:gd name="T0" fmla="*/ 5 w 7"/>
                <a:gd name="T1" fmla="*/ 19 h 19"/>
                <a:gd name="T2" fmla="*/ 5 w 7"/>
                <a:gd name="T3" fmla="*/ 19 h 19"/>
                <a:gd name="T4" fmla="*/ 2 w 7"/>
                <a:gd name="T5" fmla="*/ 14 h 19"/>
                <a:gd name="T6" fmla="*/ 4 w 7"/>
                <a:gd name="T7" fmla="*/ 1 h 19"/>
                <a:gd name="T8" fmla="*/ 6 w 7"/>
                <a:gd name="T9" fmla="*/ 1 h 19"/>
                <a:gd name="T10" fmla="*/ 5 w 7"/>
                <a:gd name="T11" fmla="*/ 3 h 19"/>
                <a:gd name="T12" fmla="*/ 4 w 7"/>
                <a:gd name="T13" fmla="*/ 3 h 19"/>
                <a:gd name="T14" fmla="*/ 4 w 7"/>
                <a:gd name="T15" fmla="*/ 14 h 19"/>
                <a:gd name="T16" fmla="*/ 5 w 7"/>
                <a:gd name="T17" fmla="*/ 17 h 19"/>
                <a:gd name="T18" fmla="*/ 6 w 7"/>
                <a:gd name="T19" fmla="*/ 17 h 19"/>
                <a:gd name="T20" fmla="*/ 7 w 7"/>
                <a:gd name="T21" fmla="*/ 19 h 19"/>
                <a:gd name="T22" fmla="*/ 5 w 7"/>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9">
                  <a:moveTo>
                    <a:pt x="5" y="19"/>
                  </a:moveTo>
                  <a:cubicBezTo>
                    <a:pt x="5" y="19"/>
                    <a:pt x="5" y="19"/>
                    <a:pt x="5" y="19"/>
                  </a:cubicBezTo>
                  <a:cubicBezTo>
                    <a:pt x="3" y="19"/>
                    <a:pt x="2" y="17"/>
                    <a:pt x="2" y="14"/>
                  </a:cubicBezTo>
                  <a:cubicBezTo>
                    <a:pt x="0" y="7"/>
                    <a:pt x="0" y="2"/>
                    <a:pt x="4" y="1"/>
                  </a:cubicBezTo>
                  <a:cubicBezTo>
                    <a:pt x="5" y="0"/>
                    <a:pt x="6" y="0"/>
                    <a:pt x="6" y="1"/>
                  </a:cubicBezTo>
                  <a:cubicBezTo>
                    <a:pt x="5" y="3"/>
                    <a:pt x="5" y="3"/>
                    <a:pt x="5" y="3"/>
                  </a:cubicBezTo>
                  <a:cubicBezTo>
                    <a:pt x="5" y="3"/>
                    <a:pt x="4" y="3"/>
                    <a:pt x="4" y="3"/>
                  </a:cubicBezTo>
                  <a:cubicBezTo>
                    <a:pt x="3" y="3"/>
                    <a:pt x="2" y="7"/>
                    <a:pt x="4" y="14"/>
                  </a:cubicBezTo>
                  <a:cubicBezTo>
                    <a:pt x="4" y="17"/>
                    <a:pt x="5" y="17"/>
                    <a:pt x="5" y="17"/>
                  </a:cubicBezTo>
                  <a:cubicBezTo>
                    <a:pt x="6" y="17"/>
                    <a:pt x="6" y="17"/>
                    <a:pt x="6" y="17"/>
                  </a:cubicBezTo>
                  <a:cubicBezTo>
                    <a:pt x="7" y="19"/>
                    <a:pt x="7" y="19"/>
                    <a:pt x="7" y="19"/>
                  </a:cubicBezTo>
                  <a:cubicBezTo>
                    <a:pt x="7" y="19"/>
                    <a:pt x="6" y="19"/>
                    <a:pt x="5" y="19"/>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67" name="Freeform 143"/>
            <p:cNvSpPr/>
            <p:nvPr/>
          </p:nvSpPr>
          <p:spPr bwMode="auto">
            <a:xfrm>
              <a:off x="5189549" y="4611689"/>
              <a:ext cx="90488" cy="55563"/>
            </a:xfrm>
            <a:custGeom>
              <a:avLst/>
              <a:gdLst>
                <a:gd name="T0" fmla="*/ 12 w 24"/>
                <a:gd name="T1" fmla="*/ 15 h 15"/>
                <a:gd name="T2" fmla="*/ 7 w 24"/>
                <a:gd name="T3" fmla="*/ 14 h 15"/>
                <a:gd name="T4" fmla="*/ 3 w 24"/>
                <a:gd name="T5" fmla="*/ 10 h 15"/>
                <a:gd name="T6" fmla="*/ 0 w 24"/>
                <a:gd name="T7" fmla="*/ 4 h 15"/>
                <a:gd name="T8" fmla="*/ 0 w 24"/>
                <a:gd name="T9" fmla="*/ 0 h 15"/>
                <a:gd name="T10" fmla="*/ 2 w 24"/>
                <a:gd name="T11" fmla="*/ 0 h 15"/>
                <a:gd name="T12" fmla="*/ 2 w 24"/>
                <a:gd name="T13" fmla="*/ 4 h 15"/>
                <a:gd name="T14" fmla="*/ 4 w 24"/>
                <a:gd name="T15" fmla="*/ 8 h 15"/>
                <a:gd name="T16" fmla="*/ 9 w 24"/>
                <a:gd name="T17" fmla="*/ 12 h 15"/>
                <a:gd name="T18" fmla="*/ 15 w 24"/>
                <a:gd name="T19" fmla="*/ 12 h 15"/>
                <a:gd name="T20" fmla="*/ 20 w 24"/>
                <a:gd name="T21" fmla="*/ 8 h 15"/>
                <a:gd name="T22" fmla="*/ 22 w 24"/>
                <a:gd name="T23" fmla="*/ 4 h 15"/>
                <a:gd name="T24" fmla="*/ 22 w 24"/>
                <a:gd name="T25" fmla="*/ 0 h 15"/>
                <a:gd name="T26" fmla="*/ 24 w 24"/>
                <a:gd name="T27" fmla="*/ 0 h 15"/>
                <a:gd name="T28" fmla="*/ 24 w 24"/>
                <a:gd name="T29" fmla="*/ 4 h 15"/>
                <a:gd name="T30" fmla="*/ 21 w 24"/>
                <a:gd name="T31" fmla="*/ 10 h 15"/>
                <a:gd name="T32" fmla="*/ 17 w 24"/>
                <a:gd name="T33" fmla="*/ 14 h 15"/>
                <a:gd name="T34" fmla="*/ 12 w 2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5">
                  <a:moveTo>
                    <a:pt x="12" y="15"/>
                  </a:moveTo>
                  <a:cubicBezTo>
                    <a:pt x="10" y="15"/>
                    <a:pt x="9" y="15"/>
                    <a:pt x="7" y="14"/>
                  </a:cubicBezTo>
                  <a:cubicBezTo>
                    <a:pt x="3" y="10"/>
                    <a:pt x="3" y="10"/>
                    <a:pt x="3" y="10"/>
                  </a:cubicBezTo>
                  <a:cubicBezTo>
                    <a:pt x="1" y="9"/>
                    <a:pt x="0" y="7"/>
                    <a:pt x="0" y="4"/>
                  </a:cubicBezTo>
                  <a:cubicBezTo>
                    <a:pt x="0" y="0"/>
                    <a:pt x="0" y="0"/>
                    <a:pt x="0" y="0"/>
                  </a:cubicBezTo>
                  <a:cubicBezTo>
                    <a:pt x="2" y="0"/>
                    <a:pt x="2" y="0"/>
                    <a:pt x="2" y="0"/>
                  </a:cubicBezTo>
                  <a:cubicBezTo>
                    <a:pt x="2" y="4"/>
                    <a:pt x="2" y="4"/>
                    <a:pt x="2" y="4"/>
                  </a:cubicBezTo>
                  <a:cubicBezTo>
                    <a:pt x="2" y="6"/>
                    <a:pt x="3" y="7"/>
                    <a:pt x="4" y="8"/>
                  </a:cubicBezTo>
                  <a:cubicBezTo>
                    <a:pt x="9" y="12"/>
                    <a:pt x="9" y="12"/>
                    <a:pt x="9" y="12"/>
                  </a:cubicBezTo>
                  <a:cubicBezTo>
                    <a:pt x="11" y="14"/>
                    <a:pt x="13" y="14"/>
                    <a:pt x="15" y="12"/>
                  </a:cubicBezTo>
                  <a:cubicBezTo>
                    <a:pt x="20" y="8"/>
                    <a:pt x="20" y="8"/>
                    <a:pt x="20" y="8"/>
                  </a:cubicBezTo>
                  <a:cubicBezTo>
                    <a:pt x="21" y="7"/>
                    <a:pt x="22" y="6"/>
                    <a:pt x="22" y="4"/>
                  </a:cubicBezTo>
                  <a:cubicBezTo>
                    <a:pt x="22" y="0"/>
                    <a:pt x="22" y="0"/>
                    <a:pt x="22" y="0"/>
                  </a:cubicBezTo>
                  <a:cubicBezTo>
                    <a:pt x="24" y="0"/>
                    <a:pt x="24" y="0"/>
                    <a:pt x="24" y="0"/>
                  </a:cubicBezTo>
                  <a:cubicBezTo>
                    <a:pt x="24" y="4"/>
                    <a:pt x="24" y="4"/>
                    <a:pt x="24" y="4"/>
                  </a:cubicBezTo>
                  <a:cubicBezTo>
                    <a:pt x="24" y="7"/>
                    <a:pt x="23" y="9"/>
                    <a:pt x="21" y="10"/>
                  </a:cubicBezTo>
                  <a:cubicBezTo>
                    <a:pt x="17" y="14"/>
                    <a:pt x="17" y="14"/>
                    <a:pt x="17" y="14"/>
                  </a:cubicBezTo>
                  <a:cubicBezTo>
                    <a:pt x="15" y="15"/>
                    <a:pt x="14" y="15"/>
                    <a:pt x="12" y="15"/>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68" name="Freeform 144"/>
            <p:cNvSpPr>
              <a:spLocks noEditPoints="1"/>
            </p:cNvSpPr>
            <p:nvPr/>
          </p:nvSpPr>
          <p:spPr bwMode="auto">
            <a:xfrm>
              <a:off x="5162562" y="4422776"/>
              <a:ext cx="139700" cy="211138"/>
            </a:xfrm>
            <a:custGeom>
              <a:avLst/>
              <a:gdLst>
                <a:gd name="T0" fmla="*/ 19 w 37"/>
                <a:gd name="T1" fmla="*/ 56 h 56"/>
                <a:gd name="T2" fmla="*/ 0 w 37"/>
                <a:gd name="T3" fmla="*/ 28 h 56"/>
                <a:gd name="T4" fmla="*/ 19 w 37"/>
                <a:gd name="T5" fmla="*/ 0 h 56"/>
                <a:gd name="T6" fmla="*/ 37 w 37"/>
                <a:gd name="T7" fmla="*/ 28 h 56"/>
                <a:gd name="T8" fmla="*/ 19 w 37"/>
                <a:gd name="T9" fmla="*/ 56 h 56"/>
                <a:gd name="T10" fmla="*/ 19 w 37"/>
                <a:gd name="T11" fmla="*/ 2 h 56"/>
                <a:gd name="T12" fmla="*/ 2 w 37"/>
                <a:gd name="T13" fmla="*/ 28 h 56"/>
                <a:gd name="T14" fmla="*/ 19 w 37"/>
                <a:gd name="T15" fmla="*/ 54 h 56"/>
                <a:gd name="T16" fmla="*/ 35 w 37"/>
                <a:gd name="T17" fmla="*/ 28 h 56"/>
                <a:gd name="T18" fmla="*/ 19 w 37"/>
                <a:gd name="T1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56">
                  <a:moveTo>
                    <a:pt x="19" y="56"/>
                  </a:moveTo>
                  <a:cubicBezTo>
                    <a:pt x="8" y="56"/>
                    <a:pt x="0" y="45"/>
                    <a:pt x="0" y="28"/>
                  </a:cubicBezTo>
                  <a:cubicBezTo>
                    <a:pt x="0" y="8"/>
                    <a:pt x="5" y="0"/>
                    <a:pt x="19" y="0"/>
                  </a:cubicBezTo>
                  <a:cubicBezTo>
                    <a:pt x="32" y="0"/>
                    <a:pt x="37" y="8"/>
                    <a:pt x="37" y="28"/>
                  </a:cubicBezTo>
                  <a:cubicBezTo>
                    <a:pt x="37" y="45"/>
                    <a:pt x="30" y="56"/>
                    <a:pt x="19" y="56"/>
                  </a:cubicBezTo>
                  <a:close/>
                  <a:moveTo>
                    <a:pt x="19" y="2"/>
                  </a:moveTo>
                  <a:cubicBezTo>
                    <a:pt x="8" y="2"/>
                    <a:pt x="2" y="7"/>
                    <a:pt x="2" y="28"/>
                  </a:cubicBezTo>
                  <a:cubicBezTo>
                    <a:pt x="2" y="44"/>
                    <a:pt x="9" y="54"/>
                    <a:pt x="19" y="54"/>
                  </a:cubicBezTo>
                  <a:cubicBezTo>
                    <a:pt x="29" y="54"/>
                    <a:pt x="35" y="44"/>
                    <a:pt x="35" y="28"/>
                  </a:cubicBezTo>
                  <a:cubicBezTo>
                    <a:pt x="35" y="7"/>
                    <a:pt x="29" y="2"/>
                    <a:pt x="19" y="2"/>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69" name="Freeform 145"/>
            <p:cNvSpPr/>
            <p:nvPr/>
          </p:nvSpPr>
          <p:spPr bwMode="auto">
            <a:xfrm>
              <a:off x="5291150" y="4502151"/>
              <a:ext cx="30163" cy="71438"/>
            </a:xfrm>
            <a:custGeom>
              <a:avLst/>
              <a:gdLst>
                <a:gd name="T0" fmla="*/ 3 w 8"/>
                <a:gd name="T1" fmla="*/ 19 h 19"/>
                <a:gd name="T2" fmla="*/ 0 w 8"/>
                <a:gd name="T3" fmla="*/ 19 h 19"/>
                <a:gd name="T4" fmla="*/ 0 w 8"/>
                <a:gd name="T5" fmla="*/ 18 h 19"/>
                <a:gd name="T6" fmla="*/ 0 w 8"/>
                <a:gd name="T7" fmla="*/ 17 h 19"/>
                <a:gd name="T8" fmla="*/ 2 w 8"/>
                <a:gd name="T9" fmla="*/ 17 h 19"/>
                <a:gd name="T10" fmla="*/ 2 w 8"/>
                <a:gd name="T11" fmla="*/ 17 h 19"/>
                <a:gd name="T12" fmla="*/ 2 w 8"/>
                <a:gd name="T13" fmla="*/ 17 h 19"/>
                <a:gd name="T14" fmla="*/ 2 w 8"/>
                <a:gd name="T15" fmla="*/ 17 h 19"/>
                <a:gd name="T16" fmla="*/ 2 w 8"/>
                <a:gd name="T17" fmla="*/ 17 h 19"/>
                <a:gd name="T18" fmla="*/ 3 w 8"/>
                <a:gd name="T19" fmla="*/ 17 h 19"/>
                <a:gd name="T20" fmla="*/ 4 w 8"/>
                <a:gd name="T21" fmla="*/ 14 h 19"/>
                <a:gd name="T22" fmla="*/ 4 w 8"/>
                <a:gd name="T23" fmla="*/ 3 h 19"/>
                <a:gd name="T24" fmla="*/ 3 w 8"/>
                <a:gd name="T25" fmla="*/ 3 h 19"/>
                <a:gd name="T26" fmla="*/ 1 w 8"/>
                <a:gd name="T27" fmla="*/ 1 h 19"/>
                <a:gd name="T28" fmla="*/ 4 w 8"/>
                <a:gd name="T29" fmla="*/ 1 h 19"/>
                <a:gd name="T30" fmla="*/ 6 w 8"/>
                <a:gd name="T31" fmla="*/ 14 h 19"/>
                <a:gd name="T32" fmla="*/ 3 w 8"/>
                <a:gd name="T33" fmla="*/ 19 h 19"/>
                <a:gd name="T34" fmla="*/ 3 w 8"/>
                <a:gd name="T3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9">
                  <a:moveTo>
                    <a:pt x="3" y="19"/>
                  </a:moveTo>
                  <a:cubicBezTo>
                    <a:pt x="1" y="19"/>
                    <a:pt x="1" y="19"/>
                    <a:pt x="0" y="19"/>
                  </a:cubicBezTo>
                  <a:cubicBezTo>
                    <a:pt x="0" y="18"/>
                    <a:pt x="0" y="18"/>
                    <a:pt x="0" y="18"/>
                  </a:cubicBezTo>
                  <a:cubicBezTo>
                    <a:pt x="0" y="17"/>
                    <a:pt x="0" y="17"/>
                    <a:pt x="0" y="17"/>
                  </a:cubicBez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ubicBezTo>
                    <a:pt x="2" y="17"/>
                    <a:pt x="3" y="17"/>
                    <a:pt x="3" y="17"/>
                  </a:cubicBezTo>
                  <a:cubicBezTo>
                    <a:pt x="3" y="17"/>
                    <a:pt x="4" y="16"/>
                    <a:pt x="4" y="14"/>
                  </a:cubicBezTo>
                  <a:cubicBezTo>
                    <a:pt x="5" y="7"/>
                    <a:pt x="5" y="3"/>
                    <a:pt x="4" y="3"/>
                  </a:cubicBezTo>
                  <a:cubicBezTo>
                    <a:pt x="3" y="3"/>
                    <a:pt x="3" y="3"/>
                    <a:pt x="3" y="3"/>
                  </a:cubicBezTo>
                  <a:cubicBezTo>
                    <a:pt x="1" y="1"/>
                    <a:pt x="1" y="1"/>
                    <a:pt x="1" y="1"/>
                  </a:cubicBezTo>
                  <a:cubicBezTo>
                    <a:pt x="2" y="0"/>
                    <a:pt x="3" y="0"/>
                    <a:pt x="4" y="1"/>
                  </a:cubicBezTo>
                  <a:cubicBezTo>
                    <a:pt x="8" y="2"/>
                    <a:pt x="8" y="7"/>
                    <a:pt x="6" y="14"/>
                  </a:cubicBezTo>
                  <a:cubicBezTo>
                    <a:pt x="6" y="17"/>
                    <a:pt x="5" y="19"/>
                    <a:pt x="3" y="19"/>
                  </a:cubicBezTo>
                  <a:cubicBezTo>
                    <a:pt x="3" y="19"/>
                    <a:pt x="3" y="19"/>
                    <a:pt x="3" y="19"/>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70" name="Freeform 146"/>
            <p:cNvSpPr/>
            <p:nvPr/>
          </p:nvSpPr>
          <p:spPr bwMode="auto">
            <a:xfrm>
              <a:off x="5121287" y="4405314"/>
              <a:ext cx="236538" cy="142875"/>
            </a:xfrm>
            <a:custGeom>
              <a:avLst/>
              <a:gdLst>
                <a:gd name="T0" fmla="*/ 13 w 63"/>
                <a:gd name="T1" fmla="*/ 38 h 38"/>
                <a:gd name="T2" fmla="*/ 27 w 63"/>
                <a:gd name="T3" fmla="*/ 1 h 38"/>
                <a:gd name="T4" fmla="*/ 37 w 63"/>
                <a:gd name="T5" fmla="*/ 5 h 38"/>
                <a:gd name="T6" fmla="*/ 47 w 63"/>
                <a:gd name="T7" fmla="*/ 36 h 38"/>
                <a:gd name="T8" fmla="*/ 42 w 63"/>
                <a:gd name="T9" fmla="*/ 20 h 38"/>
                <a:gd name="T10" fmla="*/ 37 w 63"/>
                <a:gd name="T11" fmla="*/ 14 h 38"/>
                <a:gd name="T12" fmla="*/ 26 w 63"/>
                <a:gd name="T13" fmla="*/ 21 h 38"/>
                <a:gd name="T14" fmla="*/ 13 w 6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8">
                  <a:moveTo>
                    <a:pt x="13" y="38"/>
                  </a:moveTo>
                  <a:cubicBezTo>
                    <a:pt x="5" y="34"/>
                    <a:pt x="0" y="1"/>
                    <a:pt x="27" y="1"/>
                  </a:cubicBezTo>
                  <a:cubicBezTo>
                    <a:pt x="34" y="1"/>
                    <a:pt x="37" y="5"/>
                    <a:pt x="37" y="5"/>
                  </a:cubicBezTo>
                  <a:cubicBezTo>
                    <a:pt x="43" y="0"/>
                    <a:pt x="63" y="12"/>
                    <a:pt x="47" y="36"/>
                  </a:cubicBezTo>
                  <a:cubicBezTo>
                    <a:pt x="47" y="36"/>
                    <a:pt x="48" y="25"/>
                    <a:pt x="42" y="20"/>
                  </a:cubicBezTo>
                  <a:cubicBezTo>
                    <a:pt x="38" y="16"/>
                    <a:pt x="37" y="14"/>
                    <a:pt x="37" y="14"/>
                  </a:cubicBezTo>
                  <a:cubicBezTo>
                    <a:pt x="37" y="14"/>
                    <a:pt x="34" y="19"/>
                    <a:pt x="26" y="21"/>
                  </a:cubicBezTo>
                  <a:cubicBezTo>
                    <a:pt x="17" y="24"/>
                    <a:pt x="15" y="29"/>
                    <a:pt x="13" y="38"/>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71" name="Freeform 147"/>
            <p:cNvSpPr/>
            <p:nvPr/>
          </p:nvSpPr>
          <p:spPr bwMode="auto">
            <a:xfrm>
              <a:off x="5219712" y="4705351"/>
              <a:ext cx="30163" cy="44450"/>
            </a:xfrm>
            <a:custGeom>
              <a:avLst/>
              <a:gdLst>
                <a:gd name="T0" fmla="*/ 19 w 19"/>
                <a:gd name="T1" fmla="*/ 26 h 28"/>
                <a:gd name="T2" fmla="*/ 19 w 19"/>
                <a:gd name="T3" fmla="*/ 26 h 28"/>
                <a:gd name="T4" fmla="*/ 16 w 19"/>
                <a:gd name="T5" fmla="*/ 28 h 28"/>
                <a:gd name="T6" fmla="*/ 2 w 19"/>
                <a:gd name="T7" fmla="*/ 28 h 28"/>
                <a:gd name="T8" fmla="*/ 0 w 19"/>
                <a:gd name="T9" fmla="*/ 26 h 28"/>
                <a:gd name="T10" fmla="*/ 5 w 19"/>
                <a:gd name="T11" fmla="*/ 0 h 28"/>
                <a:gd name="T12" fmla="*/ 14 w 19"/>
                <a:gd name="T13" fmla="*/ 0 h 28"/>
                <a:gd name="T14" fmla="*/ 19 w 19"/>
                <a:gd name="T15" fmla="*/ 26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8">
                  <a:moveTo>
                    <a:pt x="19" y="26"/>
                  </a:moveTo>
                  <a:lnTo>
                    <a:pt x="19" y="26"/>
                  </a:lnTo>
                  <a:lnTo>
                    <a:pt x="16" y="28"/>
                  </a:lnTo>
                  <a:lnTo>
                    <a:pt x="2" y="28"/>
                  </a:lnTo>
                  <a:lnTo>
                    <a:pt x="0" y="26"/>
                  </a:lnTo>
                  <a:lnTo>
                    <a:pt x="5" y="0"/>
                  </a:lnTo>
                  <a:lnTo>
                    <a:pt x="14" y="0"/>
                  </a:lnTo>
                  <a:lnTo>
                    <a:pt x="19" y="26"/>
                  </a:ln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72" name="Freeform 148"/>
            <p:cNvSpPr/>
            <p:nvPr/>
          </p:nvSpPr>
          <p:spPr bwMode="auto">
            <a:xfrm>
              <a:off x="5214950" y="4672014"/>
              <a:ext cx="38100" cy="41275"/>
            </a:xfrm>
            <a:custGeom>
              <a:avLst/>
              <a:gdLst>
                <a:gd name="T0" fmla="*/ 5 w 10"/>
                <a:gd name="T1" fmla="*/ 11 h 11"/>
                <a:gd name="T2" fmla="*/ 8 w 10"/>
                <a:gd name="T3" fmla="*/ 9 h 11"/>
                <a:gd name="T4" fmla="*/ 9 w 10"/>
                <a:gd name="T5" fmla="*/ 6 h 11"/>
                <a:gd name="T6" fmla="*/ 8 w 10"/>
                <a:gd name="T7" fmla="*/ 2 h 11"/>
                <a:gd name="T8" fmla="*/ 5 w 10"/>
                <a:gd name="T9" fmla="*/ 0 h 11"/>
                <a:gd name="T10" fmla="*/ 5 w 10"/>
                <a:gd name="T11" fmla="*/ 0 h 11"/>
                <a:gd name="T12" fmla="*/ 5 w 10"/>
                <a:gd name="T13" fmla="*/ 0 h 11"/>
                <a:gd name="T14" fmla="*/ 5 w 10"/>
                <a:gd name="T15" fmla="*/ 0 h 11"/>
                <a:gd name="T16" fmla="*/ 2 w 10"/>
                <a:gd name="T17" fmla="*/ 2 h 11"/>
                <a:gd name="T18" fmla="*/ 1 w 10"/>
                <a:gd name="T19" fmla="*/ 6 h 11"/>
                <a:gd name="T20" fmla="*/ 2 w 10"/>
                <a:gd name="T21" fmla="*/ 9 h 11"/>
                <a:gd name="T22" fmla="*/ 5 w 10"/>
                <a:gd name="T23" fmla="*/ 11 h 11"/>
                <a:gd name="T24" fmla="*/ 5 w 10"/>
                <a:gd name="T25" fmla="*/ 11 h 11"/>
                <a:gd name="T26" fmla="*/ 5 w 10"/>
                <a:gd name="T27" fmla="*/ 11 h 11"/>
                <a:gd name="T28" fmla="*/ 5 w 10"/>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1">
                  <a:moveTo>
                    <a:pt x="5" y="11"/>
                  </a:moveTo>
                  <a:cubicBezTo>
                    <a:pt x="8" y="9"/>
                    <a:pt x="8" y="9"/>
                    <a:pt x="8" y="9"/>
                  </a:cubicBezTo>
                  <a:cubicBezTo>
                    <a:pt x="9" y="8"/>
                    <a:pt x="10" y="7"/>
                    <a:pt x="9" y="6"/>
                  </a:cubicBezTo>
                  <a:cubicBezTo>
                    <a:pt x="8" y="2"/>
                    <a:pt x="8" y="2"/>
                    <a:pt x="8" y="2"/>
                  </a:cubicBezTo>
                  <a:cubicBezTo>
                    <a:pt x="7" y="1"/>
                    <a:pt x="6" y="0"/>
                    <a:pt x="5" y="0"/>
                  </a:cubicBezTo>
                  <a:cubicBezTo>
                    <a:pt x="5" y="0"/>
                    <a:pt x="5" y="0"/>
                    <a:pt x="5" y="0"/>
                  </a:cubicBezTo>
                  <a:cubicBezTo>
                    <a:pt x="5" y="0"/>
                    <a:pt x="5" y="0"/>
                    <a:pt x="5" y="0"/>
                  </a:cubicBezTo>
                  <a:cubicBezTo>
                    <a:pt x="5" y="0"/>
                    <a:pt x="5" y="0"/>
                    <a:pt x="5" y="0"/>
                  </a:cubicBezTo>
                  <a:cubicBezTo>
                    <a:pt x="4" y="0"/>
                    <a:pt x="3" y="1"/>
                    <a:pt x="2" y="2"/>
                  </a:cubicBezTo>
                  <a:cubicBezTo>
                    <a:pt x="1" y="6"/>
                    <a:pt x="1" y="6"/>
                    <a:pt x="1" y="6"/>
                  </a:cubicBezTo>
                  <a:cubicBezTo>
                    <a:pt x="0" y="7"/>
                    <a:pt x="1" y="8"/>
                    <a:pt x="2" y="9"/>
                  </a:cubicBezTo>
                  <a:cubicBezTo>
                    <a:pt x="5" y="11"/>
                    <a:pt x="5" y="11"/>
                    <a:pt x="5" y="11"/>
                  </a:cubicBezTo>
                  <a:cubicBezTo>
                    <a:pt x="5" y="11"/>
                    <a:pt x="5" y="11"/>
                    <a:pt x="5" y="11"/>
                  </a:cubicBezTo>
                  <a:cubicBezTo>
                    <a:pt x="5" y="11"/>
                    <a:pt x="5" y="11"/>
                    <a:pt x="5" y="11"/>
                  </a:cubicBezTo>
                  <a:cubicBezTo>
                    <a:pt x="5" y="11"/>
                    <a:pt x="5" y="11"/>
                    <a:pt x="5" y="11"/>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73" name="Freeform 149"/>
            <p:cNvSpPr/>
            <p:nvPr/>
          </p:nvSpPr>
          <p:spPr bwMode="auto">
            <a:xfrm>
              <a:off x="4840299" y="4645026"/>
              <a:ext cx="161925" cy="146050"/>
            </a:xfrm>
            <a:custGeom>
              <a:avLst/>
              <a:gdLst>
                <a:gd name="T0" fmla="*/ 0 w 43"/>
                <a:gd name="T1" fmla="*/ 39 h 39"/>
                <a:gd name="T2" fmla="*/ 6 w 43"/>
                <a:gd name="T3" fmla="*/ 16 h 39"/>
                <a:gd name="T4" fmla="*/ 10 w 43"/>
                <a:gd name="T5" fmla="*/ 11 h 39"/>
                <a:gd name="T6" fmla="*/ 28 w 43"/>
                <a:gd name="T7" fmla="*/ 0 h 39"/>
                <a:gd name="T8" fmla="*/ 30 w 43"/>
                <a:gd name="T9" fmla="*/ 15 h 39"/>
                <a:gd name="T10" fmla="*/ 43 w 43"/>
                <a:gd name="T11" fmla="*/ 39 h 39"/>
                <a:gd name="T12" fmla="*/ 0 w 43"/>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3" h="39">
                  <a:moveTo>
                    <a:pt x="0" y="39"/>
                  </a:moveTo>
                  <a:cubicBezTo>
                    <a:pt x="6" y="16"/>
                    <a:pt x="6" y="16"/>
                    <a:pt x="6" y="16"/>
                  </a:cubicBezTo>
                  <a:cubicBezTo>
                    <a:pt x="6" y="14"/>
                    <a:pt x="8" y="13"/>
                    <a:pt x="10" y="11"/>
                  </a:cubicBezTo>
                  <a:cubicBezTo>
                    <a:pt x="28" y="0"/>
                    <a:pt x="28" y="0"/>
                    <a:pt x="28" y="0"/>
                  </a:cubicBezTo>
                  <a:cubicBezTo>
                    <a:pt x="30" y="15"/>
                    <a:pt x="30" y="15"/>
                    <a:pt x="30" y="15"/>
                  </a:cubicBezTo>
                  <a:cubicBezTo>
                    <a:pt x="43" y="39"/>
                    <a:pt x="43" y="39"/>
                    <a:pt x="43" y="39"/>
                  </a:cubicBezTo>
                  <a:lnTo>
                    <a:pt x="0" y="39"/>
                  </a:ln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74" name="Freeform 150"/>
            <p:cNvSpPr/>
            <p:nvPr/>
          </p:nvSpPr>
          <p:spPr bwMode="auto">
            <a:xfrm>
              <a:off x="4851411" y="4672014"/>
              <a:ext cx="74613" cy="77788"/>
            </a:xfrm>
            <a:custGeom>
              <a:avLst/>
              <a:gdLst>
                <a:gd name="T0" fmla="*/ 3 w 20"/>
                <a:gd name="T1" fmla="*/ 9 h 21"/>
                <a:gd name="T2" fmla="*/ 0 w 20"/>
                <a:gd name="T3" fmla="*/ 21 h 21"/>
                <a:gd name="T4" fmla="*/ 20 w 20"/>
                <a:gd name="T5" fmla="*/ 21 h 21"/>
                <a:gd name="T6" fmla="*/ 15 w 20"/>
                <a:gd name="T7" fmla="*/ 4 h 21"/>
                <a:gd name="T8" fmla="*/ 13 w 20"/>
                <a:gd name="T9" fmla="*/ 0 h 21"/>
                <a:gd name="T10" fmla="*/ 7 w 20"/>
                <a:gd name="T11" fmla="*/ 4 h 21"/>
                <a:gd name="T12" fmla="*/ 3 w 20"/>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3" y="9"/>
                  </a:moveTo>
                  <a:cubicBezTo>
                    <a:pt x="0" y="21"/>
                    <a:pt x="0" y="21"/>
                    <a:pt x="0" y="21"/>
                  </a:cubicBezTo>
                  <a:cubicBezTo>
                    <a:pt x="20" y="21"/>
                    <a:pt x="20" y="21"/>
                    <a:pt x="20" y="21"/>
                  </a:cubicBezTo>
                  <a:cubicBezTo>
                    <a:pt x="15" y="4"/>
                    <a:pt x="15" y="4"/>
                    <a:pt x="15" y="4"/>
                  </a:cubicBezTo>
                  <a:cubicBezTo>
                    <a:pt x="15" y="3"/>
                    <a:pt x="14" y="1"/>
                    <a:pt x="13" y="0"/>
                  </a:cubicBezTo>
                  <a:cubicBezTo>
                    <a:pt x="7" y="4"/>
                    <a:pt x="7" y="4"/>
                    <a:pt x="7" y="4"/>
                  </a:cubicBezTo>
                  <a:cubicBezTo>
                    <a:pt x="5" y="6"/>
                    <a:pt x="3" y="7"/>
                    <a:pt x="3" y="9"/>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75" name="Freeform 151"/>
            <p:cNvSpPr/>
            <p:nvPr/>
          </p:nvSpPr>
          <p:spPr bwMode="auto">
            <a:xfrm>
              <a:off x="4806961" y="4641851"/>
              <a:ext cx="85725" cy="107950"/>
            </a:xfrm>
            <a:custGeom>
              <a:avLst/>
              <a:gdLst>
                <a:gd name="T0" fmla="*/ 13 w 23"/>
                <a:gd name="T1" fmla="*/ 17 h 29"/>
                <a:gd name="T2" fmla="*/ 17 w 23"/>
                <a:gd name="T3" fmla="*/ 10 h 29"/>
                <a:gd name="T4" fmla="*/ 23 w 23"/>
                <a:gd name="T5" fmla="*/ 7 h 29"/>
                <a:gd name="T6" fmla="*/ 11 w 23"/>
                <a:gd name="T7" fmla="*/ 0 h 29"/>
                <a:gd name="T8" fmla="*/ 9 w 23"/>
                <a:gd name="T9" fmla="*/ 11 h 29"/>
                <a:gd name="T10" fmla="*/ 0 w 23"/>
                <a:gd name="T11" fmla="*/ 29 h 29"/>
                <a:gd name="T12" fmla="*/ 9 w 23"/>
                <a:gd name="T13" fmla="*/ 29 h 29"/>
                <a:gd name="T14" fmla="*/ 13 w 23"/>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9">
                  <a:moveTo>
                    <a:pt x="13" y="17"/>
                  </a:moveTo>
                  <a:cubicBezTo>
                    <a:pt x="13" y="14"/>
                    <a:pt x="15" y="12"/>
                    <a:pt x="17" y="10"/>
                  </a:cubicBezTo>
                  <a:cubicBezTo>
                    <a:pt x="23" y="7"/>
                    <a:pt x="23" y="7"/>
                    <a:pt x="23" y="7"/>
                  </a:cubicBezTo>
                  <a:cubicBezTo>
                    <a:pt x="11" y="0"/>
                    <a:pt x="11" y="0"/>
                    <a:pt x="11" y="0"/>
                  </a:cubicBezTo>
                  <a:cubicBezTo>
                    <a:pt x="9" y="11"/>
                    <a:pt x="9" y="11"/>
                    <a:pt x="9" y="11"/>
                  </a:cubicBezTo>
                  <a:cubicBezTo>
                    <a:pt x="0" y="29"/>
                    <a:pt x="0" y="29"/>
                    <a:pt x="0" y="29"/>
                  </a:cubicBezTo>
                  <a:cubicBezTo>
                    <a:pt x="9" y="29"/>
                    <a:pt x="9" y="29"/>
                    <a:pt x="9" y="29"/>
                  </a:cubicBezTo>
                  <a:lnTo>
                    <a:pt x="13" y="17"/>
                  </a:ln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76" name="Freeform 152"/>
            <p:cNvSpPr/>
            <p:nvPr/>
          </p:nvSpPr>
          <p:spPr bwMode="auto">
            <a:xfrm>
              <a:off x="5032387" y="4645026"/>
              <a:ext cx="157163" cy="146050"/>
            </a:xfrm>
            <a:custGeom>
              <a:avLst/>
              <a:gdLst>
                <a:gd name="T0" fmla="*/ 42 w 42"/>
                <a:gd name="T1" fmla="*/ 39 h 39"/>
                <a:gd name="T2" fmla="*/ 36 w 42"/>
                <a:gd name="T3" fmla="*/ 16 h 39"/>
                <a:gd name="T4" fmla="*/ 33 w 42"/>
                <a:gd name="T5" fmla="*/ 11 h 39"/>
                <a:gd name="T6" fmla="*/ 14 w 42"/>
                <a:gd name="T7" fmla="*/ 0 h 39"/>
                <a:gd name="T8" fmla="*/ 12 w 42"/>
                <a:gd name="T9" fmla="*/ 15 h 39"/>
                <a:gd name="T10" fmla="*/ 0 w 42"/>
                <a:gd name="T11" fmla="*/ 39 h 39"/>
                <a:gd name="T12" fmla="*/ 42 w 4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2" h="39">
                  <a:moveTo>
                    <a:pt x="42" y="39"/>
                  </a:moveTo>
                  <a:cubicBezTo>
                    <a:pt x="36" y="16"/>
                    <a:pt x="36" y="16"/>
                    <a:pt x="36" y="16"/>
                  </a:cubicBezTo>
                  <a:cubicBezTo>
                    <a:pt x="36" y="14"/>
                    <a:pt x="34" y="13"/>
                    <a:pt x="33" y="11"/>
                  </a:cubicBezTo>
                  <a:cubicBezTo>
                    <a:pt x="14" y="0"/>
                    <a:pt x="14" y="0"/>
                    <a:pt x="14" y="0"/>
                  </a:cubicBezTo>
                  <a:cubicBezTo>
                    <a:pt x="12" y="15"/>
                    <a:pt x="12" y="15"/>
                    <a:pt x="12" y="15"/>
                  </a:cubicBezTo>
                  <a:cubicBezTo>
                    <a:pt x="0" y="39"/>
                    <a:pt x="0" y="39"/>
                    <a:pt x="0" y="39"/>
                  </a:cubicBezTo>
                  <a:lnTo>
                    <a:pt x="42" y="39"/>
                  </a:ln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77" name="Freeform 153"/>
            <p:cNvSpPr/>
            <p:nvPr/>
          </p:nvSpPr>
          <p:spPr bwMode="auto">
            <a:xfrm>
              <a:off x="5137162" y="4641851"/>
              <a:ext cx="85725" cy="107950"/>
            </a:xfrm>
            <a:custGeom>
              <a:avLst/>
              <a:gdLst>
                <a:gd name="T0" fmla="*/ 6 w 23"/>
                <a:gd name="T1" fmla="*/ 10 h 29"/>
                <a:gd name="T2" fmla="*/ 11 w 23"/>
                <a:gd name="T3" fmla="*/ 17 h 29"/>
                <a:gd name="T4" fmla="*/ 14 w 23"/>
                <a:gd name="T5" fmla="*/ 29 h 29"/>
                <a:gd name="T6" fmla="*/ 23 w 23"/>
                <a:gd name="T7" fmla="*/ 29 h 29"/>
                <a:gd name="T8" fmla="*/ 13 w 23"/>
                <a:gd name="T9" fmla="*/ 11 h 29"/>
                <a:gd name="T10" fmla="*/ 12 w 23"/>
                <a:gd name="T11" fmla="*/ 0 h 29"/>
                <a:gd name="T12" fmla="*/ 0 w 23"/>
                <a:gd name="T13" fmla="*/ 7 h 29"/>
                <a:gd name="T14" fmla="*/ 6 w 23"/>
                <a:gd name="T15" fmla="*/ 1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9">
                  <a:moveTo>
                    <a:pt x="6" y="10"/>
                  </a:moveTo>
                  <a:cubicBezTo>
                    <a:pt x="8" y="12"/>
                    <a:pt x="10" y="14"/>
                    <a:pt x="11" y="17"/>
                  </a:cubicBezTo>
                  <a:cubicBezTo>
                    <a:pt x="14" y="29"/>
                    <a:pt x="14" y="29"/>
                    <a:pt x="14" y="29"/>
                  </a:cubicBezTo>
                  <a:cubicBezTo>
                    <a:pt x="23" y="29"/>
                    <a:pt x="23" y="29"/>
                    <a:pt x="23" y="29"/>
                  </a:cubicBezTo>
                  <a:cubicBezTo>
                    <a:pt x="13" y="11"/>
                    <a:pt x="13" y="11"/>
                    <a:pt x="13" y="11"/>
                  </a:cubicBezTo>
                  <a:cubicBezTo>
                    <a:pt x="12" y="0"/>
                    <a:pt x="12" y="0"/>
                    <a:pt x="12" y="0"/>
                  </a:cubicBezTo>
                  <a:cubicBezTo>
                    <a:pt x="0" y="7"/>
                    <a:pt x="0" y="7"/>
                    <a:pt x="0" y="7"/>
                  </a:cubicBezTo>
                  <a:lnTo>
                    <a:pt x="6" y="10"/>
                  </a:ln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sp>
          <p:nvSpPr>
            <p:cNvPr id="78" name="Freeform 154"/>
            <p:cNvSpPr/>
            <p:nvPr/>
          </p:nvSpPr>
          <p:spPr bwMode="auto">
            <a:xfrm>
              <a:off x="5102237" y="4672014"/>
              <a:ext cx="76200" cy="77788"/>
            </a:xfrm>
            <a:custGeom>
              <a:avLst/>
              <a:gdLst>
                <a:gd name="T0" fmla="*/ 4 w 20"/>
                <a:gd name="T1" fmla="*/ 4 h 21"/>
                <a:gd name="T2" fmla="*/ 0 w 20"/>
                <a:gd name="T3" fmla="*/ 21 h 21"/>
                <a:gd name="T4" fmla="*/ 20 w 20"/>
                <a:gd name="T5" fmla="*/ 21 h 21"/>
                <a:gd name="T6" fmla="*/ 17 w 20"/>
                <a:gd name="T7" fmla="*/ 9 h 21"/>
                <a:gd name="T8" fmla="*/ 14 w 20"/>
                <a:gd name="T9" fmla="*/ 4 h 21"/>
                <a:gd name="T10" fmla="*/ 7 w 20"/>
                <a:gd name="T11" fmla="*/ 0 h 21"/>
                <a:gd name="T12" fmla="*/ 4 w 20"/>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4" y="4"/>
                  </a:moveTo>
                  <a:cubicBezTo>
                    <a:pt x="0" y="21"/>
                    <a:pt x="0" y="21"/>
                    <a:pt x="0" y="21"/>
                  </a:cubicBezTo>
                  <a:cubicBezTo>
                    <a:pt x="20" y="21"/>
                    <a:pt x="20" y="21"/>
                    <a:pt x="20" y="21"/>
                  </a:cubicBezTo>
                  <a:cubicBezTo>
                    <a:pt x="17" y="9"/>
                    <a:pt x="17" y="9"/>
                    <a:pt x="17" y="9"/>
                  </a:cubicBezTo>
                  <a:cubicBezTo>
                    <a:pt x="17" y="7"/>
                    <a:pt x="15" y="6"/>
                    <a:pt x="14" y="4"/>
                  </a:cubicBezTo>
                  <a:cubicBezTo>
                    <a:pt x="7" y="0"/>
                    <a:pt x="7" y="0"/>
                    <a:pt x="7" y="0"/>
                  </a:cubicBezTo>
                  <a:cubicBezTo>
                    <a:pt x="6" y="1"/>
                    <a:pt x="5" y="2"/>
                    <a:pt x="4" y="4"/>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mn-lt"/>
                <a:ea typeface="+mn-ea"/>
                <a:cs typeface="+mn-ea"/>
                <a:sym typeface="+mn-lt"/>
              </a:endParaRPr>
            </a:p>
          </p:txBody>
        </p:sp>
      </p:grpSp>
      <p:sp>
        <p:nvSpPr>
          <p:cNvPr id="80" name="TextBox 79"/>
          <p:cNvSpPr txBox="1"/>
          <p:nvPr/>
        </p:nvSpPr>
        <p:spPr>
          <a:xfrm>
            <a:off x="5354653" y="1581345"/>
            <a:ext cx="6346808" cy="3158365"/>
          </a:xfrm>
          <a:prstGeom prst="rect">
            <a:avLst/>
          </a:prstGeom>
          <a:noFill/>
        </p:spPr>
        <p:txBody>
          <a:bodyPr wrap="square" rtlCol="0">
            <a:spAutoFit/>
          </a:bodyPr>
          <a:lstStyle/>
          <a:p>
            <a:pPr>
              <a:lnSpc>
                <a:spcPct val="150000"/>
              </a:lnSpc>
            </a:pPr>
            <a:r>
              <a:rPr lang="en-US" sz="1475">
                <a:solidFill>
                  <a:schemeClr val="accent1"/>
                </a:solidFill>
                <a:latin typeface="+mn-lt"/>
                <a:ea typeface="+mn-ea"/>
                <a:cs typeface="+mn-ea"/>
                <a:sym typeface="+mn-lt"/>
              </a:rPr>
              <a:t>Lorem ipsum dolor sit amet, consectetur adipiscing elit. Donec luctus nibh sit amet sem vulputate, venenatis bibendum orci pulvinar. Nullam nec lorem ut ipsum rhoncus imperdiet molestie eu dolor. Maecenas pellentesque venenatis eleifend. Ut ligula mi, pellentesque eu massa vitae, mollis lacinia felis. Ut posuere libero id sodales porta. Fusce gravida sodales placerat. Donec nec massa quis leo egestas suscipit nec ac nulla. Nam ut viverra dolor. Quisque posuere, urna ac sagittis sagittis, ipsum ex mollis orci, nec consequat massa metus eget ante. Nunc fringilla rutrum libero sit amet facilisis. Fusce vel justo</a:t>
            </a:r>
          </a:p>
        </p:txBody>
      </p:sp>
      <p:sp>
        <p:nvSpPr>
          <p:cNvPr id="81" name="TextBox 80"/>
          <p:cNvSpPr txBox="1"/>
          <p:nvPr/>
        </p:nvSpPr>
        <p:spPr>
          <a:xfrm>
            <a:off x="4526957" y="4714270"/>
            <a:ext cx="4756347" cy="2136354"/>
          </a:xfrm>
          <a:prstGeom prst="rect">
            <a:avLst/>
          </a:prstGeom>
          <a:noFill/>
        </p:spPr>
        <p:txBody>
          <a:bodyPr wrap="square" rtlCol="0">
            <a:spAutoFit/>
          </a:bodyPr>
          <a:lstStyle/>
          <a:p>
            <a:pPr>
              <a:lnSpc>
                <a:spcPct val="150000"/>
              </a:lnSpc>
            </a:pPr>
            <a:r>
              <a:rPr lang="en-US" sz="1475" b="1" dirty="0">
                <a:solidFill>
                  <a:schemeClr val="bg1">
                    <a:lumMod val="50000"/>
                  </a:schemeClr>
                </a:solidFill>
                <a:latin typeface="+mn-lt"/>
                <a:ea typeface="+mn-ea"/>
                <a:cs typeface="+mn-ea"/>
                <a:sym typeface="+mn-lt"/>
              </a:rPr>
              <a:t>Lorem ipsum dolor sit </a:t>
            </a:r>
            <a:r>
              <a:rPr lang="en-US" sz="1475" b="1" dirty="0" err="1">
                <a:solidFill>
                  <a:schemeClr val="bg1">
                    <a:lumMod val="50000"/>
                  </a:schemeClr>
                </a:solidFill>
                <a:latin typeface="+mn-lt"/>
                <a:ea typeface="+mn-ea"/>
                <a:cs typeface="+mn-ea"/>
                <a:sym typeface="+mn-lt"/>
              </a:rPr>
              <a:t>amet</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consectetur</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adipiscing</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elit</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Donec</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luctus</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nibh</a:t>
            </a:r>
            <a:r>
              <a:rPr lang="en-US" sz="1475" b="1" dirty="0">
                <a:solidFill>
                  <a:schemeClr val="bg1">
                    <a:lumMod val="50000"/>
                  </a:schemeClr>
                </a:solidFill>
                <a:latin typeface="+mn-lt"/>
                <a:ea typeface="+mn-ea"/>
                <a:cs typeface="+mn-ea"/>
                <a:sym typeface="+mn-lt"/>
              </a:rPr>
              <a:t> sit </a:t>
            </a:r>
            <a:r>
              <a:rPr lang="en-US" sz="1475" b="1" dirty="0" err="1">
                <a:solidFill>
                  <a:schemeClr val="bg1">
                    <a:lumMod val="50000"/>
                  </a:schemeClr>
                </a:solidFill>
                <a:latin typeface="+mn-lt"/>
                <a:ea typeface="+mn-ea"/>
                <a:cs typeface="+mn-ea"/>
                <a:sym typeface="+mn-lt"/>
              </a:rPr>
              <a:t>amet</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sem</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vulputate</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venenatis</a:t>
            </a:r>
            <a:r>
              <a:rPr lang="en-US" sz="1475" b="1"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bibendum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orci</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pulvinar</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Nullam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nec</a:t>
            </a:r>
            <a:r>
              <a:rPr lang="en-US" sz="1475" dirty="0">
                <a:solidFill>
                  <a:schemeClr val="bg1">
                    <a:lumMod val="50000"/>
                  </a:schemeClr>
                </a:solidFill>
                <a:latin typeface="+mn-lt"/>
                <a:ea typeface="+mn-ea"/>
                <a:cs typeface="+mn-ea"/>
                <a:sym typeface="+mn-lt"/>
              </a:rPr>
              <a:t> lorem </a:t>
            </a:r>
            <a:r>
              <a:rPr lang="en-US" sz="1475" dirty="0" err="1">
                <a:solidFill>
                  <a:schemeClr val="bg1">
                    <a:lumMod val="50000"/>
                  </a:schemeClr>
                </a:solidFill>
                <a:latin typeface="+mn-lt"/>
                <a:ea typeface="+mn-ea"/>
                <a:cs typeface="+mn-ea"/>
                <a:sym typeface="+mn-lt"/>
              </a:rPr>
              <a:t>ut</a:t>
            </a:r>
            <a:r>
              <a:rPr lang="en-US" sz="1475" dirty="0">
                <a:solidFill>
                  <a:schemeClr val="bg1">
                    <a:lumMod val="50000"/>
                  </a:schemeClr>
                </a:solidFill>
                <a:latin typeface="+mn-lt"/>
                <a:ea typeface="+mn-ea"/>
                <a:cs typeface="+mn-ea"/>
                <a:sym typeface="+mn-lt"/>
              </a:rPr>
              <a:t> ipsum </a:t>
            </a:r>
            <a:r>
              <a:rPr lang="en-US" sz="1475" dirty="0" err="1">
                <a:solidFill>
                  <a:schemeClr val="bg1">
                    <a:lumMod val="50000"/>
                  </a:schemeClr>
                </a:solidFill>
                <a:latin typeface="+mn-lt"/>
                <a:ea typeface="+mn-ea"/>
                <a:cs typeface="+mn-ea"/>
                <a:sym typeface="+mn-lt"/>
              </a:rPr>
              <a:t>rhoncus</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imperdiet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molestie</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eu</a:t>
            </a:r>
            <a:r>
              <a:rPr lang="en-US" sz="1475" dirty="0">
                <a:solidFill>
                  <a:schemeClr val="bg1">
                    <a:lumMod val="50000"/>
                  </a:schemeClr>
                </a:solidFill>
                <a:latin typeface="+mn-lt"/>
                <a:ea typeface="+mn-ea"/>
                <a:cs typeface="+mn-ea"/>
                <a:sym typeface="+mn-lt"/>
              </a:rPr>
              <a:t> dolor. Maecenas </a:t>
            </a:r>
            <a:r>
              <a:rPr lang="en-US" sz="1475" dirty="0" err="1">
                <a:solidFill>
                  <a:schemeClr val="bg1">
                    <a:lumMod val="50000"/>
                  </a:schemeClr>
                </a:solidFill>
                <a:latin typeface="+mn-lt"/>
                <a:ea typeface="+mn-ea"/>
                <a:cs typeface="+mn-ea"/>
                <a:sym typeface="+mn-lt"/>
              </a:rPr>
              <a:t>pellentesque</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venenatis</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eleifend</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Ut</a:t>
            </a:r>
            <a:r>
              <a:rPr lang="en-US" sz="1475" dirty="0">
                <a:solidFill>
                  <a:schemeClr val="bg1">
                    <a:lumMod val="50000"/>
                  </a:schemeClr>
                </a:solidFill>
                <a:latin typeface="+mn-lt"/>
                <a:ea typeface="+mn-ea"/>
                <a:cs typeface="+mn-ea"/>
                <a:sym typeface="+mn-lt"/>
              </a:rPr>
              <a:t> ligula mi, </a:t>
            </a:r>
            <a:r>
              <a:rPr lang="en-US" sz="1475" dirty="0" err="1">
                <a:solidFill>
                  <a:schemeClr val="bg1">
                    <a:lumMod val="50000"/>
                  </a:schemeClr>
                </a:solidFill>
                <a:latin typeface="+mn-lt"/>
                <a:ea typeface="+mn-ea"/>
                <a:cs typeface="+mn-ea"/>
                <a:sym typeface="+mn-lt"/>
              </a:rPr>
              <a:t>pellentesque</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eu</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massa</a:t>
            </a:r>
            <a:endParaRPr lang="en-US" sz="1475" dirty="0">
              <a:solidFill>
                <a:schemeClr val="bg1">
                  <a:lumMod val="50000"/>
                </a:schemeClr>
              </a:solidFill>
              <a:latin typeface="+mn-lt"/>
              <a:ea typeface="+mn-ea"/>
              <a:cs typeface="+mn-ea"/>
              <a:sym typeface="+mn-lt"/>
            </a:endParaRPr>
          </a:p>
        </p:txBody>
      </p:sp>
      <p:sp>
        <p:nvSpPr>
          <p:cNvPr id="82" name="矩形 81"/>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矩形 82"/>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文本框 83"/>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85" name="文本框 84"/>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anim calcmode="lin" valueType="num">
                                      <p:cBhvr>
                                        <p:cTn id="10" dur="500" fill="hold"/>
                                        <p:tgtEl>
                                          <p:spTgt spid="46"/>
                                        </p:tgtEl>
                                        <p:attrNameLst>
                                          <p:attrName>ppt_x</p:attrName>
                                        </p:attrNameLst>
                                      </p:cBhvr>
                                      <p:tavLst>
                                        <p:tav tm="0">
                                          <p:val>
                                            <p:fltVal val="0.5"/>
                                          </p:val>
                                        </p:tav>
                                        <p:tav tm="100000">
                                          <p:val>
                                            <p:strVal val="#ppt_x"/>
                                          </p:val>
                                        </p:tav>
                                      </p:tavLst>
                                    </p:anim>
                                    <p:anim calcmode="lin" valueType="num">
                                      <p:cBhvr>
                                        <p:cTn id="11" dur="500" fill="hold"/>
                                        <p:tgtEl>
                                          <p:spTgt spid="4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wipe(left)">
                                      <p:cBhvr>
                                        <p:cTn id="15" dur="500"/>
                                        <p:tgtEl>
                                          <p:spTgt spid="80"/>
                                        </p:tgtEl>
                                      </p:cBhvr>
                                    </p:animEffect>
                                  </p:childTnLst>
                                </p:cTn>
                              </p:par>
                            </p:childTnLst>
                          </p:cTn>
                        </p:par>
                        <p:par>
                          <p:cTn id="16" fill="hold">
                            <p:stCondLst>
                              <p:cond delay="1000"/>
                            </p:stCondLst>
                            <p:childTnLst>
                              <p:par>
                                <p:cTn id="17" presetID="53" presetClass="entr" presetSubtype="528"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p:cTn id="19" dur="500" fill="hold"/>
                                        <p:tgtEl>
                                          <p:spTgt spid="79"/>
                                        </p:tgtEl>
                                        <p:attrNameLst>
                                          <p:attrName>ppt_w</p:attrName>
                                        </p:attrNameLst>
                                      </p:cBhvr>
                                      <p:tavLst>
                                        <p:tav tm="0">
                                          <p:val>
                                            <p:fltVal val="0"/>
                                          </p:val>
                                        </p:tav>
                                        <p:tav tm="100000">
                                          <p:val>
                                            <p:strVal val="#ppt_w"/>
                                          </p:val>
                                        </p:tav>
                                      </p:tavLst>
                                    </p:anim>
                                    <p:anim calcmode="lin" valueType="num">
                                      <p:cBhvr>
                                        <p:cTn id="20" dur="500" fill="hold"/>
                                        <p:tgtEl>
                                          <p:spTgt spid="79"/>
                                        </p:tgtEl>
                                        <p:attrNameLst>
                                          <p:attrName>ppt_h</p:attrName>
                                        </p:attrNameLst>
                                      </p:cBhvr>
                                      <p:tavLst>
                                        <p:tav tm="0">
                                          <p:val>
                                            <p:fltVal val="0"/>
                                          </p:val>
                                        </p:tav>
                                        <p:tav tm="100000">
                                          <p:val>
                                            <p:strVal val="#ppt_h"/>
                                          </p:val>
                                        </p:tav>
                                      </p:tavLst>
                                    </p:anim>
                                    <p:animEffect transition="in" filter="fade">
                                      <p:cBhvr>
                                        <p:cTn id="21" dur="500"/>
                                        <p:tgtEl>
                                          <p:spTgt spid="79"/>
                                        </p:tgtEl>
                                      </p:cBhvr>
                                    </p:animEffect>
                                    <p:anim calcmode="lin" valueType="num">
                                      <p:cBhvr>
                                        <p:cTn id="22" dur="500" fill="hold"/>
                                        <p:tgtEl>
                                          <p:spTgt spid="79"/>
                                        </p:tgtEl>
                                        <p:attrNameLst>
                                          <p:attrName>ppt_x</p:attrName>
                                        </p:attrNameLst>
                                      </p:cBhvr>
                                      <p:tavLst>
                                        <p:tav tm="0">
                                          <p:val>
                                            <p:fltVal val="0.5"/>
                                          </p:val>
                                        </p:tav>
                                        <p:tav tm="100000">
                                          <p:val>
                                            <p:strVal val="#ppt_x"/>
                                          </p:val>
                                        </p:tav>
                                      </p:tavLst>
                                    </p:anim>
                                    <p:anim calcmode="lin" valueType="num">
                                      <p:cBhvr>
                                        <p:cTn id="23" dur="500" fill="hold"/>
                                        <p:tgtEl>
                                          <p:spTgt spid="79"/>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right)">
                                      <p:cBhvr>
                                        <p:cTn id="2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148"/>
          <p:cNvSpPr txBox="1"/>
          <p:nvPr/>
        </p:nvSpPr>
        <p:spPr>
          <a:xfrm>
            <a:off x="819097" y="969740"/>
            <a:ext cx="5112007" cy="5292539"/>
          </a:xfrm>
          <a:prstGeom prst="rect">
            <a:avLst/>
          </a:prstGeom>
          <a:noFill/>
        </p:spPr>
        <p:txBody>
          <a:bodyPr wrap="square" lIns="0" tIns="0" rIns="0" bIns="0" rtlCol="0">
            <a:spAutoFit/>
          </a:bodyPr>
          <a:lstStyle/>
          <a:p>
            <a:pPr algn="ctr"/>
            <a:r>
              <a:rPr lang="en-US" altLang="zh-CN" sz="34390" b="1" cap="all">
                <a:solidFill>
                  <a:schemeClr val="accent4"/>
                </a:solidFill>
                <a:latin typeface="+mn-lt"/>
                <a:ea typeface="+mn-ea"/>
                <a:cs typeface="+mn-ea"/>
                <a:sym typeface="+mn-lt"/>
              </a:rPr>
              <a:t>04</a:t>
            </a:r>
            <a:endParaRPr lang="zh-CN" altLang="en-US" sz="19895" b="1" cap="all" spc="300" dirty="0">
              <a:solidFill>
                <a:schemeClr val="accent4"/>
              </a:solidFill>
              <a:latin typeface="+mn-lt"/>
              <a:ea typeface="+mn-ea"/>
              <a:cs typeface="+mn-ea"/>
              <a:sym typeface="+mn-lt"/>
            </a:endParaRPr>
          </a:p>
        </p:txBody>
      </p:sp>
      <p:sp>
        <p:nvSpPr>
          <p:cNvPr id="66" name="圆角矩形 65"/>
          <p:cNvSpPr/>
          <p:nvPr/>
        </p:nvSpPr>
        <p:spPr bwMode="auto">
          <a:xfrm>
            <a:off x="1086437" y="3335074"/>
            <a:ext cx="4124667" cy="562505"/>
          </a:xfrm>
          <a:prstGeom prst="roundRect">
            <a:avLst/>
          </a:prstGeom>
          <a:solidFill>
            <a:schemeClr val="bg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4"/>
              </a:solidFill>
              <a:cs typeface="+mn-ea"/>
              <a:sym typeface="+mn-lt"/>
            </a:endParaRPr>
          </a:p>
        </p:txBody>
      </p:sp>
      <p:sp>
        <p:nvSpPr>
          <p:cNvPr id="68" name="文本框 67"/>
          <p:cNvSpPr txBox="1"/>
          <p:nvPr/>
        </p:nvSpPr>
        <p:spPr>
          <a:xfrm>
            <a:off x="1970577" y="3370134"/>
            <a:ext cx="2318753" cy="492443"/>
          </a:xfrm>
          <a:prstGeom prst="rect">
            <a:avLst/>
          </a:prstGeom>
          <a:noFill/>
        </p:spPr>
        <p:txBody>
          <a:bodyPr wrap="square" lIns="0" tIns="0" rIns="0" bIns="0" rtlCol="0">
            <a:spAutoFit/>
          </a:bodyPr>
          <a:lstStyle/>
          <a:p>
            <a:r>
              <a:rPr lang="en-US" altLang="zh-CN" sz="3200" b="1" cap="all" dirty="0">
                <a:solidFill>
                  <a:schemeClr val="accent4"/>
                </a:solidFill>
                <a:latin typeface="+mn-lt"/>
                <a:ea typeface="+mn-ea"/>
                <a:cs typeface="+mn-ea"/>
                <a:sym typeface="+mn-lt"/>
              </a:rPr>
              <a:t>The first</a:t>
            </a:r>
            <a:endParaRPr lang="zh-CN" altLang="en-US" sz="3200" cap="all" dirty="0">
              <a:solidFill>
                <a:schemeClr val="accent4"/>
              </a:solidFill>
              <a:latin typeface="+mn-lt"/>
              <a:ea typeface="+mn-ea"/>
              <a:cs typeface="+mn-ea"/>
              <a:sym typeface="+mn-lt"/>
            </a:endParaRPr>
          </a:p>
        </p:txBody>
      </p:sp>
      <p:sp>
        <p:nvSpPr>
          <p:cNvPr id="2" name="矩形 1"/>
          <p:cNvSpPr/>
          <p:nvPr/>
        </p:nvSpPr>
        <p:spPr>
          <a:xfrm>
            <a:off x="5851465" y="2842938"/>
            <a:ext cx="3817914" cy="615233"/>
          </a:xfrm>
          <a:prstGeom prst="rect">
            <a:avLst/>
          </a:prstGeom>
        </p:spPr>
        <p:txBody>
          <a:bodyPr wrap="square" lIns="0" tIns="0" rIns="0" bIns="0">
            <a:spAutoFit/>
          </a:bodyPr>
          <a:lstStyle/>
          <a:p>
            <a:pPr>
              <a:defRPr/>
            </a:pPr>
            <a:r>
              <a:rPr lang="zh-CN" altLang="en-US" sz="4000" b="1">
                <a:solidFill>
                  <a:schemeClr val="accent4"/>
                </a:solidFill>
                <a:latin typeface="+mn-lt"/>
                <a:ea typeface="+mn-ea"/>
                <a:cs typeface="+mn-ea"/>
                <a:sym typeface="+mn-lt"/>
              </a:rPr>
              <a:t>明年工作计划</a:t>
            </a:r>
            <a:endParaRPr lang="en-US" altLang="zh-CN" sz="4000" b="1" dirty="0">
              <a:solidFill>
                <a:schemeClr val="accent4"/>
              </a:solidFill>
              <a:latin typeface="+mn-lt"/>
              <a:ea typeface="+mn-ea"/>
              <a:cs typeface="+mn-ea"/>
              <a:sym typeface="+mn-lt"/>
            </a:endParaRPr>
          </a:p>
        </p:txBody>
      </p:sp>
      <p:cxnSp>
        <p:nvCxnSpPr>
          <p:cNvPr id="4" name="直接连接符 3"/>
          <p:cNvCxnSpPr/>
          <p:nvPr/>
        </p:nvCxnSpPr>
        <p:spPr>
          <a:xfrm>
            <a:off x="5851465" y="3624682"/>
            <a:ext cx="633791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851465" y="3833428"/>
            <a:ext cx="6337918" cy="484748"/>
          </a:xfrm>
          <a:prstGeom prst="rect">
            <a:avLst/>
          </a:prstGeom>
        </p:spPr>
        <p:txBody>
          <a:bodyPr wrap="square" lIns="0" tIns="0" rIns="0" bIns="0">
            <a:spAutoFit/>
          </a:bodyPr>
          <a:lstStyle/>
          <a:p>
            <a:pPr>
              <a:defRPr/>
            </a:pPr>
            <a:r>
              <a:rPr lang="en-US" altLang="zh-CN" sz="1050" b="1">
                <a:solidFill>
                  <a:schemeClr val="accent4"/>
                </a:solidFill>
                <a:latin typeface="+mn-lt"/>
                <a:ea typeface="+mn-ea"/>
                <a:cs typeface="+mn-ea"/>
                <a:sym typeface="+mn-lt"/>
              </a:rPr>
              <a:t>PLEASE REPLACE THE TEXT, MODIFY THE TEXT, YOU CAN ALSO COPY YOUR CONTENT DIRECTLY TO THIS. PLEASE REPLACE THE TEXT, MODIFY THE TEXT, YOU CAN ALSO COPY YOUR CONTENT DIRECTLY TO THIS.</a:t>
            </a:r>
            <a:endParaRPr lang="en-US" altLang="zh-CN" sz="1050" b="1" dirty="0">
              <a:solidFill>
                <a:schemeClr val="accent4"/>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ppt_y</p:attrName>
                                        </p:attrNameLst>
                                      </p:cBhvr>
                                      <p:tavLst>
                                        <p:tav tm="0">
                                          <p:val>
                                            <p:strVal val="#ppt_y+#ppt_h*1.125000"/>
                                          </p:val>
                                        </p:tav>
                                        <p:tav tm="100000">
                                          <p:val>
                                            <p:strVal val="#ppt_y"/>
                                          </p:val>
                                        </p:tav>
                                      </p:tavLst>
                                    </p:anim>
                                    <p:animEffect transition="in" filter="wipe(up)">
                                      <p:cBhvr>
                                        <p:cTn id="8" dur="500"/>
                                        <p:tgtEl>
                                          <p:spTgt spid="65"/>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down)">
                                      <p:cBhvr>
                                        <p:cTn id="17" dur="500"/>
                                        <p:tgtEl>
                                          <p:spTgt spid="68"/>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animBg="1"/>
      <p:bldP spid="68" grpId="0"/>
      <p:bldP spid="2"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1"/>
          </p:nvPr>
        </p:nvPicPr>
        <p:blipFill>
          <a:blip r:embed="rId3" cstate="screen"/>
          <a:srcRect/>
          <a:stretch>
            <a:fillRect/>
          </a:stretch>
        </p:blipFill>
        <p:spPr/>
      </p:pic>
      <p:sp>
        <p:nvSpPr>
          <p:cNvPr id="2" name="Rectangle 1"/>
          <p:cNvSpPr/>
          <p:nvPr/>
        </p:nvSpPr>
        <p:spPr>
          <a:xfrm>
            <a:off x="525044" y="199"/>
            <a:ext cx="4970593" cy="7232253"/>
          </a:xfrm>
          <a:prstGeom prst="rect">
            <a:avLst/>
          </a:prstGeom>
          <a:solidFill>
            <a:schemeClr val="accent1">
              <a:alpha val="8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dirty="0">
              <a:cs typeface="+mn-ea"/>
              <a:sym typeface="+mn-lt"/>
            </a:endParaRPr>
          </a:p>
        </p:txBody>
      </p:sp>
      <p:sp>
        <p:nvSpPr>
          <p:cNvPr id="31" name="TextBox 30"/>
          <p:cNvSpPr txBox="1"/>
          <p:nvPr/>
        </p:nvSpPr>
        <p:spPr>
          <a:xfrm>
            <a:off x="1630217" y="1619392"/>
            <a:ext cx="3246602" cy="779444"/>
          </a:xfrm>
          <a:prstGeom prst="rect">
            <a:avLst/>
          </a:prstGeom>
          <a:noFill/>
        </p:spPr>
        <p:txBody>
          <a:bodyPr wrap="square" lIns="0" tIns="0" rIns="0" bIns="0" rtlCol="0">
            <a:spAutoFit/>
          </a:bodyPr>
          <a:lstStyle/>
          <a:p>
            <a:pPr>
              <a:lnSpc>
                <a:spcPct val="150000"/>
              </a:lnSpc>
            </a:pPr>
            <a:r>
              <a:rPr lang="zh-CN" altLang="en-US" sz="845" dirty="0">
                <a:solidFill>
                  <a:schemeClr val="bg1"/>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45" dirty="0">
              <a:solidFill>
                <a:schemeClr val="bg1"/>
              </a:solidFill>
              <a:latin typeface="+mn-lt"/>
              <a:ea typeface="+mn-ea"/>
              <a:cs typeface="+mn-ea"/>
              <a:sym typeface="+mn-lt"/>
            </a:endParaRPr>
          </a:p>
        </p:txBody>
      </p:sp>
      <p:sp>
        <p:nvSpPr>
          <p:cNvPr id="33" name="TextBox 32"/>
          <p:cNvSpPr txBox="1"/>
          <p:nvPr/>
        </p:nvSpPr>
        <p:spPr>
          <a:xfrm>
            <a:off x="1630217" y="2738671"/>
            <a:ext cx="3246602" cy="779444"/>
          </a:xfrm>
          <a:prstGeom prst="rect">
            <a:avLst/>
          </a:prstGeom>
          <a:noFill/>
        </p:spPr>
        <p:txBody>
          <a:bodyPr wrap="square" lIns="0" tIns="0" rIns="0" bIns="0" rtlCol="0">
            <a:spAutoFit/>
          </a:bodyPr>
          <a:lstStyle/>
          <a:p>
            <a:pPr>
              <a:lnSpc>
                <a:spcPct val="150000"/>
              </a:lnSpc>
            </a:pPr>
            <a:r>
              <a:rPr lang="zh-CN" altLang="en-US" sz="845" dirty="0">
                <a:solidFill>
                  <a:schemeClr val="bg1"/>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845" dirty="0">
              <a:solidFill>
                <a:schemeClr val="bg1"/>
              </a:solidFill>
              <a:latin typeface="+mn-lt"/>
              <a:ea typeface="+mn-ea"/>
              <a:cs typeface="+mn-ea"/>
              <a:sym typeface="+mn-lt"/>
            </a:endParaRPr>
          </a:p>
        </p:txBody>
      </p:sp>
      <p:sp>
        <p:nvSpPr>
          <p:cNvPr id="37" name="TextBox 36"/>
          <p:cNvSpPr txBox="1"/>
          <p:nvPr/>
        </p:nvSpPr>
        <p:spPr>
          <a:xfrm>
            <a:off x="1630217" y="3905727"/>
            <a:ext cx="3246602" cy="779444"/>
          </a:xfrm>
          <a:prstGeom prst="rect">
            <a:avLst/>
          </a:prstGeom>
          <a:noFill/>
        </p:spPr>
        <p:txBody>
          <a:bodyPr wrap="square" lIns="0" tIns="0" rIns="0" bIns="0" rtlCol="0">
            <a:spAutoFit/>
          </a:bodyPr>
          <a:lstStyle/>
          <a:p>
            <a:pPr>
              <a:lnSpc>
                <a:spcPct val="150000"/>
              </a:lnSpc>
            </a:pPr>
            <a:r>
              <a:rPr lang="zh-CN" altLang="en-US" sz="845" dirty="0">
                <a:solidFill>
                  <a:schemeClr val="bg1"/>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45" dirty="0">
              <a:solidFill>
                <a:schemeClr val="bg1"/>
              </a:solidFill>
              <a:latin typeface="+mn-lt"/>
              <a:ea typeface="+mn-ea"/>
              <a:cs typeface="+mn-ea"/>
              <a:sym typeface="+mn-lt"/>
            </a:endParaRPr>
          </a:p>
        </p:txBody>
      </p:sp>
      <p:sp>
        <p:nvSpPr>
          <p:cNvPr id="39" name="TextBox 38"/>
          <p:cNvSpPr txBox="1"/>
          <p:nvPr/>
        </p:nvSpPr>
        <p:spPr>
          <a:xfrm>
            <a:off x="1630217" y="5074268"/>
            <a:ext cx="3246602" cy="779444"/>
          </a:xfrm>
          <a:prstGeom prst="rect">
            <a:avLst/>
          </a:prstGeom>
          <a:noFill/>
        </p:spPr>
        <p:txBody>
          <a:bodyPr wrap="square" lIns="0" tIns="0" rIns="0" bIns="0" rtlCol="0">
            <a:spAutoFit/>
          </a:bodyPr>
          <a:lstStyle/>
          <a:p>
            <a:pPr>
              <a:lnSpc>
                <a:spcPct val="150000"/>
              </a:lnSpc>
            </a:pPr>
            <a:r>
              <a:rPr lang="zh-CN" altLang="en-US" sz="845" dirty="0">
                <a:solidFill>
                  <a:schemeClr val="bg1"/>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45" dirty="0">
              <a:solidFill>
                <a:schemeClr val="bg1"/>
              </a:solidFill>
              <a:latin typeface="+mn-lt"/>
              <a:ea typeface="+mn-ea"/>
              <a:cs typeface="+mn-ea"/>
              <a:sym typeface="+mn-lt"/>
            </a:endParaRPr>
          </a:p>
        </p:txBody>
      </p:sp>
      <p:sp>
        <p:nvSpPr>
          <p:cNvPr id="35" name="Freeform 22"/>
          <p:cNvSpPr>
            <a:spLocks noEditPoints="1"/>
          </p:cNvSpPr>
          <p:nvPr/>
        </p:nvSpPr>
        <p:spPr bwMode="auto">
          <a:xfrm>
            <a:off x="1135219" y="2765336"/>
            <a:ext cx="360848" cy="314291"/>
          </a:xfrm>
          <a:custGeom>
            <a:avLst/>
            <a:gdLst>
              <a:gd name="T0" fmla="*/ 233362 w 68"/>
              <a:gd name="T1" fmla="*/ 82658 h 59"/>
              <a:gd name="T2" fmla="*/ 219635 w 68"/>
              <a:gd name="T3" fmla="*/ 99878 h 59"/>
              <a:gd name="T4" fmla="*/ 219635 w 68"/>
              <a:gd name="T5" fmla="*/ 148095 h 59"/>
              <a:gd name="T6" fmla="*/ 202476 w 68"/>
              <a:gd name="T7" fmla="*/ 165315 h 59"/>
              <a:gd name="T8" fmla="*/ 96090 w 68"/>
              <a:gd name="T9" fmla="*/ 117098 h 59"/>
              <a:gd name="T10" fmla="*/ 85795 w 68"/>
              <a:gd name="T11" fmla="*/ 151539 h 59"/>
              <a:gd name="T12" fmla="*/ 102954 w 68"/>
              <a:gd name="T13" fmla="*/ 185980 h 59"/>
              <a:gd name="T14" fmla="*/ 48045 w 68"/>
              <a:gd name="T15" fmla="*/ 192868 h 59"/>
              <a:gd name="T16" fmla="*/ 37750 w 68"/>
              <a:gd name="T17" fmla="*/ 117098 h 59"/>
              <a:gd name="T18" fmla="*/ 24023 w 68"/>
              <a:gd name="T19" fmla="*/ 117098 h 59"/>
              <a:gd name="T20" fmla="*/ 0 w 68"/>
              <a:gd name="T21" fmla="*/ 92990 h 59"/>
              <a:gd name="T22" fmla="*/ 0 w 68"/>
              <a:gd name="T23" fmla="*/ 68881 h 59"/>
              <a:gd name="T24" fmla="*/ 24023 w 68"/>
              <a:gd name="T25" fmla="*/ 48217 h 59"/>
              <a:gd name="T26" fmla="*/ 85795 w 68"/>
              <a:gd name="T27" fmla="*/ 48217 h 59"/>
              <a:gd name="T28" fmla="*/ 202476 w 68"/>
              <a:gd name="T29" fmla="*/ 0 h 59"/>
              <a:gd name="T30" fmla="*/ 219635 w 68"/>
              <a:gd name="T31" fmla="*/ 13776 h 59"/>
              <a:gd name="T32" fmla="*/ 219635 w 68"/>
              <a:gd name="T33" fmla="*/ 65437 h 59"/>
              <a:gd name="T34" fmla="*/ 233362 w 68"/>
              <a:gd name="T35" fmla="*/ 82658 h 59"/>
              <a:gd name="T36" fmla="*/ 202476 w 68"/>
              <a:gd name="T37" fmla="*/ 20664 h 59"/>
              <a:gd name="T38" fmla="*/ 102954 w 68"/>
              <a:gd name="T39" fmla="*/ 65437 h 59"/>
              <a:gd name="T40" fmla="*/ 102954 w 68"/>
              <a:gd name="T41" fmla="*/ 99878 h 59"/>
              <a:gd name="T42" fmla="*/ 202476 w 68"/>
              <a:gd name="T43" fmla="*/ 144651 h 59"/>
              <a:gd name="T44" fmla="*/ 202476 w 68"/>
              <a:gd name="T45" fmla="*/ 20664 h 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59">
                <a:moveTo>
                  <a:pt x="68" y="24"/>
                </a:moveTo>
                <a:cubicBezTo>
                  <a:pt x="68" y="27"/>
                  <a:pt x="66" y="29"/>
                  <a:pt x="64" y="29"/>
                </a:cubicBezTo>
                <a:cubicBezTo>
                  <a:pt x="64" y="43"/>
                  <a:pt x="64" y="43"/>
                  <a:pt x="64" y="43"/>
                </a:cubicBezTo>
                <a:cubicBezTo>
                  <a:pt x="64" y="46"/>
                  <a:pt x="61" y="48"/>
                  <a:pt x="59" y="48"/>
                </a:cubicBezTo>
                <a:cubicBezTo>
                  <a:pt x="52" y="43"/>
                  <a:pt x="41" y="35"/>
                  <a:pt x="28" y="34"/>
                </a:cubicBezTo>
                <a:cubicBezTo>
                  <a:pt x="23" y="35"/>
                  <a:pt x="22" y="41"/>
                  <a:pt x="25" y="44"/>
                </a:cubicBezTo>
                <a:cubicBezTo>
                  <a:pt x="22" y="48"/>
                  <a:pt x="26" y="51"/>
                  <a:pt x="30" y="54"/>
                </a:cubicBezTo>
                <a:cubicBezTo>
                  <a:pt x="27" y="59"/>
                  <a:pt x="17" y="59"/>
                  <a:pt x="14" y="56"/>
                </a:cubicBezTo>
                <a:cubicBezTo>
                  <a:pt x="12" y="49"/>
                  <a:pt x="8" y="42"/>
                  <a:pt x="11" y="34"/>
                </a:cubicBezTo>
                <a:cubicBezTo>
                  <a:pt x="7" y="34"/>
                  <a:pt x="7" y="34"/>
                  <a:pt x="7" y="34"/>
                </a:cubicBezTo>
                <a:cubicBezTo>
                  <a:pt x="3" y="34"/>
                  <a:pt x="0" y="31"/>
                  <a:pt x="0" y="27"/>
                </a:cubicBezTo>
                <a:cubicBezTo>
                  <a:pt x="0" y="20"/>
                  <a:pt x="0" y="20"/>
                  <a:pt x="0" y="20"/>
                </a:cubicBezTo>
                <a:cubicBezTo>
                  <a:pt x="0" y="17"/>
                  <a:pt x="3" y="14"/>
                  <a:pt x="7" y="14"/>
                </a:cubicBezTo>
                <a:cubicBezTo>
                  <a:pt x="25" y="14"/>
                  <a:pt x="25" y="14"/>
                  <a:pt x="25" y="14"/>
                </a:cubicBezTo>
                <a:cubicBezTo>
                  <a:pt x="39" y="14"/>
                  <a:pt x="51" y="6"/>
                  <a:pt x="59" y="0"/>
                </a:cubicBezTo>
                <a:cubicBezTo>
                  <a:pt x="61" y="0"/>
                  <a:pt x="64" y="2"/>
                  <a:pt x="64" y="4"/>
                </a:cubicBezTo>
                <a:cubicBezTo>
                  <a:pt x="64" y="19"/>
                  <a:pt x="64" y="19"/>
                  <a:pt x="64" y="19"/>
                </a:cubicBezTo>
                <a:cubicBezTo>
                  <a:pt x="66" y="19"/>
                  <a:pt x="68" y="21"/>
                  <a:pt x="68" y="24"/>
                </a:cubicBezTo>
                <a:close/>
                <a:moveTo>
                  <a:pt x="59" y="6"/>
                </a:moveTo>
                <a:cubicBezTo>
                  <a:pt x="49" y="13"/>
                  <a:pt x="39" y="18"/>
                  <a:pt x="30" y="19"/>
                </a:cubicBezTo>
                <a:cubicBezTo>
                  <a:pt x="30" y="29"/>
                  <a:pt x="30" y="29"/>
                  <a:pt x="30" y="29"/>
                </a:cubicBezTo>
                <a:cubicBezTo>
                  <a:pt x="39" y="30"/>
                  <a:pt x="49" y="34"/>
                  <a:pt x="59" y="42"/>
                </a:cubicBezTo>
                <a:lnTo>
                  <a:pt x="59" y="6"/>
                </a:lnTo>
                <a:close/>
              </a:path>
            </a:pathLst>
          </a:custGeom>
          <a:solidFill>
            <a:schemeClr val="bg1"/>
          </a:solidFill>
          <a:ln>
            <a:noFill/>
          </a:ln>
        </p:spPr>
        <p:txBody>
          <a:bodyPr lIns="128551" tIns="64275" rIns="128551" bIns="64275"/>
          <a:lstStyle/>
          <a:p>
            <a:pPr>
              <a:lnSpc>
                <a:spcPct val="150000"/>
              </a:lnSpc>
            </a:pPr>
            <a:endParaRPr lang="en-US">
              <a:latin typeface="+mn-lt"/>
              <a:ea typeface="+mn-ea"/>
              <a:cs typeface="+mn-ea"/>
              <a:sym typeface="+mn-lt"/>
            </a:endParaRPr>
          </a:p>
        </p:txBody>
      </p:sp>
      <p:sp>
        <p:nvSpPr>
          <p:cNvPr id="41" name="Freeform 37"/>
          <p:cNvSpPr/>
          <p:nvPr/>
        </p:nvSpPr>
        <p:spPr bwMode="auto">
          <a:xfrm>
            <a:off x="1145521" y="1657131"/>
            <a:ext cx="360849" cy="314291"/>
          </a:xfrm>
          <a:custGeom>
            <a:avLst/>
            <a:gdLst>
              <a:gd name="T0" fmla="*/ 116682 w 68"/>
              <a:gd name="T1" fmla="*/ 168759 h 59"/>
              <a:gd name="T2" fmla="*/ 99522 w 68"/>
              <a:gd name="T3" fmla="*/ 168759 h 59"/>
              <a:gd name="T4" fmla="*/ 37750 w 68"/>
              <a:gd name="T5" fmla="*/ 199756 h 59"/>
              <a:gd name="T6" fmla="*/ 24023 w 68"/>
              <a:gd name="T7" fmla="*/ 203200 h 59"/>
              <a:gd name="T8" fmla="*/ 17159 w 68"/>
              <a:gd name="T9" fmla="*/ 196312 h 59"/>
              <a:gd name="T10" fmla="*/ 17159 w 68"/>
              <a:gd name="T11" fmla="*/ 196312 h 59"/>
              <a:gd name="T12" fmla="*/ 20591 w 68"/>
              <a:gd name="T13" fmla="*/ 189424 h 59"/>
              <a:gd name="T14" fmla="*/ 44614 w 68"/>
              <a:gd name="T15" fmla="*/ 151539 h 59"/>
              <a:gd name="T16" fmla="*/ 0 w 68"/>
              <a:gd name="T17" fmla="*/ 86102 h 59"/>
              <a:gd name="T18" fmla="*/ 116682 w 68"/>
              <a:gd name="T19" fmla="*/ 0 h 59"/>
              <a:gd name="T20" fmla="*/ 233363 w 68"/>
              <a:gd name="T21" fmla="*/ 86102 h 59"/>
              <a:gd name="T22" fmla="*/ 116682 w 68"/>
              <a:gd name="T23" fmla="*/ 168759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59">
                <a:moveTo>
                  <a:pt x="34" y="49"/>
                </a:moveTo>
                <a:cubicBezTo>
                  <a:pt x="33" y="49"/>
                  <a:pt x="31" y="49"/>
                  <a:pt x="29" y="49"/>
                </a:cubicBezTo>
                <a:cubicBezTo>
                  <a:pt x="24" y="53"/>
                  <a:pt x="18" y="56"/>
                  <a:pt x="11" y="58"/>
                </a:cubicBezTo>
                <a:cubicBezTo>
                  <a:pt x="10" y="58"/>
                  <a:pt x="9" y="59"/>
                  <a:pt x="7" y="59"/>
                </a:cubicBezTo>
                <a:cubicBezTo>
                  <a:pt x="6" y="59"/>
                  <a:pt x="6" y="58"/>
                  <a:pt x="5" y="57"/>
                </a:cubicBezTo>
                <a:cubicBezTo>
                  <a:pt x="5" y="57"/>
                  <a:pt x="5" y="57"/>
                  <a:pt x="5" y="57"/>
                </a:cubicBezTo>
                <a:cubicBezTo>
                  <a:pt x="5" y="56"/>
                  <a:pt x="6" y="56"/>
                  <a:pt x="6" y="55"/>
                </a:cubicBezTo>
                <a:cubicBezTo>
                  <a:pt x="9" y="52"/>
                  <a:pt x="11" y="50"/>
                  <a:pt x="13" y="44"/>
                </a:cubicBezTo>
                <a:cubicBezTo>
                  <a:pt x="5" y="39"/>
                  <a:pt x="0" y="32"/>
                  <a:pt x="0" y="25"/>
                </a:cubicBezTo>
                <a:cubicBezTo>
                  <a:pt x="0" y="11"/>
                  <a:pt x="16" y="0"/>
                  <a:pt x="34" y="0"/>
                </a:cubicBezTo>
                <a:cubicBezTo>
                  <a:pt x="53" y="0"/>
                  <a:pt x="68" y="11"/>
                  <a:pt x="68" y="25"/>
                </a:cubicBezTo>
                <a:cubicBezTo>
                  <a:pt x="68" y="38"/>
                  <a:pt x="53" y="49"/>
                  <a:pt x="34" y="49"/>
                </a:cubicBezTo>
                <a:close/>
              </a:path>
            </a:pathLst>
          </a:custGeom>
          <a:solidFill>
            <a:schemeClr val="bg1"/>
          </a:solidFill>
          <a:ln>
            <a:noFill/>
          </a:ln>
        </p:spPr>
        <p:txBody>
          <a:bodyPr lIns="128551" tIns="64275" rIns="128551" bIns="64275"/>
          <a:lstStyle/>
          <a:p>
            <a:pPr>
              <a:lnSpc>
                <a:spcPct val="150000"/>
              </a:lnSpc>
            </a:pPr>
            <a:endParaRPr lang="en-US">
              <a:latin typeface="+mn-lt"/>
              <a:ea typeface="+mn-ea"/>
              <a:cs typeface="+mn-ea"/>
              <a:sym typeface="+mn-lt"/>
            </a:endParaRPr>
          </a:p>
        </p:txBody>
      </p:sp>
      <p:sp>
        <p:nvSpPr>
          <p:cNvPr id="43" name="Freeform 42"/>
          <p:cNvSpPr>
            <a:spLocks noEditPoints="1"/>
          </p:cNvSpPr>
          <p:nvPr/>
        </p:nvSpPr>
        <p:spPr bwMode="auto">
          <a:xfrm>
            <a:off x="1118465" y="3948552"/>
            <a:ext cx="352591" cy="303576"/>
          </a:xfrm>
          <a:custGeom>
            <a:avLst/>
            <a:gdLst>
              <a:gd name="T0" fmla="*/ 250825 w 73"/>
              <a:gd name="T1" fmla="*/ 161068 h 63"/>
              <a:gd name="T2" fmla="*/ 230209 w 73"/>
              <a:gd name="T3" fmla="*/ 181630 h 63"/>
              <a:gd name="T4" fmla="*/ 158054 w 73"/>
              <a:gd name="T5" fmla="*/ 181630 h 63"/>
              <a:gd name="T6" fmla="*/ 164926 w 73"/>
              <a:gd name="T7" fmla="*/ 205619 h 63"/>
              <a:gd name="T8" fmla="*/ 158054 w 73"/>
              <a:gd name="T9" fmla="*/ 215900 h 63"/>
              <a:gd name="T10" fmla="*/ 89335 w 73"/>
              <a:gd name="T11" fmla="*/ 215900 h 63"/>
              <a:gd name="T12" fmla="*/ 82463 w 73"/>
              <a:gd name="T13" fmla="*/ 205619 h 63"/>
              <a:gd name="T14" fmla="*/ 89335 w 73"/>
              <a:gd name="T15" fmla="*/ 181630 h 63"/>
              <a:gd name="T16" fmla="*/ 20616 w 73"/>
              <a:gd name="T17" fmla="*/ 181630 h 63"/>
              <a:gd name="T18" fmla="*/ 0 w 73"/>
              <a:gd name="T19" fmla="*/ 161068 h 63"/>
              <a:gd name="T20" fmla="*/ 0 w 73"/>
              <a:gd name="T21" fmla="*/ 20562 h 63"/>
              <a:gd name="T22" fmla="*/ 20616 w 73"/>
              <a:gd name="T23" fmla="*/ 0 h 63"/>
              <a:gd name="T24" fmla="*/ 230209 w 73"/>
              <a:gd name="T25" fmla="*/ 0 h 63"/>
              <a:gd name="T26" fmla="*/ 250825 w 73"/>
              <a:gd name="T27" fmla="*/ 20562 h 63"/>
              <a:gd name="T28" fmla="*/ 250825 w 73"/>
              <a:gd name="T29" fmla="*/ 161068 h 63"/>
              <a:gd name="T30" fmla="*/ 233645 w 73"/>
              <a:gd name="T31" fmla="*/ 20562 h 63"/>
              <a:gd name="T32" fmla="*/ 230209 w 73"/>
              <a:gd name="T33" fmla="*/ 17135 h 63"/>
              <a:gd name="T34" fmla="*/ 20616 w 73"/>
              <a:gd name="T35" fmla="*/ 17135 h 63"/>
              <a:gd name="T36" fmla="*/ 17180 w 73"/>
              <a:gd name="T37" fmla="*/ 20562 h 63"/>
              <a:gd name="T38" fmla="*/ 17180 w 73"/>
              <a:gd name="T39" fmla="*/ 126798 h 63"/>
              <a:gd name="T40" fmla="*/ 20616 w 73"/>
              <a:gd name="T41" fmla="*/ 133652 h 63"/>
              <a:gd name="T42" fmla="*/ 230209 w 73"/>
              <a:gd name="T43" fmla="*/ 133652 h 63"/>
              <a:gd name="T44" fmla="*/ 233645 w 73"/>
              <a:gd name="T45" fmla="*/ 126798 h 63"/>
              <a:gd name="T46" fmla="*/ 233645 w 73"/>
              <a:gd name="T47" fmla="*/ 20562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a:noFill/>
          </a:ln>
        </p:spPr>
        <p:txBody>
          <a:bodyPr lIns="128551" tIns="64275" rIns="128551" bIns="64275"/>
          <a:lstStyle/>
          <a:p>
            <a:pPr>
              <a:lnSpc>
                <a:spcPct val="150000"/>
              </a:lnSpc>
            </a:pPr>
            <a:endParaRPr lang="en-US">
              <a:latin typeface="+mn-lt"/>
              <a:ea typeface="+mn-ea"/>
              <a:cs typeface="+mn-ea"/>
              <a:sym typeface="+mn-lt"/>
            </a:endParaRPr>
          </a:p>
        </p:txBody>
      </p:sp>
      <p:sp>
        <p:nvSpPr>
          <p:cNvPr id="44" name="Freeform 57"/>
          <p:cNvSpPr>
            <a:spLocks noEditPoints="1"/>
          </p:cNvSpPr>
          <p:nvPr/>
        </p:nvSpPr>
        <p:spPr bwMode="auto">
          <a:xfrm>
            <a:off x="1150684" y="5100565"/>
            <a:ext cx="346119" cy="306924"/>
          </a:xfrm>
          <a:custGeom>
            <a:avLst/>
            <a:gdLst>
              <a:gd name="T0" fmla="*/ 24106 w 65"/>
              <a:gd name="T1" fmla="*/ 30792 h 58"/>
              <a:gd name="T2" fmla="*/ 24106 w 65"/>
              <a:gd name="T3" fmla="*/ 195016 h 58"/>
              <a:gd name="T4" fmla="*/ 20662 w 65"/>
              <a:gd name="T5" fmla="*/ 198437 h 58"/>
              <a:gd name="T6" fmla="*/ 13775 w 65"/>
              <a:gd name="T7" fmla="*/ 198437 h 58"/>
              <a:gd name="T8" fmla="*/ 6887 w 65"/>
              <a:gd name="T9" fmla="*/ 195016 h 58"/>
              <a:gd name="T10" fmla="*/ 6887 w 65"/>
              <a:gd name="T11" fmla="*/ 30792 h 58"/>
              <a:gd name="T12" fmla="*/ 0 w 65"/>
              <a:gd name="T13" fmla="*/ 13685 h 58"/>
              <a:gd name="T14" fmla="*/ 17218 w 65"/>
              <a:gd name="T15" fmla="*/ 0 h 58"/>
              <a:gd name="T16" fmla="*/ 34436 w 65"/>
              <a:gd name="T17" fmla="*/ 13685 h 58"/>
              <a:gd name="T18" fmla="*/ 24106 w 65"/>
              <a:gd name="T19" fmla="*/ 30792 h 58"/>
              <a:gd name="T20" fmla="*/ 223837 w 65"/>
              <a:gd name="T21" fmla="*/ 123168 h 58"/>
              <a:gd name="T22" fmla="*/ 216950 w 65"/>
              <a:gd name="T23" fmla="*/ 130010 h 58"/>
              <a:gd name="T24" fmla="*/ 168739 w 65"/>
              <a:gd name="T25" fmla="*/ 147117 h 58"/>
              <a:gd name="T26" fmla="*/ 106753 w 65"/>
              <a:gd name="T27" fmla="*/ 126589 h 58"/>
              <a:gd name="T28" fmla="*/ 44767 w 65"/>
              <a:gd name="T29" fmla="*/ 147117 h 58"/>
              <a:gd name="T30" fmla="*/ 41324 w 65"/>
              <a:gd name="T31" fmla="*/ 147117 h 58"/>
              <a:gd name="T32" fmla="*/ 34436 w 65"/>
              <a:gd name="T33" fmla="*/ 140274 h 58"/>
              <a:gd name="T34" fmla="*/ 34436 w 65"/>
              <a:gd name="T35" fmla="*/ 44477 h 58"/>
              <a:gd name="T36" fmla="*/ 37880 w 65"/>
              <a:gd name="T37" fmla="*/ 37635 h 58"/>
              <a:gd name="T38" fmla="*/ 48211 w 65"/>
              <a:gd name="T39" fmla="*/ 30792 h 58"/>
              <a:gd name="T40" fmla="*/ 103309 w 65"/>
              <a:gd name="T41" fmla="*/ 13685 h 58"/>
              <a:gd name="T42" fmla="*/ 158408 w 65"/>
              <a:gd name="T43" fmla="*/ 30792 h 58"/>
              <a:gd name="T44" fmla="*/ 168739 w 65"/>
              <a:gd name="T45" fmla="*/ 34213 h 58"/>
              <a:gd name="T46" fmla="*/ 216950 w 65"/>
              <a:gd name="T47" fmla="*/ 13685 h 58"/>
              <a:gd name="T48" fmla="*/ 223837 w 65"/>
              <a:gd name="T49" fmla="*/ 23949 h 58"/>
              <a:gd name="T50" fmla="*/ 223837 w 65"/>
              <a:gd name="T51" fmla="*/ 123168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a:noFill/>
          </a:ln>
        </p:spPr>
        <p:txBody>
          <a:bodyPr lIns="128551" tIns="64275" rIns="128551" bIns="64275"/>
          <a:lstStyle/>
          <a:p>
            <a:pPr>
              <a:lnSpc>
                <a:spcPct val="150000"/>
              </a:lnSpc>
            </a:pPr>
            <a:endParaRPr lang="en-US">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p:bldP spid="33" grpId="0"/>
      <p:bldP spid="37" grpId="0"/>
      <p:bldP spid="39" grpId="0"/>
      <p:bldP spid="35" grpId="0" animBg="1"/>
      <p:bldP spid="41" grpId="0" animBg="1"/>
      <p:bldP spid="43" grpId="0" animBg="1"/>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789102" y="1995870"/>
            <a:ext cx="7090390" cy="4328270"/>
            <a:chOff x="2747250" y="1837207"/>
            <a:chExt cx="6723109" cy="4104066"/>
          </a:xfrm>
        </p:grpSpPr>
        <p:sp>
          <p:nvSpPr>
            <p:cNvPr id="6" name="Oval 21"/>
            <p:cNvSpPr>
              <a:spLocks noChangeArrowheads="1"/>
            </p:cNvSpPr>
            <p:nvPr/>
          </p:nvSpPr>
          <p:spPr bwMode="auto">
            <a:xfrm rot="17150482">
              <a:off x="2747956" y="3273724"/>
              <a:ext cx="1501384" cy="1502796"/>
            </a:xfrm>
            <a:prstGeom prst="ellipse">
              <a:avLst/>
            </a:prstGeom>
            <a:solidFill>
              <a:schemeClr val="accent1"/>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7" name="Freeform 22"/>
            <p:cNvSpPr/>
            <p:nvPr/>
          </p:nvSpPr>
          <p:spPr bwMode="auto">
            <a:xfrm rot="17150482">
              <a:off x="3823658" y="2836938"/>
              <a:ext cx="1096024" cy="1076251"/>
            </a:xfrm>
            <a:custGeom>
              <a:avLst/>
              <a:gdLst>
                <a:gd name="T0" fmla="*/ 175 w 453"/>
                <a:gd name="T1" fmla="*/ 0 h 445"/>
                <a:gd name="T2" fmla="*/ 453 w 453"/>
                <a:gd name="T3" fmla="*/ 200 h 445"/>
                <a:gd name="T4" fmla="*/ 266 w 453"/>
                <a:gd name="T5" fmla="*/ 445 h 445"/>
                <a:gd name="T6" fmla="*/ 0 w 453"/>
                <a:gd name="T7" fmla="*/ 230 h 445"/>
                <a:gd name="T8" fmla="*/ 175 w 453"/>
                <a:gd name="T9" fmla="*/ 0 h 445"/>
              </a:gdLst>
              <a:ahLst/>
              <a:cxnLst>
                <a:cxn ang="0">
                  <a:pos x="T0" y="T1"/>
                </a:cxn>
                <a:cxn ang="0">
                  <a:pos x="T2" y="T3"/>
                </a:cxn>
                <a:cxn ang="0">
                  <a:pos x="T4" y="T5"/>
                </a:cxn>
                <a:cxn ang="0">
                  <a:pos x="T6" y="T7"/>
                </a:cxn>
                <a:cxn ang="0">
                  <a:pos x="T8" y="T9"/>
                </a:cxn>
              </a:cxnLst>
              <a:rect l="0" t="0" r="r" b="b"/>
              <a:pathLst>
                <a:path w="453" h="445">
                  <a:moveTo>
                    <a:pt x="175" y="0"/>
                  </a:moveTo>
                  <a:cubicBezTo>
                    <a:pt x="148" y="159"/>
                    <a:pt x="291" y="280"/>
                    <a:pt x="453" y="200"/>
                  </a:cubicBezTo>
                  <a:cubicBezTo>
                    <a:pt x="266" y="445"/>
                    <a:pt x="266" y="445"/>
                    <a:pt x="266" y="445"/>
                  </a:cubicBezTo>
                  <a:cubicBezTo>
                    <a:pt x="300" y="268"/>
                    <a:pt x="146" y="162"/>
                    <a:pt x="0" y="230"/>
                  </a:cubicBezTo>
                  <a:lnTo>
                    <a:pt x="175" y="0"/>
                  </a:lnTo>
                  <a:close/>
                </a:path>
              </a:pathLst>
            </a:custGeom>
            <a:solidFill>
              <a:schemeClr val="accent1"/>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8" name="Freeform 23"/>
            <p:cNvSpPr/>
            <p:nvPr/>
          </p:nvSpPr>
          <p:spPr bwMode="auto">
            <a:xfrm rot="17150482">
              <a:off x="5125052" y="3220236"/>
              <a:ext cx="1224553" cy="1197717"/>
            </a:xfrm>
            <a:custGeom>
              <a:avLst/>
              <a:gdLst>
                <a:gd name="T0" fmla="*/ 506 w 506"/>
                <a:gd name="T1" fmla="*/ 258 h 495"/>
                <a:gd name="T2" fmla="*/ 204 w 506"/>
                <a:gd name="T3" fmla="*/ 495 h 495"/>
                <a:gd name="T4" fmla="*/ 0 w 506"/>
                <a:gd name="T5" fmla="*/ 222 h 495"/>
                <a:gd name="T6" fmla="*/ 313 w 506"/>
                <a:gd name="T7" fmla="*/ 0 h 495"/>
                <a:gd name="T8" fmla="*/ 506 w 506"/>
                <a:gd name="T9" fmla="*/ 258 h 495"/>
              </a:gdLst>
              <a:ahLst/>
              <a:cxnLst>
                <a:cxn ang="0">
                  <a:pos x="T0" y="T1"/>
                </a:cxn>
                <a:cxn ang="0">
                  <a:pos x="T2" y="T3"/>
                </a:cxn>
                <a:cxn ang="0">
                  <a:pos x="T4" y="T5"/>
                </a:cxn>
                <a:cxn ang="0">
                  <a:pos x="T6" y="T7"/>
                </a:cxn>
                <a:cxn ang="0">
                  <a:pos x="T8" y="T9"/>
                </a:cxn>
              </a:cxnLst>
              <a:rect l="0" t="0" r="r" b="b"/>
              <a:pathLst>
                <a:path w="506" h="495">
                  <a:moveTo>
                    <a:pt x="506" y="258"/>
                  </a:moveTo>
                  <a:cubicBezTo>
                    <a:pt x="341" y="178"/>
                    <a:pt x="168" y="297"/>
                    <a:pt x="204" y="495"/>
                  </a:cubicBezTo>
                  <a:cubicBezTo>
                    <a:pt x="0" y="222"/>
                    <a:pt x="0" y="222"/>
                    <a:pt x="0" y="222"/>
                  </a:cubicBezTo>
                  <a:cubicBezTo>
                    <a:pt x="179" y="313"/>
                    <a:pt x="342" y="180"/>
                    <a:pt x="313" y="0"/>
                  </a:cubicBezTo>
                  <a:lnTo>
                    <a:pt x="506" y="258"/>
                  </a:lnTo>
                  <a:close/>
                </a:path>
              </a:pathLst>
            </a:custGeom>
            <a:solidFill>
              <a:schemeClr val="accent4"/>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9" name="Oval 24"/>
            <p:cNvSpPr>
              <a:spLocks noChangeArrowheads="1"/>
            </p:cNvSpPr>
            <p:nvPr/>
          </p:nvSpPr>
          <p:spPr bwMode="auto">
            <a:xfrm rot="17150482">
              <a:off x="4454690" y="1837913"/>
              <a:ext cx="1684996" cy="1683584"/>
            </a:xfrm>
            <a:prstGeom prst="ellipse">
              <a:avLst/>
            </a:prstGeom>
            <a:solidFill>
              <a:schemeClr val="accent4"/>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0" name="Freeform 25"/>
            <p:cNvSpPr/>
            <p:nvPr/>
          </p:nvSpPr>
          <p:spPr bwMode="auto">
            <a:xfrm rot="17150482">
              <a:off x="6577916" y="3541872"/>
              <a:ext cx="1334720" cy="1319184"/>
            </a:xfrm>
            <a:custGeom>
              <a:avLst/>
              <a:gdLst>
                <a:gd name="T0" fmla="*/ 211 w 552"/>
                <a:gd name="T1" fmla="*/ 0 h 545"/>
                <a:gd name="T2" fmla="*/ 552 w 552"/>
                <a:gd name="T3" fmla="*/ 227 h 545"/>
                <a:gd name="T4" fmla="*/ 320 w 552"/>
                <a:gd name="T5" fmla="*/ 545 h 545"/>
                <a:gd name="T6" fmla="*/ 0 w 552"/>
                <a:gd name="T7" fmla="*/ 289 h 545"/>
                <a:gd name="T8" fmla="*/ 211 w 552"/>
                <a:gd name="T9" fmla="*/ 0 h 545"/>
              </a:gdLst>
              <a:ahLst/>
              <a:cxnLst>
                <a:cxn ang="0">
                  <a:pos x="T0" y="T1"/>
                </a:cxn>
                <a:cxn ang="0">
                  <a:pos x="T2" y="T3"/>
                </a:cxn>
                <a:cxn ang="0">
                  <a:pos x="T4" y="T5"/>
                </a:cxn>
                <a:cxn ang="0">
                  <a:pos x="T6" y="T7"/>
                </a:cxn>
                <a:cxn ang="0">
                  <a:pos x="T8" y="T9"/>
                </a:cxn>
              </a:cxnLst>
              <a:rect l="0" t="0" r="r" b="b"/>
              <a:pathLst>
                <a:path w="552" h="545">
                  <a:moveTo>
                    <a:pt x="211" y="0"/>
                  </a:moveTo>
                  <a:cubicBezTo>
                    <a:pt x="185" y="186"/>
                    <a:pt x="357" y="331"/>
                    <a:pt x="552" y="227"/>
                  </a:cubicBezTo>
                  <a:cubicBezTo>
                    <a:pt x="320" y="545"/>
                    <a:pt x="320" y="545"/>
                    <a:pt x="320" y="545"/>
                  </a:cubicBezTo>
                  <a:cubicBezTo>
                    <a:pt x="359" y="327"/>
                    <a:pt x="169" y="207"/>
                    <a:pt x="0" y="289"/>
                  </a:cubicBezTo>
                  <a:lnTo>
                    <a:pt x="211" y="0"/>
                  </a:lnTo>
                  <a:close/>
                </a:path>
              </a:pathLst>
            </a:custGeom>
            <a:solidFill>
              <a:schemeClr val="accent2"/>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1" name="Oval 26"/>
            <p:cNvSpPr>
              <a:spLocks noChangeArrowheads="1"/>
            </p:cNvSpPr>
            <p:nvPr/>
          </p:nvSpPr>
          <p:spPr bwMode="auto">
            <a:xfrm rot="17150482">
              <a:off x="5267320" y="4091732"/>
              <a:ext cx="1848835" cy="1850247"/>
            </a:xfrm>
            <a:prstGeom prst="ellipse">
              <a:avLst/>
            </a:prstGeom>
            <a:solidFill>
              <a:schemeClr val="accent2"/>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2" name="Oval 27"/>
            <p:cNvSpPr>
              <a:spLocks noChangeArrowheads="1"/>
            </p:cNvSpPr>
            <p:nvPr/>
          </p:nvSpPr>
          <p:spPr bwMode="auto">
            <a:xfrm rot="17150482">
              <a:off x="7298084" y="2216259"/>
              <a:ext cx="2172275" cy="2172275"/>
            </a:xfrm>
            <a:prstGeom prst="ellipse">
              <a:avLst/>
            </a:prstGeom>
            <a:solidFill>
              <a:schemeClr val="accent3"/>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3" name="Oval 28"/>
            <p:cNvSpPr>
              <a:spLocks noChangeArrowheads="1"/>
            </p:cNvSpPr>
            <p:nvPr/>
          </p:nvSpPr>
          <p:spPr bwMode="auto">
            <a:xfrm rot="17150482">
              <a:off x="2854233" y="3381527"/>
              <a:ext cx="1286699" cy="1289524"/>
            </a:xfrm>
            <a:prstGeom prst="ellipse">
              <a:avLst/>
            </a:prstGeom>
            <a:solidFill>
              <a:schemeClr val="bg2"/>
            </a:solidFill>
            <a:ln>
              <a:noFill/>
            </a:ln>
          </p:spPr>
          <p:txBody>
            <a:bodyPr vert="horz" wrap="square" lIns="96435" tIns="48218" rIns="96435" bIns="48218" numCol="1" anchor="t" anchorCtr="0" compatLnSpc="1"/>
            <a:lstStyle/>
            <a:p>
              <a:endParaRPr lang="zh-CN" altLang="en-US" dirty="0">
                <a:latin typeface="+mn-lt"/>
                <a:ea typeface="+mn-ea"/>
                <a:cs typeface="+mn-ea"/>
                <a:sym typeface="+mn-lt"/>
              </a:endParaRPr>
            </a:p>
          </p:txBody>
        </p:sp>
        <p:sp>
          <p:nvSpPr>
            <p:cNvPr id="14" name="Oval 29"/>
            <p:cNvSpPr>
              <a:spLocks noChangeArrowheads="1"/>
            </p:cNvSpPr>
            <p:nvPr/>
          </p:nvSpPr>
          <p:spPr bwMode="auto">
            <a:xfrm rot="17150482">
              <a:off x="4573385" y="1957581"/>
              <a:ext cx="1444888" cy="1443475"/>
            </a:xfrm>
            <a:prstGeom prst="ellipse">
              <a:avLst/>
            </a:prstGeom>
            <a:solidFill>
              <a:schemeClr val="bg2"/>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5" name="Oval 30"/>
            <p:cNvSpPr>
              <a:spLocks noChangeArrowheads="1"/>
            </p:cNvSpPr>
            <p:nvPr/>
          </p:nvSpPr>
          <p:spPr bwMode="auto">
            <a:xfrm rot="17150482">
              <a:off x="5398673" y="4224498"/>
              <a:ext cx="1586128" cy="1584716"/>
            </a:xfrm>
            <a:prstGeom prst="ellipse">
              <a:avLst/>
            </a:prstGeom>
            <a:solidFill>
              <a:schemeClr val="bg2"/>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6" name="Oval 31"/>
            <p:cNvSpPr>
              <a:spLocks noChangeArrowheads="1"/>
            </p:cNvSpPr>
            <p:nvPr/>
          </p:nvSpPr>
          <p:spPr bwMode="auto">
            <a:xfrm rot="17150482">
              <a:off x="7453228" y="2371790"/>
              <a:ext cx="1862959" cy="1862959"/>
            </a:xfrm>
            <a:prstGeom prst="ellipse">
              <a:avLst/>
            </a:prstGeom>
            <a:solidFill>
              <a:schemeClr val="bg2"/>
            </a:solidFill>
            <a:ln>
              <a:noFill/>
            </a:ln>
          </p:spPr>
          <p:txBody>
            <a:bodyPr vert="horz" wrap="square" lIns="96435" tIns="48218" rIns="96435" bIns="48218" numCol="1" anchor="t" anchorCtr="0" compatLnSpc="1"/>
            <a:lstStyle/>
            <a:p>
              <a:endParaRPr lang="zh-CN" altLang="en-US">
                <a:latin typeface="+mn-lt"/>
                <a:ea typeface="+mn-ea"/>
                <a:cs typeface="+mn-ea"/>
                <a:sym typeface="+mn-lt"/>
              </a:endParaRPr>
            </a:p>
          </p:txBody>
        </p:sp>
      </p:grpSp>
      <p:sp>
        <p:nvSpPr>
          <p:cNvPr id="19" name="TextBox 18"/>
          <p:cNvSpPr txBox="1"/>
          <p:nvPr/>
        </p:nvSpPr>
        <p:spPr>
          <a:xfrm>
            <a:off x="4717726" y="2462017"/>
            <a:ext cx="1518364" cy="823752"/>
          </a:xfrm>
          <a:prstGeom prst="rect">
            <a:avLst/>
          </a:prstGeom>
          <a:noFill/>
        </p:spPr>
        <p:txBody>
          <a:bodyPr wrap="none" rtlCol="0">
            <a:spAutoFit/>
          </a:bodyPr>
          <a:lstStyle/>
          <a:p>
            <a:pPr algn="ctr"/>
            <a:r>
              <a:rPr lang="vi-VN" sz="2955" b="1">
                <a:solidFill>
                  <a:schemeClr val="tx2">
                    <a:lumMod val="75000"/>
                    <a:lumOff val="25000"/>
                  </a:schemeClr>
                </a:solidFill>
                <a:latin typeface="+mn-lt"/>
                <a:ea typeface="+mn-ea"/>
                <a:cs typeface="+mn-ea"/>
                <a:sym typeface="+mn-lt"/>
              </a:rPr>
              <a:t>01</a:t>
            </a:r>
          </a:p>
          <a:p>
            <a:pPr algn="ctr"/>
            <a:r>
              <a:rPr lang="vi-VN" smtClean="0">
                <a:solidFill>
                  <a:schemeClr val="tx2">
                    <a:lumMod val="75000"/>
                    <a:lumOff val="25000"/>
                  </a:schemeClr>
                </a:solidFill>
                <a:latin typeface="+mn-lt"/>
                <a:ea typeface="+mn-ea"/>
                <a:cs typeface="+mn-ea"/>
                <a:sym typeface="+mn-lt"/>
              </a:rPr>
              <a:t>PPTX &amp; PPT</a:t>
            </a:r>
            <a:endParaRPr lang="en-US">
              <a:solidFill>
                <a:schemeClr val="tx2">
                  <a:lumMod val="75000"/>
                  <a:lumOff val="25000"/>
                </a:schemeClr>
              </a:solidFill>
              <a:latin typeface="+mn-lt"/>
              <a:ea typeface="+mn-ea"/>
              <a:cs typeface="+mn-ea"/>
              <a:sym typeface="+mn-lt"/>
            </a:endParaRPr>
          </a:p>
        </p:txBody>
      </p:sp>
      <p:sp>
        <p:nvSpPr>
          <p:cNvPr id="20" name="TextBox 19"/>
          <p:cNvSpPr txBox="1"/>
          <p:nvPr/>
        </p:nvSpPr>
        <p:spPr>
          <a:xfrm>
            <a:off x="2898391" y="3913159"/>
            <a:ext cx="1309974" cy="741421"/>
          </a:xfrm>
          <a:prstGeom prst="rect">
            <a:avLst/>
          </a:prstGeom>
          <a:noFill/>
        </p:spPr>
        <p:txBody>
          <a:bodyPr wrap="none" rtlCol="0">
            <a:spAutoFit/>
          </a:bodyPr>
          <a:lstStyle/>
          <a:p>
            <a:pPr algn="ctr"/>
            <a:r>
              <a:rPr lang="vi-VN" sz="2530" b="1">
                <a:solidFill>
                  <a:schemeClr val="tx2">
                    <a:lumMod val="75000"/>
                    <a:lumOff val="25000"/>
                  </a:schemeClr>
                </a:solidFill>
                <a:latin typeface="+mn-lt"/>
                <a:ea typeface="+mn-ea"/>
                <a:cs typeface="+mn-ea"/>
                <a:sym typeface="+mn-lt"/>
              </a:rPr>
              <a:t>02</a:t>
            </a:r>
          </a:p>
          <a:p>
            <a:pPr algn="ctr"/>
            <a:r>
              <a:rPr lang="vi-VN" sz="1685">
                <a:solidFill>
                  <a:schemeClr val="tx2">
                    <a:lumMod val="75000"/>
                    <a:lumOff val="25000"/>
                  </a:schemeClr>
                </a:solidFill>
                <a:latin typeface="+mn-lt"/>
                <a:ea typeface="+mn-ea"/>
                <a:cs typeface="+mn-ea"/>
                <a:sym typeface="+mn-lt"/>
              </a:rPr>
              <a:t>Easy to edit</a:t>
            </a:r>
            <a:endParaRPr lang="en-US" sz="1685">
              <a:solidFill>
                <a:schemeClr val="tx2">
                  <a:lumMod val="75000"/>
                  <a:lumOff val="25000"/>
                </a:schemeClr>
              </a:solidFill>
              <a:latin typeface="+mn-lt"/>
              <a:ea typeface="+mn-ea"/>
              <a:cs typeface="+mn-ea"/>
              <a:sym typeface="+mn-lt"/>
            </a:endParaRPr>
          </a:p>
        </p:txBody>
      </p:sp>
      <p:sp>
        <p:nvSpPr>
          <p:cNvPr id="21" name="TextBox 20"/>
          <p:cNvSpPr txBox="1"/>
          <p:nvPr/>
        </p:nvSpPr>
        <p:spPr>
          <a:xfrm>
            <a:off x="7857226" y="2875692"/>
            <a:ext cx="1762021" cy="1295419"/>
          </a:xfrm>
          <a:prstGeom prst="rect">
            <a:avLst/>
          </a:prstGeom>
          <a:noFill/>
        </p:spPr>
        <p:txBody>
          <a:bodyPr wrap="none" rtlCol="0">
            <a:spAutoFit/>
          </a:bodyPr>
          <a:lstStyle/>
          <a:p>
            <a:pPr algn="ctr"/>
            <a:r>
              <a:rPr lang="vi-VN" sz="4220" b="1">
                <a:solidFill>
                  <a:schemeClr val="tx2">
                    <a:lumMod val="75000"/>
                    <a:lumOff val="25000"/>
                  </a:schemeClr>
                </a:solidFill>
                <a:latin typeface="+mn-lt"/>
                <a:ea typeface="+mn-ea"/>
                <a:cs typeface="+mn-ea"/>
                <a:sym typeface="+mn-lt"/>
              </a:rPr>
              <a:t>03</a:t>
            </a:r>
          </a:p>
          <a:p>
            <a:pPr algn="ctr"/>
            <a:r>
              <a:rPr lang="vi-VN" smtClean="0">
                <a:solidFill>
                  <a:schemeClr val="tx2">
                    <a:lumMod val="75000"/>
                    <a:lumOff val="25000"/>
                  </a:schemeClr>
                </a:solidFill>
                <a:latin typeface="+mn-lt"/>
                <a:ea typeface="+mn-ea"/>
                <a:cs typeface="+mn-ea"/>
                <a:sym typeface="+mn-lt"/>
              </a:rPr>
              <a:t>Wide &amp; normal </a:t>
            </a:r>
          </a:p>
          <a:p>
            <a:pPr algn="ctr"/>
            <a:r>
              <a:rPr lang="vi-VN" smtClean="0">
                <a:solidFill>
                  <a:schemeClr val="tx2">
                    <a:lumMod val="75000"/>
                    <a:lumOff val="25000"/>
                  </a:schemeClr>
                </a:solidFill>
                <a:latin typeface="+mn-lt"/>
                <a:ea typeface="+mn-ea"/>
                <a:cs typeface="+mn-ea"/>
                <a:sym typeface="+mn-lt"/>
              </a:rPr>
              <a:t>screen</a:t>
            </a:r>
            <a:endParaRPr lang="en-US">
              <a:solidFill>
                <a:schemeClr val="tx2">
                  <a:lumMod val="75000"/>
                  <a:lumOff val="25000"/>
                </a:schemeClr>
              </a:solidFill>
              <a:latin typeface="+mn-lt"/>
              <a:ea typeface="+mn-ea"/>
              <a:cs typeface="+mn-ea"/>
              <a:sym typeface="+mn-lt"/>
            </a:endParaRPr>
          </a:p>
        </p:txBody>
      </p:sp>
      <p:sp>
        <p:nvSpPr>
          <p:cNvPr id="22" name="TextBox 21"/>
          <p:cNvSpPr txBox="1"/>
          <p:nvPr/>
        </p:nvSpPr>
        <p:spPr>
          <a:xfrm>
            <a:off x="5728395" y="4894795"/>
            <a:ext cx="1351652" cy="888705"/>
          </a:xfrm>
          <a:prstGeom prst="rect">
            <a:avLst/>
          </a:prstGeom>
          <a:noFill/>
        </p:spPr>
        <p:txBody>
          <a:bodyPr wrap="none" rtlCol="0">
            <a:spAutoFit/>
          </a:bodyPr>
          <a:lstStyle/>
          <a:p>
            <a:pPr algn="ctr"/>
            <a:r>
              <a:rPr lang="vi-VN" sz="3375" b="1">
                <a:solidFill>
                  <a:schemeClr val="tx2">
                    <a:lumMod val="75000"/>
                    <a:lumOff val="25000"/>
                  </a:schemeClr>
                </a:solidFill>
                <a:latin typeface="+mn-lt"/>
                <a:ea typeface="+mn-ea"/>
                <a:cs typeface="+mn-ea"/>
                <a:sym typeface="+mn-lt"/>
              </a:rPr>
              <a:t>04</a:t>
            </a:r>
          </a:p>
          <a:p>
            <a:pPr algn="ctr"/>
            <a:r>
              <a:rPr lang="vi-VN" smtClean="0">
                <a:solidFill>
                  <a:schemeClr val="tx2">
                    <a:lumMod val="75000"/>
                    <a:lumOff val="25000"/>
                  </a:schemeClr>
                </a:solidFill>
                <a:latin typeface="+mn-lt"/>
                <a:ea typeface="+mn-ea"/>
                <a:cs typeface="+mn-ea"/>
                <a:sym typeface="+mn-lt"/>
              </a:rPr>
              <a:t>Multi colors</a:t>
            </a:r>
            <a:endParaRPr lang="en-US">
              <a:solidFill>
                <a:schemeClr val="tx2">
                  <a:lumMod val="75000"/>
                  <a:lumOff val="25000"/>
                </a:schemeClr>
              </a:solidFill>
              <a:latin typeface="+mn-lt"/>
              <a:ea typeface="+mn-ea"/>
              <a:cs typeface="+mn-ea"/>
              <a:sym typeface="+mn-lt"/>
            </a:endParaRPr>
          </a:p>
        </p:txBody>
      </p:sp>
      <p:grpSp>
        <p:nvGrpSpPr>
          <p:cNvPr id="4" name="Group 3"/>
          <p:cNvGrpSpPr/>
          <p:nvPr/>
        </p:nvGrpSpPr>
        <p:grpSpPr>
          <a:xfrm>
            <a:off x="7220232" y="1787274"/>
            <a:ext cx="4569682" cy="725199"/>
            <a:chOff x="6845890" y="1694693"/>
            <a:chExt cx="4332973" cy="687634"/>
          </a:xfrm>
        </p:grpSpPr>
        <p:sp>
          <p:nvSpPr>
            <p:cNvPr id="24" name="Rectangle 23"/>
            <p:cNvSpPr/>
            <p:nvPr/>
          </p:nvSpPr>
          <p:spPr>
            <a:xfrm>
              <a:off x="6845890" y="1701046"/>
              <a:ext cx="507127" cy="507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cs typeface="+mn-ea"/>
                  <a:sym typeface="+mn-lt"/>
                </a:rPr>
                <a:t>03</a:t>
              </a:r>
              <a:endParaRPr lang="en-US" dirty="0">
                <a:solidFill>
                  <a:schemeClr val="bg1"/>
                </a:solidFill>
                <a:cs typeface="+mn-ea"/>
                <a:sym typeface="+mn-lt"/>
              </a:endParaRPr>
            </a:p>
          </p:txBody>
        </p:sp>
        <p:sp>
          <p:nvSpPr>
            <p:cNvPr id="27" name="TextBox 26"/>
            <p:cNvSpPr txBox="1"/>
            <p:nvPr/>
          </p:nvSpPr>
          <p:spPr>
            <a:xfrm>
              <a:off x="7447015" y="1694693"/>
              <a:ext cx="3731848" cy="687634"/>
            </a:xfrm>
            <a:prstGeom prst="rect">
              <a:avLst/>
            </a:prstGeom>
            <a:noFill/>
          </p:spPr>
          <p:txBody>
            <a:bodyPr wrap="square" rtlCol="0">
              <a:spAutoFit/>
            </a:bodyPr>
            <a:lstStyle/>
            <a:p>
              <a:r>
                <a:rPr lang="en-US" sz="1370" b="1" i="1">
                  <a:solidFill>
                    <a:schemeClr val="tx2">
                      <a:lumMod val="75000"/>
                      <a:lumOff val="25000"/>
                    </a:schemeClr>
                  </a:solidFill>
                  <a:latin typeface="+mn-lt"/>
                  <a:ea typeface="+mn-ea"/>
                  <a:cs typeface="+mn-ea"/>
                  <a:sym typeface="+mn-lt"/>
                </a:rPr>
                <a:t>Lorem ipsum dolor sit amet, consectetur adipiscing </a:t>
              </a:r>
              <a:r>
                <a:rPr lang="en-US" sz="1370">
                  <a:solidFill>
                    <a:schemeClr val="tx2">
                      <a:lumMod val="75000"/>
                      <a:lumOff val="25000"/>
                    </a:schemeClr>
                  </a:solidFill>
                  <a:latin typeface="+mn-lt"/>
                  <a:ea typeface="+mn-ea"/>
                  <a:cs typeface="+mn-ea"/>
                  <a:sym typeface="+mn-lt"/>
                </a:rPr>
                <a:t>elit. Vestibulum dignissim nunc nisi, ac scelerisque</a:t>
              </a:r>
            </a:p>
          </p:txBody>
        </p:sp>
      </p:grpSp>
      <p:grpSp>
        <p:nvGrpSpPr>
          <p:cNvPr id="5" name="Group 4"/>
          <p:cNvGrpSpPr/>
          <p:nvPr/>
        </p:nvGrpSpPr>
        <p:grpSpPr>
          <a:xfrm>
            <a:off x="7508965" y="5255434"/>
            <a:ext cx="4525533" cy="732941"/>
            <a:chOff x="7119667" y="4983202"/>
            <a:chExt cx="4291111" cy="694975"/>
          </a:xfrm>
        </p:grpSpPr>
        <p:sp>
          <p:nvSpPr>
            <p:cNvPr id="26" name="Rectangle 25"/>
            <p:cNvSpPr/>
            <p:nvPr/>
          </p:nvSpPr>
          <p:spPr>
            <a:xfrm>
              <a:off x="7119667" y="4983202"/>
              <a:ext cx="507127" cy="507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cs typeface="+mn-ea"/>
                  <a:sym typeface="+mn-lt"/>
                </a:rPr>
                <a:t>04</a:t>
              </a:r>
              <a:endParaRPr lang="en-US" dirty="0">
                <a:solidFill>
                  <a:schemeClr val="bg1"/>
                </a:solidFill>
                <a:cs typeface="+mn-ea"/>
                <a:sym typeface="+mn-lt"/>
              </a:endParaRPr>
            </a:p>
          </p:txBody>
        </p:sp>
        <p:sp>
          <p:nvSpPr>
            <p:cNvPr id="28" name="TextBox 27"/>
            <p:cNvSpPr txBox="1"/>
            <p:nvPr/>
          </p:nvSpPr>
          <p:spPr>
            <a:xfrm>
              <a:off x="7678930" y="4990543"/>
              <a:ext cx="3731848" cy="687634"/>
            </a:xfrm>
            <a:prstGeom prst="rect">
              <a:avLst/>
            </a:prstGeom>
            <a:noFill/>
          </p:spPr>
          <p:txBody>
            <a:bodyPr wrap="square" rtlCol="0">
              <a:spAutoFit/>
            </a:bodyPr>
            <a:lstStyle/>
            <a:p>
              <a:r>
                <a:rPr lang="en-US" sz="1370" b="1" i="1">
                  <a:solidFill>
                    <a:schemeClr val="tx2">
                      <a:lumMod val="75000"/>
                      <a:lumOff val="25000"/>
                    </a:schemeClr>
                  </a:solidFill>
                  <a:latin typeface="+mn-lt"/>
                  <a:ea typeface="+mn-ea"/>
                  <a:cs typeface="+mn-ea"/>
                  <a:sym typeface="+mn-lt"/>
                </a:rPr>
                <a:t>Lorem ipsum dolor sit amet, consectetur adipiscing </a:t>
              </a:r>
              <a:r>
                <a:rPr lang="en-US" sz="1370">
                  <a:solidFill>
                    <a:schemeClr val="tx2">
                      <a:lumMod val="75000"/>
                      <a:lumOff val="25000"/>
                    </a:schemeClr>
                  </a:solidFill>
                  <a:latin typeface="+mn-lt"/>
                  <a:ea typeface="+mn-ea"/>
                  <a:cs typeface="+mn-ea"/>
                  <a:sym typeface="+mn-lt"/>
                </a:rPr>
                <a:t>elit. Vestibulum dignissim nunc nisi, ac scelerisque</a:t>
              </a:r>
            </a:p>
          </p:txBody>
        </p:sp>
      </p:grpSp>
      <p:grpSp>
        <p:nvGrpSpPr>
          <p:cNvPr id="17" name="Group 16"/>
          <p:cNvGrpSpPr/>
          <p:nvPr/>
        </p:nvGrpSpPr>
        <p:grpSpPr>
          <a:xfrm>
            <a:off x="884344" y="5142887"/>
            <a:ext cx="3652325" cy="936154"/>
            <a:chOff x="838200" y="4876486"/>
            <a:chExt cx="3463135" cy="887661"/>
          </a:xfrm>
        </p:grpSpPr>
        <p:sp>
          <p:nvSpPr>
            <p:cNvPr id="25" name="Rectangle 24"/>
            <p:cNvSpPr/>
            <p:nvPr/>
          </p:nvSpPr>
          <p:spPr>
            <a:xfrm>
              <a:off x="3794208" y="4983202"/>
              <a:ext cx="507127" cy="507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cs typeface="+mn-ea"/>
                  <a:sym typeface="+mn-lt"/>
                </a:rPr>
                <a:t>02</a:t>
              </a:r>
              <a:endParaRPr lang="en-US" dirty="0">
                <a:solidFill>
                  <a:schemeClr val="bg1"/>
                </a:solidFill>
                <a:cs typeface="+mn-ea"/>
                <a:sym typeface="+mn-lt"/>
              </a:endParaRPr>
            </a:p>
          </p:txBody>
        </p:sp>
        <p:sp>
          <p:nvSpPr>
            <p:cNvPr id="29" name="TextBox 28"/>
            <p:cNvSpPr txBox="1"/>
            <p:nvPr/>
          </p:nvSpPr>
          <p:spPr>
            <a:xfrm>
              <a:off x="838200" y="4876486"/>
              <a:ext cx="2956008" cy="887661"/>
            </a:xfrm>
            <a:prstGeom prst="rect">
              <a:avLst/>
            </a:prstGeom>
            <a:noFill/>
          </p:spPr>
          <p:txBody>
            <a:bodyPr wrap="square" rtlCol="0">
              <a:spAutoFit/>
            </a:bodyPr>
            <a:lstStyle/>
            <a:p>
              <a:pPr algn="r"/>
              <a:r>
                <a:rPr lang="en-US" sz="1370" b="1" i="1">
                  <a:solidFill>
                    <a:schemeClr val="tx2">
                      <a:lumMod val="75000"/>
                      <a:lumOff val="25000"/>
                    </a:schemeClr>
                  </a:solidFill>
                  <a:latin typeface="+mn-lt"/>
                  <a:ea typeface="+mn-ea"/>
                  <a:cs typeface="+mn-ea"/>
                  <a:sym typeface="+mn-lt"/>
                </a:rPr>
                <a:t>Lorem ipsum dolor sit amet, consectetur adipiscing </a:t>
              </a:r>
              <a:r>
                <a:rPr lang="en-US" sz="1370">
                  <a:solidFill>
                    <a:schemeClr val="tx2">
                      <a:lumMod val="75000"/>
                      <a:lumOff val="25000"/>
                    </a:schemeClr>
                  </a:solidFill>
                  <a:latin typeface="+mn-lt"/>
                  <a:ea typeface="+mn-ea"/>
                  <a:cs typeface="+mn-ea"/>
                  <a:sym typeface="+mn-lt"/>
                </a:rPr>
                <a:t>elit. Vestibulum dignissim nunc nisi, ac scelerisque</a:t>
              </a:r>
            </a:p>
          </p:txBody>
        </p:sp>
      </p:grpSp>
      <p:grpSp>
        <p:nvGrpSpPr>
          <p:cNvPr id="31" name="Group 30"/>
          <p:cNvGrpSpPr/>
          <p:nvPr/>
        </p:nvGrpSpPr>
        <p:grpSpPr>
          <a:xfrm>
            <a:off x="844567" y="1926722"/>
            <a:ext cx="3653150" cy="936154"/>
            <a:chOff x="800484" y="1826918"/>
            <a:chExt cx="3463917" cy="887661"/>
          </a:xfrm>
        </p:grpSpPr>
        <p:sp>
          <p:nvSpPr>
            <p:cNvPr id="23" name="Rectangle 22"/>
            <p:cNvSpPr/>
            <p:nvPr/>
          </p:nvSpPr>
          <p:spPr>
            <a:xfrm>
              <a:off x="3757274" y="1919955"/>
              <a:ext cx="507127" cy="507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cs typeface="+mn-ea"/>
                  <a:sym typeface="+mn-lt"/>
                </a:rPr>
                <a:t>01</a:t>
              </a:r>
              <a:endParaRPr lang="en-US" dirty="0">
                <a:solidFill>
                  <a:schemeClr val="bg1"/>
                </a:solidFill>
                <a:cs typeface="+mn-ea"/>
                <a:sym typeface="+mn-lt"/>
              </a:endParaRPr>
            </a:p>
          </p:txBody>
        </p:sp>
        <p:sp>
          <p:nvSpPr>
            <p:cNvPr id="30" name="TextBox 29"/>
            <p:cNvSpPr txBox="1"/>
            <p:nvPr/>
          </p:nvSpPr>
          <p:spPr>
            <a:xfrm>
              <a:off x="800484" y="1826918"/>
              <a:ext cx="2956008" cy="887661"/>
            </a:xfrm>
            <a:prstGeom prst="rect">
              <a:avLst/>
            </a:prstGeom>
            <a:noFill/>
          </p:spPr>
          <p:txBody>
            <a:bodyPr wrap="square" rtlCol="0">
              <a:spAutoFit/>
            </a:bodyPr>
            <a:lstStyle/>
            <a:p>
              <a:pPr algn="r"/>
              <a:r>
                <a:rPr lang="en-US" sz="1370" b="1" i="1">
                  <a:solidFill>
                    <a:schemeClr val="tx2">
                      <a:lumMod val="75000"/>
                      <a:lumOff val="25000"/>
                    </a:schemeClr>
                  </a:solidFill>
                  <a:latin typeface="+mn-lt"/>
                  <a:ea typeface="+mn-ea"/>
                  <a:cs typeface="+mn-ea"/>
                  <a:sym typeface="+mn-lt"/>
                </a:rPr>
                <a:t>Lorem ipsum dolor sit amet, consectetur adipiscing </a:t>
              </a:r>
              <a:r>
                <a:rPr lang="en-US" sz="1370">
                  <a:solidFill>
                    <a:schemeClr val="tx2">
                      <a:lumMod val="75000"/>
                      <a:lumOff val="25000"/>
                    </a:schemeClr>
                  </a:solidFill>
                  <a:latin typeface="+mn-lt"/>
                  <a:ea typeface="+mn-ea"/>
                  <a:cs typeface="+mn-ea"/>
                  <a:sym typeface="+mn-lt"/>
                </a:rPr>
                <a:t>elit. Vestibulum dignissim nunc nisi, ac scelerisque</a:t>
              </a:r>
            </a:p>
          </p:txBody>
        </p:sp>
      </p:grpSp>
      <p:sp>
        <p:nvSpPr>
          <p:cNvPr id="32" name="矩形 31"/>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35" name="文本框 34"/>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ppt_x</p:attrName>
                                        </p:attrNameLst>
                                      </p:cBhvr>
                                      <p:tavLst>
                                        <p:tav tm="0">
                                          <p:val>
                                            <p:strVal val="#ppt_x+#ppt_w*1.125000"/>
                                          </p:val>
                                        </p:tav>
                                        <p:tav tm="100000">
                                          <p:val>
                                            <p:strVal val="#ppt_x"/>
                                          </p:val>
                                        </p:tav>
                                      </p:tavLst>
                                    </p:anim>
                                    <p:animEffect transition="in" filter="wipe(left)">
                                      <p:cBhvr>
                                        <p:cTn id="8" dur="500"/>
                                        <p:tgtEl>
                                          <p:spTgt spid="31"/>
                                        </p:tgtEl>
                                      </p:cBhvr>
                                    </p:animEffect>
                                  </p:childTnLst>
                                </p:cTn>
                              </p:par>
                              <p:par>
                                <p:cTn id="9" presetID="12" presetClass="entr" presetSubtype="2"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ppt_x</p:attrName>
                                        </p:attrNameLst>
                                      </p:cBhvr>
                                      <p:tavLst>
                                        <p:tav tm="0">
                                          <p:val>
                                            <p:strVal val="#ppt_x+#ppt_w*1.125000"/>
                                          </p:val>
                                        </p:tav>
                                        <p:tav tm="100000">
                                          <p:val>
                                            <p:strVal val="#ppt_x"/>
                                          </p:val>
                                        </p:tav>
                                      </p:tavLst>
                                    </p:anim>
                                    <p:animEffect transition="in" filter="wipe(left)">
                                      <p:cBhvr>
                                        <p:cTn id="12" dur="500"/>
                                        <p:tgtEl>
                                          <p:spTgt spid="17"/>
                                        </p:tgtEl>
                                      </p:cBhvr>
                                    </p:animEffect>
                                  </p:childTnLst>
                                </p:cTn>
                              </p:par>
                              <p:par>
                                <p:cTn id="13" presetID="1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par>
                                <p:cTn id="17" presetID="1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000785" y="1720859"/>
            <a:ext cx="5007632" cy="1133897"/>
            <a:chOff x="6637811" y="1631717"/>
            <a:chExt cx="4748238" cy="1075161"/>
          </a:xfrm>
        </p:grpSpPr>
        <p:sp>
          <p:nvSpPr>
            <p:cNvPr id="5" name="TextBox 4"/>
            <p:cNvSpPr txBox="1"/>
            <p:nvPr/>
          </p:nvSpPr>
          <p:spPr>
            <a:xfrm>
              <a:off x="6637811" y="1973281"/>
              <a:ext cx="4748238" cy="733597"/>
            </a:xfrm>
            <a:prstGeom prst="rect">
              <a:avLst/>
            </a:prstGeom>
            <a:noFill/>
          </p:spPr>
          <p:txBody>
            <a:bodyPr wrap="square" rtlCol="0">
              <a:spAutoFit/>
            </a:bodyPr>
            <a:lstStyle/>
            <a:p>
              <a:r>
                <a:rPr lang="en-US" sz="1475" dirty="0">
                  <a:solidFill>
                    <a:schemeClr val="bg1">
                      <a:lumMod val="50000"/>
                    </a:schemeClr>
                  </a:solidFill>
                  <a:latin typeface="+mn-lt"/>
                  <a:ea typeface="+mn-ea"/>
                  <a:cs typeface="+mn-ea"/>
                  <a:sym typeface="+mn-lt"/>
                </a:rPr>
                <a:t>Lorem ipsum dolor sit </a:t>
              </a:r>
              <a:r>
                <a:rPr lang="en-US" sz="1475" dirty="0" err="1">
                  <a:solidFill>
                    <a:schemeClr val="bg1">
                      <a:lumMod val="50000"/>
                    </a:schemeClr>
                  </a:solidFill>
                  <a:latin typeface="+mn-lt"/>
                  <a:ea typeface="+mn-ea"/>
                  <a:cs typeface="+mn-ea"/>
                  <a:sym typeface="+mn-lt"/>
                </a:rPr>
                <a:t>amet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consectetur</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adipiscing</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elit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Donec</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luctus</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nibh</a:t>
              </a:r>
              <a:r>
                <a:rPr lang="en-US" sz="1475" dirty="0">
                  <a:solidFill>
                    <a:schemeClr val="bg1">
                      <a:lumMod val="50000"/>
                    </a:schemeClr>
                  </a:solidFill>
                  <a:latin typeface="+mn-lt"/>
                  <a:ea typeface="+mn-ea"/>
                  <a:cs typeface="+mn-ea"/>
                  <a:sym typeface="+mn-lt"/>
                </a:rPr>
                <a:t> sit </a:t>
              </a:r>
              <a:r>
                <a:rPr lang="en-US" sz="1475" dirty="0" err="1">
                  <a:solidFill>
                    <a:schemeClr val="bg1">
                      <a:lumMod val="50000"/>
                    </a:schemeClr>
                  </a:solidFill>
                  <a:latin typeface="+mn-lt"/>
                  <a:ea typeface="+mn-ea"/>
                  <a:cs typeface="+mn-ea"/>
                  <a:sym typeface="+mn-lt"/>
                </a:rPr>
                <a:t>amet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sem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vulputate</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venenatis</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bibendum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orci</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pulvinar</a:t>
              </a:r>
              <a:r>
                <a:rPr lang="en-US" sz="1475" dirty="0">
                  <a:solidFill>
                    <a:schemeClr val="bg1">
                      <a:lumMod val="50000"/>
                    </a:schemeClr>
                  </a:solidFill>
                  <a:latin typeface="+mn-lt"/>
                  <a:ea typeface="+mn-ea"/>
                  <a:cs typeface="+mn-ea"/>
                  <a:sym typeface="+mn-lt"/>
                </a:rPr>
                <a:t> </a:t>
              </a:r>
            </a:p>
          </p:txBody>
        </p:sp>
        <p:sp>
          <p:nvSpPr>
            <p:cNvPr id="6" name="TextBox 5"/>
            <p:cNvSpPr txBox="1"/>
            <p:nvPr/>
          </p:nvSpPr>
          <p:spPr>
            <a:xfrm>
              <a:off x="6637811" y="1631717"/>
              <a:ext cx="1439775" cy="350201"/>
            </a:xfrm>
            <a:prstGeom prst="rect">
              <a:avLst/>
            </a:prstGeom>
            <a:noFill/>
          </p:spPr>
          <p:txBody>
            <a:bodyPr wrap="none" rtlCol="0">
              <a:spAutoFit/>
            </a:bodyPr>
            <a:lstStyle/>
            <a:p>
              <a:r>
                <a:rPr lang="vi-VN" smtClean="0">
                  <a:solidFill>
                    <a:schemeClr val="accent2"/>
                  </a:solidFill>
                  <a:latin typeface="+mn-lt"/>
                  <a:ea typeface="+mn-ea"/>
                  <a:cs typeface="+mn-ea"/>
                  <a:sym typeface="+mn-lt"/>
                </a:rPr>
                <a:t>Text Element</a:t>
              </a:r>
              <a:endParaRPr lang="en-US">
                <a:solidFill>
                  <a:schemeClr val="accent2"/>
                </a:solidFill>
                <a:latin typeface="+mn-lt"/>
                <a:ea typeface="+mn-ea"/>
                <a:cs typeface="+mn-ea"/>
                <a:sym typeface="+mn-lt"/>
              </a:endParaRPr>
            </a:p>
          </p:txBody>
        </p:sp>
      </p:grpSp>
      <p:grpSp>
        <p:nvGrpSpPr>
          <p:cNvPr id="7" name="Group 6"/>
          <p:cNvGrpSpPr/>
          <p:nvPr/>
        </p:nvGrpSpPr>
        <p:grpSpPr>
          <a:xfrm>
            <a:off x="8656657" y="3466203"/>
            <a:ext cx="3317750" cy="1390295"/>
            <a:chOff x="8207909" y="3286654"/>
            <a:chExt cx="3145891" cy="1318278"/>
          </a:xfrm>
        </p:grpSpPr>
        <p:sp>
          <p:nvSpPr>
            <p:cNvPr id="8" name="TextBox 7"/>
            <p:cNvSpPr txBox="1"/>
            <p:nvPr/>
          </p:nvSpPr>
          <p:spPr>
            <a:xfrm>
              <a:off x="8207909" y="3655986"/>
              <a:ext cx="3145891" cy="948946"/>
            </a:xfrm>
            <a:prstGeom prst="rect">
              <a:avLst/>
            </a:prstGeom>
            <a:noFill/>
          </p:spPr>
          <p:txBody>
            <a:bodyPr wrap="square" rtlCol="0">
              <a:spAutoFit/>
            </a:bodyPr>
            <a:lstStyle/>
            <a:p>
              <a:r>
                <a:rPr lang="en-US" sz="1475" dirty="0">
                  <a:solidFill>
                    <a:schemeClr val="bg1">
                      <a:lumMod val="50000"/>
                    </a:schemeClr>
                  </a:solidFill>
                  <a:latin typeface="+mn-lt"/>
                  <a:ea typeface="+mn-ea"/>
                  <a:cs typeface="+mn-ea"/>
                  <a:sym typeface="+mn-lt"/>
                </a:rPr>
                <a:t>Lorem ipsum dolor sit </a:t>
              </a:r>
              <a:r>
                <a:rPr lang="en-US" sz="1475" dirty="0" err="1">
                  <a:solidFill>
                    <a:schemeClr val="bg1">
                      <a:lumMod val="50000"/>
                    </a:schemeClr>
                  </a:solidFill>
                  <a:latin typeface="+mn-lt"/>
                  <a:ea typeface="+mn-ea"/>
                  <a:cs typeface="+mn-ea"/>
                  <a:sym typeface="+mn-lt"/>
                </a:rPr>
                <a:t>amet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consectetur</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adipiscing</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elit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Donec</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luctus</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nibh</a:t>
              </a:r>
              <a:r>
                <a:rPr lang="en-US" sz="1475" dirty="0">
                  <a:solidFill>
                    <a:schemeClr val="bg1">
                      <a:lumMod val="50000"/>
                    </a:schemeClr>
                  </a:solidFill>
                  <a:latin typeface="+mn-lt"/>
                  <a:ea typeface="+mn-ea"/>
                  <a:cs typeface="+mn-ea"/>
                  <a:sym typeface="+mn-lt"/>
                </a:rPr>
                <a:t> sit </a:t>
              </a:r>
              <a:r>
                <a:rPr lang="en-US" sz="1475" dirty="0" err="1">
                  <a:solidFill>
                    <a:schemeClr val="bg1">
                      <a:lumMod val="50000"/>
                    </a:schemeClr>
                  </a:solidFill>
                  <a:latin typeface="+mn-lt"/>
                  <a:ea typeface="+mn-ea"/>
                  <a:cs typeface="+mn-ea"/>
                  <a:sym typeface="+mn-lt"/>
                </a:rPr>
                <a:t>amet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sem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vulputate</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venenatis</a:t>
              </a:r>
              <a:endParaRPr lang="en-US" sz="1475" dirty="0">
                <a:solidFill>
                  <a:schemeClr val="bg1">
                    <a:lumMod val="50000"/>
                  </a:schemeClr>
                </a:solidFill>
                <a:latin typeface="+mn-lt"/>
                <a:ea typeface="+mn-ea"/>
                <a:cs typeface="+mn-ea"/>
                <a:sym typeface="+mn-lt"/>
              </a:endParaRPr>
            </a:p>
          </p:txBody>
        </p:sp>
        <p:sp>
          <p:nvSpPr>
            <p:cNvPr id="9" name="TextBox 8"/>
            <p:cNvSpPr txBox="1"/>
            <p:nvPr/>
          </p:nvSpPr>
          <p:spPr>
            <a:xfrm>
              <a:off x="8207909" y="3286654"/>
              <a:ext cx="1439775" cy="350201"/>
            </a:xfrm>
            <a:prstGeom prst="rect">
              <a:avLst/>
            </a:prstGeom>
            <a:noFill/>
          </p:spPr>
          <p:txBody>
            <a:bodyPr wrap="none" rtlCol="0">
              <a:spAutoFit/>
            </a:bodyPr>
            <a:lstStyle/>
            <a:p>
              <a:r>
                <a:rPr lang="vi-VN" smtClean="0">
                  <a:solidFill>
                    <a:schemeClr val="accent4"/>
                  </a:solidFill>
                  <a:latin typeface="+mn-lt"/>
                  <a:ea typeface="+mn-ea"/>
                  <a:cs typeface="+mn-ea"/>
                  <a:sym typeface="+mn-lt"/>
                </a:rPr>
                <a:t>Text Element</a:t>
              </a:r>
              <a:endParaRPr lang="en-US">
                <a:solidFill>
                  <a:schemeClr val="accent4"/>
                </a:solidFill>
                <a:latin typeface="+mn-lt"/>
                <a:ea typeface="+mn-ea"/>
                <a:cs typeface="+mn-ea"/>
                <a:sym typeface="+mn-lt"/>
              </a:endParaRPr>
            </a:p>
          </p:txBody>
        </p:sp>
      </p:grpSp>
      <p:grpSp>
        <p:nvGrpSpPr>
          <p:cNvPr id="10" name="Group 9"/>
          <p:cNvGrpSpPr/>
          <p:nvPr/>
        </p:nvGrpSpPr>
        <p:grpSpPr>
          <a:xfrm>
            <a:off x="1993153" y="5229788"/>
            <a:ext cx="5007632" cy="1140877"/>
            <a:chOff x="1889573" y="4958884"/>
            <a:chExt cx="4748238" cy="1081779"/>
          </a:xfrm>
        </p:grpSpPr>
        <p:sp>
          <p:nvSpPr>
            <p:cNvPr id="11" name="TextBox 10"/>
            <p:cNvSpPr txBox="1"/>
            <p:nvPr/>
          </p:nvSpPr>
          <p:spPr>
            <a:xfrm>
              <a:off x="1889573" y="5307066"/>
              <a:ext cx="4748238" cy="733597"/>
            </a:xfrm>
            <a:prstGeom prst="rect">
              <a:avLst/>
            </a:prstGeom>
            <a:noFill/>
          </p:spPr>
          <p:txBody>
            <a:bodyPr wrap="square" rtlCol="0">
              <a:spAutoFit/>
            </a:bodyPr>
            <a:lstStyle/>
            <a:p>
              <a:pPr algn="r"/>
              <a:r>
                <a:rPr lang="en-US" sz="1475" dirty="0">
                  <a:solidFill>
                    <a:schemeClr val="bg1">
                      <a:lumMod val="50000"/>
                    </a:schemeClr>
                  </a:solidFill>
                  <a:latin typeface="+mn-lt"/>
                  <a:ea typeface="+mn-ea"/>
                  <a:cs typeface="+mn-ea"/>
                  <a:sym typeface="+mn-lt"/>
                </a:rPr>
                <a:t>Lorem ipsum dolor sit </a:t>
              </a:r>
              <a:r>
                <a:rPr lang="en-US" sz="1475" dirty="0" err="1">
                  <a:solidFill>
                    <a:schemeClr val="bg1">
                      <a:lumMod val="50000"/>
                    </a:schemeClr>
                  </a:solidFill>
                  <a:latin typeface="+mn-lt"/>
                  <a:ea typeface="+mn-ea"/>
                  <a:cs typeface="+mn-ea"/>
                  <a:sym typeface="+mn-lt"/>
                </a:rPr>
                <a:t>amet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consectetur</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adipiscing</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elit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Donec</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luctus</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nibh</a:t>
              </a:r>
              <a:r>
                <a:rPr lang="en-US" sz="1475" dirty="0">
                  <a:solidFill>
                    <a:schemeClr val="bg1">
                      <a:lumMod val="50000"/>
                    </a:schemeClr>
                  </a:solidFill>
                  <a:latin typeface="+mn-lt"/>
                  <a:ea typeface="+mn-ea"/>
                  <a:cs typeface="+mn-ea"/>
                  <a:sym typeface="+mn-lt"/>
                </a:rPr>
                <a:t> sit </a:t>
              </a:r>
              <a:r>
                <a:rPr lang="en-US" sz="1475" dirty="0" err="1">
                  <a:solidFill>
                    <a:schemeClr val="bg1">
                      <a:lumMod val="50000"/>
                    </a:schemeClr>
                  </a:solidFill>
                  <a:latin typeface="+mn-lt"/>
                  <a:ea typeface="+mn-ea"/>
                  <a:cs typeface="+mn-ea"/>
                  <a:sym typeface="+mn-lt"/>
                </a:rPr>
                <a:t>amet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sem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vulputate</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venenatis</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bibendum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orci</a:t>
              </a:r>
              <a:endParaRPr lang="en-US" sz="1475" dirty="0">
                <a:solidFill>
                  <a:schemeClr val="bg1">
                    <a:lumMod val="50000"/>
                  </a:schemeClr>
                </a:solidFill>
                <a:latin typeface="+mn-lt"/>
                <a:ea typeface="+mn-ea"/>
                <a:cs typeface="+mn-ea"/>
                <a:sym typeface="+mn-lt"/>
              </a:endParaRPr>
            </a:p>
          </p:txBody>
        </p:sp>
        <p:sp>
          <p:nvSpPr>
            <p:cNvPr id="12" name="TextBox 11"/>
            <p:cNvSpPr txBox="1"/>
            <p:nvPr/>
          </p:nvSpPr>
          <p:spPr>
            <a:xfrm>
              <a:off x="5198036" y="4958884"/>
              <a:ext cx="1439775" cy="350200"/>
            </a:xfrm>
            <a:prstGeom prst="rect">
              <a:avLst/>
            </a:prstGeom>
            <a:noFill/>
          </p:spPr>
          <p:txBody>
            <a:bodyPr wrap="none" rtlCol="0">
              <a:spAutoFit/>
            </a:bodyPr>
            <a:lstStyle/>
            <a:p>
              <a:pPr algn="r"/>
              <a:r>
                <a:rPr lang="vi-VN" smtClean="0">
                  <a:solidFill>
                    <a:schemeClr val="accent5"/>
                  </a:solidFill>
                  <a:latin typeface="+mn-lt"/>
                  <a:ea typeface="+mn-ea"/>
                  <a:cs typeface="+mn-ea"/>
                  <a:sym typeface="+mn-lt"/>
                </a:rPr>
                <a:t>Text Element</a:t>
              </a:r>
              <a:endParaRPr lang="en-US">
                <a:solidFill>
                  <a:schemeClr val="accent5"/>
                </a:solidFill>
                <a:latin typeface="+mn-lt"/>
                <a:ea typeface="+mn-ea"/>
                <a:cs typeface="+mn-ea"/>
                <a:sym typeface="+mn-lt"/>
              </a:endParaRPr>
            </a:p>
          </p:txBody>
        </p:sp>
      </p:grpSp>
      <p:grpSp>
        <p:nvGrpSpPr>
          <p:cNvPr id="13" name="Group 12"/>
          <p:cNvGrpSpPr/>
          <p:nvPr/>
        </p:nvGrpSpPr>
        <p:grpSpPr>
          <a:xfrm>
            <a:off x="1046199" y="3488112"/>
            <a:ext cx="4462853" cy="1180811"/>
            <a:chOff x="991672" y="3307427"/>
            <a:chExt cx="4231678" cy="1119645"/>
          </a:xfrm>
        </p:grpSpPr>
        <p:sp>
          <p:nvSpPr>
            <p:cNvPr id="14" name="TextBox 13"/>
            <p:cNvSpPr txBox="1"/>
            <p:nvPr/>
          </p:nvSpPr>
          <p:spPr>
            <a:xfrm>
              <a:off x="991672" y="3693475"/>
              <a:ext cx="4231678" cy="733597"/>
            </a:xfrm>
            <a:prstGeom prst="rect">
              <a:avLst/>
            </a:prstGeom>
            <a:noFill/>
          </p:spPr>
          <p:txBody>
            <a:bodyPr wrap="square" rtlCol="0">
              <a:spAutoFit/>
            </a:bodyPr>
            <a:lstStyle/>
            <a:p>
              <a:pPr algn="r"/>
              <a:r>
                <a:rPr lang="en-US" sz="1475" dirty="0">
                  <a:solidFill>
                    <a:schemeClr val="bg1">
                      <a:lumMod val="50000"/>
                    </a:schemeClr>
                  </a:solidFill>
                  <a:latin typeface="+mn-lt"/>
                  <a:ea typeface="+mn-ea"/>
                  <a:cs typeface="+mn-ea"/>
                  <a:sym typeface="+mn-lt"/>
                </a:rPr>
                <a:t>Lorem ipsum dolor sit </a:t>
              </a:r>
              <a:r>
                <a:rPr lang="en-US" sz="1475" dirty="0" err="1">
                  <a:solidFill>
                    <a:schemeClr val="bg1">
                      <a:lumMod val="50000"/>
                    </a:schemeClr>
                  </a:solidFill>
                  <a:latin typeface="+mn-lt"/>
                  <a:ea typeface="+mn-ea"/>
                  <a:cs typeface="+mn-ea"/>
                  <a:sym typeface="+mn-lt"/>
                </a:rPr>
                <a:t>amet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consectetur</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adipiscing</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elit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Donec</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luctus</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nibh</a:t>
              </a:r>
              <a:r>
                <a:rPr lang="en-US" sz="1475" dirty="0">
                  <a:solidFill>
                    <a:schemeClr val="bg1">
                      <a:lumMod val="50000"/>
                    </a:schemeClr>
                  </a:solidFill>
                  <a:latin typeface="+mn-lt"/>
                  <a:ea typeface="+mn-ea"/>
                  <a:cs typeface="+mn-ea"/>
                  <a:sym typeface="+mn-lt"/>
                </a:rPr>
                <a:t> sit </a:t>
              </a:r>
              <a:r>
                <a:rPr lang="en-US" sz="1475" dirty="0" err="1">
                  <a:solidFill>
                    <a:schemeClr val="bg1">
                      <a:lumMod val="50000"/>
                    </a:schemeClr>
                  </a:solidFill>
                  <a:latin typeface="+mn-lt"/>
                  <a:ea typeface="+mn-ea"/>
                  <a:cs typeface="+mn-ea"/>
                  <a:sym typeface="+mn-lt"/>
                </a:rPr>
                <a:t>amet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sem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vulputate</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venenatis</a:t>
              </a:r>
              <a:endParaRPr lang="en-US" sz="1475" dirty="0">
                <a:solidFill>
                  <a:schemeClr val="bg1">
                    <a:lumMod val="50000"/>
                  </a:schemeClr>
                </a:solidFill>
                <a:latin typeface="+mn-lt"/>
                <a:ea typeface="+mn-ea"/>
                <a:cs typeface="+mn-ea"/>
                <a:sym typeface="+mn-lt"/>
              </a:endParaRPr>
            </a:p>
          </p:txBody>
        </p:sp>
        <p:sp>
          <p:nvSpPr>
            <p:cNvPr id="15" name="TextBox 14"/>
            <p:cNvSpPr txBox="1"/>
            <p:nvPr/>
          </p:nvSpPr>
          <p:spPr>
            <a:xfrm>
              <a:off x="3783575" y="3307427"/>
              <a:ext cx="1439775" cy="350201"/>
            </a:xfrm>
            <a:prstGeom prst="rect">
              <a:avLst/>
            </a:prstGeom>
            <a:noFill/>
          </p:spPr>
          <p:txBody>
            <a:bodyPr wrap="none" rtlCol="0">
              <a:spAutoFit/>
            </a:bodyPr>
            <a:lstStyle/>
            <a:p>
              <a:pPr algn="r"/>
              <a:r>
                <a:rPr lang="vi-VN" smtClean="0">
                  <a:solidFill>
                    <a:schemeClr val="accent3"/>
                  </a:solidFill>
                  <a:latin typeface="+mn-lt"/>
                  <a:ea typeface="+mn-ea"/>
                  <a:cs typeface="+mn-ea"/>
                  <a:sym typeface="+mn-lt"/>
                </a:rPr>
                <a:t>Text Element</a:t>
              </a:r>
              <a:endParaRPr lang="en-US">
                <a:solidFill>
                  <a:schemeClr val="accent3"/>
                </a:solidFill>
                <a:latin typeface="+mn-lt"/>
                <a:ea typeface="+mn-ea"/>
                <a:cs typeface="+mn-ea"/>
                <a:sym typeface="+mn-lt"/>
              </a:endParaRPr>
            </a:p>
          </p:txBody>
        </p:sp>
      </p:grpSp>
      <p:grpSp>
        <p:nvGrpSpPr>
          <p:cNvPr id="16" name="Group 15"/>
          <p:cNvGrpSpPr/>
          <p:nvPr/>
        </p:nvGrpSpPr>
        <p:grpSpPr>
          <a:xfrm>
            <a:off x="920525" y="1838690"/>
            <a:ext cx="2825448" cy="1155190"/>
            <a:chOff x="872508" y="1743445"/>
            <a:chExt cx="2679090" cy="1095351"/>
          </a:xfrm>
        </p:grpSpPr>
        <p:sp>
          <p:nvSpPr>
            <p:cNvPr id="17" name="TextBox 16"/>
            <p:cNvSpPr txBox="1"/>
            <p:nvPr/>
          </p:nvSpPr>
          <p:spPr>
            <a:xfrm>
              <a:off x="872508" y="2105199"/>
              <a:ext cx="2666211" cy="733597"/>
            </a:xfrm>
            <a:prstGeom prst="rect">
              <a:avLst/>
            </a:prstGeom>
            <a:noFill/>
          </p:spPr>
          <p:txBody>
            <a:bodyPr wrap="square" rtlCol="0">
              <a:spAutoFit/>
            </a:bodyPr>
            <a:lstStyle/>
            <a:p>
              <a:pPr algn="r"/>
              <a:r>
                <a:rPr lang="en-US" sz="1475" dirty="0">
                  <a:solidFill>
                    <a:schemeClr val="bg1">
                      <a:lumMod val="50000"/>
                    </a:schemeClr>
                  </a:solidFill>
                  <a:latin typeface="+mn-lt"/>
                  <a:ea typeface="+mn-ea"/>
                  <a:cs typeface="+mn-ea"/>
                  <a:sym typeface="+mn-lt"/>
                </a:rPr>
                <a:t>Lorem ipsum dolor sit </a:t>
              </a:r>
              <a:r>
                <a:rPr lang="en-US" sz="1475" dirty="0" err="1">
                  <a:solidFill>
                    <a:schemeClr val="bg1">
                      <a:lumMod val="50000"/>
                    </a:schemeClr>
                  </a:solidFill>
                  <a:latin typeface="+mn-lt"/>
                  <a:ea typeface="+mn-ea"/>
                  <a:cs typeface="+mn-ea"/>
                  <a:sym typeface="+mn-lt"/>
                </a:rPr>
                <a:t>amet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consectetur</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adipiscing</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elit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Donec</a:t>
              </a:r>
              <a:endParaRPr lang="en-US" sz="1475" dirty="0">
                <a:solidFill>
                  <a:schemeClr val="bg1">
                    <a:lumMod val="50000"/>
                  </a:schemeClr>
                </a:solidFill>
                <a:latin typeface="+mn-lt"/>
                <a:ea typeface="+mn-ea"/>
                <a:cs typeface="+mn-ea"/>
                <a:sym typeface="+mn-lt"/>
              </a:endParaRPr>
            </a:p>
          </p:txBody>
        </p:sp>
        <p:sp>
          <p:nvSpPr>
            <p:cNvPr id="18" name="TextBox 17"/>
            <p:cNvSpPr txBox="1"/>
            <p:nvPr/>
          </p:nvSpPr>
          <p:spPr>
            <a:xfrm>
              <a:off x="2111824" y="1743445"/>
              <a:ext cx="1439774" cy="350201"/>
            </a:xfrm>
            <a:prstGeom prst="rect">
              <a:avLst/>
            </a:prstGeom>
            <a:noFill/>
          </p:spPr>
          <p:txBody>
            <a:bodyPr wrap="none" rtlCol="0">
              <a:spAutoFit/>
            </a:bodyPr>
            <a:lstStyle/>
            <a:p>
              <a:pPr algn="r"/>
              <a:r>
                <a:rPr lang="vi-VN" smtClean="0">
                  <a:solidFill>
                    <a:schemeClr val="accent1"/>
                  </a:solidFill>
                  <a:latin typeface="+mn-lt"/>
                  <a:ea typeface="+mn-ea"/>
                  <a:cs typeface="+mn-ea"/>
                  <a:sym typeface="+mn-lt"/>
                </a:rPr>
                <a:t>Text Element</a:t>
              </a:r>
              <a:endParaRPr lang="en-US">
                <a:solidFill>
                  <a:schemeClr val="accent1"/>
                </a:solidFill>
                <a:latin typeface="+mn-lt"/>
                <a:ea typeface="+mn-ea"/>
                <a:cs typeface="+mn-ea"/>
                <a:sym typeface="+mn-lt"/>
              </a:endParaRPr>
            </a:p>
          </p:txBody>
        </p:sp>
      </p:grpSp>
      <p:grpSp>
        <p:nvGrpSpPr>
          <p:cNvPr id="19" name="Group 18"/>
          <p:cNvGrpSpPr/>
          <p:nvPr/>
        </p:nvGrpSpPr>
        <p:grpSpPr>
          <a:xfrm>
            <a:off x="6873068" y="3348529"/>
            <a:ext cx="1623346" cy="1286200"/>
            <a:chOff x="6516709" y="3175075"/>
            <a:chExt cx="1539257" cy="1219575"/>
          </a:xfrm>
        </p:grpSpPr>
        <p:sp>
          <p:nvSpPr>
            <p:cNvPr id="20" name="Rectangle 4"/>
            <p:cNvSpPr/>
            <p:nvPr/>
          </p:nvSpPr>
          <p:spPr>
            <a:xfrm rot="10800000">
              <a:off x="6516709" y="3175075"/>
              <a:ext cx="1539257" cy="1219575"/>
            </a:xfrm>
            <a:custGeom>
              <a:avLst/>
              <a:gdLst>
                <a:gd name="connsiteX0" fmla="*/ 0 w 5306094"/>
                <a:gd name="connsiteY0" fmla="*/ 0 h 4224272"/>
                <a:gd name="connsiteX1" fmla="*/ 5306094 w 5306094"/>
                <a:gd name="connsiteY1" fmla="*/ 0 h 4224272"/>
                <a:gd name="connsiteX2" fmla="*/ 5306094 w 5306094"/>
                <a:gd name="connsiteY2" fmla="*/ 4224272 h 4224272"/>
                <a:gd name="connsiteX3" fmla="*/ 0 w 5306094"/>
                <a:gd name="connsiteY3" fmla="*/ 4224272 h 4224272"/>
                <a:gd name="connsiteX4" fmla="*/ 0 w 5306094"/>
                <a:gd name="connsiteY4" fmla="*/ 0 h 4224272"/>
                <a:gd name="connsiteX0-1" fmla="*/ 0 w 5306094"/>
                <a:gd name="connsiteY0-2" fmla="*/ 12879 h 4237151"/>
                <a:gd name="connsiteX1-3" fmla="*/ 1622737 w 5306094"/>
                <a:gd name="connsiteY1-4" fmla="*/ 0 h 4237151"/>
                <a:gd name="connsiteX2-5" fmla="*/ 5306094 w 5306094"/>
                <a:gd name="connsiteY2-6" fmla="*/ 12879 h 4237151"/>
                <a:gd name="connsiteX3-7" fmla="*/ 5306094 w 5306094"/>
                <a:gd name="connsiteY3-8" fmla="*/ 4237151 h 4237151"/>
                <a:gd name="connsiteX4-9" fmla="*/ 0 w 5306094"/>
                <a:gd name="connsiteY4-10" fmla="*/ 4237151 h 4237151"/>
                <a:gd name="connsiteX5" fmla="*/ 0 w 5306094"/>
                <a:gd name="connsiteY5" fmla="*/ 12879 h 4237151"/>
                <a:gd name="connsiteX0-11" fmla="*/ 0 w 5306094"/>
                <a:gd name="connsiteY0-12" fmla="*/ 25756 h 4250028"/>
                <a:gd name="connsiteX1-13" fmla="*/ 1622737 w 5306094"/>
                <a:gd name="connsiteY1-14" fmla="*/ 12877 h 4250028"/>
                <a:gd name="connsiteX2-15" fmla="*/ 2588652 w 5306094"/>
                <a:gd name="connsiteY2-16" fmla="*/ 0 h 4250028"/>
                <a:gd name="connsiteX3-17" fmla="*/ 5306094 w 5306094"/>
                <a:gd name="connsiteY3-18" fmla="*/ 25756 h 4250028"/>
                <a:gd name="connsiteX4-19" fmla="*/ 5306094 w 5306094"/>
                <a:gd name="connsiteY4-20" fmla="*/ 4250028 h 4250028"/>
                <a:gd name="connsiteX5-21" fmla="*/ 0 w 5306094"/>
                <a:gd name="connsiteY5-22" fmla="*/ 4250028 h 4250028"/>
                <a:gd name="connsiteX6" fmla="*/ 0 w 5306094"/>
                <a:gd name="connsiteY6" fmla="*/ 25756 h 4250028"/>
                <a:gd name="connsiteX0-23" fmla="*/ 0 w 5306094"/>
                <a:gd name="connsiteY0-24" fmla="*/ 12879 h 4237151"/>
                <a:gd name="connsiteX1-25" fmla="*/ 1622737 w 5306094"/>
                <a:gd name="connsiteY1-26" fmla="*/ 0 h 4237151"/>
                <a:gd name="connsiteX2-27" fmla="*/ 5306094 w 5306094"/>
                <a:gd name="connsiteY2-28" fmla="*/ 12879 h 4237151"/>
                <a:gd name="connsiteX3-29" fmla="*/ 5306094 w 5306094"/>
                <a:gd name="connsiteY3-30" fmla="*/ 4237151 h 4237151"/>
                <a:gd name="connsiteX4-31" fmla="*/ 0 w 5306094"/>
                <a:gd name="connsiteY4-32" fmla="*/ 4237151 h 4237151"/>
                <a:gd name="connsiteX5-33" fmla="*/ 0 w 5306094"/>
                <a:gd name="connsiteY5-34" fmla="*/ 12879 h 4237151"/>
                <a:gd name="connsiteX0-35" fmla="*/ 0 w 5306094"/>
                <a:gd name="connsiteY0-36" fmla="*/ 12879 h 4237151"/>
                <a:gd name="connsiteX1-37" fmla="*/ 1622737 w 5306094"/>
                <a:gd name="connsiteY1-38" fmla="*/ 0 h 4237151"/>
                <a:gd name="connsiteX2-39" fmla="*/ 3207194 w 5306094"/>
                <a:gd name="connsiteY2-40" fmla="*/ 5532 h 4237151"/>
                <a:gd name="connsiteX3-41" fmla="*/ 5306094 w 5306094"/>
                <a:gd name="connsiteY3-42" fmla="*/ 12879 h 4237151"/>
                <a:gd name="connsiteX4-43" fmla="*/ 5306094 w 5306094"/>
                <a:gd name="connsiteY4-44" fmla="*/ 4237151 h 4237151"/>
                <a:gd name="connsiteX5-45" fmla="*/ 0 w 5306094"/>
                <a:gd name="connsiteY5-46" fmla="*/ 4237151 h 4237151"/>
                <a:gd name="connsiteX6-47" fmla="*/ 0 w 5306094"/>
                <a:gd name="connsiteY6-48" fmla="*/ 12879 h 4237151"/>
                <a:gd name="connsiteX0-49" fmla="*/ 0 w 5306094"/>
                <a:gd name="connsiteY0-50" fmla="*/ 12879 h 4237151"/>
                <a:gd name="connsiteX1-51" fmla="*/ 1622737 w 5306094"/>
                <a:gd name="connsiteY1-52" fmla="*/ 0 h 4237151"/>
                <a:gd name="connsiteX2-53" fmla="*/ 2620968 w 5306094"/>
                <a:gd name="connsiteY2-54" fmla="*/ 2727 h 4237151"/>
                <a:gd name="connsiteX3-55" fmla="*/ 3207194 w 5306094"/>
                <a:gd name="connsiteY3-56" fmla="*/ 5532 h 4237151"/>
                <a:gd name="connsiteX4-57" fmla="*/ 5306094 w 5306094"/>
                <a:gd name="connsiteY4-58" fmla="*/ 12879 h 4237151"/>
                <a:gd name="connsiteX5-59" fmla="*/ 5306094 w 5306094"/>
                <a:gd name="connsiteY5-60" fmla="*/ 4237151 h 4237151"/>
                <a:gd name="connsiteX6-61" fmla="*/ 0 w 5306094"/>
                <a:gd name="connsiteY6-62" fmla="*/ 4237151 h 4237151"/>
                <a:gd name="connsiteX7" fmla="*/ 0 w 5306094"/>
                <a:gd name="connsiteY7" fmla="*/ 12879 h 4237151"/>
                <a:gd name="connsiteX0-63" fmla="*/ 0 w 5306094"/>
                <a:gd name="connsiteY0-64" fmla="*/ 12879 h 4237151"/>
                <a:gd name="connsiteX1-65" fmla="*/ 1622737 w 5306094"/>
                <a:gd name="connsiteY1-66" fmla="*/ 0 h 4237151"/>
                <a:gd name="connsiteX2-67" fmla="*/ 2640602 w 5306094"/>
                <a:gd name="connsiteY2-68" fmla="*/ 47606 h 4237151"/>
                <a:gd name="connsiteX3-69" fmla="*/ 3207194 w 5306094"/>
                <a:gd name="connsiteY3-70" fmla="*/ 5532 h 4237151"/>
                <a:gd name="connsiteX4-71" fmla="*/ 5306094 w 5306094"/>
                <a:gd name="connsiteY4-72" fmla="*/ 12879 h 4237151"/>
                <a:gd name="connsiteX5-73" fmla="*/ 5306094 w 5306094"/>
                <a:gd name="connsiteY5-74" fmla="*/ 4237151 h 4237151"/>
                <a:gd name="connsiteX6-75" fmla="*/ 0 w 5306094"/>
                <a:gd name="connsiteY6-76" fmla="*/ 4237151 h 4237151"/>
                <a:gd name="connsiteX7-77" fmla="*/ 0 w 5306094"/>
                <a:gd name="connsiteY7-78" fmla="*/ 12879 h 4237151"/>
                <a:gd name="connsiteX0-79" fmla="*/ 0 w 5306094"/>
                <a:gd name="connsiteY0-80" fmla="*/ 12879 h 4237151"/>
                <a:gd name="connsiteX1-81" fmla="*/ 1622737 w 5306094"/>
                <a:gd name="connsiteY1-82" fmla="*/ 0 h 4237151"/>
                <a:gd name="connsiteX2-83" fmla="*/ 2374136 w 5306094"/>
                <a:gd name="connsiteY2-84" fmla="*/ 39191 h 4237151"/>
                <a:gd name="connsiteX3-85" fmla="*/ 2640602 w 5306094"/>
                <a:gd name="connsiteY3-86" fmla="*/ 47606 h 4237151"/>
                <a:gd name="connsiteX4-87" fmla="*/ 3207194 w 5306094"/>
                <a:gd name="connsiteY4-88" fmla="*/ 5532 h 4237151"/>
                <a:gd name="connsiteX5-89" fmla="*/ 5306094 w 5306094"/>
                <a:gd name="connsiteY5-90" fmla="*/ 12879 h 4237151"/>
                <a:gd name="connsiteX6-91" fmla="*/ 5306094 w 5306094"/>
                <a:gd name="connsiteY6-92" fmla="*/ 4237151 h 4237151"/>
                <a:gd name="connsiteX7-93" fmla="*/ 0 w 5306094"/>
                <a:gd name="connsiteY7-94" fmla="*/ 4237151 h 4237151"/>
                <a:gd name="connsiteX8" fmla="*/ 0 w 5306094"/>
                <a:gd name="connsiteY8" fmla="*/ 12879 h 4237151"/>
                <a:gd name="connsiteX0-95" fmla="*/ 0 w 5306094"/>
                <a:gd name="connsiteY0-96" fmla="*/ 12879 h 4237151"/>
                <a:gd name="connsiteX1-97" fmla="*/ 1622737 w 5306094"/>
                <a:gd name="connsiteY1-98" fmla="*/ 0 h 4237151"/>
                <a:gd name="connsiteX2-99" fmla="*/ 2433039 w 5306094"/>
                <a:gd name="connsiteY2-100" fmla="*/ 308462 h 4237151"/>
                <a:gd name="connsiteX3-101" fmla="*/ 2640602 w 5306094"/>
                <a:gd name="connsiteY3-102" fmla="*/ 47606 h 4237151"/>
                <a:gd name="connsiteX4-103" fmla="*/ 3207194 w 5306094"/>
                <a:gd name="connsiteY4-104" fmla="*/ 5532 h 4237151"/>
                <a:gd name="connsiteX5-105" fmla="*/ 5306094 w 5306094"/>
                <a:gd name="connsiteY5-106" fmla="*/ 12879 h 4237151"/>
                <a:gd name="connsiteX6-107" fmla="*/ 5306094 w 5306094"/>
                <a:gd name="connsiteY6-108" fmla="*/ 4237151 h 4237151"/>
                <a:gd name="connsiteX7-109" fmla="*/ 0 w 5306094"/>
                <a:gd name="connsiteY7-110" fmla="*/ 4237151 h 4237151"/>
                <a:gd name="connsiteX8-111" fmla="*/ 0 w 5306094"/>
                <a:gd name="connsiteY8-112" fmla="*/ 12879 h 4237151"/>
                <a:gd name="connsiteX0-113" fmla="*/ 0 w 5306094"/>
                <a:gd name="connsiteY0-114" fmla="*/ 7347 h 4231619"/>
                <a:gd name="connsiteX1-115" fmla="*/ 1614323 w 5306094"/>
                <a:gd name="connsiteY1-116" fmla="*/ 30931 h 4231619"/>
                <a:gd name="connsiteX2-117" fmla="*/ 2433039 w 5306094"/>
                <a:gd name="connsiteY2-118" fmla="*/ 302930 h 4231619"/>
                <a:gd name="connsiteX3-119" fmla="*/ 2640602 w 5306094"/>
                <a:gd name="connsiteY3-120" fmla="*/ 42074 h 4231619"/>
                <a:gd name="connsiteX4-121" fmla="*/ 3207194 w 5306094"/>
                <a:gd name="connsiteY4-122" fmla="*/ 0 h 4231619"/>
                <a:gd name="connsiteX5-123" fmla="*/ 5306094 w 5306094"/>
                <a:gd name="connsiteY5-124" fmla="*/ 7347 h 4231619"/>
                <a:gd name="connsiteX6-125" fmla="*/ 5306094 w 5306094"/>
                <a:gd name="connsiteY6-126" fmla="*/ 4231619 h 4231619"/>
                <a:gd name="connsiteX7-127" fmla="*/ 0 w 5306094"/>
                <a:gd name="connsiteY7-128" fmla="*/ 4231619 h 4231619"/>
                <a:gd name="connsiteX8-129" fmla="*/ 0 w 5306094"/>
                <a:gd name="connsiteY8-130" fmla="*/ 7347 h 4231619"/>
                <a:gd name="connsiteX0-131" fmla="*/ 0 w 5306094"/>
                <a:gd name="connsiteY0-132" fmla="*/ 7347 h 4231619"/>
                <a:gd name="connsiteX1-133" fmla="*/ 1617128 w 5306094"/>
                <a:gd name="connsiteY1-134" fmla="*/ 77 h 4231619"/>
                <a:gd name="connsiteX2-135" fmla="*/ 2433039 w 5306094"/>
                <a:gd name="connsiteY2-136" fmla="*/ 302930 h 4231619"/>
                <a:gd name="connsiteX3-137" fmla="*/ 2640602 w 5306094"/>
                <a:gd name="connsiteY3-138" fmla="*/ 42074 h 4231619"/>
                <a:gd name="connsiteX4-139" fmla="*/ 3207194 w 5306094"/>
                <a:gd name="connsiteY4-140" fmla="*/ 0 h 4231619"/>
                <a:gd name="connsiteX5-141" fmla="*/ 5306094 w 5306094"/>
                <a:gd name="connsiteY5-142" fmla="*/ 7347 h 4231619"/>
                <a:gd name="connsiteX6-143" fmla="*/ 5306094 w 5306094"/>
                <a:gd name="connsiteY6-144" fmla="*/ 4231619 h 4231619"/>
                <a:gd name="connsiteX7-145" fmla="*/ 0 w 5306094"/>
                <a:gd name="connsiteY7-146" fmla="*/ 4231619 h 4231619"/>
                <a:gd name="connsiteX8-147" fmla="*/ 0 w 5306094"/>
                <a:gd name="connsiteY8-148" fmla="*/ 7347 h 4231619"/>
                <a:gd name="connsiteX0-149" fmla="*/ 0 w 5306094"/>
                <a:gd name="connsiteY0-150" fmla="*/ 7347 h 4231619"/>
                <a:gd name="connsiteX1-151" fmla="*/ 1617128 w 5306094"/>
                <a:gd name="connsiteY1-152" fmla="*/ 77 h 4231619"/>
                <a:gd name="connsiteX2-153" fmla="*/ 2433039 w 5306094"/>
                <a:gd name="connsiteY2-154" fmla="*/ 302930 h 4231619"/>
                <a:gd name="connsiteX3-155" fmla="*/ 2640602 w 5306094"/>
                <a:gd name="connsiteY3-156" fmla="*/ 42074 h 4231619"/>
                <a:gd name="connsiteX4-157" fmla="*/ 3207194 w 5306094"/>
                <a:gd name="connsiteY4-158" fmla="*/ 0 h 4231619"/>
                <a:gd name="connsiteX5-159" fmla="*/ 5306094 w 5306094"/>
                <a:gd name="connsiteY5-160" fmla="*/ 7347 h 4231619"/>
                <a:gd name="connsiteX6-161" fmla="*/ 5306094 w 5306094"/>
                <a:gd name="connsiteY6-162" fmla="*/ 4231619 h 4231619"/>
                <a:gd name="connsiteX7-163" fmla="*/ 0 w 5306094"/>
                <a:gd name="connsiteY7-164" fmla="*/ 4231619 h 4231619"/>
                <a:gd name="connsiteX8-165" fmla="*/ 0 w 5306094"/>
                <a:gd name="connsiteY8-166" fmla="*/ 7347 h 4231619"/>
                <a:gd name="connsiteX0-167" fmla="*/ 0 w 5306094"/>
                <a:gd name="connsiteY0-168" fmla="*/ 7347 h 4231619"/>
                <a:gd name="connsiteX1-169" fmla="*/ 1617128 w 5306094"/>
                <a:gd name="connsiteY1-170" fmla="*/ 77 h 4231619"/>
                <a:gd name="connsiteX2-171" fmla="*/ 2433039 w 5306094"/>
                <a:gd name="connsiteY2-172" fmla="*/ 302930 h 4231619"/>
                <a:gd name="connsiteX3-173" fmla="*/ 2640602 w 5306094"/>
                <a:gd name="connsiteY3-174" fmla="*/ 42074 h 4231619"/>
                <a:gd name="connsiteX4-175" fmla="*/ 3207194 w 5306094"/>
                <a:gd name="connsiteY4-176" fmla="*/ 0 h 4231619"/>
                <a:gd name="connsiteX5-177" fmla="*/ 4203765 w 5306094"/>
                <a:gd name="connsiteY5-178" fmla="*/ 714184 h 4231619"/>
                <a:gd name="connsiteX6-179" fmla="*/ 5306094 w 5306094"/>
                <a:gd name="connsiteY6-180" fmla="*/ 4231619 h 4231619"/>
                <a:gd name="connsiteX7-181" fmla="*/ 0 w 5306094"/>
                <a:gd name="connsiteY7-182" fmla="*/ 4231619 h 4231619"/>
                <a:gd name="connsiteX8-183" fmla="*/ 0 w 5306094"/>
                <a:gd name="connsiteY8-184" fmla="*/ 7347 h 4231619"/>
                <a:gd name="connsiteX0-185" fmla="*/ 0 w 5306094"/>
                <a:gd name="connsiteY0-186" fmla="*/ 7347 h 4231619"/>
                <a:gd name="connsiteX1-187" fmla="*/ 1617128 w 5306094"/>
                <a:gd name="connsiteY1-188" fmla="*/ 77 h 4231619"/>
                <a:gd name="connsiteX2-189" fmla="*/ 2433039 w 5306094"/>
                <a:gd name="connsiteY2-190" fmla="*/ 302930 h 4231619"/>
                <a:gd name="connsiteX3-191" fmla="*/ 2640602 w 5306094"/>
                <a:gd name="connsiteY3-192" fmla="*/ 42074 h 4231619"/>
                <a:gd name="connsiteX4-193" fmla="*/ 3207194 w 5306094"/>
                <a:gd name="connsiteY4-194" fmla="*/ 0 h 4231619"/>
                <a:gd name="connsiteX5-195" fmla="*/ 4203765 w 5306094"/>
                <a:gd name="connsiteY5-196" fmla="*/ 714184 h 4231619"/>
                <a:gd name="connsiteX6-197" fmla="*/ 4517086 w 5306094"/>
                <a:gd name="connsiteY6-198" fmla="*/ 1719409 h 4231619"/>
                <a:gd name="connsiteX7-199" fmla="*/ 5306094 w 5306094"/>
                <a:gd name="connsiteY7-200" fmla="*/ 4231619 h 4231619"/>
                <a:gd name="connsiteX8-201" fmla="*/ 0 w 5306094"/>
                <a:gd name="connsiteY8-202" fmla="*/ 4231619 h 4231619"/>
                <a:gd name="connsiteX9" fmla="*/ 0 w 5306094"/>
                <a:gd name="connsiteY9" fmla="*/ 7347 h 4231619"/>
                <a:gd name="connsiteX0-203" fmla="*/ 0 w 5306094"/>
                <a:gd name="connsiteY0-204" fmla="*/ 7347 h 4231619"/>
                <a:gd name="connsiteX1-205" fmla="*/ 1617128 w 5306094"/>
                <a:gd name="connsiteY1-206" fmla="*/ 77 h 4231619"/>
                <a:gd name="connsiteX2-207" fmla="*/ 2433039 w 5306094"/>
                <a:gd name="connsiteY2-208" fmla="*/ 302930 h 4231619"/>
                <a:gd name="connsiteX3-209" fmla="*/ 2640602 w 5306094"/>
                <a:gd name="connsiteY3-210" fmla="*/ 42074 h 4231619"/>
                <a:gd name="connsiteX4-211" fmla="*/ 3207194 w 5306094"/>
                <a:gd name="connsiteY4-212" fmla="*/ 0 h 4231619"/>
                <a:gd name="connsiteX5-213" fmla="*/ 4203765 w 5306094"/>
                <a:gd name="connsiteY5-214" fmla="*/ 714184 h 4231619"/>
                <a:gd name="connsiteX6-215" fmla="*/ 4236596 w 5306094"/>
                <a:gd name="connsiteY6-216" fmla="*/ 1559529 h 4231619"/>
                <a:gd name="connsiteX7-217" fmla="*/ 5306094 w 5306094"/>
                <a:gd name="connsiteY7-218" fmla="*/ 4231619 h 4231619"/>
                <a:gd name="connsiteX8-219" fmla="*/ 0 w 5306094"/>
                <a:gd name="connsiteY8-220" fmla="*/ 4231619 h 4231619"/>
                <a:gd name="connsiteX9-221" fmla="*/ 0 w 5306094"/>
                <a:gd name="connsiteY9-222" fmla="*/ 7347 h 4231619"/>
                <a:gd name="connsiteX0-223" fmla="*/ 0 w 5306094"/>
                <a:gd name="connsiteY0-224" fmla="*/ 7347 h 4231619"/>
                <a:gd name="connsiteX1-225" fmla="*/ 1617128 w 5306094"/>
                <a:gd name="connsiteY1-226" fmla="*/ 77 h 4231619"/>
                <a:gd name="connsiteX2-227" fmla="*/ 2433039 w 5306094"/>
                <a:gd name="connsiteY2-228" fmla="*/ 302930 h 4231619"/>
                <a:gd name="connsiteX3-229" fmla="*/ 2640602 w 5306094"/>
                <a:gd name="connsiteY3-230" fmla="*/ 42074 h 4231619"/>
                <a:gd name="connsiteX4-231" fmla="*/ 3207194 w 5306094"/>
                <a:gd name="connsiteY4-232" fmla="*/ 0 h 4231619"/>
                <a:gd name="connsiteX5-233" fmla="*/ 4203765 w 5306094"/>
                <a:gd name="connsiteY5-234" fmla="*/ 714184 h 4231619"/>
                <a:gd name="connsiteX6-235" fmla="*/ 4236596 w 5306094"/>
                <a:gd name="connsiteY6-236" fmla="*/ 1559529 h 4231619"/>
                <a:gd name="connsiteX7-237" fmla="*/ 4449768 w 5306094"/>
                <a:gd name="connsiteY7-238" fmla="*/ 2112096 h 4231619"/>
                <a:gd name="connsiteX8-239" fmla="*/ 5306094 w 5306094"/>
                <a:gd name="connsiteY8-240" fmla="*/ 4231619 h 4231619"/>
                <a:gd name="connsiteX9-241" fmla="*/ 0 w 5306094"/>
                <a:gd name="connsiteY9-242" fmla="*/ 4231619 h 4231619"/>
                <a:gd name="connsiteX10" fmla="*/ 0 w 5306094"/>
                <a:gd name="connsiteY10" fmla="*/ 7347 h 4231619"/>
                <a:gd name="connsiteX0-243" fmla="*/ 0 w 5306094"/>
                <a:gd name="connsiteY0-244" fmla="*/ 7347 h 4231619"/>
                <a:gd name="connsiteX1-245" fmla="*/ 1617128 w 5306094"/>
                <a:gd name="connsiteY1-246" fmla="*/ 77 h 4231619"/>
                <a:gd name="connsiteX2-247" fmla="*/ 2433039 w 5306094"/>
                <a:gd name="connsiteY2-248" fmla="*/ 302930 h 4231619"/>
                <a:gd name="connsiteX3-249" fmla="*/ 2640602 w 5306094"/>
                <a:gd name="connsiteY3-250" fmla="*/ 42074 h 4231619"/>
                <a:gd name="connsiteX4-251" fmla="*/ 3207194 w 5306094"/>
                <a:gd name="connsiteY4-252" fmla="*/ 0 h 4231619"/>
                <a:gd name="connsiteX5-253" fmla="*/ 4203765 w 5306094"/>
                <a:gd name="connsiteY5-254" fmla="*/ 714184 h 4231619"/>
                <a:gd name="connsiteX6-255" fmla="*/ 4236596 w 5306094"/>
                <a:gd name="connsiteY6-256" fmla="*/ 1559529 h 4231619"/>
                <a:gd name="connsiteX7-257" fmla="*/ 4744283 w 5306094"/>
                <a:gd name="connsiteY7-258" fmla="*/ 1595993 h 4231619"/>
                <a:gd name="connsiteX8-259" fmla="*/ 5306094 w 5306094"/>
                <a:gd name="connsiteY8-260" fmla="*/ 4231619 h 4231619"/>
                <a:gd name="connsiteX9-261" fmla="*/ 0 w 5306094"/>
                <a:gd name="connsiteY9-262" fmla="*/ 4231619 h 4231619"/>
                <a:gd name="connsiteX10-263" fmla="*/ 0 w 5306094"/>
                <a:gd name="connsiteY10-264" fmla="*/ 7347 h 4231619"/>
                <a:gd name="connsiteX0-265" fmla="*/ 0 w 5306094"/>
                <a:gd name="connsiteY0-266" fmla="*/ 7347 h 4231619"/>
                <a:gd name="connsiteX1-267" fmla="*/ 1617128 w 5306094"/>
                <a:gd name="connsiteY1-268" fmla="*/ 77 h 4231619"/>
                <a:gd name="connsiteX2-269" fmla="*/ 2433039 w 5306094"/>
                <a:gd name="connsiteY2-270" fmla="*/ 302930 h 4231619"/>
                <a:gd name="connsiteX3-271" fmla="*/ 2640602 w 5306094"/>
                <a:gd name="connsiteY3-272" fmla="*/ 42074 h 4231619"/>
                <a:gd name="connsiteX4-273" fmla="*/ 3207194 w 5306094"/>
                <a:gd name="connsiteY4-274" fmla="*/ 0 h 4231619"/>
                <a:gd name="connsiteX5-275" fmla="*/ 4203765 w 5306094"/>
                <a:gd name="connsiteY5-276" fmla="*/ 714184 h 4231619"/>
                <a:gd name="connsiteX6-277" fmla="*/ 4236596 w 5306094"/>
                <a:gd name="connsiteY6-278" fmla="*/ 1559529 h 4231619"/>
                <a:gd name="connsiteX7-279" fmla="*/ 4744283 w 5306094"/>
                <a:gd name="connsiteY7-280" fmla="*/ 1595993 h 4231619"/>
                <a:gd name="connsiteX8-281" fmla="*/ 4884019 w 5306094"/>
                <a:gd name="connsiteY8-282" fmla="*/ 2240272 h 4231619"/>
                <a:gd name="connsiteX9-283" fmla="*/ 5306094 w 5306094"/>
                <a:gd name="connsiteY9-284" fmla="*/ 4231619 h 4231619"/>
                <a:gd name="connsiteX10-285" fmla="*/ 0 w 5306094"/>
                <a:gd name="connsiteY10-286" fmla="*/ 4231619 h 4231619"/>
                <a:gd name="connsiteX11" fmla="*/ 0 w 5306094"/>
                <a:gd name="connsiteY11" fmla="*/ 7347 h 4231619"/>
                <a:gd name="connsiteX0-287" fmla="*/ 0 w 5329628"/>
                <a:gd name="connsiteY0-288" fmla="*/ 7347 h 4231619"/>
                <a:gd name="connsiteX1-289" fmla="*/ 1617128 w 5329628"/>
                <a:gd name="connsiteY1-290" fmla="*/ 77 h 4231619"/>
                <a:gd name="connsiteX2-291" fmla="*/ 2433039 w 5329628"/>
                <a:gd name="connsiteY2-292" fmla="*/ 302930 h 4231619"/>
                <a:gd name="connsiteX3-293" fmla="*/ 2640602 w 5329628"/>
                <a:gd name="connsiteY3-294" fmla="*/ 42074 h 4231619"/>
                <a:gd name="connsiteX4-295" fmla="*/ 3207194 w 5329628"/>
                <a:gd name="connsiteY4-296" fmla="*/ 0 h 4231619"/>
                <a:gd name="connsiteX5-297" fmla="*/ 4203765 w 5329628"/>
                <a:gd name="connsiteY5-298" fmla="*/ 714184 h 4231619"/>
                <a:gd name="connsiteX6-299" fmla="*/ 4236596 w 5329628"/>
                <a:gd name="connsiteY6-300" fmla="*/ 1559529 h 4231619"/>
                <a:gd name="connsiteX7-301" fmla="*/ 4744283 w 5329628"/>
                <a:gd name="connsiteY7-302" fmla="*/ 1595993 h 4231619"/>
                <a:gd name="connsiteX8-303" fmla="*/ 5329628 w 5329628"/>
                <a:gd name="connsiteY8-304" fmla="*/ 2165574 h 4231619"/>
                <a:gd name="connsiteX9-305" fmla="*/ 5306094 w 5329628"/>
                <a:gd name="connsiteY9-306" fmla="*/ 4231619 h 4231619"/>
                <a:gd name="connsiteX10-307" fmla="*/ 0 w 5329628"/>
                <a:gd name="connsiteY10-308" fmla="*/ 4231619 h 4231619"/>
                <a:gd name="connsiteX11-309" fmla="*/ 0 w 5329628"/>
                <a:gd name="connsiteY11-310" fmla="*/ 7347 h 4231619"/>
                <a:gd name="connsiteX0-311" fmla="*/ 0 w 5329628"/>
                <a:gd name="connsiteY0-312" fmla="*/ 7347 h 4231619"/>
                <a:gd name="connsiteX1-313" fmla="*/ 1617128 w 5329628"/>
                <a:gd name="connsiteY1-314" fmla="*/ 77 h 4231619"/>
                <a:gd name="connsiteX2-315" fmla="*/ 2433039 w 5329628"/>
                <a:gd name="connsiteY2-316" fmla="*/ 302930 h 4231619"/>
                <a:gd name="connsiteX3-317" fmla="*/ 2640602 w 5329628"/>
                <a:gd name="connsiteY3-318" fmla="*/ 42074 h 4231619"/>
                <a:gd name="connsiteX4-319" fmla="*/ 3207194 w 5329628"/>
                <a:gd name="connsiteY4-320" fmla="*/ 0 h 4231619"/>
                <a:gd name="connsiteX5-321" fmla="*/ 4203765 w 5329628"/>
                <a:gd name="connsiteY5-322" fmla="*/ 714184 h 4231619"/>
                <a:gd name="connsiteX6-323" fmla="*/ 4236596 w 5329628"/>
                <a:gd name="connsiteY6-324" fmla="*/ 1559529 h 4231619"/>
                <a:gd name="connsiteX7-325" fmla="*/ 4744283 w 5329628"/>
                <a:gd name="connsiteY7-326" fmla="*/ 1595993 h 4231619"/>
                <a:gd name="connsiteX8-327" fmla="*/ 5329628 w 5329628"/>
                <a:gd name="connsiteY8-328" fmla="*/ 2165574 h 4231619"/>
                <a:gd name="connsiteX9-329" fmla="*/ 5321549 w 5329628"/>
                <a:gd name="connsiteY9-330" fmla="*/ 2943731 h 4231619"/>
                <a:gd name="connsiteX10-331" fmla="*/ 5306094 w 5329628"/>
                <a:gd name="connsiteY10-332" fmla="*/ 4231619 h 4231619"/>
                <a:gd name="connsiteX11-333" fmla="*/ 0 w 5329628"/>
                <a:gd name="connsiteY11-334" fmla="*/ 4231619 h 4231619"/>
                <a:gd name="connsiteX12" fmla="*/ 0 w 5329628"/>
                <a:gd name="connsiteY12" fmla="*/ 7347 h 4231619"/>
                <a:gd name="connsiteX0-335" fmla="*/ 0 w 5329628"/>
                <a:gd name="connsiteY0-336" fmla="*/ 7347 h 4231619"/>
                <a:gd name="connsiteX1-337" fmla="*/ 1617128 w 5329628"/>
                <a:gd name="connsiteY1-338" fmla="*/ 77 h 4231619"/>
                <a:gd name="connsiteX2-339" fmla="*/ 2433039 w 5329628"/>
                <a:gd name="connsiteY2-340" fmla="*/ 302930 h 4231619"/>
                <a:gd name="connsiteX3-341" fmla="*/ 2640602 w 5329628"/>
                <a:gd name="connsiteY3-342" fmla="*/ 42074 h 4231619"/>
                <a:gd name="connsiteX4-343" fmla="*/ 3207194 w 5329628"/>
                <a:gd name="connsiteY4-344" fmla="*/ 0 h 4231619"/>
                <a:gd name="connsiteX5-345" fmla="*/ 4203765 w 5329628"/>
                <a:gd name="connsiteY5-346" fmla="*/ 714184 h 4231619"/>
                <a:gd name="connsiteX6-347" fmla="*/ 4236596 w 5329628"/>
                <a:gd name="connsiteY6-348" fmla="*/ 1559529 h 4231619"/>
                <a:gd name="connsiteX7-349" fmla="*/ 4744283 w 5329628"/>
                <a:gd name="connsiteY7-350" fmla="*/ 1595993 h 4231619"/>
                <a:gd name="connsiteX8-351" fmla="*/ 5329628 w 5329628"/>
                <a:gd name="connsiteY8-352" fmla="*/ 2165574 h 4231619"/>
                <a:gd name="connsiteX9-353" fmla="*/ 4893970 w 5329628"/>
                <a:gd name="connsiteY9-354" fmla="*/ 2758276 h 4231619"/>
                <a:gd name="connsiteX10-355" fmla="*/ 5306094 w 5329628"/>
                <a:gd name="connsiteY10-356" fmla="*/ 4231619 h 4231619"/>
                <a:gd name="connsiteX11-357" fmla="*/ 0 w 5329628"/>
                <a:gd name="connsiteY11-358" fmla="*/ 4231619 h 4231619"/>
                <a:gd name="connsiteX12-359" fmla="*/ 0 w 5329628"/>
                <a:gd name="connsiteY12-360" fmla="*/ 7347 h 4231619"/>
                <a:gd name="connsiteX0-361" fmla="*/ 0 w 5329628"/>
                <a:gd name="connsiteY0-362" fmla="*/ 7347 h 4231619"/>
                <a:gd name="connsiteX1-363" fmla="*/ 1617128 w 5329628"/>
                <a:gd name="connsiteY1-364" fmla="*/ 77 h 4231619"/>
                <a:gd name="connsiteX2-365" fmla="*/ 2433039 w 5329628"/>
                <a:gd name="connsiteY2-366" fmla="*/ 302930 h 4231619"/>
                <a:gd name="connsiteX3-367" fmla="*/ 2640602 w 5329628"/>
                <a:gd name="connsiteY3-368" fmla="*/ 42074 h 4231619"/>
                <a:gd name="connsiteX4-369" fmla="*/ 3207194 w 5329628"/>
                <a:gd name="connsiteY4-370" fmla="*/ 0 h 4231619"/>
                <a:gd name="connsiteX5-371" fmla="*/ 4203765 w 5329628"/>
                <a:gd name="connsiteY5-372" fmla="*/ 714184 h 4231619"/>
                <a:gd name="connsiteX6-373" fmla="*/ 4236596 w 5329628"/>
                <a:gd name="connsiteY6-374" fmla="*/ 1559529 h 4231619"/>
                <a:gd name="connsiteX7-375" fmla="*/ 4744283 w 5329628"/>
                <a:gd name="connsiteY7-376" fmla="*/ 1595993 h 4231619"/>
                <a:gd name="connsiteX8-377" fmla="*/ 5329628 w 5329628"/>
                <a:gd name="connsiteY8-378" fmla="*/ 2165574 h 4231619"/>
                <a:gd name="connsiteX9-379" fmla="*/ 4268057 w 5329628"/>
                <a:gd name="connsiteY9-380" fmla="*/ 2418274 h 4231619"/>
                <a:gd name="connsiteX10-381" fmla="*/ 5306094 w 5329628"/>
                <a:gd name="connsiteY10-382" fmla="*/ 4231619 h 4231619"/>
                <a:gd name="connsiteX11-383" fmla="*/ 0 w 5329628"/>
                <a:gd name="connsiteY11-384" fmla="*/ 4231619 h 4231619"/>
                <a:gd name="connsiteX12-385" fmla="*/ 0 w 5329628"/>
                <a:gd name="connsiteY12-386" fmla="*/ 7347 h 4231619"/>
                <a:gd name="connsiteX0-387" fmla="*/ 0 w 5329628"/>
                <a:gd name="connsiteY0-388" fmla="*/ 7347 h 4231619"/>
                <a:gd name="connsiteX1-389" fmla="*/ 1617128 w 5329628"/>
                <a:gd name="connsiteY1-390" fmla="*/ 77 h 4231619"/>
                <a:gd name="connsiteX2-391" fmla="*/ 2433039 w 5329628"/>
                <a:gd name="connsiteY2-392" fmla="*/ 302930 h 4231619"/>
                <a:gd name="connsiteX3-393" fmla="*/ 2640602 w 5329628"/>
                <a:gd name="connsiteY3-394" fmla="*/ 42074 h 4231619"/>
                <a:gd name="connsiteX4-395" fmla="*/ 3207194 w 5329628"/>
                <a:gd name="connsiteY4-396" fmla="*/ 0 h 4231619"/>
                <a:gd name="connsiteX5-397" fmla="*/ 4203765 w 5329628"/>
                <a:gd name="connsiteY5-398" fmla="*/ 714184 h 4231619"/>
                <a:gd name="connsiteX6-399" fmla="*/ 4236596 w 5329628"/>
                <a:gd name="connsiteY6-400" fmla="*/ 1559529 h 4231619"/>
                <a:gd name="connsiteX7-401" fmla="*/ 4744283 w 5329628"/>
                <a:gd name="connsiteY7-402" fmla="*/ 1595993 h 4231619"/>
                <a:gd name="connsiteX8-403" fmla="*/ 5329628 w 5329628"/>
                <a:gd name="connsiteY8-404" fmla="*/ 2165574 h 4231619"/>
                <a:gd name="connsiteX9-405" fmla="*/ 4268057 w 5329628"/>
                <a:gd name="connsiteY9-406" fmla="*/ 2418274 h 4231619"/>
                <a:gd name="connsiteX10-407" fmla="*/ 4215848 w 5329628"/>
                <a:gd name="connsiteY10-408" fmla="*/ 3493065 h 4231619"/>
                <a:gd name="connsiteX11-409" fmla="*/ 0 w 5329628"/>
                <a:gd name="connsiteY11-410" fmla="*/ 4231619 h 4231619"/>
                <a:gd name="connsiteX12-411" fmla="*/ 0 w 5329628"/>
                <a:gd name="connsiteY12-412" fmla="*/ 7347 h 4231619"/>
                <a:gd name="connsiteX0-413" fmla="*/ 0 w 5329628"/>
                <a:gd name="connsiteY0-414" fmla="*/ 7347 h 4231619"/>
                <a:gd name="connsiteX1-415" fmla="*/ 1617128 w 5329628"/>
                <a:gd name="connsiteY1-416" fmla="*/ 77 h 4231619"/>
                <a:gd name="connsiteX2-417" fmla="*/ 2433039 w 5329628"/>
                <a:gd name="connsiteY2-418" fmla="*/ 302930 h 4231619"/>
                <a:gd name="connsiteX3-419" fmla="*/ 2640602 w 5329628"/>
                <a:gd name="connsiteY3-420" fmla="*/ 42074 h 4231619"/>
                <a:gd name="connsiteX4-421" fmla="*/ 3207194 w 5329628"/>
                <a:gd name="connsiteY4-422" fmla="*/ 0 h 4231619"/>
                <a:gd name="connsiteX5-423" fmla="*/ 4203765 w 5329628"/>
                <a:gd name="connsiteY5-424" fmla="*/ 714184 h 4231619"/>
                <a:gd name="connsiteX6-425" fmla="*/ 4236596 w 5329628"/>
                <a:gd name="connsiteY6-426" fmla="*/ 1559529 h 4231619"/>
                <a:gd name="connsiteX7-427" fmla="*/ 4744283 w 5329628"/>
                <a:gd name="connsiteY7-428" fmla="*/ 1595993 h 4231619"/>
                <a:gd name="connsiteX8-429" fmla="*/ 5329628 w 5329628"/>
                <a:gd name="connsiteY8-430" fmla="*/ 2165574 h 4231619"/>
                <a:gd name="connsiteX9-431" fmla="*/ 4268057 w 5329628"/>
                <a:gd name="connsiteY9-432" fmla="*/ 2418274 h 4231619"/>
                <a:gd name="connsiteX10-433" fmla="*/ 4199862 w 5329628"/>
                <a:gd name="connsiteY10-434" fmla="*/ 3483474 h 4231619"/>
                <a:gd name="connsiteX11-435" fmla="*/ 0 w 5329628"/>
                <a:gd name="connsiteY11-436" fmla="*/ 4231619 h 4231619"/>
                <a:gd name="connsiteX12-437" fmla="*/ 0 w 5329628"/>
                <a:gd name="connsiteY12-438" fmla="*/ 7347 h 4231619"/>
                <a:gd name="connsiteX0-439" fmla="*/ 0 w 5329628"/>
                <a:gd name="connsiteY0-440" fmla="*/ 7347 h 4231619"/>
                <a:gd name="connsiteX1-441" fmla="*/ 1617128 w 5329628"/>
                <a:gd name="connsiteY1-442" fmla="*/ 77 h 4231619"/>
                <a:gd name="connsiteX2-443" fmla="*/ 2433039 w 5329628"/>
                <a:gd name="connsiteY2-444" fmla="*/ 302930 h 4231619"/>
                <a:gd name="connsiteX3-445" fmla="*/ 2640602 w 5329628"/>
                <a:gd name="connsiteY3-446" fmla="*/ 42074 h 4231619"/>
                <a:gd name="connsiteX4-447" fmla="*/ 3207194 w 5329628"/>
                <a:gd name="connsiteY4-448" fmla="*/ 0 h 4231619"/>
                <a:gd name="connsiteX5-449" fmla="*/ 4203765 w 5329628"/>
                <a:gd name="connsiteY5-450" fmla="*/ 714184 h 4231619"/>
                <a:gd name="connsiteX6-451" fmla="*/ 4236596 w 5329628"/>
                <a:gd name="connsiteY6-452" fmla="*/ 1559529 h 4231619"/>
                <a:gd name="connsiteX7-453" fmla="*/ 4744283 w 5329628"/>
                <a:gd name="connsiteY7-454" fmla="*/ 1595993 h 4231619"/>
                <a:gd name="connsiteX8-455" fmla="*/ 5329628 w 5329628"/>
                <a:gd name="connsiteY8-456" fmla="*/ 2165574 h 4231619"/>
                <a:gd name="connsiteX9-457" fmla="*/ 4268057 w 5329628"/>
                <a:gd name="connsiteY9-458" fmla="*/ 2418274 h 4231619"/>
                <a:gd name="connsiteX10-459" fmla="*/ 4209454 w 5329628"/>
                <a:gd name="connsiteY10-460" fmla="*/ 3480277 h 4231619"/>
                <a:gd name="connsiteX11-461" fmla="*/ 0 w 5329628"/>
                <a:gd name="connsiteY11-462" fmla="*/ 4231619 h 4231619"/>
                <a:gd name="connsiteX12-463" fmla="*/ 0 w 5329628"/>
                <a:gd name="connsiteY12-464" fmla="*/ 7347 h 4231619"/>
                <a:gd name="connsiteX0-465" fmla="*/ 0 w 5329628"/>
                <a:gd name="connsiteY0-466" fmla="*/ 7347 h 4231619"/>
                <a:gd name="connsiteX1-467" fmla="*/ 1617128 w 5329628"/>
                <a:gd name="connsiteY1-468" fmla="*/ 77 h 4231619"/>
                <a:gd name="connsiteX2-469" fmla="*/ 2433039 w 5329628"/>
                <a:gd name="connsiteY2-470" fmla="*/ 302930 h 4231619"/>
                <a:gd name="connsiteX3-471" fmla="*/ 2640602 w 5329628"/>
                <a:gd name="connsiteY3-472" fmla="*/ 42074 h 4231619"/>
                <a:gd name="connsiteX4-473" fmla="*/ 3207194 w 5329628"/>
                <a:gd name="connsiteY4-474" fmla="*/ 0 h 4231619"/>
                <a:gd name="connsiteX5-475" fmla="*/ 4203765 w 5329628"/>
                <a:gd name="connsiteY5-476" fmla="*/ 714184 h 4231619"/>
                <a:gd name="connsiteX6-477" fmla="*/ 4236596 w 5329628"/>
                <a:gd name="connsiteY6-478" fmla="*/ 1559529 h 4231619"/>
                <a:gd name="connsiteX7-479" fmla="*/ 4744283 w 5329628"/>
                <a:gd name="connsiteY7-480" fmla="*/ 1595993 h 4231619"/>
                <a:gd name="connsiteX8-481" fmla="*/ 5329628 w 5329628"/>
                <a:gd name="connsiteY8-482" fmla="*/ 2165574 h 4231619"/>
                <a:gd name="connsiteX9-483" fmla="*/ 4268057 w 5329628"/>
                <a:gd name="connsiteY9-484" fmla="*/ 2418274 h 4231619"/>
                <a:gd name="connsiteX10-485" fmla="*/ 4209454 w 5329628"/>
                <a:gd name="connsiteY10-486" fmla="*/ 3480277 h 4231619"/>
                <a:gd name="connsiteX11-487" fmla="*/ 2988255 w 5329628"/>
                <a:gd name="connsiteY11-488" fmla="*/ 3682299 h 4231619"/>
                <a:gd name="connsiteX12-489" fmla="*/ 0 w 5329628"/>
                <a:gd name="connsiteY12-490" fmla="*/ 4231619 h 4231619"/>
                <a:gd name="connsiteX13" fmla="*/ 0 w 5329628"/>
                <a:gd name="connsiteY13" fmla="*/ 7347 h 4231619"/>
                <a:gd name="connsiteX0-491" fmla="*/ 0 w 5329628"/>
                <a:gd name="connsiteY0-492" fmla="*/ 7347 h 4231619"/>
                <a:gd name="connsiteX1-493" fmla="*/ 1617128 w 5329628"/>
                <a:gd name="connsiteY1-494" fmla="*/ 77 h 4231619"/>
                <a:gd name="connsiteX2-495" fmla="*/ 2433039 w 5329628"/>
                <a:gd name="connsiteY2-496" fmla="*/ 302930 h 4231619"/>
                <a:gd name="connsiteX3-497" fmla="*/ 2640602 w 5329628"/>
                <a:gd name="connsiteY3-498" fmla="*/ 42074 h 4231619"/>
                <a:gd name="connsiteX4-499" fmla="*/ 3207194 w 5329628"/>
                <a:gd name="connsiteY4-500" fmla="*/ 0 h 4231619"/>
                <a:gd name="connsiteX5-501" fmla="*/ 4203765 w 5329628"/>
                <a:gd name="connsiteY5-502" fmla="*/ 714184 h 4231619"/>
                <a:gd name="connsiteX6-503" fmla="*/ 4236596 w 5329628"/>
                <a:gd name="connsiteY6-504" fmla="*/ 1559529 h 4231619"/>
                <a:gd name="connsiteX7-505" fmla="*/ 4744283 w 5329628"/>
                <a:gd name="connsiteY7-506" fmla="*/ 1595993 h 4231619"/>
                <a:gd name="connsiteX8-507" fmla="*/ 5329628 w 5329628"/>
                <a:gd name="connsiteY8-508" fmla="*/ 2165574 h 4231619"/>
                <a:gd name="connsiteX9-509" fmla="*/ 4268057 w 5329628"/>
                <a:gd name="connsiteY9-510" fmla="*/ 2418274 h 4231619"/>
                <a:gd name="connsiteX10-511" fmla="*/ 4209454 w 5329628"/>
                <a:gd name="connsiteY10-512" fmla="*/ 3480277 h 4231619"/>
                <a:gd name="connsiteX11-513" fmla="*/ 3508955 w 5329628"/>
                <a:gd name="connsiteY11-514" fmla="*/ 4228399 h 4231619"/>
                <a:gd name="connsiteX12-515" fmla="*/ 0 w 5329628"/>
                <a:gd name="connsiteY12-516" fmla="*/ 4231619 h 4231619"/>
                <a:gd name="connsiteX13-517" fmla="*/ 0 w 5329628"/>
                <a:gd name="connsiteY13-518" fmla="*/ 7347 h 4231619"/>
                <a:gd name="connsiteX0-519" fmla="*/ 0 w 5329628"/>
                <a:gd name="connsiteY0-520" fmla="*/ 7347 h 4231619"/>
                <a:gd name="connsiteX1-521" fmla="*/ 1617128 w 5329628"/>
                <a:gd name="connsiteY1-522" fmla="*/ 77 h 4231619"/>
                <a:gd name="connsiteX2-523" fmla="*/ 2433039 w 5329628"/>
                <a:gd name="connsiteY2-524" fmla="*/ 302930 h 4231619"/>
                <a:gd name="connsiteX3-525" fmla="*/ 2640602 w 5329628"/>
                <a:gd name="connsiteY3-526" fmla="*/ 42074 h 4231619"/>
                <a:gd name="connsiteX4-527" fmla="*/ 3207194 w 5329628"/>
                <a:gd name="connsiteY4-528" fmla="*/ 0 h 4231619"/>
                <a:gd name="connsiteX5-529" fmla="*/ 4203765 w 5329628"/>
                <a:gd name="connsiteY5-530" fmla="*/ 714184 h 4231619"/>
                <a:gd name="connsiteX6-531" fmla="*/ 4236596 w 5329628"/>
                <a:gd name="connsiteY6-532" fmla="*/ 1559529 h 4231619"/>
                <a:gd name="connsiteX7-533" fmla="*/ 4744283 w 5329628"/>
                <a:gd name="connsiteY7-534" fmla="*/ 1595993 h 4231619"/>
                <a:gd name="connsiteX8-535" fmla="*/ 5329628 w 5329628"/>
                <a:gd name="connsiteY8-536" fmla="*/ 2165574 h 4231619"/>
                <a:gd name="connsiteX9-537" fmla="*/ 4268057 w 5329628"/>
                <a:gd name="connsiteY9-538" fmla="*/ 2418274 h 4231619"/>
                <a:gd name="connsiteX10-539" fmla="*/ 4209454 w 5329628"/>
                <a:gd name="connsiteY10-540" fmla="*/ 3480277 h 4231619"/>
                <a:gd name="connsiteX11-541" fmla="*/ 3523187 w 5329628"/>
                <a:gd name="connsiteY11-542" fmla="*/ 4157239 h 4231619"/>
                <a:gd name="connsiteX12-543" fmla="*/ 0 w 5329628"/>
                <a:gd name="connsiteY12-544" fmla="*/ 4231619 h 4231619"/>
                <a:gd name="connsiteX13-545" fmla="*/ 0 w 5329628"/>
                <a:gd name="connsiteY13-546" fmla="*/ 7347 h 4231619"/>
                <a:gd name="connsiteX0-547" fmla="*/ 0 w 5329628"/>
                <a:gd name="connsiteY0-548" fmla="*/ 7347 h 4231619"/>
                <a:gd name="connsiteX1-549" fmla="*/ 1617128 w 5329628"/>
                <a:gd name="connsiteY1-550" fmla="*/ 77 h 4231619"/>
                <a:gd name="connsiteX2-551" fmla="*/ 2433039 w 5329628"/>
                <a:gd name="connsiteY2-552" fmla="*/ 302930 h 4231619"/>
                <a:gd name="connsiteX3-553" fmla="*/ 2640602 w 5329628"/>
                <a:gd name="connsiteY3-554" fmla="*/ 42074 h 4231619"/>
                <a:gd name="connsiteX4-555" fmla="*/ 3207194 w 5329628"/>
                <a:gd name="connsiteY4-556" fmla="*/ 0 h 4231619"/>
                <a:gd name="connsiteX5-557" fmla="*/ 4203765 w 5329628"/>
                <a:gd name="connsiteY5-558" fmla="*/ 714184 h 4231619"/>
                <a:gd name="connsiteX6-559" fmla="*/ 4236596 w 5329628"/>
                <a:gd name="connsiteY6-560" fmla="*/ 1559529 h 4231619"/>
                <a:gd name="connsiteX7-561" fmla="*/ 4744283 w 5329628"/>
                <a:gd name="connsiteY7-562" fmla="*/ 1595993 h 4231619"/>
                <a:gd name="connsiteX8-563" fmla="*/ 5329628 w 5329628"/>
                <a:gd name="connsiteY8-564" fmla="*/ 2165574 h 4231619"/>
                <a:gd name="connsiteX9-565" fmla="*/ 4268057 w 5329628"/>
                <a:gd name="connsiteY9-566" fmla="*/ 2418274 h 4231619"/>
                <a:gd name="connsiteX10-567" fmla="*/ 4209454 w 5329628"/>
                <a:gd name="connsiteY10-568" fmla="*/ 3480277 h 4231619"/>
                <a:gd name="connsiteX11-569" fmla="*/ 3501839 w 5329628"/>
                <a:gd name="connsiteY11-570" fmla="*/ 4224841 h 4231619"/>
                <a:gd name="connsiteX12-571" fmla="*/ 0 w 5329628"/>
                <a:gd name="connsiteY12-572" fmla="*/ 4231619 h 4231619"/>
                <a:gd name="connsiteX13-573" fmla="*/ 0 w 5329628"/>
                <a:gd name="connsiteY13-574" fmla="*/ 7347 h 4231619"/>
                <a:gd name="connsiteX0-575" fmla="*/ 0 w 5329628"/>
                <a:gd name="connsiteY0-576" fmla="*/ 7347 h 4231619"/>
                <a:gd name="connsiteX1-577" fmla="*/ 1617128 w 5329628"/>
                <a:gd name="connsiteY1-578" fmla="*/ 77 h 4231619"/>
                <a:gd name="connsiteX2-579" fmla="*/ 2433039 w 5329628"/>
                <a:gd name="connsiteY2-580" fmla="*/ 302930 h 4231619"/>
                <a:gd name="connsiteX3-581" fmla="*/ 2640602 w 5329628"/>
                <a:gd name="connsiteY3-582" fmla="*/ 42074 h 4231619"/>
                <a:gd name="connsiteX4-583" fmla="*/ 3207194 w 5329628"/>
                <a:gd name="connsiteY4-584" fmla="*/ 0 h 4231619"/>
                <a:gd name="connsiteX5-585" fmla="*/ 4203765 w 5329628"/>
                <a:gd name="connsiteY5-586" fmla="*/ 714184 h 4231619"/>
                <a:gd name="connsiteX6-587" fmla="*/ 4236596 w 5329628"/>
                <a:gd name="connsiteY6-588" fmla="*/ 1559529 h 4231619"/>
                <a:gd name="connsiteX7-589" fmla="*/ 4744283 w 5329628"/>
                <a:gd name="connsiteY7-590" fmla="*/ 1595993 h 4231619"/>
                <a:gd name="connsiteX8-591" fmla="*/ 5329628 w 5329628"/>
                <a:gd name="connsiteY8-592" fmla="*/ 2165574 h 4231619"/>
                <a:gd name="connsiteX9-593" fmla="*/ 4268057 w 5329628"/>
                <a:gd name="connsiteY9-594" fmla="*/ 2418274 h 4231619"/>
                <a:gd name="connsiteX10-595" fmla="*/ 4209454 w 5329628"/>
                <a:gd name="connsiteY10-596" fmla="*/ 3480277 h 4231619"/>
                <a:gd name="connsiteX11-597" fmla="*/ 3498281 w 5329628"/>
                <a:gd name="connsiteY11-598" fmla="*/ 4224841 h 4231619"/>
                <a:gd name="connsiteX12-599" fmla="*/ 0 w 5329628"/>
                <a:gd name="connsiteY12-600" fmla="*/ 4231619 h 4231619"/>
                <a:gd name="connsiteX13-601" fmla="*/ 0 w 5329628"/>
                <a:gd name="connsiteY13-602" fmla="*/ 7347 h 4231619"/>
                <a:gd name="connsiteX0-603" fmla="*/ 0 w 5329628"/>
                <a:gd name="connsiteY0-604" fmla="*/ 7347 h 4231619"/>
                <a:gd name="connsiteX1-605" fmla="*/ 1617128 w 5329628"/>
                <a:gd name="connsiteY1-606" fmla="*/ 77 h 4231619"/>
                <a:gd name="connsiteX2-607" fmla="*/ 2433039 w 5329628"/>
                <a:gd name="connsiteY2-608" fmla="*/ 302930 h 4231619"/>
                <a:gd name="connsiteX3-609" fmla="*/ 2640602 w 5329628"/>
                <a:gd name="connsiteY3-610" fmla="*/ 42074 h 4231619"/>
                <a:gd name="connsiteX4-611" fmla="*/ 3207194 w 5329628"/>
                <a:gd name="connsiteY4-612" fmla="*/ 0 h 4231619"/>
                <a:gd name="connsiteX5-613" fmla="*/ 4203765 w 5329628"/>
                <a:gd name="connsiteY5-614" fmla="*/ 714184 h 4231619"/>
                <a:gd name="connsiteX6-615" fmla="*/ 4236596 w 5329628"/>
                <a:gd name="connsiteY6-616" fmla="*/ 1559529 h 4231619"/>
                <a:gd name="connsiteX7-617" fmla="*/ 4744283 w 5329628"/>
                <a:gd name="connsiteY7-618" fmla="*/ 1595993 h 4231619"/>
                <a:gd name="connsiteX8-619" fmla="*/ 5329628 w 5329628"/>
                <a:gd name="connsiteY8-620" fmla="*/ 2165574 h 4231619"/>
                <a:gd name="connsiteX9-621" fmla="*/ 4268057 w 5329628"/>
                <a:gd name="connsiteY9-622" fmla="*/ 2418274 h 4231619"/>
                <a:gd name="connsiteX10-623" fmla="*/ 4209454 w 5329628"/>
                <a:gd name="connsiteY10-624" fmla="*/ 3480277 h 4231619"/>
                <a:gd name="connsiteX11-625" fmla="*/ 3480491 w 5329628"/>
                <a:gd name="connsiteY11-626" fmla="*/ 4228399 h 4231619"/>
                <a:gd name="connsiteX12-627" fmla="*/ 0 w 5329628"/>
                <a:gd name="connsiteY12-628" fmla="*/ 4231619 h 4231619"/>
                <a:gd name="connsiteX13-629" fmla="*/ 0 w 5329628"/>
                <a:gd name="connsiteY13-630" fmla="*/ 7347 h 4231619"/>
                <a:gd name="connsiteX0-631" fmla="*/ 0 w 5329628"/>
                <a:gd name="connsiteY0-632" fmla="*/ 7347 h 4228399"/>
                <a:gd name="connsiteX1-633" fmla="*/ 1617128 w 5329628"/>
                <a:gd name="connsiteY1-634" fmla="*/ 77 h 4228399"/>
                <a:gd name="connsiteX2-635" fmla="*/ 2433039 w 5329628"/>
                <a:gd name="connsiteY2-636" fmla="*/ 302930 h 4228399"/>
                <a:gd name="connsiteX3-637" fmla="*/ 2640602 w 5329628"/>
                <a:gd name="connsiteY3-638" fmla="*/ 42074 h 4228399"/>
                <a:gd name="connsiteX4-639" fmla="*/ 3207194 w 5329628"/>
                <a:gd name="connsiteY4-640" fmla="*/ 0 h 4228399"/>
                <a:gd name="connsiteX5-641" fmla="*/ 4203765 w 5329628"/>
                <a:gd name="connsiteY5-642" fmla="*/ 714184 h 4228399"/>
                <a:gd name="connsiteX6-643" fmla="*/ 4236596 w 5329628"/>
                <a:gd name="connsiteY6-644" fmla="*/ 1559529 h 4228399"/>
                <a:gd name="connsiteX7-645" fmla="*/ 4744283 w 5329628"/>
                <a:gd name="connsiteY7-646" fmla="*/ 1595993 h 4228399"/>
                <a:gd name="connsiteX8-647" fmla="*/ 5329628 w 5329628"/>
                <a:gd name="connsiteY8-648" fmla="*/ 2165574 h 4228399"/>
                <a:gd name="connsiteX9-649" fmla="*/ 4268057 w 5329628"/>
                <a:gd name="connsiteY9-650" fmla="*/ 2418274 h 4228399"/>
                <a:gd name="connsiteX10-651" fmla="*/ 4209454 w 5329628"/>
                <a:gd name="connsiteY10-652" fmla="*/ 3480277 h 4228399"/>
                <a:gd name="connsiteX11-653" fmla="*/ 3480491 w 5329628"/>
                <a:gd name="connsiteY11-654" fmla="*/ 4228399 h 4228399"/>
                <a:gd name="connsiteX12-655" fmla="*/ 754291 w 5329628"/>
                <a:gd name="connsiteY12-656" fmla="*/ 4228062 h 4228399"/>
                <a:gd name="connsiteX13-657" fmla="*/ 0 w 5329628"/>
                <a:gd name="connsiteY13-658" fmla="*/ 7347 h 4228399"/>
                <a:gd name="connsiteX0-659" fmla="*/ 0 w 5329628"/>
                <a:gd name="connsiteY0-660" fmla="*/ 7347 h 4228399"/>
                <a:gd name="connsiteX1-661" fmla="*/ 1617128 w 5329628"/>
                <a:gd name="connsiteY1-662" fmla="*/ 77 h 4228399"/>
                <a:gd name="connsiteX2-663" fmla="*/ 2433039 w 5329628"/>
                <a:gd name="connsiteY2-664" fmla="*/ 302930 h 4228399"/>
                <a:gd name="connsiteX3-665" fmla="*/ 2640602 w 5329628"/>
                <a:gd name="connsiteY3-666" fmla="*/ 42074 h 4228399"/>
                <a:gd name="connsiteX4-667" fmla="*/ 3207194 w 5329628"/>
                <a:gd name="connsiteY4-668" fmla="*/ 0 h 4228399"/>
                <a:gd name="connsiteX5-669" fmla="*/ 4203765 w 5329628"/>
                <a:gd name="connsiteY5-670" fmla="*/ 714184 h 4228399"/>
                <a:gd name="connsiteX6-671" fmla="*/ 4236596 w 5329628"/>
                <a:gd name="connsiteY6-672" fmla="*/ 1559529 h 4228399"/>
                <a:gd name="connsiteX7-673" fmla="*/ 4744283 w 5329628"/>
                <a:gd name="connsiteY7-674" fmla="*/ 1595993 h 4228399"/>
                <a:gd name="connsiteX8-675" fmla="*/ 5329628 w 5329628"/>
                <a:gd name="connsiteY8-676" fmla="*/ 2165574 h 4228399"/>
                <a:gd name="connsiteX9-677" fmla="*/ 4268057 w 5329628"/>
                <a:gd name="connsiteY9-678" fmla="*/ 2418274 h 4228399"/>
                <a:gd name="connsiteX10-679" fmla="*/ 4209454 w 5329628"/>
                <a:gd name="connsiteY10-680" fmla="*/ 3480277 h 4228399"/>
                <a:gd name="connsiteX11-681" fmla="*/ 3480491 w 5329628"/>
                <a:gd name="connsiteY11-682" fmla="*/ 4228399 h 4228399"/>
                <a:gd name="connsiteX12-683" fmla="*/ 754291 w 5329628"/>
                <a:gd name="connsiteY12-684" fmla="*/ 4228062 h 4228399"/>
                <a:gd name="connsiteX13-685" fmla="*/ 633369 w 5329628"/>
                <a:gd name="connsiteY13-686" fmla="*/ 3512356 h 4228399"/>
                <a:gd name="connsiteX14" fmla="*/ 0 w 5329628"/>
                <a:gd name="connsiteY14" fmla="*/ 7347 h 4228399"/>
                <a:gd name="connsiteX0-687" fmla="*/ 0 w 5329628"/>
                <a:gd name="connsiteY0-688" fmla="*/ 7347 h 4228399"/>
                <a:gd name="connsiteX1-689" fmla="*/ 1617128 w 5329628"/>
                <a:gd name="connsiteY1-690" fmla="*/ 77 h 4228399"/>
                <a:gd name="connsiteX2-691" fmla="*/ 2433039 w 5329628"/>
                <a:gd name="connsiteY2-692" fmla="*/ 302930 h 4228399"/>
                <a:gd name="connsiteX3-693" fmla="*/ 2640602 w 5329628"/>
                <a:gd name="connsiteY3-694" fmla="*/ 42074 h 4228399"/>
                <a:gd name="connsiteX4-695" fmla="*/ 3207194 w 5329628"/>
                <a:gd name="connsiteY4-696" fmla="*/ 0 h 4228399"/>
                <a:gd name="connsiteX5-697" fmla="*/ 4203765 w 5329628"/>
                <a:gd name="connsiteY5-698" fmla="*/ 714184 h 4228399"/>
                <a:gd name="connsiteX6-699" fmla="*/ 4236596 w 5329628"/>
                <a:gd name="connsiteY6-700" fmla="*/ 1559529 h 4228399"/>
                <a:gd name="connsiteX7-701" fmla="*/ 4744283 w 5329628"/>
                <a:gd name="connsiteY7-702" fmla="*/ 1595993 h 4228399"/>
                <a:gd name="connsiteX8-703" fmla="*/ 5329628 w 5329628"/>
                <a:gd name="connsiteY8-704" fmla="*/ 2165574 h 4228399"/>
                <a:gd name="connsiteX9-705" fmla="*/ 4268057 w 5329628"/>
                <a:gd name="connsiteY9-706" fmla="*/ 2418274 h 4228399"/>
                <a:gd name="connsiteX10-707" fmla="*/ 4209454 w 5329628"/>
                <a:gd name="connsiteY10-708" fmla="*/ 3480277 h 4228399"/>
                <a:gd name="connsiteX11-709" fmla="*/ 3480491 w 5329628"/>
                <a:gd name="connsiteY11-710" fmla="*/ 4228399 h 4228399"/>
                <a:gd name="connsiteX12-711" fmla="*/ 754291 w 5329628"/>
                <a:gd name="connsiteY12-712" fmla="*/ 4228062 h 4228399"/>
                <a:gd name="connsiteX13-713" fmla="*/ 3607 w 5329628"/>
                <a:gd name="connsiteY13-714" fmla="*/ 3579958 h 4228399"/>
                <a:gd name="connsiteX14-715" fmla="*/ 0 w 5329628"/>
                <a:gd name="connsiteY14-716" fmla="*/ 7347 h 4228399"/>
                <a:gd name="connsiteX0-717" fmla="*/ 15113 w 5344741"/>
                <a:gd name="connsiteY0-718" fmla="*/ 7347 h 4228399"/>
                <a:gd name="connsiteX1-719" fmla="*/ 1632241 w 5344741"/>
                <a:gd name="connsiteY1-720" fmla="*/ 77 h 4228399"/>
                <a:gd name="connsiteX2-721" fmla="*/ 2448152 w 5344741"/>
                <a:gd name="connsiteY2-722" fmla="*/ 302930 h 4228399"/>
                <a:gd name="connsiteX3-723" fmla="*/ 2655715 w 5344741"/>
                <a:gd name="connsiteY3-724" fmla="*/ 42074 h 4228399"/>
                <a:gd name="connsiteX4-725" fmla="*/ 3222307 w 5344741"/>
                <a:gd name="connsiteY4-726" fmla="*/ 0 h 4228399"/>
                <a:gd name="connsiteX5-727" fmla="*/ 4218878 w 5344741"/>
                <a:gd name="connsiteY5-728" fmla="*/ 714184 h 4228399"/>
                <a:gd name="connsiteX6-729" fmla="*/ 4251709 w 5344741"/>
                <a:gd name="connsiteY6-730" fmla="*/ 1559529 h 4228399"/>
                <a:gd name="connsiteX7-731" fmla="*/ 4759396 w 5344741"/>
                <a:gd name="connsiteY7-732" fmla="*/ 1595993 h 4228399"/>
                <a:gd name="connsiteX8-733" fmla="*/ 5344741 w 5344741"/>
                <a:gd name="connsiteY8-734" fmla="*/ 2165574 h 4228399"/>
                <a:gd name="connsiteX9-735" fmla="*/ 4283170 w 5344741"/>
                <a:gd name="connsiteY9-736" fmla="*/ 2418274 h 4228399"/>
                <a:gd name="connsiteX10-737" fmla="*/ 4224567 w 5344741"/>
                <a:gd name="connsiteY10-738" fmla="*/ 3480277 h 4228399"/>
                <a:gd name="connsiteX11-739" fmla="*/ 3495604 w 5344741"/>
                <a:gd name="connsiteY11-740" fmla="*/ 4228399 h 4228399"/>
                <a:gd name="connsiteX12-741" fmla="*/ 769404 w 5344741"/>
                <a:gd name="connsiteY12-742" fmla="*/ 4228062 h 4228399"/>
                <a:gd name="connsiteX13-743" fmla="*/ 59 w 5344741"/>
                <a:gd name="connsiteY13-744" fmla="*/ 3536415 h 4228399"/>
                <a:gd name="connsiteX14-745" fmla="*/ 15113 w 5344741"/>
                <a:gd name="connsiteY14-746" fmla="*/ 7347 h 4228399"/>
                <a:gd name="connsiteX0-747" fmla="*/ 0 w 5348289"/>
                <a:gd name="connsiteY0-748" fmla="*/ 728915 h 4228399"/>
                <a:gd name="connsiteX1-749" fmla="*/ 1635789 w 5348289"/>
                <a:gd name="connsiteY1-750" fmla="*/ 77 h 4228399"/>
                <a:gd name="connsiteX2-751" fmla="*/ 2451700 w 5348289"/>
                <a:gd name="connsiteY2-752" fmla="*/ 302930 h 4228399"/>
                <a:gd name="connsiteX3-753" fmla="*/ 2659263 w 5348289"/>
                <a:gd name="connsiteY3-754" fmla="*/ 42074 h 4228399"/>
                <a:gd name="connsiteX4-755" fmla="*/ 3225855 w 5348289"/>
                <a:gd name="connsiteY4-756" fmla="*/ 0 h 4228399"/>
                <a:gd name="connsiteX5-757" fmla="*/ 4222426 w 5348289"/>
                <a:gd name="connsiteY5-758" fmla="*/ 714184 h 4228399"/>
                <a:gd name="connsiteX6-759" fmla="*/ 4255257 w 5348289"/>
                <a:gd name="connsiteY6-760" fmla="*/ 1559529 h 4228399"/>
                <a:gd name="connsiteX7-761" fmla="*/ 4762944 w 5348289"/>
                <a:gd name="connsiteY7-762" fmla="*/ 1595993 h 4228399"/>
                <a:gd name="connsiteX8-763" fmla="*/ 5348289 w 5348289"/>
                <a:gd name="connsiteY8-764" fmla="*/ 2165574 h 4228399"/>
                <a:gd name="connsiteX9-765" fmla="*/ 4286718 w 5348289"/>
                <a:gd name="connsiteY9-766" fmla="*/ 2418274 h 4228399"/>
                <a:gd name="connsiteX10-767" fmla="*/ 4228115 w 5348289"/>
                <a:gd name="connsiteY10-768" fmla="*/ 3480277 h 4228399"/>
                <a:gd name="connsiteX11-769" fmla="*/ 3499152 w 5348289"/>
                <a:gd name="connsiteY11-770" fmla="*/ 4228399 h 4228399"/>
                <a:gd name="connsiteX12-771" fmla="*/ 772952 w 5348289"/>
                <a:gd name="connsiteY12-772" fmla="*/ 4228062 h 4228399"/>
                <a:gd name="connsiteX13-773" fmla="*/ 3607 w 5348289"/>
                <a:gd name="connsiteY13-774" fmla="*/ 3536415 h 4228399"/>
                <a:gd name="connsiteX14-775" fmla="*/ 0 w 5348289"/>
                <a:gd name="connsiteY14-776" fmla="*/ 728915 h 4228399"/>
                <a:gd name="connsiteX0-777" fmla="*/ 0 w 5348289"/>
                <a:gd name="connsiteY0-778" fmla="*/ 728915 h 4228399"/>
                <a:gd name="connsiteX1-779" fmla="*/ 929819 w 5348289"/>
                <a:gd name="connsiteY1-780" fmla="*/ 317317 h 4228399"/>
                <a:gd name="connsiteX2-781" fmla="*/ 1635789 w 5348289"/>
                <a:gd name="connsiteY2-782" fmla="*/ 77 h 4228399"/>
                <a:gd name="connsiteX3-783" fmla="*/ 2451700 w 5348289"/>
                <a:gd name="connsiteY3-784" fmla="*/ 302930 h 4228399"/>
                <a:gd name="connsiteX4-785" fmla="*/ 2659263 w 5348289"/>
                <a:gd name="connsiteY4-786" fmla="*/ 42074 h 4228399"/>
                <a:gd name="connsiteX5-787" fmla="*/ 3225855 w 5348289"/>
                <a:gd name="connsiteY5-788" fmla="*/ 0 h 4228399"/>
                <a:gd name="connsiteX6-789" fmla="*/ 4222426 w 5348289"/>
                <a:gd name="connsiteY6-790" fmla="*/ 714184 h 4228399"/>
                <a:gd name="connsiteX7-791" fmla="*/ 4255257 w 5348289"/>
                <a:gd name="connsiteY7-792" fmla="*/ 1559529 h 4228399"/>
                <a:gd name="connsiteX8-793" fmla="*/ 4762944 w 5348289"/>
                <a:gd name="connsiteY8-794" fmla="*/ 1595993 h 4228399"/>
                <a:gd name="connsiteX9-795" fmla="*/ 5348289 w 5348289"/>
                <a:gd name="connsiteY9-796" fmla="*/ 2165574 h 4228399"/>
                <a:gd name="connsiteX10-797" fmla="*/ 4286718 w 5348289"/>
                <a:gd name="connsiteY10-798" fmla="*/ 2418274 h 4228399"/>
                <a:gd name="connsiteX11-799" fmla="*/ 4228115 w 5348289"/>
                <a:gd name="connsiteY11-800" fmla="*/ 3480277 h 4228399"/>
                <a:gd name="connsiteX12-801" fmla="*/ 3499152 w 5348289"/>
                <a:gd name="connsiteY12-802" fmla="*/ 4228399 h 4228399"/>
                <a:gd name="connsiteX13-803" fmla="*/ 772952 w 5348289"/>
                <a:gd name="connsiteY13-804" fmla="*/ 4228062 h 4228399"/>
                <a:gd name="connsiteX14-805" fmla="*/ 3607 w 5348289"/>
                <a:gd name="connsiteY14-806" fmla="*/ 3536415 h 4228399"/>
                <a:gd name="connsiteX15" fmla="*/ 0 w 5348289"/>
                <a:gd name="connsiteY15" fmla="*/ 728915 h 4228399"/>
                <a:gd name="connsiteX0-807" fmla="*/ 0 w 5348289"/>
                <a:gd name="connsiteY0-808" fmla="*/ 728915 h 4228399"/>
                <a:gd name="connsiteX1-809" fmla="*/ 805411 w 5348289"/>
                <a:gd name="connsiteY1-810" fmla="*/ 12517 h 4228399"/>
                <a:gd name="connsiteX2-811" fmla="*/ 1635789 w 5348289"/>
                <a:gd name="connsiteY2-812" fmla="*/ 77 h 4228399"/>
                <a:gd name="connsiteX3-813" fmla="*/ 2451700 w 5348289"/>
                <a:gd name="connsiteY3-814" fmla="*/ 302930 h 4228399"/>
                <a:gd name="connsiteX4-815" fmla="*/ 2659263 w 5348289"/>
                <a:gd name="connsiteY4-816" fmla="*/ 42074 h 4228399"/>
                <a:gd name="connsiteX5-817" fmla="*/ 3225855 w 5348289"/>
                <a:gd name="connsiteY5-818" fmla="*/ 0 h 4228399"/>
                <a:gd name="connsiteX6-819" fmla="*/ 4222426 w 5348289"/>
                <a:gd name="connsiteY6-820" fmla="*/ 714184 h 4228399"/>
                <a:gd name="connsiteX7-821" fmla="*/ 4255257 w 5348289"/>
                <a:gd name="connsiteY7-822" fmla="*/ 1559529 h 4228399"/>
                <a:gd name="connsiteX8-823" fmla="*/ 4762944 w 5348289"/>
                <a:gd name="connsiteY8-824" fmla="*/ 1595993 h 4228399"/>
                <a:gd name="connsiteX9-825" fmla="*/ 5348289 w 5348289"/>
                <a:gd name="connsiteY9-826" fmla="*/ 2165574 h 4228399"/>
                <a:gd name="connsiteX10-827" fmla="*/ 4286718 w 5348289"/>
                <a:gd name="connsiteY10-828" fmla="*/ 2418274 h 4228399"/>
                <a:gd name="connsiteX11-829" fmla="*/ 4228115 w 5348289"/>
                <a:gd name="connsiteY11-830" fmla="*/ 3480277 h 4228399"/>
                <a:gd name="connsiteX12-831" fmla="*/ 3499152 w 5348289"/>
                <a:gd name="connsiteY12-832" fmla="*/ 4228399 h 4228399"/>
                <a:gd name="connsiteX13-833" fmla="*/ 772952 w 5348289"/>
                <a:gd name="connsiteY13-834" fmla="*/ 4228062 h 4228399"/>
                <a:gd name="connsiteX14-835" fmla="*/ 3607 w 5348289"/>
                <a:gd name="connsiteY14-836" fmla="*/ 3536415 h 4228399"/>
                <a:gd name="connsiteX15-837" fmla="*/ 0 w 5348289"/>
                <a:gd name="connsiteY15-838" fmla="*/ 728915 h 4228399"/>
                <a:gd name="connsiteX0-839" fmla="*/ 0 w 5348289"/>
                <a:gd name="connsiteY0-840" fmla="*/ 735993 h 4235477"/>
                <a:gd name="connsiteX1-841" fmla="*/ 808677 w 5348289"/>
                <a:gd name="connsiteY1-842" fmla="*/ 0 h 4235477"/>
                <a:gd name="connsiteX2-843" fmla="*/ 1635789 w 5348289"/>
                <a:gd name="connsiteY2-844" fmla="*/ 7155 h 4235477"/>
                <a:gd name="connsiteX3-845" fmla="*/ 2451700 w 5348289"/>
                <a:gd name="connsiteY3-846" fmla="*/ 310008 h 4235477"/>
                <a:gd name="connsiteX4-847" fmla="*/ 2659263 w 5348289"/>
                <a:gd name="connsiteY4-848" fmla="*/ 49152 h 4235477"/>
                <a:gd name="connsiteX5-849" fmla="*/ 3225855 w 5348289"/>
                <a:gd name="connsiteY5-850" fmla="*/ 7078 h 4235477"/>
                <a:gd name="connsiteX6-851" fmla="*/ 4222426 w 5348289"/>
                <a:gd name="connsiteY6-852" fmla="*/ 721262 h 4235477"/>
                <a:gd name="connsiteX7-853" fmla="*/ 4255257 w 5348289"/>
                <a:gd name="connsiteY7-854" fmla="*/ 1566607 h 4235477"/>
                <a:gd name="connsiteX8-855" fmla="*/ 4762944 w 5348289"/>
                <a:gd name="connsiteY8-856" fmla="*/ 1603071 h 4235477"/>
                <a:gd name="connsiteX9-857" fmla="*/ 5348289 w 5348289"/>
                <a:gd name="connsiteY9-858" fmla="*/ 2172652 h 4235477"/>
                <a:gd name="connsiteX10-859" fmla="*/ 4286718 w 5348289"/>
                <a:gd name="connsiteY10-860" fmla="*/ 2425352 h 4235477"/>
                <a:gd name="connsiteX11-861" fmla="*/ 4228115 w 5348289"/>
                <a:gd name="connsiteY11-862" fmla="*/ 3487355 h 4235477"/>
                <a:gd name="connsiteX12-863" fmla="*/ 3499152 w 5348289"/>
                <a:gd name="connsiteY12-864" fmla="*/ 4235477 h 4235477"/>
                <a:gd name="connsiteX13-865" fmla="*/ 772952 w 5348289"/>
                <a:gd name="connsiteY13-866" fmla="*/ 4235140 h 4235477"/>
                <a:gd name="connsiteX14-867" fmla="*/ 3607 w 5348289"/>
                <a:gd name="connsiteY14-868" fmla="*/ 3543493 h 4235477"/>
                <a:gd name="connsiteX15-869" fmla="*/ 0 w 5348289"/>
                <a:gd name="connsiteY15-870" fmla="*/ 735993 h 4235477"/>
                <a:gd name="connsiteX0-871" fmla="*/ 0 w 5348289"/>
                <a:gd name="connsiteY0-872" fmla="*/ 735993 h 4235477"/>
                <a:gd name="connsiteX1-873" fmla="*/ 808677 w 5348289"/>
                <a:gd name="connsiteY1-874" fmla="*/ 0 h 4235477"/>
                <a:gd name="connsiteX2-875" fmla="*/ 1642320 w 5348289"/>
                <a:gd name="connsiteY2-876" fmla="*/ 39812 h 4235477"/>
                <a:gd name="connsiteX3-877" fmla="*/ 2451700 w 5348289"/>
                <a:gd name="connsiteY3-878" fmla="*/ 310008 h 4235477"/>
                <a:gd name="connsiteX4-879" fmla="*/ 2659263 w 5348289"/>
                <a:gd name="connsiteY4-880" fmla="*/ 49152 h 4235477"/>
                <a:gd name="connsiteX5-881" fmla="*/ 3225855 w 5348289"/>
                <a:gd name="connsiteY5-882" fmla="*/ 7078 h 4235477"/>
                <a:gd name="connsiteX6-883" fmla="*/ 4222426 w 5348289"/>
                <a:gd name="connsiteY6-884" fmla="*/ 721262 h 4235477"/>
                <a:gd name="connsiteX7-885" fmla="*/ 4255257 w 5348289"/>
                <a:gd name="connsiteY7-886" fmla="*/ 1566607 h 4235477"/>
                <a:gd name="connsiteX8-887" fmla="*/ 4762944 w 5348289"/>
                <a:gd name="connsiteY8-888" fmla="*/ 1603071 h 4235477"/>
                <a:gd name="connsiteX9-889" fmla="*/ 5348289 w 5348289"/>
                <a:gd name="connsiteY9-890" fmla="*/ 2172652 h 4235477"/>
                <a:gd name="connsiteX10-891" fmla="*/ 4286718 w 5348289"/>
                <a:gd name="connsiteY10-892" fmla="*/ 2425352 h 4235477"/>
                <a:gd name="connsiteX11-893" fmla="*/ 4228115 w 5348289"/>
                <a:gd name="connsiteY11-894" fmla="*/ 3487355 h 4235477"/>
                <a:gd name="connsiteX12-895" fmla="*/ 3499152 w 5348289"/>
                <a:gd name="connsiteY12-896" fmla="*/ 4235477 h 4235477"/>
                <a:gd name="connsiteX13-897" fmla="*/ 772952 w 5348289"/>
                <a:gd name="connsiteY13-898" fmla="*/ 4235140 h 4235477"/>
                <a:gd name="connsiteX14-899" fmla="*/ 3607 w 5348289"/>
                <a:gd name="connsiteY14-900" fmla="*/ 3543493 h 4235477"/>
                <a:gd name="connsiteX15-901" fmla="*/ 0 w 5348289"/>
                <a:gd name="connsiteY15-902" fmla="*/ 735993 h 4235477"/>
                <a:gd name="connsiteX0-903" fmla="*/ 0 w 5348289"/>
                <a:gd name="connsiteY0-904" fmla="*/ 735993 h 4235477"/>
                <a:gd name="connsiteX1-905" fmla="*/ 808677 w 5348289"/>
                <a:gd name="connsiteY1-906" fmla="*/ 0 h 4235477"/>
                <a:gd name="connsiteX2-907" fmla="*/ 1652118 w 5348289"/>
                <a:gd name="connsiteY2-908" fmla="*/ 26749 h 4235477"/>
                <a:gd name="connsiteX3-909" fmla="*/ 2451700 w 5348289"/>
                <a:gd name="connsiteY3-910" fmla="*/ 310008 h 4235477"/>
                <a:gd name="connsiteX4-911" fmla="*/ 2659263 w 5348289"/>
                <a:gd name="connsiteY4-912" fmla="*/ 49152 h 4235477"/>
                <a:gd name="connsiteX5-913" fmla="*/ 3225855 w 5348289"/>
                <a:gd name="connsiteY5-914" fmla="*/ 7078 h 4235477"/>
                <a:gd name="connsiteX6-915" fmla="*/ 4222426 w 5348289"/>
                <a:gd name="connsiteY6-916" fmla="*/ 721262 h 4235477"/>
                <a:gd name="connsiteX7-917" fmla="*/ 4255257 w 5348289"/>
                <a:gd name="connsiteY7-918" fmla="*/ 1566607 h 4235477"/>
                <a:gd name="connsiteX8-919" fmla="*/ 4762944 w 5348289"/>
                <a:gd name="connsiteY8-920" fmla="*/ 1603071 h 4235477"/>
                <a:gd name="connsiteX9-921" fmla="*/ 5348289 w 5348289"/>
                <a:gd name="connsiteY9-922" fmla="*/ 2172652 h 4235477"/>
                <a:gd name="connsiteX10-923" fmla="*/ 4286718 w 5348289"/>
                <a:gd name="connsiteY10-924" fmla="*/ 2425352 h 4235477"/>
                <a:gd name="connsiteX11-925" fmla="*/ 4228115 w 5348289"/>
                <a:gd name="connsiteY11-926" fmla="*/ 3487355 h 4235477"/>
                <a:gd name="connsiteX12-927" fmla="*/ 3499152 w 5348289"/>
                <a:gd name="connsiteY12-928" fmla="*/ 4235477 h 4235477"/>
                <a:gd name="connsiteX13-929" fmla="*/ 772952 w 5348289"/>
                <a:gd name="connsiteY13-930" fmla="*/ 4235140 h 4235477"/>
                <a:gd name="connsiteX14-931" fmla="*/ 3607 w 5348289"/>
                <a:gd name="connsiteY14-932" fmla="*/ 3543493 h 4235477"/>
                <a:gd name="connsiteX15-933" fmla="*/ 0 w 5348289"/>
                <a:gd name="connsiteY15-934" fmla="*/ 735993 h 4235477"/>
                <a:gd name="connsiteX0-935" fmla="*/ 0 w 5348289"/>
                <a:gd name="connsiteY0-936" fmla="*/ 735993 h 4235477"/>
                <a:gd name="connsiteX1-937" fmla="*/ 808677 w 5348289"/>
                <a:gd name="connsiteY1-938" fmla="*/ 0 h 4235477"/>
                <a:gd name="connsiteX2-939" fmla="*/ 1652118 w 5348289"/>
                <a:gd name="connsiteY2-940" fmla="*/ 26749 h 4235477"/>
                <a:gd name="connsiteX3-941" fmla="*/ 2451700 w 5348289"/>
                <a:gd name="connsiteY3-942" fmla="*/ 310008 h 4235477"/>
                <a:gd name="connsiteX4-943" fmla="*/ 2659263 w 5348289"/>
                <a:gd name="connsiteY4-944" fmla="*/ 49152 h 4235477"/>
                <a:gd name="connsiteX5-945" fmla="*/ 3225855 w 5348289"/>
                <a:gd name="connsiteY5-946" fmla="*/ 7078 h 4235477"/>
                <a:gd name="connsiteX6-947" fmla="*/ 4222426 w 5348289"/>
                <a:gd name="connsiteY6-948" fmla="*/ 721262 h 4235477"/>
                <a:gd name="connsiteX7-949" fmla="*/ 4255257 w 5348289"/>
                <a:gd name="connsiteY7-950" fmla="*/ 1566607 h 4235477"/>
                <a:gd name="connsiteX8-951" fmla="*/ 4762944 w 5348289"/>
                <a:gd name="connsiteY8-952" fmla="*/ 1603071 h 4235477"/>
                <a:gd name="connsiteX9-953" fmla="*/ 5348289 w 5348289"/>
                <a:gd name="connsiteY9-954" fmla="*/ 2172652 h 4235477"/>
                <a:gd name="connsiteX10-955" fmla="*/ 4286718 w 5348289"/>
                <a:gd name="connsiteY10-956" fmla="*/ 2425352 h 4235477"/>
                <a:gd name="connsiteX11-957" fmla="*/ 4228115 w 5348289"/>
                <a:gd name="connsiteY11-958" fmla="*/ 3487355 h 4235477"/>
                <a:gd name="connsiteX12-959" fmla="*/ 3499152 w 5348289"/>
                <a:gd name="connsiteY12-960" fmla="*/ 4235477 h 4235477"/>
                <a:gd name="connsiteX13-961" fmla="*/ 772952 w 5348289"/>
                <a:gd name="connsiteY13-962" fmla="*/ 4235140 h 4235477"/>
                <a:gd name="connsiteX14-963" fmla="*/ 3607 w 5348289"/>
                <a:gd name="connsiteY14-964" fmla="*/ 3543493 h 4235477"/>
                <a:gd name="connsiteX15-965" fmla="*/ 0 w 5348289"/>
                <a:gd name="connsiteY15-966" fmla="*/ 735993 h 4235477"/>
                <a:gd name="connsiteX0-967" fmla="*/ 0 w 5348289"/>
                <a:gd name="connsiteY0-968" fmla="*/ 735993 h 4235477"/>
                <a:gd name="connsiteX1-969" fmla="*/ 808677 w 5348289"/>
                <a:gd name="connsiteY1-970" fmla="*/ 0 h 4235477"/>
                <a:gd name="connsiteX2-971" fmla="*/ 1665181 w 5348289"/>
                <a:gd name="connsiteY2-972" fmla="*/ 30015 h 4235477"/>
                <a:gd name="connsiteX3-973" fmla="*/ 2451700 w 5348289"/>
                <a:gd name="connsiteY3-974" fmla="*/ 310008 h 4235477"/>
                <a:gd name="connsiteX4-975" fmla="*/ 2659263 w 5348289"/>
                <a:gd name="connsiteY4-976" fmla="*/ 49152 h 4235477"/>
                <a:gd name="connsiteX5-977" fmla="*/ 3225855 w 5348289"/>
                <a:gd name="connsiteY5-978" fmla="*/ 7078 h 4235477"/>
                <a:gd name="connsiteX6-979" fmla="*/ 4222426 w 5348289"/>
                <a:gd name="connsiteY6-980" fmla="*/ 721262 h 4235477"/>
                <a:gd name="connsiteX7-981" fmla="*/ 4255257 w 5348289"/>
                <a:gd name="connsiteY7-982" fmla="*/ 1566607 h 4235477"/>
                <a:gd name="connsiteX8-983" fmla="*/ 4762944 w 5348289"/>
                <a:gd name="connsiteY8-984" fmla="*/ 1603071 h 4235477"/>
                <a:gd name="connsiteX9-985" fmla="*/ 5348289 w 5348289"/>
                <a:gd name="connsiteY9-986" fmla="*/ 2172652 h 4235477"/>
                <a:gd name="connsiteX10-987" fmla="*/ 4286718 w 5348289"/>
                <a:gd name="connsiteY10-988" fmla="*/ 2425352 h 4235477"/>
                <a:gd name="connsiteX11-989" fmla="*/ 4228115 w 5348289"/>
                <a:gd name="connsiteY11-990" fmla="*/ 3487355 h 4235477"/>
                <a:gd name="connsiteX12-991" fmla="*/ 3499152 w 5348289"/>
                <a:gd name="connsiteY12-992" fmla="*/ 4235477 h 4235477"/>
                <a:gd name="connsiteX13-993" fmla="*/ 772952 w 5348289"/>
                <a:gd name="connsiteY13-994" fmla="*/ 4235140 h 4235477"/>
                <a:gd name="connsiteX14-995" fmla="*/ 3607 w 5348289"/>
                <a:gd name="connsiteY14-996" fmla="*/ 3543493 h 4235477"/>
                <a:gd name="connsiteX15-997" fmla="*/ 0 w 5348289"/>
                <a:gd name="connsiteY15-998" fmla="*/ 735993 h 4235477"/>
                <a:gd name="connsiteX0-999" fmla="*/ 0 w 5348289"/>
                <a:gd name="connsiteY0-1000" fmla="*/ 735993 h 4235477"/>
                <a:gd name="connsiteX1-1001" fmla="*/ 808677 w 5348289"/>
                <a:gd name="connsiteY1-1002" fmla="*/ 0 h 4235477"/>
                <a:gd name="connsiteX2-1003" fmla="*/ 1665181 w 5348289"/>
                <a:gd name="connsiteY2-1004" fmla="*/ 30015 h 4235477"/>
                <a:gd name="connsiteX3-1005" fmla="*/ 2451700 w 5348289"/>
                <a:gd name="connsiteY3-1006" fmla="*/ 310008 h 4235477"/>
                <a:gd name="connsiteX4-1007" fmla="*/ 2659263 w 5348289"/>
                <a:gd name="connsiteY4-1008" fmla="*/ 49152 h 4235477"/>
                <a:gd name="connsiteX5-1009" fmla="*/ 3225855 w 5348289"/>
                <a:gd name="connsiteY5-1010" fmla="*/ 7078 h 4235477"/>
                <a:gd name="connsiteX6-1011" fmla="*/ 4222426 w 5348289"/>
                <a:gd name="connsiteY6-1012" fmla="*/ 721262 h 4235477"/>
                <a:gd name="connsiteX7-1013" fmla="*/ 4255257 w 5348289"/>
                <a:gd name="connsiteY7-1014" fmla="*/ 1566607 h 4235477"/>
                <a:gd name="connsiteX8-1015" fmla="*/ 4762944 w 5348289"/>
                <a:gd name="connsiteY8-1016" fmla="*/ 1603071 h 4235477"/>
                <a:gd name="connsiteX9-1017" fmla="*/ 5348289 w 5348289"/>
                <a:gd name="connsiteY9-1018" fmla="*/ 2172652 h 4235477"/>
                <a:gd name="connsiteX10-1019" fmla="*/ 4286718 w 5348289"/>
                <a:gd name="connsiteY10-1020" fmla="*/ 2425352 h 4235477"/>
                <a:gd name="connsiteX11-1021" fmla="*/ 4228115 w 5348289"/>
                <a:gd name="connsiteY11-1022" fmla="*/ 3487355 h 4235477"/>
                <a:gd name="connsiteX12-1023" fmla="*/ 3499152 w 5348289"/>
                <a:gd name="connsiteY12-1024" fmla="*/ 4235477 h 4235477"/>
                <a:gd name="connsiteX13-1025" fmla="*/ 772952 w 5348289"/>
                <a:gd name="connsiteY13-1026" fmla="*/ 4235140 h 4235477"/>
                <a:gd name="connsiteX14-1027" fmla="*/ 3607 w 5348289"/>
                <a:gd name="connsiteY14-1028" fmla="*/ 3543493 h 4235477"/>
                <a:gd name="connsiteX15-1029" fmla="*/ 0 w 5348289"/>
                <a:gd name="connsiteY15-1030" fmla="*/ 735993 h 4235477"/>
                <a:gd name="connsiteX0-1031" fmla="*/ 0 w 5348289"/>
                <a:gd name="connsiteY0-1032" fmla="*/ 735993 h 4235477"/>
                <a:gd name="connsiteX1-1033" fmla="*/ 808677 w 5348289"/>
                <a:gd name="connsiteY1-1034" fmla="*/ 0 h 4235477"/>
                <a:gd name="connsiteX2-1035" fmla="*/ 1665181 w 5348289"/>
                <a:gd name="connsiteY2-1036" fmla="*/ 30015 h 4235477"/>
                <a:gd name="connsiteX3-1037" fmla="*/ 2451700 w 5348289"/>
                <a:gd name="connsiteY3-1038" fmla="*/ 310008 h 4235477"/>
                <a:gd name="connsiteX4-1039" fmla="*/ 2659263 w 5348289"/>
                <a:gd name="connsiteY4-1040" fmla="*/ 49152 h 4235477"/>
                <a:gd name="connsiteX5-1041" fmla="*/ 3225855 w 5348289"/>
                <a:gd name="connsiteY5-1042" fmla="*/ 7078 h 4235477"/>
                <a:gd name="connsiteX6-1043" fmla="*/ 4222426 w 5348289"/>
                <a:gd name="connsiteY6-1044" fmla="*/ 721262 h 4235477"/>
                <a:gd name="connsiteX7-1045" fmla="*/ 4255257 w 5348289"/>
                <a:gd name="connsiteY7-1046" fmla="*/ 1566607 h 4235477"/>
                <a:gd name="connsiteX8-1047" fmla="*/ 4762944 w 5348289"/>
                <a:gd name="connsiteY8-1048" fmla="*/ 1603071 h 4235477"/>
                <a:gd name="connsiteX9-1049" fmla="*/ 5348289 w 5348289"/>
                <a:gd name="connsiteY9-1050" fmla="*/ 2172652 h 4235477"/>
                <a:gd name="connsiteX10-1051" fmla="*/ 4286718 w 5348289"/>
                <a:gd name="connsiteY10-1052" fmla="*/ 2425352 h 4235477"/>
                <a:gd name="connsiteX11-1053" fmla="*/ 4228115 w 5348289"/>
                <a:gd name="connsiteY11-1054" fmla="*/ 3487355 h 4235477"/>
                <a:gd name="connsiteX12-1055" fmla="*/ 3499152 w 5348289"/>
                <a:gd name="connsiteY12-1056" fmla="*/ 4235477 h 4235477"/>
                <a:gd name="connsiteX13-1057" fmla="*/ 772952 w 5348289"/>
                <a:gd name="connsiteY13-1058" fmla="*/ 4235140 h 4235477"/>
                <a:gd name="connsiteX14-1059" fmla="*/ 3607 w 5348289"/>
                <a:gd name="connsiteY14-1060" fmla="*/ 3543493 h 4235477"/>
                <a:gd name="connsiteX15-1061" fmla="*/ 0 w 5348289"/>
                <a:gd name="connsiteY15-1062" fmla="*/ 735993 h 4235477"/>
                <a:gd name="connsiteX0-1063" fmla="*/ 0 w 5348289"/>
                <a:gd name="connsiteY0-1064" fmla="*/ 735993 h 4235477"/>
                <a:gd name="connsiteX1-1065" fmla="*/ 808677 w 5348289"/>
                <a:gd name="connsiteY1-1066" fmla="*/ 0 h 4235477"/>
                <a:gd name="connsiteX2-1067" fmla="*/ 1665181 w 5348289"/>
                <a:gd name="connsiteY2-1068" fmla="*/ 30015 h 4235477"/>
                <a:gd name="connsiteX3-1069" fmla="*/ 2451700 w 5348289"/>
                <a:gd name="connsiteY3-1070" fmla="*/ 310008 h 4235477"/>
                <a:gd name="connsiteX4-1071" fmla="*/ 2659263 w 5348289"/>
                <a:gd name="connsiteY4-1072" fmla="*/ 49152 h 4235477"/>
                <a:gd name="connsiteX5-1073" fmla="*/ 3225855 w 5348289"/>
                <a:gd name="connsiteY5-1074" fmla="*/ 7078 h 4235477"/>
                <a:gd name="connsiteX6-1075" fmla="*/ 4222426 w 5348289"/>
                <a:gd name="connsiteY6-1076" fmla="*/ 721262 h 4235477"/>
                <a:gd name="connsiteX7-1077" fmla="*/ 4255257 w 5348289"/>
                <a:gd name="connsiteY7-1078" fmla="*/ 1566607 h 4235477"/>
                <a:gd name="connsiteX8-1079" fmla="*/ 4762944 w 5348289"/>
                <a:gd name="connsiteY8-1080" fmla="*/ 1603071 h 4235477"/>
                <a:gd name="connsiteX9-1081" fmla="*/ 5348289 w 5348289"/>
                <a:gd name="connsiteY9-1082" fmla="*/ 2172652 h 4235477"/>
                <a:gd name="connsiteX10-1083" fmla="*/ 4286718 w 5348289"/>
                <a:gd name="connsiteY10-1084" fmla="*/ 2425352 h 4235477"/>
                <a:gd name="connsiteX11-1085" fmla="*/ 4228115 w 5348289"/>
                <a:gd name="connsiteY11-1086" fmla="*/ 3487355 h 4235477"/>
                <a:gd name="connsiteX12-1087" fmla="*/ 3499152 w 5348289"/>
                <a:gd name="connsiteY12-1088" fmla="*/ 4235477 h 4235477"/>
                <a:gd name="connsiteX13-1089" fmla="*/ 772952 w 5348289"/>
                <a:gd name="connsiteY13-1090" fmla="*/ 4235140 h 4235477"/>
                <a:gd name="connsiteX14-1091" fmla="*/ 3607 w 5348289"/>
                <a:gd name="connsiteY14-1092" fmla="*/ 3543493 h 4235477"/>
                <a:gd name="connsiteX15-1093" fmla="*/ 0 w 5348289"/>
                <a:gd name="connsiteY15-1094" fmla="*/ 735993 h 4235477"/>
                <a:gd name="connsiteX0-1095" fmla="*/ 0 w 5348289"/>
                <a:gd name="connsiteY0-1096" fmla="*/ 735993 h 4235477"/>
                <a:gd name="connsiteX1-1097" fmla="*/ 808677 w 5348289"/>
                <a:gd name="connsiteY1-1098" fmla="*/ 0 h 4235477"/>
                <a:gd name="connsiteX2-1099" fmla="*/ 1665181 w 5348289"/>
                <a:gd name="connsiteY2-1100" fmla="*/ 30015 h 4235477"/>
                <a:gd name="connsiteX3-1101" fmla="*/ 2451700 w 5348289"/>
                <a:gd name="connsiteY3-1102" fmla="*/ 310008 h 4235477"/>
                <a:gd name="connsiteX4-1103" fmla="*/ 2659263 w 5348289"/>
                <a:gd name="connsiteY4-1104" fmla="*/ 49152 h 4235477"/>
                <a:gd name="connsiteX5-1105" fmla="*/ 3225855 w 5348289"/>
                <a:gd name="connsiteY5-1106" fmla="*/ 7078 h 4235477"/>
                <a:gd name="connsiteX6-1107" fmla="*/ 4222426 w 5348289"/>
                <a:gd name="connsiteY6-1108" fmla="*/ 721262 h 4235477"/>
                <a:gd name="connsiteX7-1109" fmla="*/ 4255257 w 5348289"/>
                <a:gd name="connsiteY7-1110" fmla="*/ 1566607 h 4235477"/>
                <a:gd name="connsiteX8-1111" fmla="*/ 4762944 w 5348289"/>
                <a:gd name="connsiteY8-1112" fmla="*/ 1603071 h 4235477"/>
                <a:gd name="connsiteX9-1113" fmla="*/ 5348289 w 5348289"/>
                <a:gd name="connsiteY9-1114" fmla="*/ 2172652 h 4235477"/>
                <a:gd name="connsiteX10-1115" fmla="*/ 4286718 w 5348289"/>
                <a:gd name="connsiteY10-1116" fmla="*/ 2425352 h 4235477"/>
                <a:gd name="connsiteX11-1117" fmla="*/ 4228115 w 5348289"/>
                <a:gd name="connsiteY11-1118" fmla="*/ 3487355 h 4235477"/>
                <a:gd name="connsiteX12-1119" fmla="*/ 3499152 w 5348289"/>
                <a:gd name="connsiteY12-1120" fmla="*/ 4235477 h 4235477"/>
                <a:gd name="connsiteX13-1121" fmla="*/ 772952 w 5348289"/>
                <a:gd name="connsiteY13-1122" fmla="*/ 4235140 h 4235477"/>
                <a:gd name="connsiteX14-1123" fmla="*/ 3607 w 5348289"/>
                <a:gd name="connsiteY14-1124" fmla="*/ 3543493 h 4235477"/>
                <a:gd name="connsiteX15-1125" fmla="*/ 0 w 5348289"/>
                <a:gd name="connsiteY15-1126" fmla="*/ 735993 h 4235477"/>
                <a:gd name="connsiteX0-1127" fmla="*/ 0 w 5348289"/>
                <a:gd name="connsiteY0-1128" fmla="*/ 738327 h 4237811"/>
                <a:gd name="connsiteX1-1129" fmla="*/ 808677 w 5348289"/>
                <a:gd name="connsiteY1-1130" fmla="*/ 2334 h 4237811"/>
                <a:gd name="connsiteX2-1131" fmla="*/ 1665181 w 5348289"/>
                <a:gd name="connsiteY2-1132" fmla="*/ 32349 h 4237811"/>
                <a:gd name="connsiteX3-1133" fmla="*/ 2451700 w 5348289"/>
                <a:gd name="connsiteY3-1134" fmla="*/ 312342 h 4237811"/>
                <a:gd name="connsiteX4-1135" fmla="*/ 2659263 w 5348289"/>
                <a:gd name="connsiteY4-1136" fmla="*/ 51486 h 4237811"/>
                <a:gd name="connsiteX5-1137" fmla="*/ 3225855 w 5348289"/>
                <a:gd name="connsiteY5-1138" fmla="*/ 9412 h 4237811"/>
                <a:gd name="connsiteX6-1139" fmla="*/ 4222426 w 5348289"/>
                <a:gd name="connsiteY6-1140" fmla="*/ 723596 h 4237811"/>
                <a:gd name="connsiteX7-1141" fmla="*/ 4255257 w 5348289"/>
                <a:gd name="connsiteY7-1142" fmla="*/ 1568941 h 4237811"/>
                <a:gd name="connsiteX8-1143" fmla="*/ 4762944 w 5348289"/>
                <a:gd name="connsiteY8-1144" fmla="*/ 1605405 h 4237811"/>
                <a:gd name="connsiteX9-1145" fmla="*/ 5348289 w 5348289"/>
                <a:gd name="connsiteY9-1146" fmla="*/ 2174986 h 4237811"/>
                <a:gd name="connsiteX10-1147" fmla="*/ 4286718 w 5348289"/>
                <a:gd name="connsiteY10-1148" fmla="*/ 2427686 h 4237811"/>
                <a:gd name="connsiteX11-1149" fmla="*/ 4228115 w 5348289"/>
                <a:gd name="connsiteY11-1150" fmla="*/ 3489689 h 4237811"/>
                <a:gd name="connsiteX12-1151" fmla="*/ 3499152 w 5348289"/>
                <a:gd name="connsiteY12-1152" fmla="*/ 4237811 h 4237811"/>
                <a:gd name="connsiteX13-1153" fmla="*/ 772952 w 5348289"/>
                <a:gd name="connsiteY13-1154" fmla="*/ 4237474 h 4237811"/>
                <a:gd name="connsiteX14-1155" fmla="*/ 3607 w 5348289"/>
                <a:gd name="connsiteY14-1156" fmla="*/ 3545827 h 4237811"/>
                <a:gd name="connsiteX15-1157" fmla="*/ 0 w 5348289"/>
                <a:gd name="connsiteY15-1158" fmla="*/ 738327 h 4237811"/>
                <a:gd name="connsiteX0-1159" fmla="*/ 0 w 5348289"/>
                <a:gd name="connsiteY0-1160" fmla="*/ 738327 h 4237811"/>
                <a:gd name="connsiteX1-1161" fmla="*/ 808677 w 5348289"/>
                <a:gd name="connsiteY1-1162" fmla="*/ 2334 h 4237811"/>
                <a:gd name="connsiteX2-1163" fmla="*/ 1665181 w 5348289"/>
                <a:gd name="connsiteY2-1164" fmla="*/ 32349 h 4237811"/>
                <a:gd name="connsiteX3-1165" fmla="*/ 2451700 w 5348289"/>
                <a:gd name="connsiteY3-1166" fmla="*/ 312342 h 4237811"/>
                <a:gd name="connsiteX4-1167" fmla="*/ 2659263 w 5348289"/>
                <a:gd name="connsiteY4-1168" fmla="*/ 51486 h 4237811"/>
                <a:gd name="connsiteX5-1169" fmla="*/ 3225855 w 5348289"/>
                <a:gd name="connsiteY5-1170" fmla="*/ 9412 h 4237811"/>
                <a:gd name="connsiteX6-1171" fmla="*/ 4222426 w 5348289"/>
                <a:gd name="connsiteY6-1172" fmla="*/ 723596 h 4237811"/>
                <a:gd name="connsiteX7-1173" fmla="*/ 4255257 w 5348289"/>
                <a:gd name="connsiteY7-1174" fmla="*/ 1568941 h 4237811"/>
                <a:gd name="connsiteX8-1175" fmla="*/ 4762944 w 5348289"/>
                <a:gd name="connsiteY8-1176" fmla="*/ 1605405 h 4237811"/>
                <a:gd name="connsiteX9-1177" fmla="*/ 5348289 w 5348289"/>
                <a:gd name="connsiteY9-1178" fmla="*/ 2174986 h 4237811"/>
                <a:gd name="connsiteX10-1179" fmla="*/ 4286718 w 5348289"/>
                <a:gd name="connsiteY10-1180" fmla="*/ 2427686 h 4237811"/>
                <a:gd name="connsiteX11-1181" fmla="*/ 4228115 w 5348289"/>
                <a:gd name="connsiteY11-1182" fmla="*/ 3489689 h 4237811"/>
                <a:gd name="connsiteX12-1183" fmla="*/ 3499152 w 5348289"/>
                <a:gd name="connsiteY12-1184" fmla="*/ 4237811 h 4237811"/>
                <a:gd name="connsiteX13-1185" fmla="*/ 772952 w 5348289"/>
                <a:gd name="connsiteY13-1186" fmla="*/ 4237474 h 4237811"/>
                <a:gd name="connsiteX14-1187" fmla="*/ 3607 w 5348289"/>
                <a:gd name="connsiteY14-1188" fmla="*/ 3545827 h 4237811"/>
                <a:gd name="connsiteX15-1189" fmla="*/ 0 w 5348289"/>
                <a:gd name="connsiteY15-1190" fmla="*/ 738327 h 4237811"/>
                <a:gd name="connsiteX0-1191" fmla="*/ 0 w 5348289"/>
                <a:gd name="connsiteY0-1192" fmla="*/ 738327 h 4237811"/>
                <a:gd name="connsiteX1-1193" fmla="*/ 808677 w 5348289"/>
                <a:gd name="connsiteY1-1194" fmla="*/ 2334 h 4237811"/>
                <a:gd name="connsiteX2-1195" fmla="*/ 1665181 w 5348289"/>
                <a:gd name="connsiteY2-1196" fmla="*/ 32349 h 4237811"/>
                <a:gd name="connsiteX3-1197" fmla="*/ 2451700 w 5348289"/>
                <a:gd name="connsiteY3-1198" fmla="*/ 312342 h 4237811"/>
                <a:gd name="connsiteX4-1199" fmla="*/ 2659263 w 5348289"/>
                <a:gd name="connsiteY4-1200" fmla="*/ 51486 h 4237811"/>
                <a:gd name="connsiteX5-1201" fmla="*/ 3225855 w 5348289"/>
                <a:gd name="connsiteY5-1202" fmla="*/ 9412 h 4237811"/>
                <a:gd name="connsiteX6-1203" fmla="*/ 4222426 w 5348289"/>
                <a:gd name="connsiteY6-1204" fmla="*/ 723596 h 4237811"/>
                <a:gd name="connsiteX7-1205" fmla="*/ 4255257 w 5348289"/>
                <a:gd name="connsiteY7-1206" fmla="*/ 1568941 h 4237811"/>
                <a:gd name="connsiteX8-1207" fmla="*/ 4762944 w 5348289"/>
                <a:gd name="connsiteY8-1208" fmla="*/ 1605405 h 4237811"/>
                <a:gd name="connsiteX9-1209" fmla="*/ 5348289 w 5348289"/>
                <a:gd name="connsiteY9-1210" fmla="*/ 2174986 h 4237811"/>
                <a:gd name="connsiteX10-1211" fmla="*/ 4286718 w 5348289"/>
                <a:gd name="connsiteY10-1212" fmla="*/ 2427686 h 4237811"/>
                <a:gd name="connsiteX11-1213" fmla="*/ 4228115 w 5348289"/>
                <a:gd name="connsiteY11-1214" fmla="*/ 3489689 h 4237811"/>
                <a:gd name="connsiteX12-1215" fmla="*/ 3499152 w 5348289"/>
                <a:gd name="connsiteY12-1216" fmla="*/ 4237811 h 4237811"/>
                <a:gd name="connsiteX13-1217" fmla="*/ 772952 w 5348289"/>
                <a:gd name="connsiteY13-1218" fmla="*/ 4237474 h 4237811"/>
                <a:gd name="connsiteX14-1219" fmla="*/ 3607 w 5348289"/>
                <a:gd name="connsiteY14-1220" fmla="*/ 3545827 h 4237811"/>
                <a:gd name="connsiteX15-1221" fmla="*/ 0 w 5348289"/>
                <a:gd name="connsiteY15-1222" fmla="*/ 738327 h 4237811"/>
                <a:gd name="connsiteX0-1223" fmla="*/ 0 w 5348289"/>
                <a:gd name="connsiteY0-1224" fmla="*/ 738327 h 4237811"/>
                <a:gd name="connsiteX1-1225" fmla="*/ 808677 w 5348289"/>
                <a:gd name="connsiteY1-1226" fmla="*/ 2334 h 4237811"/>
                <a:gd name="connsiteX2-1227" fmla="*/ 1665181 w 5348289"/>
                <a:gd name="connsiteY2-1228" fmla="*/ 32349 h 4237811"/>
                <a:gd name="connsiteX3-1229" fmla="*/ 2451700 w 5348289"/>
                <a:gd name="connsiteY3-1230" fmla="*/ 312342 h 4237811"/>
                <a:gd name="connsiteX4-1231" fmla="*/ 2659263 w 5348289"/>
                <a:gd name="connsiteY4-1232" fmla="*/ 51486 h 4237811"/>
                <a:gd name="connsiteX5-1233" fmla="*/ 3225855 w 5348289"/>
                <a:gd name="connsiteY5-1234" fmla="*/ 9412 h 4237811"/>
                <a:gd name="connsiteX6-1235" fmla="*/ 4222426 w 5348289"/>
                <a:gd name="connsiteY6-1236" fmla="*/ 723596 h 4237811"/>
                <a:gd name="connsiteX7-1237" fmla="*/ 4255257 w 5348289"/>
                <a:gd name="connsiteY7-1238" fmla="*/ 1568941 h 4237811"/>
                <a:gd name="connsiteX8-1239" fmla="*/ 4762944 w 5348289"/>
                <a:gd name="connsiteY8-1240" fmla="*/ 1605405 h 4237811"/>
                <a:gd name="connsiteX9-1241" fmla="*/ 5348289 w 5348289"/>
                <a:gd name="connsiteY9-1242" fmla="*/ 2174986 h 4237811"/>
                <a:gd name="connsiteX10-1243" fmla="*/ 4286718 w 5348289"/>
                <a:gd name="connsiteY10-1244" fmla="*/ 2427686 h 4237811"/>
                <a:gd name="connsiteX11-1245" fmla="*/ 4228115 w 5348289"/>
                <a:gd name="connsiteY11-1246" fmla="*/ 3489689 h 4237811"/>
                <a:gd name="connsiteX12-1247" fmla="*/ 3499152 w 5348289"/>
                <a:gd name="connsiteY12-1248" fmla="*/ 4237811 h 4237811"/>
                <a:gd name="connsiteX13-1249" fmla="*/ 772952 w 5348289"/>
                <a:gd name="connsiteY13-1250" fmla="*/ 4237474 h 4237811"/>
                <a:gd name="connsiteX14-1251" fmla="*/ 3607 w 5348289"/>
                <a:gd name="connsiteY14-1252" fmla="*/ 3545827 h 4237811"/>
                <a:gd name="connsiteX15-1253" fmla="*/ 0 w 5348289"/>
                <a:gd name="connsiteY15-1254" fmla="*/ 738327 h 4237811"/>
                <a:gd name="connsiteX0-1255" fmla="*/ 0 w 5348289"/>
                <a:gd name="connsiteY0-1256" fmla="*/ 738327 h 4237811"/>
                <a:gd name="connsiteX1-1257" fmla="*/ 808677 w 5348289"/>
                <a:gd name="connsiteY1-1258" fmla="*/ 2334 h 4237811"/>
                <a:gd name="connsiteX2-1259" fmla="*/ 1665181 w 5348289"/>
                <a:gd name="connsiteY2-1260" fmla="*/ 32349 h 4237811"/>
                <a:gd name="connsiteX3-1261" fmla="*/ 2451700 w 5348289"/>
                <a:gd name="connsiteY3-1262" fmla="*/ 312342 h 4237811"/>
                <a:gd name="connsiteX4-1263" fmla="*/ 2659263 w 5348289"/>
                <a:gd name="connsiteY4-1264" fmla="*/ 51486 h 4237811"/>
                <a:gd name="connsiteX5-1265" fmla="*/ 3225855 w 5348289"/>
                <a:gd name="connsiteY5-1266" fmla="*/ 9412 h 4237811"/>
                <a:gd name="connsiteX6-1267" fmla="*/ 4222426 w 5348289"/>
                <a:gd name="connsiteY6-1268" fmla="*/ 723596 h 4237811"/>
                <a:gd name="connsiteX7-1269" fmla="*/ 4255257 w 5348289"/>
                <a:gd name="connsiteY7-1270" fmla="*/ 1568941 h 4237811"/>
                <a:gd name="connsiteX8-1271" fmla="*/ 4762944 w 5348289"/>
                <a:gd name="connsiteY8-1272" fmla="*/ 1605405 h 4237811"/>
                <a:gd name="connsiteX9-1273" fmla="*/ 5348289 w 5348289"/>
                <a:gd name="connsiteY9-1274" fmla="*/ 2174986 h 4237811"/>
                <a:gd name="connsiteX10-1275" fmla="*/ 4286718 w 5348289"/>
                <a:gd name="connsiteY10-1276" fmla="*/ 2427686 h 4237811"/>
                <a:gd name="connsiteX11-1277" fmla="*/ 4228115 w 5348289"/>
                <a:gd name="connsiteY11-1278" fmla="*/ 3489689 h 4237811"/>
                <a:gd name="connsiteX12-1279" fmla="*/ 3499152 w 5348289"/>
                <a:gd name="connsiteY12-1280" fmla="*/ 4237811 h 4237811"/>
                <a:gd name="connsiteX13-1281" fmla="*/ 772952 w 5348289"/>
                <a:gd name="connsiteY13-1282" fmla="*/ 4237474 h 4237811"/>
                <a:gd name="connsiteX14-1283" fmla="*/ 3607 w 5348289"/>
                <a:gd name="connsiteY14-1284" fmla="*/ 3545827 h 4237811"/>
                <a:gd name="connsiteX15-1285" fmla="*/ 0 w 5348289"/>
                <a:gd name="connsiteY15-1286" fmla="*/ 738327 h 4237811"/>
                <a:gd name="connsiteX0-1287" fmla="*/ 0 w 5348289"/>
                <a:gd name="connsiteY0-1288" fmla="*/ 738327 h 4237811"/>
                <a:gd name="connsiteX1-1289" fmla="*/ 808677 w 5348289"/>
                <a:gd name="connsiteY1-1290" fmla="*/ 2334 h 4237811"/>
                <a:gd name="connsiteX2-1291" fmla="*/ 1665181 w 5348289"/>
                <a:gd name="connsiteY2-1292" fmla="*/ 32349 h 4237811"/>
                <a:gd name="connsiteX3-1293" fmla="*/ 2451700 w 5348289"/>
                <a:gd name="connsiteY3-1294" fmla="*/ 312342 h 4237811"/>
                <a:gd name="connsiteX4-1295" fmla="*/ 2659263 w 5348289"/>
                <a:gd name="connsiteY4-1296" fmla="*/ 51486 h 4237811"/>
                <a:gd name="connsiteX5-1297" fmla="*/ 3225855 w 5348289"/>
                <a:gd name="connsiteY5-1298" fmla="*/ 9412 h 4237811"/>
                <a:gd name="connsiteX6-1299" fmla="*/ 4222426 w 5348289"/>
                <a:gd name="connsiteY6-1300" fmla="*/ 723596 h 4237811"/>
                <a:gd name="connsiteX7-1301" fmla="*/ 4255257 w 5348289"/>
                <a:gd name="connsiteY7-1302" fmla="*/ 1568941 h 4237811"/>
                <a:gd name="connsiteX8-1303" fmla="*/ 4762944 w 5348289"/>
                <a:gd name="connsiteY8-1304" fmla="*/ 1605405 h 4237811"/>
                <a:gd name="connsiteX9-1305" fmla="*/ 5348289 w 5348289"/>
                <a:gd name="connsiteY9-1306" fmla="*/ 2174986 h 4237811"/>
                <a:gd name="connsiteX10-1307" fmla="*/ 4286718 w 5348289"/>
                <a:gd name="connsiteY10-1308" fmla="*/ 2427686 h 4237811"/>
                <a:gd name="connsiteX11-1309" fmla="*/ 4228115 w 5348289"/>
                <a:gd name="connsiteY11-1310" fmla="*/ 3489689 h 4237811"/>
                <a:gd name="connsiteX12-1311" fmla="*/ 3499152 w 5348289"/>
                <a:gd name="connsiteY12-1312" fmla="*/ 4237811 h 4237811"/>
                <a:gd name="connsiteX13-1313" fmla="*/ 772952 w 5348289"/>
                <a:gd name="connsiteY13-1314" fmla="*/ 4237474 h 4237811"/>
                <a:gd name="connsiteX14-1315" fmla="*/ 3607 w 5348289"/>
                <a:gd name="connsiteY14-1316" fmla="*/ 3545827 h 4237811"/>
                <a:gd name="connsiteX15-1317" fmla="*/ 0 w 5348289"/>
                <a:gd name="connsiteY15-1318" fmla="*/ 738327 h 4237811"/>
                <a:gd name="connsiteX0-1319" fmla="*/ 0 w 5348289"/>
                <a:gd name="connsiteY0-1320" fmla="*/ 738327 h 4237811"/>
                <a:gd name="connsiteX1-1321" fmla="*/ 808677 w 5348289"/>
                <a:gd name="connsiteY1-1322" fmla="*/ 2334 h 4237811"/>
                <a:gd name="connsiteX2-1323" fmla="*/ 1665181 w 5348289"/>
                <a:gd name="connsiteY2-1324" fmla="*/ 32349 h 4237811"/>
                <a:gd name="connsiteX3-1325" fmla="*/ 2451700 w 5348289"/>
                <a:gd name="connsiteY3-1326" fmla="*/ 312342 h 4237811"/>
                <a:gd name="connsiteX4-1327" fmla="*/ 2659263 w 5348289"/>
                <a:gd name="connsiteY4-1328" fmla="*/ 51486 h 4237811"/>
                <a:gd name="connsiteX5-1329" fmla="*/ 3225855 w 5348289"/>
                <a:gd name="connsiteY5-1330" fmla="*/ 9412 h 4237811"/>
                <a:gd name="connsiteX6-1331" fmla="*/ 4222426 w 5348289"/>
                <a:gd name="connsiteY6-1332" fmla="*/ 723596 h 4237811"/>
                <a:gd name="connsiteX7-1333" fmla="*/ 4255257 w 5348289"/>
                <a:gd name="connsiteY7-1334" fmla="*/ 1568941 h 4237811"/>
                <a:gd name="connsiteX8-1335" fmla="*/ 4762944 w 5348289"/>
                <a:gd name="connsiteY8-1336" fmla="*/ 1605405 h 4237811"/>
                <a:gd name="connsiteX9-1337" fmla="*/ 5348289 w 5348289"/>
                <a:gd name="connsiteY9-1338" fmla="*/ 2174986 h 4237811"/>
                <a:gd name="connsiteX10-1339" fmla="*/ 4286718 w 5348289"/>
                <a:gd name="connsiteY10-1340" fmla="*/ 2427686 h 4237811"/>
                <a:gd name="connsiteX11-1341" fmla="*/ 4228115 w 5348289"/>
                <a:gd name="connsiteY11-1342" fmla="*/ 3489689 h 4237811"/>
                <a:gd name="connsiteX12-1343" fmla="*/ 3499152 w 5348289"/>
                <a:gd name="connsiteY12-1344" fmla="*/ 4237811 h 4237811"/>
                <a:gd name="connsiteX13-1345" fmla="*/ 772952 w 5348289"/>
                <a:gd name="connsiteY13-1346" fmla="*/ 4237474 h 4237811"/>
                <a:gd name="connsiteX14-1347" fmla="*/ 3607 w 5348289"/>
                <a:gd name="connsiteY14-1348" fmla="*/ 3545827 h 4237811"/>
                <a:gd name="connsiteX15-1349" fmla="*/ 0 w 5348289"/>
                <a:gd name="connsiteY15-1350" fmla="*/ 738327 h 4237811"/>
                <a:gd name="connsiteX0-1351" fmla="*/ 0 w 5348289"/>
                <a:gd name="connsiteY0-1352" fmla="*/ 738327 h 4237811"/>
                <a:gd name="connsiteX1-1353" fmla="*/ 808677 w 5348289"/>
                <a:gd name="connsiteY1-1354" fmla="*/ 2334 h 4237811"/>
                <a:gd name="connsiteX2-1355" fmla="*/ 1665181 w 5348289"/>
                <a:gd name="connsiteY2-1356" fmla="*/ 32349 h 4237811"/>
                <a:gd name="connsiteX3-1357" fmla="*/ 2451700 w 5348289"/>
                <a:gd name="connsiteY3-1358" fmla="*/ 312342 h 4237811"/>
                <a:gd name="connsiteX4-1359" fmla="*/ 2659263 w 5348289"/>
                <a:gd name="connsiteY4-1360" fmla="*/ 51486 h 4237811"/>
                <a:gd name="connsiteX5-1361" fmla="*/ 3225855 w 5348289"/>
                <a:gd name="connsiteY5-1362" fmla="*/ 9412 h 4237811"/>
                <a:gd name="connsiteX6-1363" fmla="*/ 4222426 w 5348289"/>
                <a:gd name="connsiteY6-1364" fmla="*/ 723596 h 4237811"/>
                <a:gd name="connsiteX7-1365" fmla="*/ 4255257 w 5348289"/>
                <a:gd name="connsiteY7-1366" fmla="*/ 1568941 h 4237811"/>
                <a:gd name="connsiteX8-1367" fmla="*/ 4762944 w 5348289"/>
                <a:gd name="connsiteY8-1368" fmla="*/ 1605405 h 4237811"/>
                <a:gd name="connsiteX9-1369" fmla="*/ 5348289 w 5348289"/>
                <a:gd name="connsiteY9-1370" fmla="*/ 2174986 h 4237811"/>
                <a:gd name="connsiteX10-1371" fmla="*/ 4286718 w 5348289"/>
                <a:gd name="connsiteY10-1372" fmla="*/ 2427686 h 4237811"/>
                <a:gd name="connsiteX11-1373" fmla="*/ 4228115 w 5348289"/>
                <a:gd name="connsiteY11-1374" fmla="*/ 3489689 h 4237811"/>
                <a:gd name="connsiteX12-1375" fmla="*/ 3499152 w 5348289"/>
                <a:gd name="connsiteY12-1376" fmla="*/ 4237811 h 4237811"/>
                <a:gd name="connsiteX13-1377" fmla="*/ 772952 w 5348289"/>
                <a:gd name="connsiteY13-1378" fmla="*/ 4237474 h 4237811"/>
                <a:gd name="connsiteX14-1379" fmla="*/ 3607 w 5348289"/>
                <a:gd name="connsiteY14-1380" fmla="*/ 3545827 h 4237811"/>
                <a:gd name="connsiteX15-1381" fmla="*/ 0 w 5348289"/>
                <a:gd name="connsiteY15-1382" fmla="*/ 738327 h 4237811"/>
                <a:gd name="connsiteX0-1383" fmla="*/ 0 w 5348289"/>
                <a:gd name="connsiteY0-1384" fmla="*/ 738327 h 4237811"/>
                <a:gd name="connsiteX1-1385" fmla="*/ 808677 w 5348289"/>
                <a:gd name="connsiteY1-1386" fmla="*/ 2334 h 4237811"/>
                <a:gd name="connsiteX2-1387" fmla="*/ 1665181 w 5348289"/>
                <a:gd name="connsiteY2-1388" fmla="*/ 32349 h 4237811"/>
                <a:gd name="connsiteX3-1389" fmla="*/ 2451700 w 5348289"/>
                <a:gd name="connsiteY3-1390" fmla="*/ 312342 h 4237811"/>
                <a:gd name="connsiteX4-1391" fmla="*/ 2659263 w 5348289"/>
                <a:gd name="connsiteY4-1392" fmla="*/ 51486 h 4237811"/>
                <a:gd name="connsiteX5-1393" fmla="*/ 3225855 w 5348289"/>
                <a:gd name="connsiteY5-1394" fmla="*/ 9412 h 4237811"/>
                <a:gd name="connsiteX6-1395" fmla="*/ 4222426 w 5348289"/>
                <a:gd name="connsiteY6-1396" fmla="*/ 723596 h 4237811"/>
                <a:gd name="connsiteX7-1397" fmla="*/ 4255257 w 5348289"/>
                <a:gd name="connsiteY7-1398" fmla="*/ 1568941 h 4237811"/>
                <a:gd name="connsiteX8-1399" fmla="*/ 4762944 w 5348289"/>
                <a:gd name="connsiteY8-1400" fmla="*/ 1605405 h 4237811"/>
                <a:gd name="connsiteX9-1401" fmla="*/ 5348289 w 5348289"/>
                <a:gd name="connsiteY9-1402" fmla="*/ 2174986 h 4237811"/>
                <a:gd name="connsiteX10-1403" fmla="*/ 4286718 w 5348289"/>
                <a:gd name="connsiteY10-1404" fmla="*/ 2427686 h 4237811"/>
                <a:gd name="connsiteX11-1405" fmla="*/ 4228115 w 5348289"/>
                <a:gd name="connsiteY11-1406" fmla="*/ 3489689 h 4237811"/>
                <a:gd name="connsiteX12-1407" fmla="*/ 3499152 w 5348289"/>
                <a:gd name="connsiteY12-1408" fmla="*/ 4237811 h 4237811"/>
                <a:gd name="connsiteX13-1409" fmla="*/ 772952 w 5348289"/>
                <a:gd name="connsiteY13-1410" fmla="*/ 4237474 h 4237811"/>
                <a:gd name="connsiteX14-1411" fmla="*/ 3607 w 5348289"/>
                <a:gd name="connsiteY14-1412" fmla="*/ 3545827 h 4237811"/>
                <a:gd name="connsiteX15-1413" fmla="*/ 0 w 5348289"/>
                <a:gd name="connsiteY15-1414" fmla="*/ 738327 h 4237811"/>
                <a:gd name="connsiteX0-1415" fmla="*/ 0 w 5348289"/>
                <a:gd name="connsiteY0-1416" fmla="*/ 738327 h 4237811"/>
                <a:gd name="connsiteX1-1417" fmla="*/ 808677 w 5348289"/>
                <a:gd name="connsiteY1-1418" fmla="*/ 2334 h 4237811"/>
                <a:gd name="connsiteX2-1419" fmla="*/ 1665181 w 5348289"/>
                <a:gd name="connsiteY2-1420" fmla="*/ 32349 h 4237811"/>
                <a:gd name="connsiteX3-1421" fmla="*/ 2451700 w 5348289"/>
                <a:gd name="connsiteY3-1422" fmla="*/ 312342 h 4237811"/>
                <a:gd name="connsiteX4-1423" fmla="*/ 2659263 w 5348289"/>
                <a:gd name="connsiteY4-1424" fmla="*/ 51486 h 4237811"/>
                <a:gd name="connsiteX5-1425" fmla="*/ 3225855 w 5348289"/>
                <a:gd name="connsiteY5-1426" fmla="*/ 9412 h 4237811"/>
                <a:gd name="connsiteX6-1427" fmla="*/ 4222426 w 5348289"/>
                <a:gd name="connsiteY6-1428" fmla="*/ 723596 h 4237811"/>
                <a:gd name="connsiteX7-1429" fmla="*/ 4255257 w 5348289"/>
                <a:gd name="connsiteY7-1430" fmla="*/ 1568941 h 4237811"/>
                <a:gd name="connsiteX8-1431" fmla="*/ 4762944 w 5348289"/>
                <a:gd name="connsiteY8-1432" fmla="*/ 1605405 h 4237811"/>
                <a:gd name="connsiteX9-1433" fmla="*/ 5348289 w 5348289"/>
                <a:gd name="connsiteY9-1434" fmla="*/ 2174986 h 4237811"/>
                <a:gd name="connsiteX10-1435" fmla="*/ 4286718 w 5348289"/>
                <a:gd name="connsiteY10-1436" fmla="*/ 2427686 h 4237811"/>
                <a:gd name="connsiteX11-1437" fmla="*/ 4228115 w 5348289"/>
                <a:gd name="connsiteY11-1438" fmla="*/ 3489689 h 4237811"/>
                <a:gd name="connsiteX12-1439" fmla="*/ 3499152 w 5348289"/>
                <a:gd name="connsiteY12-1440" fmla="*/ 4237811 h 4237811"/>
                <a:gd name="connsiteX13-1441" fmla="*/ 772952 w 5348289"/>
                <a:gd name="connsiteY13-1442" fmla="*/ 4237474 h 4237811"/>
                <a:gd name="connsiteX14-1443" fmla="*/ 3607 w 5348289"/>
                <a:gd name="connsiteY14-1444" fmla="*/ 3545827 h 4237811"/>
                <a:gd name="connsiteX15-1445" fmla="*/ 0 w 5348289"/>
                <a:gd name="connsiteY15-1446" fmla="*/ 738327 h 4237811"/>
                <a:gd name="connsiteX0-1447" fmla="*/ 0 w 5348289"/>
                <a:gd name="connsiteY0-1448" fmla="*/ 738327 h 4237811"/>
                <a:gd name="connsiteX1-1449" fmla="*/ 808677 w 5348289"/>
                <a:gd name="connsiteY1-1450" fmla="*/ 2334 h 4237811"/>
                <a:gd name="connsiteX2-1451" fmla="*/ 1665181 w 5348289"/>
                <a:gd name="connsiteY2-1452" fmla="*/ 32349 h 4237811"/>
                <a:gd name="connsiteX3-1453" fmla="*/ 2451700 w 5348289"/>
                <a:gd name="connsiteY3-1454" fmla="*/ 312342 h 4237811"/>
                <a:gd name="connsiteX4-1455" fmla="*/ 2659263 w 5348289"/>
                <a:gd name="connsiteY4-1456" fmla="*/ 51486 h 4237811"/>
                <a:gd name="connsiteX5-1457" fmla="*/ 3225855 w 5348289"/>
                <a:gd name="connsiteY5-1458" fmla="*/ 9412 h 4237811"/>
                <a:gd name="connsiteX6-1459" fmla="*/ 4222426 w 5348289"/>
                <a:gd name="connsiteY6-1460" fmla="*/ 723596 h 4237811"/>
                <a:gd name="connsiteX7-1461" fmla="*/ 4255257 w 5348289"/>
                <a:gd name="connsiteY7-1462" fmla="*/ 1568941 h 4237811"/>
                <a:gd name="connsiteX8-1463" fmla="*/ 4762944 w 5348289"/>
                <a:gd name="connsiteY8-1464" fmla="*/ 1605405 h 4237811"/>
                <a:gd name="connsiteX9-1465" fmla="*/ 5348289 w 5348289"/>
                <a:gd name="connsiteY9-1466" fmla="*/ 2174986 h 4237811"/>
                <a:gd name="connsiteX10-1467" fmla="*/ 4286718 w 5348289"/>
                <a:gd name="connsiteY10-1468" fmla="*/ 2427686 h 4237811"/>
                <a:gd name="connsiteX11-1469" fmla="*/ 4228115 w 5348289"/>
                <a:gd name="connsiteY11-1470" fmla="*/ 3489689 h 4237811"/>
                <a:gd name="connsiteX12-1471" fmla="*/ 3499152 w 5348289"/>
                <a:gd name="connsiteY12-1472" fmla="*/ 4237811 h 4237811"/>
                <a:gd name="connsiteX13-1473" fmla="*/ 772952 w 5348289"/>
                <a:gd name="connsiteY13-1474" fmla="*/ 4237474 h 4237811"/>
                <a:gd name="connsiteX14-1475" fmla="*/ 3607 w 5348289"/>
                <a:gd name="connsiteY14-1476" fmla="*/ 3545827 h 4237811"/>
                <a:gd name="connsiteX15-1477" fmla="*/ 0 w 5348289"/>
                <a:gd name="connsiteY15-1478" fmla="*/ 738327 h 4237811"/>
                <a:gd name="connsiteX0-1479" fmla="*/ 0 w 5348289"/>
                <a:gd name="connsiteY0-1480" fmla="*/ 738327 h 4237811"/>
                <a:gd name="connsiteX1-1481" fmla="*/ 808677 w 5348289"/>
                <a:gd name="connsiteY1-1482" fmla="*/ 2334 h 4237811"/>
                <a:gd name="connsiteX2-1483" fmla="*/ 1665181 w 5348289"/>
                <a:gd name="connsiteY2-1484" fmla="*/ 32349 h 4237811"/>
                <a:gd name="connsiteX3-1485" fmla="*/ 2451700 w 5348289"/>
                <a:gd name="connsiteY3-1486" fmla="*/ 312342 h 4237811"/>
                <a:gd name="connsiteX4-1487" fmla="*/ 2659263 w 5348289"/>
                <a:gd name="connsiteY4-1488" fmla="*/ 51486 h 4237811"/>
                <a:gd name="connsiteX5-1489" fmla="*/ 3225855 w 5348289"/>
                <a:gd name="connsiteY5-1490" fmla="*/ 9412 h 4237811"/>
                <a:gd name="connsiteX6-1491" fmla="*/ 4222426 w 5348289"/>
                <a:gd name="connsiteY6-1492" fmla="*/ 723596 h 4237811"/>
                <a:gd name="connsiteX7-1493" fmla="*/ 4255257 w 5348289"/>
                <a:gd name="connsiteY7-1494" fmla="*/ 1568941 h 4237811"/>
                <a:gd name="connsiteX8-1495" fmla="*/ 4762944 w 5348289"/>
                <a:gd name="connsiteY8-1496" fmla="*/ 1605405 h 4237811"/>
                <a:gd name="connsiteX9-1497" fmla="*/ 5348289 w 5348289"/>
                <a:gd name="connsiteY9-1498" fmla="*/ 2174986 h 4237811"/>
                <a:gd name="connsiteX10-1499" fmla="*/ 4286718 w 5348289"/>
                <a:gd name="connsiteY10-1500" fmla="*/ 2427686 h 4237811"/>
                <a:gd name="connsiteX11-1501" fmla="*/ 4228115 w 5348289"/>
                <a:gd name="connsiteY11-1502" fmla="*/ 3489689 h 4237811"/>
                <a:gd name="connsiteX12-1503" fmla="*/ 3499152 w 5348289"/>
                <a:gd name="connsiteY12-1504" fmla="*/ 4237811 h 4237811"/>
                <a:gd name="connsiteX13-1505" fmla="*/ 772952 w 5348289"/>
                <a:gd name="connsiteY13-1506" fmla="*/ 4237474 h 4237811"/>
                <a:gd name="connsiteX14-1507" fmla="*/ 3607 w 5348289"/>
                <a:gd name="connsiteY14-1508" fmla="*/ 3545827 h 4237811"/>
                <a:gd name="connsiteX15-1509" fmla="*/ 0 w 5348289"/>
                <a:gd name="connsiteY15-1510" fmla="*/ 738327 h 4237811"/>
                <a:gd name="connsiteX0-1511" fmla="*/ 0 w 5348289"/>
                <a:gd name="connsiteY0-1512" fmla="*/ 738327 h 4237956"/>
                <a:gd name="connsiteX1-1513" fmla="*/ 808677 w 5348289"/>
                <a:gd name="connsiteY1-1514" fmla="*/ 2334 h 4237956"/>
                <a:gd name="connsiteX2-1515" fmla="*/ 1665181 w 5348289"/>
                <a:gd name="connsiteY2-1516" fmla="*/ 32349 h 4237956"/>
                <a:gd name="connsiteX3-1517" fmla="*/ 2451700 w 5348289"/>
                <a:gd name="connsiteY3-1518" fmla="*/ 312342 h 4237956"/>
                <a:gd name="connsiteX4-1519" fmla="*/ 2659263 w 5348289"/>
                <a:gd name="connsiteY4-1520" fmla="*/ 51486 h 4237956"/>
                <a:gd name="connsiteX5-1521" fmla="*/ 3225855 w 5348289"/>
                <a:gd name="connsiteY5-1522" fmla="*/ 9412 h 4237956"/>
                <a:gd name="connsiteX6-1523" fmla="*/ 4222426 w 5348289"/>
                <a:gd name="connsiteY6-1524" fmla="*/ 723596 h 4237956"/>
                <a:gd name="connsiteX7-1525" fmla="*/ 4255257 w 5348289"/>
                <a:gd name="connsiteY7-1526" fmla="*/ 1568941 h 4237956"/>
                <a:gd name="connsiteX8-1527" fmla="*/ 4762944 w 5348289"/>
                <a:gd name="connsiteY8-1528" fmla="*/ 1605405 h 4237956"/>
                <a:gd name="connsiteX9-1529" fmla="*/ 5348289 w 5348289"/>
                <a:gd name="connsiteY9-1530" fmla="*/ 2174986 h 4237956"/>
                <a:gd name="connsiteX10-1531" fmla="*/ 4286718 w 5348289"/>
                <a:gd name="connsiteY10-1532" fmla="*/ 2427686 h 4237956"/>
                <a:gd name="connsiteX11-1533" fmla="*/ 4228115 w 5348289"/>
                <a:gd name="connsiteY11-1534" fmla="*/ 3489689 h 4237956"/>
                <a:gd name="connsiteX12-1535" fmla="*/ 3499152 w 5348289"/>
                <a:gd name="connsiteY12-1536" fmla="*/ 4237811 h 4237956"/>
                <a:gd name="connsiteX13-1537" fmla="*/ 772952 w 5348289"/>
                <a:gd name="connsiteY13-1538" fmla="*/ 4237474 h 4237956"/>
                <a:gd name="connsiteX14-1539" fmla="*/ 3607 w 5348289"/>
                <a:gd name="connsiteY14-1540" fmla="*/ 3545827 h 4237956"/>
                <a:gd name="connsiteX15-1541" fmla="*/ 0 w 5348289"/>
                <a:gd name="connsiteY15-1542" fmla="*/ 738327 h 4237956"/>
                <a:gd name="connsiteX0-1543" fmla="*/ 0 w 5348289"/>
                <a:gd name="connsiteY0-1544" fmla="*/ 738327 h 4237917"/>
                <a:gd name="connsiteX1-1545" fmla="*/ 808677 w 5348289"/>
                <a:gd name="connsiteY1-1546" fmla="*/ 2334 h 4237917"/>
                <a:gd name="connsiteX2-1547" fmla="*/ 1665181 w 5348289"/>
                <a:gd name="connsiteY2-1548" fmla="*/ 32349 h 4237917"/>
                <a:gd name="connsiteX3-1549" fmla="*/ 2451700 w 5348289"/>
                <a:gd name="connsiteY3-1550" fmla="*/ 312342 h 4237917"/>
                <a:gd name="connsiteX4-1551" fmla="*/ 2659263 w 5348289"/>
                <a:gd name="connsiteY4-1552" fmla="*/ 51486 h 4237917"/>
                <a:gd name="connsiteX5-1553" fmla="*/ 3225855 w 5348289"/>
                <a:gd name="connsiteY5-1554" fmla="*/ 9412 h 4237917"/>
                <a:gd name="connsiteX6-1555" fmla="*/ 4222426 w 5348289"/>
                <a:gd name="connsiteY6-1556" fmla="*/ 723596 h 4237917"/>
                <a:gd name="connsiteX7-1557" fmla="*/ 4255257 w 5348289"/>
                <a:gd name="connsiteY7-1558" fmla="*/ 1568941 h 4237917"/>
                <a:gd name="connsiteX8-1559" fmla="*/ 4762944 w 5348289"/>
                <a:gd name="connsiteY8-1560" fmla="*/ 1605405 h 4237917"/>
                <a:gd name="connsiteX9-1561" fmla="*/ 5348289 w 5348289"/>
                <a:gd name="connsiteY9-1562" fmla="*/ 2174986 h 4237917"/>
                <a:gd name="connsiteX10-1563" fmla="*/ 4286718 w 5348289"/>
                <a:gd name="connsiteY10-1564" fmla="*/ 2427686 h 4237917"/>
                <a:gd name="connsiteX11-1565" fmla="*/ 4228115 w 5348289"/>
                <a:gd name="connsiteY11-1566" fmla="*/ 3489689 h 4237917"/>
                <a:gd name="connsiteX12-1567" fmla="*/ 3499152 w 5348289"/>
                <a:gd name="connsiteY12-1568" fmla="*/ 4237811 h 4237917"/>
                <a:gd name="connsiteX13-1569" fmla="*/ 772952 w 5348289"/>
                <a:gd name="connsiteY13-1570" fmla="*/ 4237474 h 4237917"/>
                <a:gd name="connsiteX14-1571" fmla="*/ 3607 w 5348289"/>
                <a:gd name="connsiteY14-1572" fmla="*/ 3545827 h 4237917"/>
                <a:gd name="connsiteX15-1573" fmla="*/ 0 w 5348289"/>
                <a:gd name="connsiteY15-1574" fmla="*/ 738327 h 4237917"/>
                <a:gd name="connsiteX0-1575" fmla="*/ 0 w 5348289"/>
                <a:gd name="connsiteY0-1576" fmla="*/ 738327 h 4237816"/>
                <a:gd name="connsiteX1-1577" fmla="*/ 808677 w 5348289"/>
                <a:gd name="connsiteY1-1578" fmla="*/ 2334 h 4237816"/>
                <a:gd name="connsiteX2-1579" fmla="*/ 1665181 w 5348289"/>
                <a:gd name="connsiteY2-1580" fmla="*/ 32349 h 4237816"/>
                <a:gd name="connsiteX3-1581" fmla="*/ 2451700 w 5348289"/>
                <a:gd name="connsiteY3-1582" fmla="*/ 312342 h 4237816"/>
                <a:gd name="connsiteX4-1583" fmla="*/ 2659263 w 5348289"/>
                <a:gd name="connsiteY4-1584" fmla="*/ 51486 h 4237816"/>
                <a:gd name="connsiteX5-1585" fmla="*/ 3225855 w 5348289"/>
                <a:gd name="connsiteY5-1586" fmla="*/ 9412 h 4237816"/>
                <a:gd name="connsiteX6-1587" fmla="*/ 4222426 w 5348289"/>
                <a:gd name="connsiteY6-1588" fmla="*/ 723596 h 4237816"/>
                <a:gd name="connsiteX7-1589" fmla="*/ 4255257 w 5348289"/>
                <a:gd name="connsiteY7-1590" fmla="*/ 1568941 h 4237816"/>
                <a:gd name="connsiteX8-1591" fmla="*/ 4762944 w 5348289"/>
                <a:gd name="connsiteY8-1592" fmla="*/ 1605405 h 4237816"/>
                <a:gd name="connsiteX9-1593" fmla="*/ 5348289 w 5348289"/>
                <a:gd name="connsiteY9-1594" fmla="*/ 2174986 h 4237816"/>
                <a:gd name="connsiteX10-1595" fmla="*/ 4286718 w 5348289"/>
                <a:gd name="connsiteY10-1596" fmla="*/ 2427686 h 4237816"/>
                <a:gd name="connsiteX11-1597" fmla="*/ 4228115 w 5348289"/>
                <a:gd name="connsiteY11-1598" fmla="*/ 3489689 h 4237816"/>
                <a:gd name="connsiteX12-1599" fmla="*/ 3499152 w 5348289"/>
                <a:gd name="connsiteY12-1600" fmla="*/ 4237811 h 4237816"/>
                <a:gd name="connsiteX13-1601" fmla="*/ 772952 w 5348289"/>
                <a:gd name="connsiteY13-1602" fmla="*/ 4237474 h 4237816"/>
                <a:gd name="connsiteX14-1603" fmla="*/ 3607 w 5348289"/>
                <a:gd name="connsiteY14-1604" fmla="*/ 3545827 h 4237816"/>
                <a:gd name="connsiteX15-1605" fmla="*/ 0 w 5348289"/>
                <a:gd name="connsiteY15-1606" fmla="*/ 738327 h 4237816"/>
                <a:gd name="connsiteX0-1607" fmla="*/ 0 w 5348289"/>
                <a:gd name="connsiteY0-1608" fmla="*/ 738327 h 4237816"/>
                <a:gd name="connsiteX1-1609" fmla="*/ 808677 w 5348289"/>
                <a:gd name="connsiteY1-1610" fmla="*/ 2334 h 4237816"/>
                <a:gd name="connsiteX2-1611" fmla="*/ 1665181 w 5348289"/>
                <a:gd name="connsiteY2-1612" fmla="*/ 32349 h 4237816"/>
                <a:gd name="connsiteX3-1613" fmla="*/ 2451700 w 5348289"/>
                <a:gd name="connsiteY3-1614" fmla="*/ 312342 h 4237816"/>
                <a:gd name="connsiteX4-1615" fmla="*/ 2659263 w 5348289"/>
                <a:gd name="connsiteY4-1616" fmla="*/ 51486 h 4237816"/>
                <a:gd name="connsiteX5-1617" fmla="*/ 3225855 w 5348289"/>
                <a:gd name="connsiteY5-1618" fmla="*/ 9412 h 4237816"/>
                <a:gd name="connsiteX6-1619" fmla="*/ 4222426 w 5348289"/>
                <a:gd name="connsiteY6-1620" fmla="*/ 723596 h 4237816"/>
                <a:gd name="connsiteX7-1621" fmla="*/ 4255257 w 5348289"/>
                <a:gd name="connsiteY7-1622" fmla="*/ 1568941 h 4237816"/>
                <a:gd name="connsiteX8-1623" fmla="*/ 4762944 w 5348289"/>
                <a:gd name="connsiteY8-1624" fmla="*/ 1605405 h 4237816"/>
                <a:gd name="connsiteX9-1625" fmla="*/ 5348289 w 5348289"/>
                <a:gd name="connsiteY9-1626" fmla="*/ 2174986 h 4237816"/>
                <a:gd name="connsiteX10-1627" fmla="*/ 4286718 w 5348289"/>
                <a:gd name="connsiteY10-1628" fmla="*/ 2427686 h 4237816"/>
                <a:gd name="connsiteX11-1629" fmla="*/ 4228115 w 5348289"/>
                <a:gd name="connsiteY11-1630" fmla="*/ 3489689 h 4237816"/>
                <a:gd name="connsiteX12-1631" fmla="*/ 3499152 w 5348289"/>
                <a:gd name="connsiteY12-1632" fmla="*/ 4237811 h 4237816"/>
                <a:gd name="connsiteX13-1633" fmla="*/ 772952 w 5348289"/>
                <a:gd name="connsiteY13-1634" fmla="*/ 4237474 h 4237816"/>
                <a:gd name="connsiteX14-1635" fmla="*/ 3607 w 5348289"/>
                <a:gd name="connsiteY14-1636" fmla="*/ 3545827 h 4237816"/>
                <a:gd name="connsiteX15-1637" fmla="*/ 0 w 5348289"/>
                <a:gd name="connsiteY15-1638" fmla="*/ 738327 h 4237816"/>
                <a:gd name="connsiteX0-1639" fmla="*/ 0 w 5348289"/>
                <a:gd name="connsiteY0-1640" fmla="*/ 738327 h 4237811"/>
                <a:gd name="connsiteX1-1641" fmla="*/ 808677 w 5348289"/>
                <a:gd name="connsiteY1-1642" fmla="*/ 2334 h 4237811"/>
                <a:gd name="connsiteX2-1643" fmla="*/ 1665181 w 5348289"/>
                <a:gd name="connsiteY2-1644" fmla="*/ 32349 h 4237811"/>
                <a:gd name="connsiteX3-1645" fmla="*/ 2451700 w 5348289"/>
                <a:gd name="connsiteY3-1646" fmla="*/ 312342 h 4237811"/>
                <a:gd name="connsiteX4-1647" fmla="*/ 2659263 w 5348289"/>
                <a:gd name="connsiteY4-1648" fmla="*/ 51486 h 4237811"/>
                <a:gd name="connsiteX5-1649" fmla="*/ 3225855 w 5348289"/>
                <a:gd name="connsiteY5-1650" fmla="*/ 9412 h 4237811"/>
                <a:gd name="connsiteX6-1651" fmla="*/ 4222426 w 5348289"/>
                <a:gd name="connsiteY6-1652" fmla="*/ 723596 h 4237811"/>
                <a:gd name="connsiteX7-1653" fmla="*/ 4255257 w 5348289"/>
                <a:gd name="connsiteY7-1654" fmla="*/ 1568941 h 4237811"/>
                <a:gd name="connsiteX8-1655" fmla="*/ 4762944 w 5348289"/>
                <a:gd name="connsiteY8-1656" fmla="*/ 1605405 h 4237811"/>
                <a:gd name="connsiteX9-1657" fmla="*/ 5348289 w 5348289"/>
                <a:gd name="connsiteY9-1658" fmla="*/ 2174986 h 4237811"/>
                <a:gd name="connsiteX10-1659" fmla="*/ 4286718 w 5348289"/>
                <a:gd name="connsiteY10-1660" fmla="*/ 2427686 h 4237811"/>
                <a:gd name="connsiteX11-1661" fmla="*/ 4228115 w 5348289"/>
                <a:gd name="connsiteY11-1662" fmla="*/ 3489689 h 4237811"/>
                <a:gd name="connsiteX12-1663" fmla="*/ 3499152 w 5348289"/>
                <a:gd name="connsiteY12-1664" fmla="*/ 4237811 h 4237811"/>
                <a:gd name="connsiteX13-1665" fmla="*/ 772952 w 5348289"/>
                <a:gd name="connsiteY13-1666" fmla="*/ 4237474 h 4237811"/>
                <a:gd name="connsiteX14-1667" fmla="*/ 3607 w 5348289"/>
                <a:gd name="connsiteY14-1668" fmla="*/ 3545827 h 4237811"/>
                <a:gd name="connsiteX15-1669" fmla="*/ 0 w 5348289"/>
                <a:gd name="connsiteY15-1670" fmla="*/ 738327 h 4237811"/>
                <a:gd name="connsiteX0-1671" fmla="*/ 0 w 5348289"/>
                <a:gd name="connsiteY0-1672" fmla="*/ 738327 h 4237811"/>
                <a:gd name="connsiteX1-1673" fmla="*/ 808677 w 5348289"/>
                <a:gd name="connsiteY1-1674" fmla="*/ 2334 h 4237811"/>
                <a:gd name="connsiteX2-1675" fmla="*/ 1665181 w 5348289"/>
                <a:gd name="connsiteY2-1676" fmla="*/ 32349 h 4237811"/>
                <a:gd name="connsiteX3-1677" fmla="*/ 2451700 w 5348289"/>
                <a:gd name="connsiteY3-1678" fmla="*/ 312342 h 4237811"/>
                <a:gd name="connsiteX4-1679" fmla="*/ 2659263 w 5348289"/>
                <a:gd name="connsiteY4-1680" fmla="*/ 51486 h 4237811"/>
                <a:gd name="connsiteX5-1681" fmla="*/ 3225855 w 5348289"/>
                <a:gd name="connsiteY5-1682" fmla="*/ 9412 h 4237811"/>
                <a:gd name="connsiteX6-1683" fmla="*/ 4222426 w 5348289"/>
                <a:gd name="connsiteY6-1684" fmla="*/ 723596 h 4237811"/>
                <a:gd name="connsiteX7-1685" fmla="*/ 4255257 w 5348289"/>
                <a:gd name="connsiteY7-1686" fmla="*/ 1568941 h 4237811"/>
                <a:gd name="connsiteX8-1687" fmla="*/ 4762944 w 5348289"/>
                <a:gd name="connsiteY8-1688" fmla="*/ 1605405 h 4237811"/>
                <a:gd name="connsiteX9-1689" fmla="*/ 5348289 w 5348289"/>
                <a:gd name="connsiteY9-1690" fmla="*/ 2174986 h 4237811"/>
                <a:gd name="connsiteX10-1691" fmla="*/ 4286718 w 5348289"/>
                <a:gd name="connsiteY10-1692" fmla="*/ 2427686 h 4237811"/>
                <a:gd name="connsiteX11-1693" fmla="*/ 4228115 w 5348289"/>
                <a:gd name="connsiteY11-1694" fmla="*/ 3489689 h 4237811"/>
                <a:gd name="connsiteX12-1695" fmla="*/ 3499152 w 5348289"/>
                <a:gd name="connsiteY12-1696" fmla="*/ 4237811 h 4237811"/>
                <a:gd name="connsiteX13-1697" fmla="*/ 772952 w 5348289"/>
                <a:gd name="connsiteY13-1698" fmla="*/ 4237474 h 4237811"/>
                <a:gd name="connsiteX14-1699" fmla="*/ 3607 w 5348289"/>
                <a:gd name="connsiteY14-1700" fmla="*/ 3545827 h 4237811"/>
                <a:gd name="connsiteX15-1701" fmla="*/ 0 w 5348289"/>
                <a:gd name="connsiteY15-1702" fmla="*/ 738327 h 4237811"/>
                <a:gd name="connsiteX0-1703" fmla="*/ 0 w 5348289"/>
                <a:gd name="connsiteY0-1704" fmla="*/ 738327 h 4237864"/>
                <a:gd name="connsiteX1-1705" fmla="*/ 808677 w 5348289"/>
                <a:gd name="connsiteY1-1706" fmla="*/ 2334 h 4237864"/>
                <a:gd name="connsiteX2-1707" fmla="*/ 1665181 w 5348289"/>
                <a:gd name="connsiteY2-1708" fmla="*/ 32349 h 4237864"/>
                <a:gd name="connsiteX3-1709" fmla="*/ 2451700 w 5348289"/>
                <a:gd name="connsiteY3-1710" fmla="*/ 312342 h 4237864"/>
                <a:gd name="connsiteX4-1711" fmla="*/ 2659263 w 5348289"/>
                <a:gd name="connsiteY4-1712" fmla="*/ 51486 h 4237864"/>
                <a:gd name="connsiteX5-1713" fmla="*/ 3225855 w 5348289"/>
                <a:gd name="connsiteY5-1714" fmla="*/ 9412 h 4237864"/>
                <a:gd name="connsiteX6-1715" fmla="*/ 4222426 w 5348289"/>
                <a:gd name="connsiteY6-1716" fmla="*/ 723596 h 4237864"/>
                <a:gd name="connsiteX7-1717" fmla="*/ 4255257 w 5348289"/>
                <a:gd name="connsiteY7-1718" fmla="*/ 1568941 h 4237864"/>
                <a:gd name="connsiteX8-1719" fmla="*/ 4762944 w 5348289"/>
                <a:gd name="connsiteY8-1720" fmla="*/ 1605405 h 4237864"/>
                <a:gd name="connsiteX9-1721" fmla="*/ 5348289 w 5348289"/>
                <a:gd name="connsiteY9-1722" fmla="*/ 2174986 h 4237864"/>
                <a:gd name="connsiteX10-1723" fmla="*/ 4286718 w 5348289"/>
                <a:gd name="connsiteY10-1724" fmla="*/ 2427686 h 4237864"/>
                <a:gd name="connsiteX11-1725" fmla="*/ 4228115 w 5348289"/>
                <a:gd name="connsiteY11-1726" fmla="*/ 3489689 h 4237864"/>
                <a:gd name="connsiteX12-1727" fmla="*/ 3499152 w 5348289"/>
                <a:gd name="connsiteY12-1728" fmla="*/ 4237811 h 4237864"/>
                <a:gd name="connsiteX13-1729" fmla="*/ 772952 w 5348289"/>
                <a:gd name="connsiteY13-1730" fmla="*/ 4237474 h 4237864"/>
                <a:gd name="connsiteX14-1731" fmla="*/ 3607 w 5348289"/>
                <a:gd name="connsiteY14-1732" fmla="*/ 3545827 h 4237864"/>
                <a:gd name="connsiteX15-1733" fmla="*/ 0 w 5348289"/>
                <a:gd name="connsiteY15-1734" fmla="*/ 738327 h 4237864"/>
                <a:gd name="connsiteX0-1735" fmla="*/ 0 w 5348289"/>
                <a:gd name="connsiteY0-1736" fmla="*/ 738327 h 4237864"/>
                <a:gd name="connsiteX1-1737" fmla="*/ 808677 w 5348289"/>
                <a:gd name="connsiteY1-1738" fmla="*/ 2334 h 4237864"/>
                <a:gd name="connsiteX2-1739" fmla="*/ 1665181 w 5348289"/>
                <a:gd name="connsiteY2-1740" fmla="*/ 32349 h 4237864"/>
                <a:gd name="connsiteX3-1741" fmla="*/ 2451700 w 5348289"/>
                <a:gd name="connsiteY3-1742" fmla="*/ 312342 h 4237864"/>
                <a:gd name="connsiteX4-1743" fmla="*/ 2659263 w 5348289"/>
                <a:gd name="connsiteY4-1744" fmla="*/ 51486 h 4237864"/>
                <a:gd name="connsiteX5-1745" fmla="*/ 3225855 w 5348289"/>
                <a:gd name="connsiteY5-1746" fmla="*/ 9412 h 4237864"/>
                <a:gd name="connsiteX6-1747" fmla="*/ 4222426 w 5348289"/>
                <a:gd name="connsiteY6-1748" fmla="*/ 723596 h 4237864"/>
                <a:gd name="connsiteX7-1749" fmla="*/ 4255257 w 5348289"/>
                <a:gd name="connsiteY7-1750" fmla="*/ 1568941 h 4237864"/>
                <a:gd name="connsiteX8-1751" fmla="*/ 4762944 w 5348289"/>
                <a:gd name="connsiteY8-1752" fmla="*/ 1605405 h 4237864"/>
                <a:gd name="connsiteX9-1753" fmla="*/ 5348289 w 5348289"/>
                <a:gd name="connsiteY9-1754" fmla="*/ 2174986 h 4237864"/>
                <a:gd name="connsiteX10-1755" fmla="*/ 4286718 w 5348289"/>
                <a:gd name="connsiteY10-1756" fmla="*/ 2427686 h 4237864"/>
                <a:gd name="connsiteX11-1757" fmla="*/ 4228115 w 5348289"/>
                <a:gd name="connsiteY11-1758" fmla="*/ 3489689 h 4237864"/>
                <a:gd name="connsiteX12-1759" fmla="*/ 3499152 w 5348289"/>
                <a:gd name="connsiteY12-1760" fmla="*/ 4237811 h 4237864"/>
                <a:gd name="connsiteX13-1761" fmla="*/ 772952 w 5348289"/>
                <a:gd name="connsiteY13-1762" fmla="*/ 4237474 h 4237864"/>
                <a:gd name="connsiteX14-1763" fmla="*/ 3607 w 5348289"/>
                <a:gd name="connsiteY14-1764" fmla="*/ 3545827 h 4237864"/>
                <a:gd name="connsiteX15-1765" fmla="*/ 0 w 5348289"/>
                <a:gd name="connsiteY15-1766" fmla="*/ 738327 h 4237864"/>
                <a:gd name="connsiteX0-1767" fmla="*/ 0 w 5348289"/>
                <a:gd name="connsiteY0-1768" fmla="*/ 738327 h 4237864"/>
                <a:gd name="connsiteX1-1769" fmla="*/ 808677 w 5348289"/>
                <a:gd name="connsiteY1-1770" fmla="*/ 2334 h 4237864"/>
                <a:gd name="connsiteX2-1771" fmla="*/ 1665181 w 5348289"/>
                <a:gd name="connsiteY2-1772" fmla="*/ 32349 h 4237864"/>
                <a:gd name="connsiteX3-1773" fmla="*/ 2451700 w 5348289"/>
                <a:gd name="connsiteY3-1774" fmla="*/ 312342 h 4237864"/>
                <a:gd name="connsiteX4-1775" fmla="*/ 2659263 w 5348289"/>
                <a:gd name="connsiteY4-1776" fmla="*/ 51486 h 4237864"/>
                <a:gd name="connsiteX5-1777" fmla="*/ 3225855 w 5348289"/>
                <a:gd name="connsiteY5-1778" fmla="*/ 9412 h 4237864"/>
                <a:gd name="connsiteX6-1779" fmla="*/ 4222426 w 5348289"/>
                <a:gd name="connsiteY6-1780" fmla="*/ 723596 h 4237864"/>
                <a:gd name="connsiteX7-1781" fmla="*/ 4255257 w 5348289"/>
                <a:gd name="connsiteY7-1782" fmla="*/ 1568941 h 4237864"/>
                <a:gd name="connsiteX8-1783" fmla="*/ 4762944 w 5348289"/>
                <a:gd name="connsiteY8-1784" fmla="*/ 1605405 h 4237864"/>
                <a:gd name="connsiteX9-1785" fmla="*/ 5348289 w 5348289"/>
                <a:gd name="connsiteY9-1786" fmla="*/ 2174986 h 4237864"/>
                <a:gd name="connsiteX10-1787" fmla="*/ 4286718 w 5348289"/>
                <a:gd name="connsiteY10-1788" fmla="*/ 2427686 h 4237864"/>
                <a:gd name="connsiteX11-1789" fmla="*/ 4228115 w 5348289"/>
                <a:gd name="connsiteY11-1790" fmla="*/ 3489689 h 4237864"/>
                <a:gd name="connsiteX12-1791" fmla="*/ 3499152 w 5348289"/>
                <a:gd name="connsiteY12-1792" fmla="*/ 4237811 h 4237864"/>
                <a:gd name="connsiteX13-1793" fmla="*/ 772952 w 5348289"/>
                <a:gd name="connsiteY13-1794" fmla="*/ 4237474 h 4237864"/>
                <a:gd name="connsiteX14-1795" fmla="*/ 3607 w 5348289"/>
                <a:gd name="connsiteY14-1796" fmla="*/ 3545827 h 4237864"/>
                <a:gd name="connsiteX15-1797" fmla="*/ 0 w 5348289"/>
                <a:gd name="connsiteY15-1798" fmla="*/ 738327 h 4237864"/>
                <a:gd name="connsiteX0-1799" fmla="*/ 0 w 5348289"/>
                <a:gd name="connsiteY0-1800" fmla="*/ 738327 h 4237864"/>
                <a:gd name="connsiteX1-1801" fmla="*/ 808677 w 5348289"/>
                <a:gd name="connsiteY1-1802" fmla="*/ 2334 h 4237864"/>
                <a:gd name="connsiteX2-1803" fmla="*/ 1665181 w 5348289"/>
                <a:gd name="connsiteY2-1804" fmla="*/ 32349 h 4237864"/>
                <a:gd name="connsiteX3-1805" fmla="*/ 2451700 w 5348289"/>
                <a:gd name="connsiteY3-1806" fmla="*/ 312342 h 4237864"/>
                <a:gd name="connsiteX4-1807" fmla="*/ 2659263 w 5348289"/>
                <a:gd name="connsiteY4-1808" fmla="*/ 51486 h 4237864"/>
                <a:gd name="connsiteX5-1809" fmla="*/ 3225855 w 5348289"/>
                <a:gd name="connsiteY5-1810" fmla="*/ 9412 h 4237864"/>
                <a:gd name="connsiteX6-1811" fmla="*/ 4222426 w 5348289"/>
                <a:gd name="connsiteY6-1812" fmla="*/ 723596 h 4237864"/>
                <a:gd name="connsiteX7-1813" fmla="*/ 4255257 w 5348289"/>
                <a:gd name="connsiteY7-1814" fmla="*/ 1568941 h 4237864"/>
                <a:gd name="connsiteX8-1815" fmla="*/ 4762944 w 5348289"/>
                <a:gd name="connsiteY8-1816" fmla="*/ 1605405 h 4237864"/>
                <a:gd name="connsiteX9-1817" fmla="*/ 5348289 w 5348289"/>
                <a:gd name="connsiteY9-1818" fmla="*/ 2174986 h 4237864"/>
                <a:gd name="connsiteX10-1819" fmla="*/ 4286718 w 5348289"/>
                <a:gd name="connsiteY10-1820" fmla="*/ 2427686 h 4237864"/>
                <a:gd name="connsiteX11-1821" fmla="*/ 4228115 w 5348289"/>
                <a:gd name="connsiteY11-1822" fmla="*/ 3489689 h 4237864"/>
                <a:gd name="connsiteX12-1823" fmla="*/ 3499152 w 5348289"/>
                <a:gd name="connsiteY12-1824" fmla="*/ 4237811 h 4237864"/>
                <a:gd name="connsiteX13-1825" fmla="*/ 772952 w 5348289"/>
                <a:gd name="connsiteY13-1826" fmla="*/ 4237474 h 4237864"/>
                <a:gd name="connsiteX14-1827" fmla="*/ 3607 w 5348289"/>
                <a:gd name="connsiteY14-1828" fmla="*/ 3545827 h 4237864"/>
                <a:gd name="connsiteX15-1829" fmla="*/ 0 w 5348289"/>
                <a:gd name="connsiteY15-1830" fmla="*/ 738327 h 4237864"/>
                <a:gd name="connsiteX0-1831" fmla="*/ 0 w 5348289"/>
                <a:gd name="connsiteY0-1832" fmla="*/ 738327 h 4237864"/>
                <a:gd name="connsiteX1-1833" fmla="*/ 808677 w 5348289"/>
                <a:gd name="connsiteY1-1834" fmla="*/ 2334 h 4237864"/>
                <a:gd name="connsiteX2-1835" fmla="*/ 1665181 w 5348289"/>
                <a:gd name="connsiteY2-1836" fmla="*/ 32349 h 4237864"/>
                <a:gd name="connsiteX3-1837" fmla="*/ 2451700 w 5348289"/>
                <a:gd name="connsiteY3-1838" fmla="*/ 312342 h 4237864"/>
                <a:gd name="connsiteX4-1839" fmla="*/ 2659263 w 5348289"/>
                <a:gd name="connsiteY4-1840" fmla="*/ 51486 h 4237864"/>
                <a:gd name="connsiteX5-1841" fmla="*/ 3225855 w 5348289"/>
                <a:gd name="connsiteY5-1842" fmla="*/ 9412 h 4237864"/>
                <a:gd name="connsiteX6-1843" fmla="*/ 4222426 w 5348289"/>
                <a:gd name="connsiteY6-1844" fmla="*/ 723596 h 4237864"/>
                <a:gd name="connsiteX7-1845" fmla="*/ 4255257 w 5348289"/>
                <a:gd name="connsiteY7-1846" fmla="*/ 1568941 h 4237864"/>
                <a:gd name="connsiteX8-1847" fmla="*/ 4762944 w 5348289"/>
                <a:gd name="connsiteY8-1848" fmla="*/ 1605405 h 4237864"/>
                <a:gd name="connsiteX9-1849" fmla="*/ 5348289 w 5348289"/>
                <a:gd name="connsiteY9-1850" fmla="*/ 2174986 h 4237864"/>
                <a:gd name="connsiteX10-1851" fmla="*/ 4286718 w 5348289"/>
                <a:gd name="connsiteY10-1852" fmla="*/ 2427686 h 4237864"/>
                <a:gd name="connsiteX11-1853" fmla="*/ 4228115 w 5348289"/>
                <a:gd name="connsiteY11-1854" fmla="*/ 3489689 h 4237864"/>
                <a:gd name="connsiteX12-1855" fmla="*/ 3499152 w 5348289"/>
                <a:gd name="connsiteY12-1856" fmla="*/ 4237811 h 4237864"/>
                <a:gd name="connsiteX13-1857" fmla="*/ 772952 w 5348289"/>
                <a:gd name="connsiteY13-1858" fmla="*/ 4237474 h 4237864"/>
                <a:gd name="connsiteX14-1859" fmla="*/ 3607 w 5348289"/>
                <a:gd name="connsiteY14-1860" fmla="*/ 3545827 h 4237864"/>
                <a:gd name="connsiteX15-1861" fmla="*/ 0 w 5348289"/>
                <a:gd name="connsiteY15-1862" fmla="*/ 738327 h 4237864"/>
                <a:gd name="connsiteX0-1863" fmla="*/ 159 w 5348448"/>
                <a:gd name="connsiteY0-1864" fmla="*/ 738327 h 4237864"/>
                <a:gd name="connsiteX1-1865" fmla="*/ 808836 w 5348448"/>
                <a:gd name="connsiteY1-1866" fmla="*/ 2334 h 4237864"/>
                <a:gd name="connsiteX2-1867" fmla="*/ 1665340 w 5348448"/>
                <a:gd name="connsiteY2-1868" fmla="*/ 32349 h 4237864"/>
                <a:gd name="connsiteX3-1869" fmla="*/ 2451859 w 5348448"/>
                <a:gd name="connsiteY3-1870" fmla="*/ 312342 h 4237864"/>
                <a:gd name="connsiteX4-1871" fmla="*/ 2659422 w 5348448"/>
                <a:gd name="connsiteY4-1872" fmla="*/ 51486 h 4237864"/>
                <a:gd name="connsiteX5-1873" fmla="*/ 3226014 w 5348448"/>
                <a:gd name="connsiteY5-1874" fmla="*/ 9412 h 4237864"/>
                <a:gd name="connsiteX6-1875" fmla="*/ 4222585 w 5348448"/>
                <a:gd name="connsiteY6-1876" fmla="*/ 723596 h 4237864"/>
                <a:gd name="connsiteX7-1877" fmla="*/ 4255416 w 5348448"/>
                <a:gd name="connsiteY7-1878" fmla="*/ 1568941 h 4237864"/>
                <a:gd name="connsiteX8-1879" fmla="*/ 4763103 w 5348448"/>
                <a:gd name="connsiteY8-1880" fmla="*/ 1605405 h 4237864"/>
                <a:gd name="connsiteX9-1881" fmla="*/ 5348448 w 5348448"/>
                <a:gd name="connsiteY9-1882" fmla="*/ 2174986 h 4237864"/>
                <a:gd name="connsiteX10-1883" fmla="*/ 4286877 w 5348448"/>
                <a:gd name="connsiteY10-1884" fmla="*/ 2427686 h 4237864"/>
                <a:gd name="connsiteX11-1885" fmla="*/ 4228274 w 5348448"/>
                <a:gd name="connsiteY11-1886" fmla="*/ 3489689 h 4237864"/>
                <a:gd name="connsiteX12-1887" fmla="*/ 3499311 w 5348448"/>
                <a:gd name="connsiteY12-1888" fmla="*/ 4237811 h 4237864"/>
                <a:gd name="connsiteX13-1889" fmla="*/ 773111 w 5348448"/>
                <a:gd name="connsiteY13-1890" fmla="*/ 4237474 h 4237864"/>
                <a:gd name="connsiteX14-1891" fmla="*/ 3766 w 5348448"/>
                <a:gd name="connsiteY14-1892" fmla="*/ 3545827 h 4237864"/>
                <a:gd name="connsiteX15-1893" fmla="*/ 159 w 5348448"/>
                <a:gd name="connsiteY15-1894" fmla="*/ 738327 h 4237864"/>
                <a:gd name="connsiteX0-1895" fmla="*/ 156 w 5348445"/>
                <a:gd name="connsiteY0-1896" fmla="*/ 738327 h 4237864"/>
                <a:gd name="connsiteX1-1897" fmla="*/ 808833 w 5348445"/>
                <a:gd name="connsiteY1-1898" fmla="*/ 2334 h 4237864"/>
                <a:gd name="connsiteX2-1899" fmla="*/ 1665337 w 5348445"/>
                <a:gd name="connsiteY2-1900" fmla="*/ 32349 h 4237864"/>
                <a:gd name="connsiteX3-1901" fmla="*/ 2451856 w 5348445"/>
                <a:gd name="connsiteY3-1902" fmla="*/ 312342 h 4237864"/>
                <a:gd name="connsiteX4-1903" fmla="*/ 2659419 w 5348445"/>
                <a:gd name="connsiteY4-1904" fmla="*/ 51486 h 4237864"/>
                <a:gd name="connsiteX5-1905" fmla="*/ 3226011 w 5348445"/>
                <a:gd name="connsiteY5-1906" fmla="*/ 9412 h 4237864"/>
                <a:gd name="connsiteX6-1907" fmla="*/ 4222582 w 5348445"/>
                <a:gd name="connsiteY6-1908" fmla="*/ 723596 h 4237864"/>
                <a:gd name="connsiteX7-1909" fmla="*/ 4255413 w 5348445"/>
                <a:gd name="connsiteY7-1910" fmla="*/ 1568941 h 4237864"/>
                <a:gd name="connsiteX8-1911" fmla="*/ 4763100 w 5348445"/>
                <a:gd name="connsiteY8-1912" fmla="*/ 1605405 h 4237864"/>
                <a:gd name="connsiteX9-1913" fmla="*/ 5348445 w 5348445"/>
                <a:gd name="connsiteY9-1914" fmla="*/ 2174986 h 4237864"/>
                <a:gd name="connsiteX10-1915" fmla="*/ 4286874 w 5348445"/>
                <a:gd name="connsiteY10-1916" fmla="*/ 2427686 h 4237864"/>
                <a:gd name="connsiteX11-1917" fmla="*/ 4228271 w 5348445"/>
                <a:gd name="connsiteY11-1918" fmla="*/ 3489689 h 4237864"/>
                <a:gd name="connsiteX12-1919" fmla="*/ 3499308 w 5348445"/>
                <a:gd name="connsiteY12-1920" fmla="*/ 4237811 h 4237864"/>
                <a:gd name="connsiteX13-1921" fmla="*/ 773108 w 5348445"/>
                <a:gd name="connsiteY13-1922" fmla="*/ 4237474 h 4237864"/>
                <a:gd name="connsiteX14-1923" fmla="*/ 3763 w 5348445"/>
                <a:gd name="connsiteY14-1924" fmla="*/ 3545827 h 4237864"/>
                <a:gd name="connsiteX15-1925" fmla="*/ 156 w 5348445"/>
                <a:gd name="connsiteY15-1926" fmla="*/ 738327 h 4237864"/>
                <a:gd name="connsiteX0-1927" fmla="*/ 156 w 5348445"/>
                <a:gd name="connsiteY0-1928" fmla="*/ 738327 h 4237864"/>
                <a:gd name="connsiteX1-1929" fmla="*/ 808833 w 5348445"/>
                <a:gd name="connsiteY1-1930" fmla="*/ 2334 h 4237864"/>
                <a:gd name="connsiteX2-1931" fmla="*/ 1665337 w 5348445"/>
                <a:gd name="connsiteY2-1932" fmla="*/ 32349 h 4237864"/>
                <a:gd name="connsiteX3-1933" fmla="*/ 2451856 w 5348445"/>
                <a:gd name="connsiteY3-1934" fmla="*/ 312342 h 4237864"/>
                <a:gd name="connsiteX4-1935" fmla="*/ 2659419 w 5348445"/>
                <a:gd name="connsiteY4-1936" fmla="*/ 51486 h 4237864"/>
                <a:gd name="connsiteX5-1937" fmla="*/ 3226011 w 5348445"/>
                <a:gd name="connsiteY5-1938" fmla="*/ 9412 h 4237864"/>
                <a:gd name="connsiteX6-1939" fmla="*/ 4222582 w 5348445"/>
                <a:gd name="connsiteY6-1940" fmla="*/ 723596 h 4237864"/>
                <a:gd name="connsiteX7-1941" fmla="*/ 4255413 w 5348445"/>
                <a:gd name="connsiteY7-1942" fmla="*/ 1568941 h 4237864"/>
                <a:gd name="connsiteX8-1943" fmla="*/ 4763100 w 5348445"/>
                <a:gd name="connsiteY8-1944" fmla="*/ 1605405 h 4237864"/>
                <a:gd name="connsiteX9-1945" fmla="*/ 5348445 w 5348445"/>
                <a:gd name="connsiteY9-1946" fmla="*/ 2174986 h 4237864"/>
                <a:gd name="connsiteX10-1947" fmla="*/ 4286874 w 5348445"/>
                <a:gd name="connsiteY10-1948" fmla="*/ 2427686 h 4237864"/>
                <a:gd name="connsiteX11-1949" fmla="*/ 4228271 w 5348445"/>
                <a:gd name="connsiteY11-1950" fmla="*/ 3489689 h 4237864"/>
                <a:gd name="connsiteX12-1951" fmla="*/ 3499308 w 5348445"/>
                <a:gd name="connsiteY12-1952" fmla="*/ 4237811 h 4237864"/>
                <a:gd name="connsiteX13-1953" fmla="*/ 773108 w 5348445"/>
                <a:gd name="connsiteY13-1954" fmla="*/ 4237474 h 4237864"/>
                <a:gd name="connsiteX14-1955" fmla="*/ 3763 w 5348445"/>
                <a:gd name="connsiteY14-1956" fmla="*/ 3545827 h 4237864"/>
                <a:gd name="connsiteX15-1957" fmla="*/ 156 w 5348445"/>
                <a:gd name="connsiteY15-1958" fmla="*/ 738327 h 4237864"/>
                <a:gd name="connsiteX0-1959" fmla="*/ 156 w 5348445"/>
                <a:gd name="connsiteY0-1960" fmla="*/ 738327 h 4237864"/>
                <a:gd name="connsiteX1-1961" fmla="*/ 808833 w 5348445"/>
                <a:gd name="connsiteY1-1962" fmla="*/ 2334 h 4237864"/>
                <a:gd name="connsiteX2-1963" fmla="*/ 1665337 w 5348445"/>
                <a:gd name="connsiteY2-1964" fmla="*/ 32349 h 4237864"/>
                <a:gd name="connsiteX3-1965" fmla="*/ 2451856 w 5348445"/>
                <a:gd name="connsiteY3-1966" fmla="*/ 312342 h 4237864"/>
                <a:gd name="connsiteX4-1967" fmla="*/ 2659419 w 5348445"/>
                <a:gd name="connsiteY4-1968" fmla="*/ 51486 h 4237864"/>
                <a:gd name="connsiteX5-1969" fmla="*/ 3226011 w 5348445"/>
                <a:gd name="connsiteY5-1970" fmla="*/ 9412 h 4237864"/>
                <a:gd name="connsiteX6-1971" fmla="*/ 4222582 w 5348445"/>
                <a:gd name="connsiteY6-1972" fmla="*/ 723596 h 4237864"/>
                <a:gd name="connsiteX7-1973" fmla="*/ 4255413 w 5348445"/>
                <a:gd name="connsiteY7-1974" fmla="*/ 1568941 h 4237864"/>
                <a:gd name="connsiteX8-1975" fmla="*/ 4763100 w 5348445"/>
                <a:gd name="connsiteY8-1976" fmla="*/ 1605405 h 4237864"/>
                <a:gd name="connsiteX9-1977" fmla="*/ 5348445 w 5348445"/>
                <a:gd name="connsiteY9-1978" fmla="*/ 2174986 h 4237864"/>
                <a:gd name="connsiteX10-1979" fmla="*/ 4286874 w 5348445"/>
                <a:gd name="connsiteY10-1980" fmla="*/ 2427686 h 4237864"/>
                <a:gd name="connsiteX11-1981" fmla="*/ 4228271 w 5348445"/>
                <a:gd name="connsiteY11-1982" fmla="*/ 3489689 h 4237864"/>
                <a:gd name="connsiteX12-1983" fmla="*/ 3499308 w 5348445"/>
                <a:gd name="connsiteY12-1984" fmla="*/ 4237811 h 4237864"/>
                <a:gd name="connsiteX13-1985" fmla="*/ 773108 w 5348445"/>
                <a:gd name="connsiteY13-1986" fmla="*/ 4237474 h 4237864"/>
                <a:gd name="connsiteX14-1987" fmla="*/ 3763 w 5348445"/>
                <a:gd name="connsiteY14-1988" fmla="*/ 3545827 h 4237864"/>
                <a:gd name="connsiteX15-1989" fmla="*/ 156 w 5348445"/>
                <a:gd name="connsiteY15-1990" fmla="*/ 738327 h 4237864"/>
                <a:gd name="connsiteX0-1991" fmla="*/ 156 w 5348445"/>
                <a:gd name="connsiteY0-1992" fmla="*/ 738327 h 4237864"/>
                <a:gd name="connsiteX1-1993" fmla="*/ 808833 w 5348445"/>
                <a:gd name="connsiteY1-1994" fmla="*/ 2334 h 4237864"/>
                <a:gd name="connsiteX2-1995" fmla="*/ 1665337 w 5348445"/>
                <a:gd name="connsiteY2-1996" fmla="*/ 32349 h 4237864"/>
                <a:gd name="connsiteX3-1997" fmla="*/ 2451856 w 5348445"/>
                <a:gd name="connsiteY3-1998" fmla="*/ 312342 h 4237864"/>
                <a:gd name="connsiteX4-1999" fmla="*/ 2659419 w 5348445"/>
                <a:gd name="connsiteY4-2000" fmla="*/ 51486 h 4237864"/>
                <a:gd name="connsiteX5-2001" fmla="*/ 3226011 w 5348445"/>
                <a:gd name="connsiteY5-2002" fmla="*/ 9412 h 4237864"/>
                <a:gd name="connsiteX6-2003" fmla="*/ 4222582 w 5348445"/>
                <a:gd name="connsiteY6-2004" fmla="*/ 723596 h 4237864"/>
                <a:gd name="connsiteX7-2005" fmla="*/ 4255413 w 5348445"/>
                <a:gd name="connsiteY7-2006" fmla="*/ 1568941 h 4237864"/>
                <a:gd name="connsiteX8-2007" fmla="*/ 4763100 w 5348445"/>
                <a:gd name="connsiteY8-2008" fmla="*/ 1605405 h 4237864"/>
                <a:gd name="connsiteX9-2009" fmla="*/ 5348445 w 5348445"/>
                <a:gd name="connsiteY9-2010" fmla="*/ 2174986 h 4237864"/>
                <a:gd name="connsiteX10-2011" fmla="*/ 4286874 w 5348445"/>
                <a:gd name="connsiteY10-2012" fmla="*/ 2427686 h 4237864"/>
                <a:gd name="connsiteX11-2013" fmla="*/ 4228271 w 5348445"/>
                <a:gd name="connsiteY11-2014" fmla="*/ 3489689 h 4237864"/>
                <a:gd name="connsiteX12-2015" fmla="*/ 3499308 w 5348445"/>
                <a:gd name="connsiteY12-2016" fmla="*/ 4237811 h 4237864"/>
                <a:gd name="connsiteX13-2017" fmla="*/ 773108 w 5348445"/>
                <a:gd name="connsiteY13-2018" fmla="*/ 4237474 h 4237864"/>
                <a:gd name="connsiteX14-2019" fmla="*/ 3763 w 5348445"/>
                <a:gd name="connsiteY14-2020" fmla="*/ 3545827 h 4237864"/>
                <a:gd name="connsiteX15-2021" fmla="*/ 156 w 5348445"/>
                <a:gd name="connsiteY15-2022" fmla="*/ 738327 h 4237864"/>
                <a:gd name="connsiteX0-2023" fmla="*/ 156 w 5348445"/>
                <a:gd name="connsiteY0-2024" fmla="*/ 738327 h 4237864"/>
                <a:gd name="connsiteX1-2025" fmla="*/ 808833 w 5348445"/>
                <a:gd name="connsiteY1-2026" fmla="*/ 2334 h 4237864"/>
                <a:gd name="connsiteX2-2027" fmla="*/ 1665337 w 5348445"/>
                <a:gd name="connsiteY2-2028" fmla="*/ 32349 h 4237864"/>
                <a:gd name="connsiteX3-2029" fmla="*/ 2451856 w 5348445"/>
                <a:gd name="connsiteY3-2030" fmla="*/ 312342 h 4237864"/>
                <a:gd name="connsiteX4-2031" fmla="*/ 2659419 w 5348445"/>
                <a:gd name="connsiteY4-2032" fmla="*/ 51486 h 4237864"/>
                <a:gd name="connsiteX5-2033" fmla="*/ 3226011 w 5348445"/>
                <a:gd name="connsiteY5-2034" fmla="*/ 9412 h 4237864"/>
                <a:gd name="connsiteX6-2035" fmla="*/ 4222582 w 5348445"/>
                <a:gd name="connsiteY6-2036" fmla="*/ 723596 h 4237864"/>
                <a:gd name="connsiteX7-2037" fmla="*/ 4255413 w 5348445"/>
                <a:gd name="connsiteY7-2038" fmla="*/ 1568941 h 4237864"/>
                <a:gd name="connsiteX8-2039" fmla="*/ 4763100 w 5348445"/>
                <a:gd name="connsiteY8-2040" fmla="*/ 1605405 h 4237864"/>
                <a:gd name="connsiteX9-2041" fmla="*/ 5348445 w 5348445"/>
                <a:gd name="connsiteY9-2042" fmla="*/ 2174986 h 4237864"/>
                <a:gd name="connsiteX10-2043" fmla="*/ 4286874 w 5348445"/>
                <a:gd name="connsiteY10-2044" fmla="*/ 2427686 h 4237864"/>
                <a:gd name="connsiteX11-2045" fmla="*/ 4228271 w 5348445"/>
                <a:gd name="connsiteY11-2046" fmla="*/ 3489689 h 4237864"/>
                <a:gd name="connsiteX12-2047" fmla="*/ 3499308 w 5348445"/>
                <a:gd name="connsiteY12-2048" fmla="*/ 4237811 h 4237864"/>
                <a:gd name="connsiteX13-2049" fmla="*/ 773108 w 5348445"/>
                <a:gd name="connsiteY13-2050" fmla="*/ 4237474 h 4237864"/>
                <a:gd name="connsiteX14-2051" fmla="*/ 3763 w 5348445"/>
                <a:gd name="connsiteY14-2052" fmla="*/ 3545827 h 4237864"/>
                <a:gd name="connsiteX15-2053" fmla="*/ 156 w 5348445"/>
                <a:gd name="connsiteY15-2054" fmla="*/ 738327 h 4237864"/>
                <a:gd name="connsiteX0-2055" fmla="*/ 156 w 5348445"/>
                <a:gd name="connsiteY0-2056" fmla="*/ 738327 h 4237864"/>
                <a:gd name="connsiteX1-2057" fmla="*/ 808833 w 5348445"/>
                <a:gd name="connsiteY1-2058" fmla="*/ 2334 h 4237864"/>
                <a:gd name="connsiteX2-2059" fmla="*/ 1665337 w 5348445"/>
                <a:gd name="connsiteY2-2060" fmla="*/ 32349 h 4237864"/>
                <a:gd name="connsiteX3-2061" fmla="*/ 2451856 w 5348445"/>
                <a:gd name="connsiteY3-2062" fmla="*/ 312342 h 4237864"/>
                <a:gd name="connsiteX4-2063" fmla="*/ 2659419 w 5348445"/>
                <a:gd name="connsiteY4-2064" fmla="*/ 51486 h 4237864"/>
                <a:gd name="connsiteX5-2065" fmla="*/ 3226011 w 5348445"/>
                <a:gd name="connsiteY5-2066" fmla="*/ 9412 h 4237864"/>
                <a:gd name="connsiteX6-2067" fmla="*/ 4222582 w 5348445"/>
                <a:gd name="connsiteY6-2068" fmla="*/ 723596 h 4237864"/>
                <a:gd name="connsiteX7-2069" fmla="*/ 4255413 w 5348445"/>
                <a:gd name="connsiteY7-2070" fmla="*/ 1568941 h 4237864"/>
                <a:gd name="connsiteX8-2071" fmla="*/ 4763100 w 5348445"/>
                <a:gd name="connsiteY8-2072" fmla="*/ 1605405 h 4237864"/>
                <a:gd name="connsiteX9-2073" fmla="*/ 5348445 w 5348445"/>
                <a:gd name="connsiteY9-2074" fmla="*/ 2174986 h 4237864"/>
                <a:gd name="connsiteX10-2075" fmla="*/ 4286874 w 5348445"/>
                <a:gd name="connsiteY10-2076" fmla="*/ 2427686 h 4237864"/>
                <a:gd name="connsiteX11-2077" fmla="*/ 4228271 w 5348445"/>
                <a:gd name="connsiteY11-2078" fmla="*/ 3489689 h 4237864"/>
                <a:gd name="connsiteX12-2079" fmla="*/ 3499308 w 5348445"/>
                <a:gd name="connsiteY12-2080" fmla="*/ 4237811 h 4237864"/>
                <a:gd name="connsiteX13-2081" fmla="*/ 773108 w 5348445"/>
                <a:gd name="connsiteY13-2082" fmla="*/ 4237474 h 4237864"/>
                <a:gd name="connsiteX14-2083" fmla="*/ 3763 w 5348445"/>
                <a:gd name="connsiteY14-2084" fmla="*/ 3545827 h 4237864"/>
                <a:gd name="connsiteX15-2085" fmla="*/ 156 w 5348445"/>
                <a:gd name="connsiteY15-2086" fmla="*/ 738327 h 4237864"/>
                <a:gd name="connsiteX0-2087" fmla="*/ 156 w 5348445"/>
                <a:gd name="connsiteY0-2088" fmla="*/ 738327 h 4237864"/>
                <a:gd name="connsiteX1-2089" fmla="*/ 808833 w 5348445"/>
                <a:gd name="connsiteY1-2090" fmla="*/ 2334 h 4237864"/>
                <a:gd name="connsiteX2-2091" fmla="*/ 1665337 w 5348445"/>
                <a:gd name="connsiteY2-2092" fmla="*/ 32349 h 4237864"/>
                <a:gd name="connsiteX3-2093" fmla="*/ 2451856 w 5348445"/>
                <a:gd name="connsiteY3-2094" fmla="*/ 312342 h 4237864"/>
                <a:gd name="connsiteX4-2095" fmla="*/ 2659419 w 5348445"/>
                <a:gd name="connsiteY4-2096" fmla="*/ 51486 h 4237864"/>
                <a:gd name="connsiteX5-2097" fmla="*/ 3226011 w 5348445"/>
                <a:gd name="connsiteY5-2098" fmla="*/ 9412 h 4237864"/>
                <a:gd name="connsiteX6-2099" fmla="*/ 4222582 w 5348445"/>
                <a:gd name="connsiteY6-2100" fmla="*/ 723596 h 4237864"/>
                <a:gd name="connsiteX7-2101" fmla="*/ 4255413 w 5348445"/>
                <a:gd name="connsiteY7-2102" fmla="*/ 1568941 h 4237864"/>
                <a:gd name="connsiteX8-2103" fmla="*/ 4763100 w 5348445"/>
                <a:gd name="connsiteY8-2104" fmla="*/ 1605405 h 4237864"/>
                <a:gd name="connsiteX9-2105" fmla="*/ 5348445 w 5348445"/>
                <a:gd name="connsiteY9-2106" fmla="*/ 2174986 h 4237864"/>
                <a:gd name="connsiteX10-2107" fmla="*/ 4286874 w 5348445"/>
                <a:gd name="connsiteY10-2108" fmla="*/ 2427686 h 4237864"/>
                <a:gd name="connsiteX11-2109" fmla="*/ 4228271 w 5348445"/>
                <a:gd name="connsiteY11-2110" fmla="*/ 3489689 h 4237864"/>
                <a:gd name="connsiteX12-2111" fmla="*/ 3499308 w 5348445"/>
                <a:gd name="connsiteY12-2112" fmla="*/ 4237811 h 4237864"/>
                <a:gd name="connsiteX13-2113" fmla="*/ 773108 w 5348445"/>
                <a:gd name="connsiteY13-2114" fmla="*/ 4237474 h 4237864"/>
                <a:gd name="connsiteX14-2115" fmla="*/ 3763 w 5348445"/>
                <a:gd name="connsiteY14-2116" fmla="*/ 3545827 h 4237864"/>
                <a:gd name="connsiteX15-2117" fmla="*/ 156 w 5348445"/>
                <a:gd name="connsiteY15-2118" fmla="*/ 738327 h 4237864"/>
                <a:gd name="connsiteX0-2119" fmla="*/ 156 w 5348445"/>
                <a:gd name="connsiteY0-2120" fmla="*/ 738327 h 4237864"/>
                <a:gd name="connsiteX1-2121" fmla="*/ 808833 w 5348445"/>
                <a:gd name="connsiteY1-2122" fmla="*/ 2334 h 4237864"/>
                <a:gd name="connsiteX2-2123" fmla="*/ 1665337 w 5348445"/>
                <a:gd name="connsiteY2-2124" fmla="*/ 32349 h 4237864"/>
                <a:gd name="connsiteX3-2125" fmla="*/ 2451856 w 5348445"/>
                <a:gd name="connsiteY3-2126" fmla="*/ 312342 h 4237864"/>
                <a:gd name="connsiteX4-2127" fmla="*/ 2659419 w 5348445"/>
                <a:gd name="connsiteY4-2128" fmla="*/ 51486 h 4237864"/>
                <a:gd name="connsiteX5-2129" fmla="*/ 3226011 w 5348445"/>
                <a:gd name="connsiteY5-2130" fmla="*/ 9412 h 4237864"/>
                <a:gd name="connsiteX6-2131" fmla="*/ 4222582 w 5348445"/>
                <a:gd name="connsiteY6-2132" fmla="*/ 723596 h 4237864"/>
                <a:gd name="connsiteX7-2133" fmla="*/ 4255413 w 5348445"/>
                <a:gd name="connsiteY7-2134" fmla="*/ 1568941 h 4237864"/>
                <a:gd name="connsiteX8-2135" fmla="*/ 4763100 w 5348445"/>
                <a:gd name="connsiteY8-2136" fmla="*/ 1605405 h 4237864"/>
                <a:gd name="connsiteX9-2137" fmla="*/ 5348445 w 5348445"/>
                <a:gd name="connsiteY9-2138" fmla="*/ 2174986 h 4237864"/>
                <a:gd name="connsiteX10-2139" fmla="*/ 4286874 w 5348445"/>
                <a:gd name="connsiteY10-2140" fmla="*/ 2427686 h 4237864"/>
                <a:gd name="connsiteX11-2141" fmla="*/ 4228271 w 5348445"/>
                <a:gd name="connsiteY11-2142" fmla="*/ 3489689 h 4237864"/>
                <a:gd name="connsiteX12-2143" fmla="*/ 3499308 w 5348445"/>
                <a:gd name="connsiteY12-2144" fmla="*/ 4237811 h 4237864"/>
                <a:gd name="connsiteX13-2145" fmla="*/ 773108 w 5348445"/>
                <a:gd name="connsiteY13-2146" fmla="*/ 4237474 h 4237864"/>
                <a:gd name="connsiteX14-2147" fmla="*/ 3763 w 5348445"/>
                <a:gd name="connsiteY14-2148" fmla="*/ 3545827 h 4237864"/>
                <a:gd name="connsiteX15-2149" fmla="*/ 156 w 5348445"/>
                <a:gd name="connsiteY15-2150" fmla="*/ 738327 h 4237864"/>
                <a:gd name="connsiteX0-2151" fmla="*/ 156 w 5348445"/>
                <a:gd name="connsiteY0-2152" fmla="*/ 738327 h 4237864"/>
                <a:gd name="connsiteX1-2153" fmla="*/ 808833 w 5348445"/>
                <a:gd name="connsiteY1-2154" fmla="*/ 2334 h 4237864"/>
                <a:gd name="connsiteX2-2155" fmla="*/ 1665337 w 5348445"/>
                <a:gd name="connsiteY2-2156" fmla="*/ 32349 h 4237864"/>
                <a:gd name="connsiteX3-2157" fmla="*/ 2451856 w 5348445"/>
                <a:gd name="connsiteY3-2158" fmla="*/ 312342 h 4237864"/>
                <a:gd name="connsiteX4-2159" fmla="*/ 2659419 w 5348445"/>
                <a:gd name="connsiteY4-2160" fmla="*/ 51486 h 4237864"/>
                <a:gd name="connsiteX5-2161" fmla="*/ 3226011 w 5348445"/>
                <a:gd name="connsiteY5-2162" fmla="*/ 9412 h 4237864"/>
                <a:gd name="connsiteX6-2163" fmla="*/ 4222582 w 5348445"/>
                <a:gd name="connsiteY6-2164" fmla="*/ 723596 h 4237864"/>
                <a:gd name="connsiteX7-2165" fmla="*/ 4255413 w 5348445"/>
                <a:gd name="connsiteY7-2166" fmla="*/ 1568941 h 4237864"/>
                <a:gd name="connsiteX8-2167" fmla="*/ 4769384 w 5348445"/>
                <a:gd name="connsiteY8-2168" fmla="*/ 1592836 h 4237864"/>
                <a:gd name="connsiteX9-2169" fmla="*/ 5348445 w 5348445"/>
                <a:gd name="connsiteY9-2170" fmla="*/ 2174986 h 4237864"/>
                <a:gd name="connsiteX10-2171" fmla="*/ 4286874 w 5348445"/>
                <a:gd name="connsiteY10-2172" fmla="*/ 2427686 h 4237864"/>
                <a:gd name="connsiteX11-2173" fmla="*/ 4228271 w 5348445"/>
                <a:gd name="connsiteY11-2174" fmla="*/ 3489689 h 4237864"/>
                <a:gd name="connsiteX12-2175" fmla="*/ 3499308 w 5348445"/>
                <a:gd name="connsiteY12-2176" fmla="*/ 4237811 h 4237864"/>
                <a:gd name="connsiteX13-2177" fmla="*/ 773108 w 5348445"/>
                <a:gd name="connsiteY13-2178" fmla="*/ 4237474 h 4237864"/>
                <a:gd name="connsiteX14-2179" fmla="*/ 3763 w 5348445"/>
                <a:gd name="connsiteY14-2180" fmla="*/ 3545827 h 4237864"/>
                <a:gd name="connsiteX15-2181" fmla="*/ 156 w 5348445"/>
                <a:gd name="connsiteY15-2182" fmla="*/ 738327 h 4237864"/>
                <a:gd name="connsiteX0-2183" fmla="*/ 156 w 5348445"/>
                <a:gd name="connsiteY0-2184" fmla="*/ 738327 h 4237864"/>
                <a:gd name="connsiteX1-2185" fmla="*/ 808833 w 5348445"/>
                <a:gd name="connsiteY1-2186" fmla="*/ 2334 h 4237864"/>
                <a:gd name="connsiteX2-2187" fmla="*/ 1665337 w 5348445"/>
                <a:gd name="connsiteY2-2188" fmla="*/ 32349 h 4237864"/>
                <a:gd name="connsiteX3-2189" fmla="*/ 2451856 w 5348445"/>
                <a:gd name="connsiteY3-2190" fmla="*/ 312342 h 4237864"/>
                <a:gd name="connsiteX4-2191" fmla="*/ 2659419 w 5348445"/>
                <a:gd name="connsiteY4-2192" fmla="*/ 51486 h 4237864"/>
                <a:gd name="connsiteX5-2193" fmla="*/ 3226011 w 5348445"/>
                <a:gd name="connsiteY5-2194" fmla="*/ 9412 h 4237864"/>
                <a:gd name="connsiteX6-2195" fmla="*/ 4222582 w 5348445"/>
                <a:gd name="connsiteY6-2196" fmla="*/ 723596 h 4237864"/>
                <a:gd name="connsiteX7-2197" fmla="*/ 4255413 w 5348445"/>
                <a:gd name="connsiteY7-2198" fmla="*/ 1568941 h 4237864"/>
                <a:gd name="connsiteX8-2199" fmla="*/ 4769384 w 5348445"/>
                <a:gd name="connsiteY8-2200" fmla="*/ 1580267 h 4237864"/>
                <a:gd name="connsiteX9-2201" fmla="*/ 5348445 w 5348445"/>
                <a:gd name="connsiteY9-2202" fmla="*/ 2174986 h 4237864"/>
                <a:gd name="connsiteX10-2203" fmla="*/ 4286874 w 5348445"/>
                <a:gd name="connsiteY10-2204" fmla="*/ 2427686 h 4237864"/>
                <a:gd name="connsiteX11-2205" fmla="*/ 4228271 w 5348445"/>
                <a:gd name="connsiteY11-2206" fmla="*/ 3489689 h 4237864"/>
                <a:gd name="connsiteX12-2207" fmla="*/ 3499308 w 5348445"/>
                <a:gd name="connsiteY12-2208" fmla="*/ 4237811 h 4237864"/>
                <a:gd name="connsiteX13-2209" fmla="*/ 773108 w 5348445"/>
                <a:gd name="connsiteY13-2210" fmla="*/ 4237474 h 4237864"/>
                <a:gd name="connsiteX14-2211" fmla="*/ 3763 w 5348445"/>
                <a:gd name="connsiteY14-2212" fmla="*/ 3545827 h 4237864"/>
                <a:gd name="connsiteX15-2213" fmla="*/ 156 w 5348445"/>
                <a:gd name="connsiteY15-2214" fmla="*/ 738327 h 4237864"/>
                <a:gd name="connsiteX0-2215" fmla="*/ 156 w 5348445"/>
                <a:gd name="connsiteY0-2216" fmla="*/ 738327 h 4237864"/>
                <a:gd name="connsiteX1-2217" fmla="*/ 808833 w 5348445"/>
                <a:gd name="connsiteY1-2218" fmla="*/ 2334 h 4237864"/>
                <a:gd name="connsiteX2-2219" fmla="*/ 1665337 w 5348445"/>
                <a:gd name="connsiteY2-2220" fmla="*/ 32349 h 4237864"/>
                <a:gd name="connsiteX3-2221" fmla="*/ 2451856 w 5348445"/>
                <a:gd name="connsiteY3-2222" fmla="*/ 312342 h 4237864"/>
                <a:gd name="connsiteX4-2223" fmla="*/ 2659419 w 5348445"/>
                <a:gd name="connsiteY4-2224" fmla="*/ 51486 h 4237864"/>
                <a:gd name="connsiteX5-2225" fmla="*/ 3226011 w 5348445"/>
                <a:gd name="connsiteY5-2226" fmla="*/ 9412 h 4237864"/>
                <a:gd name="connsiteX6-2227" fmla="*/ 4222582 w 5348445"/>
                <a:gd name="connsiteY6-2228" fmla="*/ 723596 h 4237864"/>
                <a:gd name="connsiteX7-2229" fmla="*/ 4255413 w 5348445"/>
                <a:gd name="connsiteY7-2230" fmla="*/ 1568941 h 4237864"/>
                <a:gd name="connsiteX8-2231" fmla="*/ 4769384 w 5348445"/>
                <a:gd name="connsiteY8-2232" fmla="*/ 1580267 h 4237864"/>
                <a:gd name="connsiteX9-2233" fmla="*/ 5348445 w 5348445"/>
                <a:gd name="connsiteY9-2234" fmla="*/ 2174986 h 4237864"/>
                <a:gd name="connsiteX10-2235" fmla="*/ 4286874 w 5348445"/>
                <a:gd name="connsiteY10-2236" fmla="*/ 2427686 h 4237864"/>
                <a:gd name="connsiteX11-2237" fmla="*/ 4228271 w 5348445"/>
                <a:gd name="connsiteY11-2238" fmla="*/ 3489689 h 4237864"/>
                <a:gd name="connsiteX12-2239" fmla="*/ 3499308 w 5348445"/>
                <a:gd name="connsiteY12-2240" fmla="*/ 4237811 h 4237864"/>
                <a:gd name="connsiteX13-2241" fmla="*/ 773108 w 5348445"/>
                <a:gd name="connsiteY13-2242" fmla="*/ 4237474 h 4237864"/>
                <a:gd name="connsiteX14-2243" fmla="*/ 3763 w 5348445"/>
                <a:gd name="connsiteY14-2244" fmla="*/ 3545827 h 4237864"/>
                <a:gd name="connsiteX15-2245" fmla="*/ 156 w 5348445"/>
                <a:gd name="connsiteY15-2246" fmla="*/ 738327 h 4237864"/>
                <a:gd name="connsiteX0-2247" fmla="*/ 156 w 5348445"/>
                <a:gd name="connsiteY0-2248" fmla="*/ 738327 h 4237864"/>
                <a:gd name="connsiteX1-2249" fmla="*/ 808833 w 5348445"/>
                <a:gd name="connsiteY1-2250" fmla="*/ 2334 h 4237864"/>
                <a:gd name="connsiteX2-2251" fmla="*/ 1665337 w 5348445"/>
                <a:gd name="connsiteY2-2252" fmla="*/ 32349 h 4237864"/>
                <a:gd name="connsiteX3-2253" fmla="*/ 2451856 w 5348445"/>
                <a:gd name="connsiteY3-2254" fmla="*/ 312342 h 4237864"/>
                <a:gd name="connsiteX4-2255" fmla="*/ 2659419 w 5348445"/>
                <a:gd name="connsiteY4-2256" fmla="*/ 51486 h 4237864"/>
                <a:gd name="connsiteX5-2257" fmla="*/ 3226011 w 5348445"/>
                <a:gd name="connsiteY5-2258" fmla="*/ 9412 h 4237864"/>
                <a:gd name="connsiteX6-2259" fmla="*/ 4222582 w 5348445"/>
                <a:gd name="connsiteY6-2260" fmla="*/ 723596 h 4237864"/>
                <a:gd name="connsiteX7-2261" fmla="*/ 4255413 w 5348445"/>
                <a:gd name="connsiteY7-2262" fmla="*/ 1568941 h 4237864"/>
                <a:gd name="connsiteX8-2263" fmla="*/ 4769384 w 5348445"/>
                <a:gd name="connsiteY8-2264" fmla="*/ 1580267 h 4237864"/>
                <a:gd name="connsiteX9-2265" fmla="*/ 5348445 w 5348445"/>
                <a:gd name="connsiteY9-2266" fmla="*/ 2174986 h 4237864"/>
                <a:gd name="connsiteX10-2267" fmla="*/ 4286874 w 5348445"/>
                <a:gd name="connsiteY10-2268" fmla="*/ 2427686 h 4237864"/>
                <a:gd name="connsiteX11-2269" fmla="*/ 4228271 w 5348445"/>
                <a:gd name="connsiteY11-2270" fmla="*/ 3489689 h 4237864"/>
                <a:gd name="connsiteX12-2271" fmla="*/ 3499308 w 5348445"/>
                <a:gd name="connsiteY12-2272" fmla="*/ 4237811 h 4237864"/>
                <a:gd name="connsiteX13-2273" fmla="*/ 773108 w 5348445"/>
                <a:gd name="connsiteY13-2274" fmla="*/ 4237474 h 4237864"/>
                <a:gd name="connsiteX14-2275" fmla="*/ 3763 w 5348445"/>
                <a:gd name="connsiteY14-2276" fmla="*/ 3545827 h 4237864"/>
                <a:gd name="connsiteX15-2277" fmla="*/ 156 w 5348445"/>
                <a:gd name="connsiteY15-2278" fmla="*/ 738327 h 4237864"/>
                <a:gd name="connsiteX0-2279" fmla="*/ 156 w 5348445"/>
                <a:gd name="connsiteY0-2280" fmla="*/ 738327 h 4237864"/>
                <a:gd name="connsiteX1-2281" fmla="*/ 808833 w 5348445"/>
                <a:gd name="connsiteY1-2282" fmla="*/ 2334 h 4237864"/>
                <a:gd name="connsiteX2-2283" fmla="*/ 1665337 w 5348445"/>
                <a:gd name="connsiteY2-2284" fmla="*/ 32349 h 4237864"/>
                <a:gd name="connsiteX3-2285" fmla="*/ 2451856 w 5348445"/>
                <a:gd name="connsiteY3-2286" fmla="*/ 312342 h 4237864"/>
                <a:gd name="connsiteX4-2287" fmla="*/ 2659419 w 5348445"/>
                <a:gd name="connsiteY4-2288" fmla="*/ 51486 h 4237864"/>
                <a:gd name="connsiteX5-2289" fmla="*/ 3226011 w 5348445"/>
                <a:gd name="connsiteY5-2290" fmla="*/ 9412 h 4237864"/>
                <a:gd name="connsiteX6-2291" fmla="*/ 4222582 w 5348445"/>
                <a:gd name="connsiteY6-2292" fmla="*/ 723596 h 4237864"/>
                <a:gd name="connsiteX7-2293" fmla="*/ 4255413 w 5348445"/>
                <a:gd name="connsiteY7-2294" fmla="*/ 1568941 h 4237864"/>
                <a:gd name="connsiteX8-2295" fmla="*/ 4769384 w 5348445"/>
                <a:gd name="connsiteY8-2296" fmla="*/ 1580267 h 4237864"/>
                <a:gd name="connsiteX9-2297" fmla="*/ 5348445 w 5348445"/>
                <a:gd name="connsiteY9-2298" fmla="*/ 2174986 h 4237864"/>
                <a:gd name="connsiteX10-2299" fmla="*/ 4286874 w 5348445"/>
                <a:gd name="connsiteY10-2300" fmla="*/ 2427686 h 4237864"/>
                <a:gd name="connsiteX11-2301" fmla="*/ 4228271 w 5348445"/>
                <a:gd name="connsiteY11-2302" fmla="*/ 3489689 h 4237864"/>
                <a:gd name="connsiteX12-2303" fmla="*/ 3499308 w 5348445"/>
                <a:gd name="connsiteY12-2304" fmla="*/ 4237811 h 4237864"/>
                <a:gd name="connsiteX13-2305" fmla="*/ 773108 w 5348445"/>
                <a:gd name="connsiteY13-2306" fmla="*/ 4237474 h 4237864"/>
                <a:gd name="connsiteX14-2307" fmla="*/ 3763 w 5348445"/>
                <a:gd name="connsiteY14-2308" fmla="*/ 3545827 h 4237864"/>
                <a:gd name="connsiteX15-2309" fmla="*/ 156 w 5348445"/>
                <a:gd name="connsiteY15-2310" fmla="*/ 738327 h 4237864"/>
                <a:gd name="connsiteX0-2311" fmla="*/ 156 w 5348445"/>
                <a:gd name="connsiteY0-2312" fmla="*/ 738327 h 4237864"/>
                <a:gd name="connsiteX1-2313" fmla="*/ 808833 w 5348445"/>
                <a:gd name="connsiteY1-2314" fmla="*/ 2334 h 4237864"/>
                <a:gd name="connsiteX2-2315" fmla="*/ 1665337 w 5348445"/>
                <a:gd name="connsiteY2-2316" fmla="*/ 32349 h 4237864"/>
                <a:gd name="connsiteX3-2317" fmla="*/ 2451856 w 5348445"/>
                <a:gd name="connsiteY3-2318" fmla="*/ 312342 h 4237864"/>
                <a:gd name="connsiteX4-2319" fmla="*/ 2659419 w 5348445"/>
                <a:gd name="connsiteY4-2320" fmla="*/ 51486 h 4237864"/>
                <a:gd name="connsiteX5-2321" fmla="*/ 3226011 w 5348445"/>
                <a:gd name="connsiteY5-2322" fmla="*/ 9412 h 4237864"/>
                <a:gd name="connsiteX6-2323" fmla="*/ 4222582 w 5348445"/>
                <a:gd name="connsiteY6-2324" fmla="*/ 723596 h 4237864"/>
                <a:gd name="connsiteX7-2325" fmla="*/ 4271125 w 5348445"/>
                <a:gd name="connsiteY7-2326" fmla="*/ 1738623 h 4237864"/>
                <a:gd name="connsiteX8-2327" fmla="*/ 4769384 w 5348445"/>
                <a:gd name="connsiteY8-2328" fmla="*/ 1580267 h 4237864"/>
                <a:gd name="connsiteX9-2329" fmla="*/ 5348445 w 5348445"/>
                <a:gd name="connsiteY9-2330" fmla="*/ 2174986 h 4237864"/>
                <a:gd name="connsiteX10-2331" fmla="*/ 4286874 w 5348445"/>
                <a:gd name="connsiteY10-2332" fmla="*/ 2427686 h 4237864"/>
                <a:gd name="connsiteX11-2333" fmla="*/ 4228271 w 5348445"/>
                <a:gd name="connsiteY11-2334" fmla="*/ 3489689 h 4237864"/>
                <a:gd name="connsiteX12-2335" fmla="*/ 3499308 w 5348445"/>
                <a:gd name="connsiteY12-2336" fmla="*/ 4237811 h 4237864"/>
                <a:gd name="connsiteX13-2337" fmla="*/ 773108 w 5348445"/>
                <a:gd name="connsiteY13-2338" fmla="*/ 4237474 h 4237864"/>
                <a:gd name="connsiteX14-2339" fmla="*/ 3763 w 5348445"/>
                <a:gd name="connsiteY14-2340" fmla="*/ 3545827 h 4237864"/>
                <a:gd name="connsiteX15-2341" fmla="*/ 156 w 5348445"/>
                <a:gd name="connsiteY15-2342" fmla="*/ 738327 h 4237864"/>
                <a:gd name="connsiteX0-2343" fmla="*/ 156 w 5348445"/>
                <a:gd name="connsiteY0-2344" fmla="*/ 738327 h 4237864"/>
                <a:gd name="connsiteX1-2345" fmla="*/ 808833 w 5348445"/>
                <a:gd name="connsiteY1-2346" fmla="*/ 2334 h 4237864"/>
                <a:gd name="connsiteX2-2347" fmla="*/ 1665337 w 5348445"/>
                <a:gd name="connsiteY2-2348" fmla="*/ 32349 h 4237864"/>
                <a:gd name="connsiteX3-2349" fmla="*/ 2451856 w 5348445"/>
                <a:gd name="connsiteY3-2350" fmla="*/ 312342 h 4237864"/>
                <a:gd name="connsiteX4-2351" fmla="*/ 2659419 w 5348445"/>
                <a:gd name="connsiteY4-2352" fmla="*/ 51486 h 4237864"/>
                <a:gd name="connsiteX5-2353" fmla="*/ 3226011 w 5348445"/>
                <a:gd name="connsiteY5-2354" fmla="*/ 9412 h 4237864"/>
                <a:gd name="connsiteX6-2355" fmla="*/ 4222582 w 5348445"/>
                <a:gd name="connsiteY6-2356" fmla="*/ 723596 h 4237864"/>
                <a:gd name="connsiteX7-2357" fmla="*/ 4271125 w 5348445"/>
                <a:gd name="connsiteY7-2358" fmla="*/ 1741766 h 4237864"/>
                <a:gd name="connsiteX8-2359" fmla="*/ 4769384 w 5348445"/>
                <a:gd name="connsiteY8-2360" fmla="*/ 1580267 h 4237864"/>
                <a:gd name="connsiteX9-2361" fmla="*/ 5348445 w 5348445"/>
                <a:gd name="connsiteY9-2362" fmla="*/ 2174986 h 4237864"/>
                <a:gd name="connsiteX10-2363" fmla="*/ 4286874 w 5348445"/>
                <a:gd name="connsiteY10-2364" fmla="*/ 2427686 h 4237864"/>
                <a:gd name="connsiteX11-2365" fmla="*/ 4228271 w 5348445"/>
                <a:gd name="connsiteY11-2366" fmla="*/ 3489689 h 4237864"/>
                <a:gd name="connsiteX12-2367" fmla="*/ 3499308 w 5348445"/>
                <a:gd name="connsiteY12-2368" fmla="*/ 4237811 h 4237864"/>
                <a:gd name="connsiteX13-2369" fmla="*/ 773108 w 5348445"/>
                <a:gd name="connsiteY13-2370" fmla="*/ 4237474 h 4237864"/>
                <a:gd name="connsiteX14-2371" fmla="*/ 3763 w 5348445"/>
                <a:gd name="connsiteY14-2372" fmla="*/ 3545827 h 4237864"/>
                <a:gd name="connsiteX15-2373" fmla="*/ 156 w 5348445"/>
                <a:gd name="connsiteY15-2374" fmla="*/ 738327 h 4237864"/>
                <a:gd name="connsiteX0-2375" fmla="*/ 156 w 5348445"/>
                <a:gd name="connsiteY0-2376" fmla="*/ 738327 h 4237864"/>
                <a:gd name="connsiteX1-2377" fmla="*/ 808833 w 5348445"/>
                <a:gd name="connsiteY1-2378" fmla="*/ 2334 h 4237864"/>
                <a:gd name="connsiteX2-2379" fmla="*/ 1665337 w 5348445"/>
                <a:gd name="connsiteY2-2380" fmla="*/ 32349 h 4237864"/>
                <a:gd name="connsiteX3-2381" fmla="*/ 2451856 w 5348445"/>
                <a:gd name="connsiteY3-2382" fmla="*/ 312342 h 4237864"/>
                <a:gd name="connsiteX4-2383" fmla="*/ 2659419 w 5348445"/>
                <a:gd name="connsiteY4-2384" fmla="*/ 51486 h 4237864"/>
                <a:gd name="connsiteX5-2385" fmla="*/ 3226011 w 5348445"/>
                <a:gd name="connsiteY5-2386" fmla="*/ 9412 h 4237864"/>
                <a:gd name="connsiteX6-2387" fmla="*/ 4222582 w 5348445"/>
                <a:gd name="connsiteY6-2388" fmla="*/ 723596 h 4237864"/>
                <a:gd name="connsiteX7-2389" fmla="*/ 4271125 w 5348445"/>
                <a:gd name="connsiteY7-2390" fmla="*/ 1741766 h 4237864"/>
                <a:gd name="connsiteX8-2391" fmla="*/ 4769384 w 5348445"/>
                <a:gd name="connsiteY8-2392" fmla="*/ 1580267 h 4237864"/>
                <a:gd name="connsiteX9-2393" fmla="*/ 5348445 w 5348445"/>
                <a:gd name="connsiteY9-2394" fmla="*/ 2174986 h 4237864"/>
                <a:gd name="connsiteX10-2395" fmla="*/ 4286874 w 5348445"/>
                <a:gd name="connsiteY10-2396" fmla="*/ 2427686 h 4237864"/>
                <a:gd name="connsiteX11-2397" fmla="*/ 4228271 w 5348445"/>
                <a:gd name="connsiteY11-2398" fmla="*/ 3489689 h 4237864"/>
                <a:gd name="connsiteX12-2399" fmla="*/ 3499308 w 5348445"/>
                <a:gd name="connsiteY12-2400" fmla="*/ 4237811 h 4237864"/>
                <a:gd name="connsiteX13-2401" fmla="*/ 773108 w 5348445"/>
                <a:gd name="connsiteY13-2402" fmla="*/ 4237474 h 4237864"/>
                <a:gd name="connsiteX14-2403" fmla="*/ 3763 w 5348445"/>
                <a:gd name="connsiteY14-2404" fmla="*/ 3545827 h 4237864"/>
                <a:gd name="connsiteX15-2405" fmla="*/ 156 w 5348445"/>
                <a:gd name="connsiteY15-2406" fmla="*/ 738327 h 4237864"/>
                <a:gd name="connsiteX0-2407" fmla="*/ 156 w 5348445"/>
                <a:gd name="connsiteY0-2408" fmla="*/ 738327 h 4237864"/>
                <a:gd name="connsiteX1-2409" fmla="*/ 808833 w 5348445"/>
                <a:gd name="connsiteY1-2410" fmla="*/ 2334 h 4237864"/>
                <a:gd name="connsiteX2-2411" fmla="*/ 1665337 w 5348445"/>
                <a:gd name="connsiteY2-2412" fmla="*/ 32349 h 4237864"/>
                <a:gd name="connsiteX3-2413" fmla="*/ 2451856 w 5348445"/>
                <a:gd name="connsiteY3-2414" fmla="*/ 312342 h 4237864"/>
                <a:gd name="connsiteX4-2415" fmla="*/ 2659419 w 5348445"/>
                <a:gd name="connsiteY4-2416" fmla="*/ 51486 h 4237864"/>
                <a:gd name="connsiteX5-2417" fmla="*/ 3226011 w 5348445"/>
                <a:gd name="connsiteY5-2418" fmla="*/ 9412 h 4237864"/>
                <a:gd name="connsiteX6-2419" fmla="*/ 4222582 w 5348445"/>
                <a:gd name="connsiteY6-2420" fmla="*/ 723596 h 4237864"/>
                <a:gd name="connsiteX7-2421" fmla="*/ 4271125 w 5348445"/>
                <a:gd name="connsiteY7-2422" fmla="*/ 1741766 h 4237864"/>
                <a:gd name="connsiteX8-2423" fmla="*/ 4769384 w 5348445"/>
                <a:gd name="connsiteY8-2424" fmla="*/ 1580267 h 4237864"/>
                <a:gd name="connsiteX9-2425" fmla="*/ 5348445 w 5348445"/>
                <a:gd name="connsiteY9-2426" fmla="*/ 2174986 h 4237864"/>
                <a:gd name="connsiteX10-2427" fmla="*/ 4286874 w 5348445"/>
                <a:gd name="connsiteY10-2428" fmla="*/ 2427686 h 4237864"/>
                <a:gd name="connsiteX11-2429" fmla="*/ 4228271 w 5348445"/>
                <a:gd name="connsiteY11-2430" fmla="*/ 3489689 h 4237864"/>
                <a:gd name="connsiteX12-2431" fmla="*/ 3499308 w 5348445"/>
                <a:gd name="connsiteY12-2432" fmla="*/ 4237811 h 4237864"/>
                <a:gd name="connsiteX13-2433" fmla="*/ 773108 w 5348445"/>
                <a:gd name="connsiteY13-2434" fmla="*/ 4237474 h 4237864"/>
                <a:gd name="connsiteX14-2435" fmla="*/ 3763 w 5348445"/>
                <a:gd name="connsiteY14-2436" fmla="*/ 3545827 h 4237864"/>
                <a:gd name="connsiteX15-2437" fmla="*/ 156 w 5348445"/>
                <a:gd name="connsiteY15-2438" fmla="*/ 738327 h 4237864"/>
                <a:gd name="connsiteX0-2439" fmla="*/ 156 w 5348715"/>
                <a:gd name="connsiteY0-2440" fmla="*/ 738327 h 4237864"/>
                <a:gd name="connsiteX1-2441" fmla="*/ 808833 w 5348715"/>
                <a:gd name="connsiteY1-2442" fmla="*/ 2334 h 4237864"/>
                <a:gd name="connsiteX2-2443" fmla="*/ 1665337 w 5348715"/>
                <a:gd name="connsiteY2-2444" fmla="*/ 32349 h 4237864"/>
                <a:gd name="connsiteX3-2445" fmla="*/ 2451856 w 5348715"/>
                <a:gd name="connsiteY3-2446" fmla="*/ 312342 h 4237864"/>
                <a:gd name="connsiteX4-2447" fmla="*/ 2659419 w 5348715"/>
                <a:gd name="connsiteY4-2448" fmla="*/ 51486 h 4237864"/>
                <a:gd name="connsiteX5-2449" fmla="*/ 3226011 w 5348715"/>
                <a:gd name="connsiteY5-2450" fmla="*/ 9412 h 4237864"/>
                <a:gd name="connsiteX6-2451" fmla="*/ 4222582 w 5348715"/>
                <a:gd name="connsiteY6-2452" fmla="*/ 723596 h 4237864"/>
                <a:gd name="connsiteX7-2453" fmla="*/ 4271125 w 5348715"/>
                <a:gd name="connsiteY7-2454" fmla="*/ 1741766 h 4237864"/>
                <a:gd name="connsiteX8-2455" fmla="*/ 4769384 w 5348715"/>
                <a:gd name="connsiteY8-2456" fmla="*/ 1580267 h 4237864"/>
                <a:gd name="connsiteX9-2457" fmla="*/ 5348445 w 5348715"/>
                <a:gd name="connsiteY9-2458" fmla="*/ 2174986 h 4237864"/>
                <a:gd name="connsiteX10-2459" fmla="*/ 4286874 w 5348715"/>
                <a:gd name="connsiteY10-2460" fmla="*/ 2427686 h 4237864"/>
                <a:gd name="connsiteX11-2461" fmla="*/ 4228271 w 5348715"/>
                <a:gd name="connsiteY11-2462" fmla="*/ 3489689 h 4237864"/>
                <a:gd name="connsiteX12-2463" fmla="*/ 3499308 w 5348715"/>
                <a:gd name="connsiteY12-2464" fmla="*/ 4237811 h 4237864"/>
                <a:gd name="connsiteX13-2465" fmla="*/ 773108 w 5348715"/>
                <a:gd name="connsiteY13-2466" fmla="*/ 4237474 h 4237864"/>
                <a:gd name="connsiteX14-2467" fmla="*/ 3763 w 5348715"/>
                <a:gd name="connsiteY14-2468" fmla="*/ 3545827 h 4237864"/>
                <a:gd name="connsiteX15-2469" fmla="*/ 156 w 5348715"/>
                <a:gd name="connsiteY15-2470" fmla="*/ 738327 h 4237864"/>
                <a:gd name="connsiteX0-2471" fmla="*/ 156 w 5348851"/>
                <a:gd name="connsiteY0-2472" fmla="*/ 738327 h 4237864"/>
                <a:gd name="connsiteX1-2473" fmla="*/ 808833 w 5348851"/>
                <a:gd name="connsiteY1-2474" fmla="*/ 2334 h 4237864"/>
                <a:gd name="connsiteX2-2475" fmla="*/ 1665337 w 5348851"/>
                <a:gd name="connsiteY2-2476" fmla="*/ 32349 h 4237864"/>
                <a:gd name="connsiteX3-2477" fmla="*/ 2451856 w 5348851"/>
                <a:gd name="connsiteY3-2478" fmla="*/ 312342 h 4237864"/>
                <a:gd name="connsiteX4-2479" fmla="*/ 2659419 w 5348851"/>
                <a:gd name="connsiteY4-2480" fmla="*/ 51486 h 4237864"/>
                <a:gd name="connsiteX5-2481" fmla="*/ 3226011 w 5348851"/>
                <a:gd name="connsiteY5-2482" fmla="*/ 9412 h 4237864"/>
                <a:gd name="connsiteX6-2483" fmla="*/ 4222582 w 5348851"/>
                <a:gd name="connsiteY6-2484" fmla="*/ 723596 h 4237864"/>
                <a:gd name="connsiteX7-2485" fmla="*/ 4271125 w 5348851"/>
                <a:gd name="connsiteY7-2486" fmla="*/ 1741766 h 4237864"/>
                <a:gd name="connsiteX8-2487" fmla="*/ 4769384 w 5348851"/>
                <a:gd name="connsiteY8-2488" fmla="*/ 1580267 h 4237864"/>
                <a:gd name="connsiteX9-2489" fmla="*/ 5348445 w 5348851"/>
                <a:gd name="connsiteY9-2490" fmla="*/ 2174986 h 4237864"/>
                <a:gd name="connsiteX10-2491" fmla="*/ 4286874 w 5348851"/>
                <a:gd name="connsiteY10-2492" fmla="*/ 2427686 h 4237864"/>
                <a:gd name="connsiteX11-2493" fmla="*/ 4228271 w 5348851"/>
                <a:gd name="connsiteY11-2494" fmla="*/ 3489689 h 4237864"/>
                <a:gd name="connsiteX12-2495" fmla="*/ 3499308 w 5348851"/>
                <a:gd name="connsiteY12-2496" fmla="*/ 4237811 h 4237864"/>
                <a:gd name="connsiteX13-2497" fmla="*/ 773108 w 5348851"/>
                <a:gd name="connsiteY13-2498" fmla="*/ 4237474 h 4237864"/>
                <a:gd name="connsiteX14-2499" fmla="*/ 3763 w 5348851"/>
                <a:gd name="connsiteY14-2500" fmla="*/ 3545827 h 4237864"/>
                <a:gd name="connsiteX15-2501" fmla="*/ 156 w 5348851"/>
                <a:gd name="connsiteY15-2502" fmla="*/ 738327 h 4237864"/>
                <a:gd name="connsiteX0-2503" fmla="*/ 156 w 5348715"/>
                <a:gd name="connsiteY0-2504" fmla="*/ 738327 h 4237864"/>
                <a:gd name="connsiteX1-2505" fmla="*/ 808833 w 5348715"/>
                <a:gd name="connsiteY1-2506" fmla="*/ 2334 h 4237864"/>
                <a:gd name="connsiteX2-2507" fmla="*/ 1665337 w 5348715"/>
                <a:gd name="connsiteY2-2508" fmla="*/ 32349 h 4237864"/>
                <a:gd name="connsiteX3-2509" fmla="*/ 2451856 w 5348715"/>
                <a:gd name="connsiteY3-2510" fmla="*/ 312342 h 4237864"/>
                <a:gd name="connsiteX4-2511" fmla="*/ 2659419 w 5348715"/>
                <a:gd name="connsiteY4-2512" fmla="*/ 51486 h 4237864"/>
                <a:gd name="connsiteX5-2513" fmla="*/ 3226011 w 5348715"/>
                <a:gd name="connsiteY5-2514" fmla="*/ 9412 h 4237864"/>
                <a:gd name="connsiteX6-2515" fmla="*/ 4222582 w 5348715"/>
                <a:gd name="connsiteY6-2516" fmla="*/ 723596 h 4237864"/>
                <a:gd name="connsiteX7-2517" fmla="*/ 4271125 w 5348715"/>
                <a:gd name="connsiteY7-2518" fmla="*/ 1741766 h 4237864"/>
                <a:gd name="connsiteX8-2519" fmla="*/ 4769384 w 5348715"/>
                <a:gd name="connsiteY8-2520" fmla="*/ 1580267 h 4237864"/>
                <a:gd name="connsiteX9-2521" fmla="*/ 5348445 w 5348715"/>
                <a:gd name="connsiteY9-2522" fmla="*/ 2174986 h 4237864"/>
                <a:gd name="connsiteX10-2523" fmla="*/ 4286874 w 5348715"/>
                <a:gd name="connsiteY10-2524" fmla="*/ 2427686 h 4237864"/>
                <a:gd name="connsiteX11-2525" fmla="*/ 4228271 w 5348715"/>
                <a:gd name="connsiteY11-2526" fmla="*/ 3489689 h 4237864"/>
                <a:gd name="connsiteX12-2527" fmla="*/ 3499308 w 5348715"/>
                <a:gd name="connsiteY12-2528" fmla="*/ 4237811 h 4237864"/>
                <a:gd name="connsiteX13-2529" fmla="*/ 773108 w 5348715"/>
                <a:gd name="connsiteY13-2530" fmla="*/ 4237474 h 4237864"/>
                <a:gd name="connsiteX14-2531" fmla="*/ 3763 w 5348715"/>
                <a:gd name="connsiteY14-2532" fmla="*/ 3545827 h 4237864"/>
                <a:gd name="connsiteX15-2533" fmla="*/ 156 w 5348715"/>
                <a:gd name="connsiteY15-2534" fmla="*/ 738327 h 4237864"/>
                <a:gd name="connsiteX0-2535" fmla="*/ 156 w 5348715"/>
                <a:gd name="connsiteY0-2536" fmla="*/ 738327 h 4237864"/>
                <a:gd name="connsiteX1-2537" fmla="*/ 808833 w 5348715"/>
                <a:gd name="connsiteY1-2538" fmla="*/ 2334 h 4237864"/>
                <a:gd name="connsiteX2-2539" fmla="*/ 1665337 w 5348715"/>
                <a:gd name="connsiteY2-2540" fmla="*/ 32349 h 4237864"/>
                <a:gd name="connsiteX3-2541" fmla="*/ 2451856 w 5348715"/>
                <a:gd name="connsiteY3-2542" fmla="*/ 312342 h 4237864"/>
                <a:gd name="connsiteX4-2543" fmla="*/ 2659419 w 5348715"/>
                <a:gd name="connsiteY4-2544" fmla="*/ 51486 h 4237864"/>
                <a:gd name="connsiteX5-2545" fmla="*/ 3226011 w 5348715"/>
                <a:gd name="connsiteY5-2546" fmla="*/ 9412 h 4237864"/>
                <a:gd name="connsiteX6-2547" fmla="*/ 4222582 w 5348715"/>
                <a:gd name="connsiteY6-2548" fmla="*/ 723596 h 4237864"/>
                <a:gd name="connsiteX7-2549" fmla="*/ 4271125 w 5348715"/>
                <a:gd name="connsiteY7-2550" fmla="*/ 1741766 h 4237864"/>
                <a:gd name="connsiteX8-2551" fmla="*/ 4769384 w 5348715"/>
                <a:gd name="connsiteY8-2552" fmla="*/ 1580267 h 4237864"/>
                <a:gd name="connsiteX9-2553" fmla="*/ 5348445 w 5348715"/>
                <a:gd name="connsiteY9-2554" fmla="*/ 2174986 h 4237864"/>
                <a:gd name="connsiteX10-2555" fmla="*/ 4286874 w 5348715"/>
                <a:gd name="connsiteY10-2556" fmla="*/ 2427686 h 4237864"/>
                <a:gd name="connsiteX11-2557" fmla="*/ 4228271 w 5348715"/>
                <a:gd name="connsiteY11-2558" fmla="*/ 3489689 h 4237864"/>
                <a:gd name="connsiteX12-2559" fmla="*/ 3499308 w 5348715"/>
                <a:gd name="connsiteY12-2560" fmla="*/ 4237811 h 4237864"/>
                <a:gd name="connsiteX13-2561" fmla="*/ 773108 w 5348715"/>
                <a:gd name="connsiteY13-2562" fmla="*/ 4237474 h 4237864"/>
                <a:gd name="connsiteX14-2563" fmla="*/ 3763 w 5348715"/>
                <a:gd name="connsiteY14-2564" fmla="*/ 3545827 h 4237864"/>
                <a:gd name="connsiteX15-2565" fmla="*/ 156 w 5348715"/>
                <a:gd name="connsiteY15-2566" fmla="*/ 738327 h 4237864"/>
                <a:gd name="connsiteX0-2567" fmla="*/ 156 w 5348715"/>
                <a:gd name="connsiteY0-2568" fmla="*/ 738327 h 4237864"/>
                <a:gd name="connsiteX1-2569" fmla="*/ 808833 w 5348715"/>
                <a:gd name="connsiteY1-2570" fmla="*/ 2334 h 4237864"/>
                <a:gd name="connsiteX2-2571" fmla="*/ 1665337 w 5348715"/>
                <a:gd name="connsiteY2-2572" fmla="*/ 32349 h 4237864"/>
                <a:gd name="connsiteX3-2573" fmla="*/ 2451856 w 5348715"/>
                <a:gd name="connsiteY3-2574" fmla="*/ 312342 h 4237864"/>
                <a:gd name="connsiteX4-2575" fmla="*/ 2659419 w 5348715"/>
                <a:gd name="connsiteY4-2576" fmla="*/ 51486 h 4237864"/>
                <a:gd name="connsiteX5-2577" fmla="*/ 3226011 w 5348715"/>
                <a:gd name="connsiteY5-2578" fmla="*/ 9412 h 4237864"/>
                <a:gd name="connsiteX6-2579" fmla="*/ 4222582 w 5348715"/>
                <a:gd name="connsiteY6-2580" fmla="*/ 723596 h 4237864"/>
                <a:gd name="connsiteX7-2581" fmla="*/ 4271125 w 5348715"/>
                <a:gd name="connsiteY7-2582" fmla="*/ 1741766 h 4237864"/>
                <a:gd name="connsiteX8-2583" fmla="*/ 4769384 w 5348715"/>
                <a:gd name="connsiteY8-2584" fmla="*/ 1580267 h 4237864"/>
                <a:gd name="connsiteX9-2585" fmla="*/ 5348445 w 5348715"/>
                <a:gd name="connsiteY9-2586" fmla="*/ 2174986 h 4237864"/>
                <a:gd name="connsiteX10-2587" fmla="*/ 4286874 w 5348715"/>
                <a:gd name="connsiteY10-2588" fmla="*/ 2427686 h 4237864"/>
                <a:gd name="connsiteX11-2589" fmla="*/ 4228271 w 5348715"/>
                <a:gd name="connsiteY11-2590" fmla="*/ 3489689 h 4237864"/>
                <a:gd name="connsiteX12-2591" fmla="*/ 3499308 w 5348715"/>
                <a:gd name="connsiteY12-2592" fmla="*/ 4237811 h 4237864"/>
                <a:gd name="connsiteX13-2593" fmla="*/ 773108 w 5348715"/>
                <a:gd name="connsiteY13-2594" fmla="*/ 4237474 h 4237864"/>
                <a:gd name="connsiteX14-2595" fmla="*/ 3763 w 5348715"/>
                <a:gd name="connsiteY14-2596" fmla="*/ 3545827 h 4237864"/>
                <a:gd name="connsiteX15-2597" fmla="*/ 156 w 5348715"/>
                <a:gd name="connsiteY15-2598" fmla="*/ 738327 h 4237864"/>
                <a:gd name="connsiteX0-2599" fmla="*/ 156 w 5348715"/>
                <a:gd name="connsiteY0-2600" fmla="*/ 738327 h 4237864"/>
                <a:gd name="connsiteX1-2601" fmla="*/ 808833 w 5348715"/>
                <a:gd name="connsiteY1-2602" fmla="*/ 2334 h 4237864"/>
                <a:gd name="connsiteX2-2603" fmla="*/ 1665337 w 5348715"/>
                <a:gd name="connsiteY2-2604" fmla="*/ 32349 h 4237864"/>
                <a:gd name="connsiteX3-2605" fmla="*/ 2451856 w 5348715"/>
                <a:gd name="connsiteY3-2606" fmla="*/ 312342 h 4237864"/>
                <a:gd name="connsiteX4-2607" fmla="*/ 2659419 w 5348715"/>
                <a:gd name="connsiteY4-2608" fmla="*/ 51486 h 4237864"/>
                <a:gd name="connsiteX5-2609" fmla="*/ 3226011 w 5348715"/>
                <a:gd name="connsiteY5-2610" fmla="*/ 9412 h 4237864"/>
                <a:gd name="connsiteX6-2611" fmla="*/ 4222582 w 5348715"/>
                <a:gd name="connsiteY6-2612" fmla="*/ 723596 h 4237864"/>
                <a:gd name="connsiteX7-2613" fmla="*/ 4271125 w 5348715"/>
                <a:gd name="connsiteY7-2614" fmla="*/ 1741766 h 4237864"/>
                <a:gd name="connsiteX8-2615" fmla="*/ 4769384 w 5348715"/>
                <a:gd name="connsiteY8-2616" fmla="*/ 1580267 h 4237864"/>
                <a:gd name="connsiteX9-2617" fmla="*/ 5348445 w 5348715"/>
                <a:gd name="connsiteY9-2618" fmla="*/ 2174986 h 4237864"/>
                <a:gd name="connsiteX10-2619" fmla="*/ 4286874 w 5348715"/>
                <a:gd name="connsiteY10-2620" fmla="*/ 2427686 h 4237864"/>
                <a:gd name="connsiteX11-2621" fmla="*/ 4228271 w 5348715"/>
                <a:gd name="connsiteY11-2622" fmla="*/ 3489689 h 4237864"/>
                <a:gd name="connsiteX12-2623" fmla="*/ 3499308 w 5348715"/>
                <a:gd name="connsiteY12-2624" fmla="*/ 4237811 h 4237864"/>
                <a:gd name="connsiteX13-2625" fmla="*/ 773108 w 5348715"/>
                <a:gd name="connsiteY13-2626" fmla="*/ 4237474 h 4237864"/>
                <a:gd name="connsiteX14-2627" fmla="*/ 3763 w 5348715"/>
                <a:gd name="connsiteY14-2628" fmla="*/ 3545827 h 4237864"/>
                <a:gd name="connsiteX15-2629" fmla="*/ 156 w 5348715"/>
                <a:gd name="connsiteY15-2630" fmla="*/ 738327 h 4237864"/>
                <a:gd name="connsiteX0-2631" fmla="*/ 156 w 5348715"/>
                <a:gd name="connsiteY0-2632" fmla="*/ 738327 h 4237864"/>
                <a:gd name="connsiteX1-2633" fmla="*/ 808833 w 5348715"/>
                <a:gd name="connsiteY1-2634" fmla="*/ 2334 h 4237864"/>
                <a:gd name="connsiteX2-2635" fmla="*/ 1665337 w 5348715"/>
                <a:gd name="connsiteY2-2636" fmla="*/ 32349 h 4237864"/>
                <a:gd name="connsiteX3-2637" fmla="*/ 2451856 w 5348715"/>
                <a:gd name="connsiteY3-2638" fmla="*/ 312342 h 4237864"/>
                <a:gd name="connsiteX4-2639" fmla="*/ 2659419 w 5348715"/>
                <a:gd name="connsiteY4-2640" fmla="*/ 51486 h 4237864"/>
                <a:gd name="connsiteX5-2641" fmla="*/ 3226011 w 5348715"/>
                <a:gd name="connsiteY5-2642" fmla="*/ 9412 h 4237864"/>
                <a:gd name="connsiteX6-2643" fmla="*/ 4222582 w 5348715"/>
                <a:gd name="connsiteY6-2644" fmla="*/ 723596 h 4237864"/>
                <a:gd name="connsiteX7-2645" fmla="*/ 4271125 w 5348715"/>
                <a:gd name="connsiteY7-2646" fmla="*/ 1741766 h 4237864"/>
                <a:gd name="connsiteX8-2647" fmla="*/ 4769384 w 5348715"/>
                <a:gd name="connsiteY8-2648" fmla="*/ 1580267 h 4237864"/>
                <a:gd name="connsiteX9-2649" fmla="*/ 5348445 w 5348715"/>
                <a:gd name="connsiteY9-2650" fmla="*/ 2174986 h 4237864"/>
                <a:gd name="connsiteX10-2651" fmla="*/ 4286874 w 5348715"/>
                <a:gd name="connsiteY10-2652" fmla="*/ 2427686 h 4237864"/>
                <a:gd name="connsiteX11-2653" fmla="*/ 4228271 w 5348715"/>
                <a:gd name="connsiteY11-2654" fmla="*/ 3489689 h 4237864"/>
                <a:gd name="connsiteX12-2655" fmla="*/ 3499308 w 5348715"/>
                <a:gd name="connsiteY12-2656" fmla="*/ 4237811 h 4237864"/>
                <a:gd name="connsiteX13-2657" fmla="*/ 773108 w 5348715"/>
                <a:gd name="connsiteY13-2658" fmla="*/ 4237474 h 4237864"/>
                <a:gd name="connsiteX14-2659" fmla="*/ 3763 w 5348715"/>
                <a:gd name="connsiteY14-2660" fmla="*/ 3545827 h 4237864"/>
                <a:gd name="connsiteX15-2661" fmla="*/ 156 w 5348715"/>
                <a:gd name="connsiteY15-2662" fmla="*/ 738327 h 423786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 ang="0">
                  <a:pos x="connsiteX9-221" y="connsiteY9-222"/>
                </a:cxn>
                <a:cxn ang="0">
                  <a:pos x="connsiteX10-263" y="connsiteY10-264"/>
                </a:cxn>
                <a:cxn ang="0">
                  <a:pos x="connsiteX11-309" y="connsiteY11-310"/>
                </a:cxn>
                <a:cxn ang="0">
                  <a:pos x="connsiteX12-359" y="connsiteY12-360"/>
                </a:cxn>
                <a:cxn ang="0">
                  <a:pos x="connsiteX13-517" y="connsiteY13-518"/>
                </a:cxn>
                <a:cxn ang="0">
                  <a:pos x="connsiteX14-715" y="connsiteY14-716"/>
                </a:cxn>
                <a:cxn ang="0">
                  <a:pos x="connsiteX15-837" y="connsiteY15-838"/>
                </a:cxn>
              </a:cxnLst>
              <a:rect l="l" t="t" r="r" b="b"/>
              <a:pathLst>
                <a:path w="5348715" h="4237864">
                  <a:moveTo>
                    <a:pt x="156" y="738327"/>
                  </a:moveTo>
                  <a:cubicBezTo>
                    <a:pt x="-7377" y="528413"/>
                    <a:pt x="258176" y="48827"/>
                    <a:pt x="808833" y="2334"/>
                  </a:cubicBezTo>
                  <a:cubicBezTo>
                    <a:pt x="1100866" y="-724"/>
                    <a:pt x="1386367" y="-7047"/>
                    <a:pt x="1665337" y="32349"/>
                  </a:cubicBezTo>
                  <a:cubicBezTo>
                    <a:pt x="645173" y="1237112"/>
                    <a:pt x="3112791" y="1419705"/>
                    <a:pt x="2451856" y="312342"/>
                  </a:cubicBezTo>
                  <a:cubicBezTo>
                    <a:pt x="2413275" y="244984"/>
                    <a:pt x="2320960" y="93559"/>
                    <a:pt x="2659419" y="51486"/>
                  </a:cubicBezTo>
                  <a:cubicBezTo>
                    <a:pt x="2857710" y="15465"/>
                    <a:pt x="3040290" y="1441"/>
                    <a:pt x="3226011" y="9412"/>
                  </a:cubicBezTo>
                  <a:cubicBezTo>
                    <a:pt x="4042111" y="-29047"/>
                    <a:pt x="4185765" y="520100"/>
                    <a:pt x="4222582" y="723596"/>
                  </a:cubicBezTo>
                  <a:cubicBezTo>
                    <a:pt x="4227241" y="1030516"/>
                    <a:pt x="4260181" y="1459984"/>
                    <a:pt x="4271125" y="1741766"/>
                  </a:cubicBezTo>
                  <a:cubicBezTo>
                    <a:pt x="4286382" y="1892180"/>
                    <a:pt x="4405334" y="1816351"/>
                    <a:pt x="4769384" y="1580267"/>
                  </a:cubicBezTo>
                  <a:cubicBezTo>
                    <a:pt x="5018965" y="1417146"/>
                    <a:pt x="5359672" y="1869909"/>
                    <a:pt x="5348445" y="2174986"/>
                  </a:cubicBezTo>
                  <a:cubicBezTo>
                    <a:pt x="5318241" y="3060497"/>
                    <a:pt x="4794702" y="2799082"/>
                    <a:pt x="4286874" y="2427686"/>
                  </a:cubicBezTo>
                  <a:cubicBezTo>
                    <a:pt x="4235917" y="2718843"/>
                    <a:pt x="4247805" y="3135688"/>
                    <a:pt x="4228271" y="3489689"/>
                  </a:cubicBezTo>
                  <a:cubicBezTo>
                    <a:pt x="4201391" y="3890820"/>
                    <a:pt x="3757344" y="4242872"/>
                    <a:pt x="3499308" y="4237811"/>
                  </a:cubicBezTo>
                  <a:lnTo>
                    <a:pt x="773108" y="4237474"/>
                  </a:lnTo>
                  <a:cubicBezTo>
                    <a:pt x="323831" y="4233434"/>
                    <a:pt x="8255" y="3786378"/>
                    <a:pt x="3763" y="3545827"/>
                  </a:cubicBezTo>
                  <a:cubicBezTo>
                    <a:pt x="2561" y="2354957"/>
                    <a:pt x="1358" y="1929197"/>
                    <a:pt x="156" y="7383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1" name="Rectangle 20"/>
            <p:cNvSpPr/>
            <p:nvPr/>
          </p:nvSpPr>
          <p:spPr>
            <a:xfrm>
              <a:off x="6957356" y="3236412"/>
              <a:ext cx="977643" cy="350201"/>
            </a:xfrm>
            <a:prstGeom prst="rect">
              <a:avLst/>
            </a:prstGeom>
          </p:spPr>
          <p:txBody>
            <a:bodyPr wrap="none">
              <a:spAutoFit/>
            </a:bodyPr>
            <a:lstStyle/>
            <a:p>
              <a:pPr algn="ctr"/>
              <a:r>
                <a:rPr lang="vi-VN" dirty="0">
                  <a:solidFill>
                    <a:schemeClr val="bg1"/>
                  </a:solidFill>
                  <a:latin typeface="+mn-lt"/>
                  <a:ea typeface="+mn-ea"/>
                  <a:cs typeface="+mn-ea"/>
                  <a:sym typeface="+mn-lt"/>
                </a:rPr>
                <a:t>Element</a:t>
              </a:r>
              <a:endParaRPr lang="en-US" dirty="0">
                <a:solidFill>
                  <a:schemeClr val="bg1"/>
                </a:solidFill>
                <a:latin typeface="+mn-lt"/>
                <a:ea typeface="+mn-ea"/>
                <a:cs typeface="+mn-ea"/>
                <a:sym typeface="+mn-lt"/>
              </a:endParaRPr>
            </a:p>
          </p:txBody>
        </p:sp>
        <p:grpSp>
          <p:nvGrpSpPr>
            <p:cNvPr id="22" name="Group 21"/>
            <p:cNvGrpSpPr/>
            <p:nvPr/>
          </p:nvGrpSpPr>
          <p:grpSpPr>
            <a:xfrm>
              <a:off x="7241152" y="3655986"/>
              <a:ext cx="409347" cy="358266"/>
              <a:chOff x="5162550" y="8939213"/>
              <a:chExt cx="928688" cy="812800"/>
            </a:xfrm>
            <a:solidFill>
              <a:schemeClr val="bg1"/>
            </a:solidFill>
          </p:grpSpPr>
          <p:sp>
            <p:nvSpPr>
              <p:cNvPr id="23" name="AutoShape 103"/>
              <p:cNvSpPr/>
              <p:nvPr/>
            </p:nvSpPr>
            <p:spPr bwMode="auto">
              <a:xfrm>
                <a:off x="5308600" y="9083675"/>
                <a:ext cx="333375" cy="21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sp>
            <p:nvSpPr>
              <p:cNvPr id="24" name="AutoShape 104"/>
              <p:cNvSpPr/>
              <p:nvPr/>
            </p:nvSpPr>
            <p:spPr bwMode="auto">
              <a:xfrm>
                <a:off x="5162550" y="8939213"/>
                <a:ext cx="928688"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grpSp>
      </p:grpSp>
      <p:grpSp>
        <p:nvGrpSpPr>
          <p:cNvPr id="25" name="Group 24"/>
          <p:cNvGrpSpPr/>
          <p:nvPr/>
        </p:nvGrpSpPr>
        <p:grpSpPr>
          <a:xfrm>
            <a:off x="7210214" y="4675476"/>
            <a:ext cx="1286200" cy="1623346"/>
            <a:chOff x="6836391" y="4433287"/>
            <a:chExt cx="1219575" cy="1539257"/>
          </a:xfrm>
        </p:grpSpPr>
        <p:sp>
          <p:nvSpPr>
            <p:cNvPr id="26" name="Rectangle 4"/>
            <p:cNvSpPr/>
            <p:nvPr/>
          </p:nvSpPr>
          <p:spPr>
            <a:xfrm rot="16200000">
              <a:off x="6676550" y="4593128"/>
              <a:ext cx="1539257" cy="1219575"/>
            </a:xfrm>
            <a:custGeom>
              <a:avLst/>
              <a:gdLst>
                <a:gd name="connsiteX0" fmla="*/ 0 w 5306094"/>
                <a:gd name="connsiteY0" fmla="*/ 0 h 4224272"/>
                <a:gd name="connsiteX1" fmla="*/ 5306094 w 5306094"/>
                <a:gd name="connsiteY1" fmla="*/ 0 h 4224272"/>
                <a:gd name="connsiteX2" fmla="*/ 5306094 w 5306094"/>
                <a:gd name="connsiteY2" fmla="*/ 4224272 h 4224272"/>
                <a:gd name="connsiteX3" fmla="*/ 0 w 5306094"/>
                <a:gd name="connsiteY3" fmla="*/ 4224272 h 4224272"/>
                <a:gd name="connsiteX4" fmla="*/ 0 w 5306094"/>
                <a:gd name="connsiteY4" fmla="*/ 0 h 4224272"/>
                <a:gd name="connsiteX0-1" fmla="*/ 0 w 5306094"/>
                <a:gd name="connsiteY0-2" fmla="*/ 12879 h 4237151"/>
                <a:gd name="connsiteX1-3" fmla="*/ 1622737 w 5306094"/>
                <a:gd name="connsiteY1-4" fmla="*/ 0 h 4237151"/>
                <a:gd name="connsiteX2-5" fmla="*/ 5306094 w 5306094"/>
                <a:gd name="connsiteY2-6" fmla="*/ 12879 h 4237151"/>
                <a:gd name="connsiteX3-7" fmla="*/ 5306094 w 5306094"/>
                <a:gd name="connsiteY3-8" fmla="*/ 4237151 h 4237151"/>
                <a:gd name="connsiteX4-9" fmla="*/ 0 w 5306094"/>
                <a:gd name="connsiteY4-10" fmla="*/ 4237151 h 4237151"/>
                <a:gd name="connsiteX5" fmla="*/ 0 w 5306094"/>
                <a:gd name="connsiteY5" fmla="*/ 12879 h 4237151"/>
                <a:gd name="connsiteX0-11" fmla="*/ 0 w 5306094"/>
                <a:gd name="connsiteY0-12" fmla="*/ 25756 h 4250028"/>
                <a:gd name="connsiteX1-13" fmla="*/ 1622737 w 5306094"/>
                <a:gd name="connsiteY1-14" fmla="*/ 12877 h 4250028"/>
                <a:gd name="connsiteX2-15" fmla="*/ 2588652 w 5306094"/>
                <a:gd name="connsiteY2-16" fmla="*/ 0 h 4250028"/>
                <a:gd name="connsiteX3-17" fmla="*/ 5306094 w 5306094"/>
                <a:gd name="connsiteY3-18" fmla="*/ 25756 h 4250028"/>
                <a:gd name="connsiteX4-19" fmla="*/ 5306094 w 5306094"/>
                <a:gd name="connsiteY4-20" fmla="*/ 4250028 h 4250028"/>
                <a:gd name="connsiteX5-21" fmla="*/ 0 w 5306094"/>
                <a:gd name="connsiteY5-22" fmla="*/ 4250028 h 4250028"/>
                <a:gd name="connsiteX6" fmla="*/ 0 w 5306094"/>
                <a:gd name="connsiteY6" fmla="*/ 25756 h 4250028"/>
                <a:gd name="connsiteX0-23" fmla="*/ 0 w 5306094"/>
                <a:gd name="connsiteY0-24" fmla="*/ 12879 h 4237151"/>
                <a:gd name="connsiteX1-25" fmla="*/ 1622737 w 5306094"/>
                <a:gd name="connsiteY1-26" fmla="*/ 0 h 4237151"/>
                <a:gd name="connsiteX2-27" fmla="*/ 5306094 w 5306094"/>
                <a:gd name="connsiteY2-28" fmla="*/ 12879 h 4237151"/>
                <a:gd name="connsiteX3-29" fmla="*/ 5306094 w 5306094"/>
                <a:gd name="connsiteY3-30" fmla="*/ 4237151 h 4237151"/>
                <a:gd name="connsiteX4-31" fmla="*/ 0 w 5306094"/>
                <a:gd name="connsiteY4-32" fmla="*/ 4237151 h 4237151"/>
                <a:gd name="connsiteX5-33" fmla="*/ 0 w 5306094"/>
                <a:gd name="connsiteY5-34" fmla="*/ 12879 h 4237151"/>
                <a:gd name="connsiteX0-35" fmla="*/ 0 w 5306094"/>
                <a:gd name="connsiteY0-36" fmla="*/ 12879 h 4237151"/>
                <a:gd name="connsiteX1-37" fmla="*/ 1622737 w 5306094"/>
                <a:gd name="connsiteY1-38" fmla="*/ 0 h 4237151"/>
                <a:gd name="connsiteX2-39" fmla="*/ 3207194 w 5306094"/>
                <a:gd name="connsiteY2-40" fmla="*/ 5532 h 4237151"/>
                <a:gd name="connsiteX3-41" fmla="*/ 5306094 w 5306094"/>
                <a:gd name="connsiteY3-42" fmla="*/ 12879 h 4237151"/>
                <a:gd name="connsiteX4-43" fmla="*/ 5306094 w 5306094"/>
                <a:gd name="connsiteY4-44" fmla="*/ 4237151 h 4237151"/>
                <a:gd name="connsiteX5-45" fmla="*/ 0 w 5306094"/>
                <a:gd name="connsiteY5-46" fmla="*/ 4237151 h 4237151"/>
                <a:gd name="connsiteX6-47" fmla="*/ 0 w 5306094"/>
                <a:gd name="connsiteY6-48" fmla="*/ 12879 h 4237151"/>
                <a:gd name="connsiteX0-49" fmla="*/ 0 w 5306094"/>
                <a:gd name="connsiteY0-50" fmla="*/ 12879 h 4237151"/>
                <a:gd name="connsiteX1-51" fmla="*/ 1622737 w 5306094"/>
                <a:gd name="connsiteY1-52" fmla="*/ 0 h 4237151"/>
                <a:gd name="connsiteX2-53" fmla="*/ 2620968 w 5306094"/>
                <a:gd name="connsiteY2-54" fmla="*/ 2727 h 4237151"/>
                <a:gd name="connsiteX3-55" fmla="*/ 3207194 w 5306094"/>
                <a:gd name="connsiteY3-56" fmla="*/ 5532 h 4237151"/>
                <a:gd name="connsiteX4-57" fmla="*/ 5306094 w 5306094"/>
                <a:gd name="connsiteY4-58" fmla="*/ 12879 h 4237151"/>
                <a:gd name="connsiteX5-59" fmla="*/ 5306094 w 5306094"/>
                <a:gd name="connsiteY5-60" fmla="*/ 4237151 h 4237151"/>
                <a:gd name="connsiteX6-61" fmla="*/ 0 w 5306094"/>
                <a:gd name="connsiteY6-62" fmla="*/ 4237151 h 4237151"/>
                <a:gd name="connsiteX7" fmla="*/ 0 w 5306094"/>
                <a:gd name="connsiteY7" fmla="*/ 12879 h 4237151"/>
                <a:gd name="connsiteX0-63" fmla="*/ 0 w 5306094"/>
                <a:gd name="connsiteY0-64" fmla="*/ 12879 h 4237151"/>
                <a:gd name="connsiteX1-65" fmla="*/ 1622737 w 5306094"/>
                <a:gd name="connsiteY1-66" fmla="*/ 0 h 4237151"/>
                <a:gd name="connsiteX2-67" fmla="*/ 2640602 w 5306094"/>
                <a:gd name="connsiteY2-68" fmla="*/ 47606 h 4237151"/>
                <a:gd name="connsiteX3-69" fmla="*/ 3207194 w 5306094"/>
                <a:gd name="connsiteY3-70" fmla="*/ 5532 h 4237151"/>
                <a:gd name="connsiteX4-71" fmla="*/ 5306094 w 5306094"/>
                <a:gd name="connsiteY4-72" fmla="*/ 12879 h 4237151"/>
                <a:gd name="connsiteX5-73" fmla="*/ 5306094 w 5306094"/>
                <a:gd name="connsiteY5-74" fmla="*/ 4237151 h 4237151"/>
                <a:gd name="connsiteX6-75" fmla="*/ 0 w 5306094"/>
                <a:gd name="connsiteY6-76" fmla="*/ 4237151 h 4237151"/>
                <a:gd name="connsiteX7-77" fmla="*/ 0 w 5306094"/>
                <a:gd name="connsiteY7-78" fmla="*/ 12879 h 4237151"/>
                <a:gd name="connsiteX0-79" fmla="*/ 0 w 5306094"/>
                <a:gd name="connsiteY0-80" fmla="*/ 12879 h 4237151"/>
                <a:gd name="connsiteX1-81" fmla="*/ 1622737 w 5306094"/>
                <a:gd name="connsiteY1-82" fmla="*/ 0 h 4237151"/>
                <a:gd name="connsiteX2-83" fmla="*/ 2374136 w 5306094"/>
                <a:gd name="connsiteY2-84" fmla="*/ 39191 h 4237151"/>
                <a:gd name="connsiteX3-85" fmla="*/ 2640602 w 5306094"/>
                <a:gd name="connsiteY3-86" fmla="*/ 47606 h 4237151"/>
                <a:gd name="connsiteX4-87" fmla="*/ 3207194 w 5306094"/>
                <a:gd name="connsiteY4-88" fmla="*/ 5532 h 4237151"/>
                <a:gd name="connsiteX5-89" fmla="*/ 5306094 w 5306094"/>
                <a:gd name="connsiteY5-90" fmla="*/ 12879 h 4237151"/>
                <a:gd name="connsiteX6-91" fmla="*/ 5306094 w 5306094"/>
                <a:gd name="connsiteY6-92" fmla="*/ 4237151 h 4237151"/>
                <a:gd name="connsiteX7-93" fmla="*/ 0 w 5306094"/>
                <a:gd name="connsiteY7-94" fmla="*/ 4237151 h 4237151"/>
                <a:gd name="connsiteX8" fmla="*/ 0 w 5306094"/>
                <a:gd name="connsiteY8" fmla="*/ 12879 h 4237151"/>
                <a:gd name="connsiteX0-95" fmla="*/ 0 w 5306094"/>
                <a:gd name="connsiteY0-96" fmla="*/ 12879 h 4237151"/>
                <a:gd name="connsiteX1-97" fmla="*/ 1622737 w 5306094"/>
                <a:gd name="connsiteY1-98" fmla="*/ 0 h 4237151"/>
                <a:gd name="connsiteX2-99" fmla="*/ 2433039 w 5306094"/>
                <a:gd name="connsiteY2-100" fmla="*/ 308462 h 4237151"/>
                <a:gd name="connsiteX3-101" fmla="*/ 2640602 w 5306094"/>
                <a:gd name="connsiteY3-102" fmla="*/ 47606 h 4237151"/>
                <a:gd name="connsiteX4-103" fmla="*/ 3207194 w 5306094"/>
                <a:gd name="connsiteY4-104" fmla="*/ 5532 h 4237151"/>
                <a:gd name="connsiteX5-105" fmla="*/ 5306094 w 5306094"/>
                <a:gd name="connsiteY5-106" fmla="*/ 12879 h 4237151"/>
                <a:gd name="connsiteX6-107" fmla="*/ 5306094 w 5306094"/>
                <a:gd name="connsiteY6-108" fmla="*/ 4237151 h 4237151"/>
                <a:gd name="connsiteX7-109" fmla="*/ 0 w 5306094"/>
                <a:gd name="connsiteY7-110" fmla="*/ 4237151 h 4237151"/>
                <a:gd name="connsiteX8-111" fmla="*/ 0 w 5306094"/>
                <a:gd name="connsiteY8-112" fmla="*/ 12879 h 4237151"/>
                <a:gd name="connsiteX0-113" fmla="*/ 0 w 5306094"/>
                <a:gd name="connsiteY0-114" fmla="*/ 7347 h 4231619"/>
                <a:gd name="connsiteX1-115" fmla="*/ 1614323 w 5306094"/>
                <a:gd name="connsiteY1-116" fmla="*/ 30931 h 4231619"/>
                <a:gd name="connsiteX2-117" fmla="*/ 2433039 w 5306094"/>
                <a:gd name="connsiteY2-118" fmla="*/ 302930 h 4231619"/>
                <a:gd name="connsiteX3-119" fmla="*/ 2640602 w 5306094"/>
                <a:gd name="connsiteY3-120" fmla="*/ 42074 h 4231619"/>
                <a:gd name="connsiteX4-121" fmla="*/ 3207194 w 5306094"/>
                <a:gd name="connsiteY4-122" fmla="*/ 0 h 4231619"/>
                <a:gd name="connsiteX5-123" fmla="*/ 5306094 w 5306094"/>
                <a:gd name="connsiteY5-124" fmla="*/ 7347 h 4231619"/>
                <a:gd name="connsiteX6-125" fmla="*/ 5306094 w 5306094"/>
                <a:gd name="connsiteY6-126" fmla="*/ 4231619 h 4231619"/>
                <a:gd name="connsiteX7-127" fmla="*/ 0 w 5306094"/>
                <a:gd name="connsiteY7-128" fmla="*/ 4231619 h 4231619"/>
                <a:gd name="connsiteX8-129" fmla="*/ 0 w 5306094"/>
                <a:gd name="connsiteY8-130" fmla="*/ 7347 h 4231619"/>
                <a:gd name="connsiteX0-131" fmla="*/ 0 w 5306094"/>
                <a:gd name="connsiteY0-132" fmla="*/ 7347 h 4231619"/>
                <a:gd name="connsiteX1-133" fmla="*/ 1617128 w 5306094"/>
                <a:gd name="connsiteY1-134" fmla="*/ 77 h 4231619"/>
                <a:gd name="connsiteX2-135" fmla="*/ 2433039 w 5306094"/>
                <a:gd name="connsiteY2-136" fmla="*/ 302930 h 4231619"/>
                <a:gd name="connsiteX3-137" fmla="*/ 2640602 w 5306094"/>
                <a:gd name="connsiteY3-138" fmla="*/ 42074 h 4231619"/>
                <a:gd name="connsiteX4-139" fmla="*/ 3207194 w 5306094"/>
                <a:gd name="connsiteY4-140" fmla="*/ 0 h 4231619"/>
                <a:gd name="connsiteX5-141" fmla="*/ 5306094 w 5306094"/>
                <a:gd name="connsiteY5-142" fmla="*/ 7347 h 4231619"/>
                <a:gd name="connsiteX6-143" fmla="*/ 5306094 w 5306094"/>
                <a:gd name="connsiteY6-144" fmla="*/ 4231619 h 4231619"/>
                <a:gd name="connsiteX7-145" fmla="*/ 0 w 5306094"/>
                <a:gd name="connsiteY7-146" fmla="*/ 4231619 h 4231619"/>
                <a:gd name="connsiteX8-147" fmla="*/ 0 w 5306094"/>
                <a:gd name="connsiteY8-148" fmla="*/ 7347 h 4231619"/>
                <a:gd name="connsiteX0-149" fmla="*/ 0 w 5306094"/>
                <a:gd name="connsiteY0-150" fmla="*/ 7347 h 4231619"/>
                <a:gd name="connsiteX1-151" fmla="*/ 1617128 w 5306094"/>
                <a:gd name="connsiteY1-152" fmla="*/ 77 h 4231619"/>
                <a:gd name="connsiteX2-153" fmla="*/ 2433039 w 5306094"/>
                <a:gd name="connsiteY2-154" fmla="*/ 302930 h 4231619"/>
                <a:gd name="connsiteX3-155" fmla="*/ 2640602 w 5306094"/>
                <a:gd name="connsiteY3-156" fmla="*/ 42074 h 4231619"/>
                <a:gd name="connsiteX4-157" fmla="*/ 3207194 w 5306094"/>
                <a:gd name="connsiteY4-158" fmla="*/ 0 h 4231619"/>
                <a:gd name="connsiteX5-159" fmla="*/ 5306094 w 5306094"/>
                <a:gd name="connsiteY5-160" fmla="*/ 7347 h 4231619"/>
                <a:gd name="connsiteX6-161" fmla="*/ 5306094 w 5306094"/>
                <a:gd name="connsiteY6-162" fmla="*/ 4231619 h 4231619"/>
                <a:gd name="connsiteX7-163" fmla="*/ 0 w 5306094"/>
                <a:gd name="connsiteY7-164" fmla="*/ 4231619 h 4231619"/>
                <a:gd name="connsiteX8-165" fmla="*/ 0 w 5306094"/>
                <a:gd name="connsiteY8-166" fmla="*/ 7347 h 4231619"/>
                <a:gd name="connsiteX0-167" fmla="*/ 0 w 5306094"/>
                <a:gd name="connsiteY0-168" fmla="*/ 7347 h 4231619"/>
                <a:gd name="connsiteX1-169" fmla="*/ 1617128 w 5306094"/>
                <a:gd name="connsiteY1-170" fmla="*/ 77 h 4231619"/>
                <a:gd name="connsiteX2-171" fmla="*/ 2433039 w 5306094"/>
                <a:gd name="connsiteY2-172" fmla="*/ 302930 h 4231619"/>
                <a:gd name="connsiteX3-173" fmla="*/ 2640602 w 5306094"/>
                <a:gd name="connsiteY3-174" fmla="*/ 42074 h 4231619"/>
                <a:gd name="connsiteX4-175" fmla="*/ 3207194 w 5306094"/>
                <a:gd name="connsiteY4-176" fmla="*/ 0 h 4231619"/>
                <a:gd name="connsiteX5-177" fmla="*/ 4203765 w 5306094"/>
                <a:gd name="connsiteY5-178" fmla="*/ 714184 h 4231619"/>
                <a:gd name="connsiteX6-179" fmla="*/ 5306094 w 5306094"/>
                <a:gd name="connsiteY6-180" fmla="*/ 4231619 h 4231619"/>
                <a:gd name="connsiteX7-181" fmla="*/ 0 w 5306094"/>
                <a:gd name="connsiteY7-182" fmla="*/ 4231619 h 4231619"/>
                <a:gd name="connsiteX8-183" fmla="*/ 0 w 5306094"/>
                <a:gd name="connsiteY8-184" fmla="*/ 7347 h 4231619"/>
                <a:gd name="connsiteX0-185" fmla="*/ 0 w 5306094"/>
                <a:gd name="connsiteY0-186" fmla="*/ 7347 h 4231619"/>
                <a:gd name="connsiteX1-187" fmla="*/ 1617128 w 5306094"/>
                <a:gd name="connsiteY1-188" fmla="*/ 77 h 4231619"/>
                <a:gd name="connsiteX2-189" fmla="*/ 2433039 w 5306094"/>
                <a:gd name="connsiteY2-190" fmla="*/ 302930 h 4231619"/>
                <a:gd name="connsiteX3-191" fmla="*/ 2640602 w 5306094"/>
                <a:gd name="connsiteY3-192" fmla="*/ 42074 h 4231619"/>
                <a:gd name="connsiteX4-193" fmla="*/ 3207194 w 5306094"/>
                <a:gd name="connsiteY4-194" fmla="*/ 0 h 4231619"/>
                <a:gd name="connsiteX5-195" fmla="*/ 4203765 w 5306094"/>
                <a:gd name="connsiteY5-196" fmla="*/ 714184 h 4231619"/>
                <a:gd name="connsiteX6-197" fmla="*/ 4517086 w 5306094"/>
                <a:gd name="connsiteY6-198" fmla="*/ 1719409 h 4231619"/>
                <a:gd name="connsiteX7-199" fmla="*/ 5306094 w 5306094"/>
                <a:gd name="connsiteY7-200" fmla="*/ 4231619 h 4231619"/>
                <a:gd name="connsiteX8-201" fmla="*/ 0 w 5306094"/>
                <a:gd name="connsiteY8-202" fmla="*/ 4231619 h 4231619"/>
                <a:gd name="connsiteX9" fmla="*/ 0 w 5306094"/>
                <a:gd name="connsiteY9" fmla="*/ 7347 h 4231619"/>
                <a:gd name="connsiteX0-203" fmla="*/ 0 w 5306094"/>
                <a:gd name="connsiteY0-204" fmla="*/ 7347 h 4231619"/>
                <a:gd name="connsiteX1-205" fmla="*/ 1617128 w 5306094"/>
                <a:gd name="connsiteY1-206" fmla="*/ 77 h 4231619"/>
                <a:gd name="connsiteX2-207" fmla="*/ 2433039 w 5306094"/>
                <a:gd name="connsiteY2-208" fmla="*/ 302930 h 4231619"/>
                <a:gd name="connsiteX3-209" fmla="*/ 2640602 w 5306094"/>
                <a:gd name="connsiteY3-210" fmla="*/ 42074 h 4231619"/>
                <a:gd name="connsiteX4-211" fmla="*/ 3207194 w 5306094"/>
                <a:gd name="connsiteY4-212" fmla="*/ 0 h 4231619"/>
                <a:gd name="connsiteX5-213" fmla="*/ 4203765 w 5306094"/>
                <a:gd name="connsiteY5-214" fmla="*/ 714184 h 4231619"/>
                <a:gd name="connsiteX6-215" fmla="*/ 4236596 w 5306094"/>
                <a:gd name="connsiteY6-216" fmla="*/ 1559529 h 4231619"/>
                <a:gd name="connsiteX7-217" fmla="*/ 5306094 w 5306094"/>
                <a:gd name="connsiteY7-218" fmla="*/ 4231619 h 4231619"/>
                <a:gd name="connsiteX8-219" fmla="*/ 0 w 5306094"/>
                <a:gd name="connsiteY8-220" fmla="*/ 4231619 h 4231619"/>
                <a:gd name="connsiteX9-221" fmla="*/ 0 w 5306094"/>
                <a:gd name="connsiteY9-222" fmla="*/ 7347 h 4231619"/>
                <a:gd name="connsiteX0-223" fmla="*/ 0 w 5306094"/>
                <a:gd name="connsiteY0-224" fmla="*/ 7347 h 4231619"/>
                <a:gd name="connsiteX1-225" fmla="*/ 1617128 w 5306094"/>
                <a:gd name="connsiteY1-226" fmla="*/ 77 h 4231619"/>
                <a:gd name="connsiteX2-227" fmla="*/ 2433039 w 5306094"/>
                <a:gd name="connsiteY2-228" fmla="*/ 302930 h 4231619"/>
                <a:gd name="connsiteX3-229" fmla="*/ 2640602 w 5306094"/>
                <a:gd name="connsiteY3-230" fmla="*/ 42074 h 4231619"/>
                <a:gd name="connsiteX4-231" fmla="*/ 3207194 w 5306094"/>
                <a:gd name="connsiteY4-232" fmla="*/ 0 h 4231619"/>
                <a:gd name="connsiteX5-233" fmla="*/ 4203765 w 5306094"/>
                <a:gd name="connsiteY5-234" fmla="*/ 714184 h 4231619"/>
                <a:gd name="connsiteX6-235" fmla="*/ 4236596 w 5306094"/>
                <a:gd name="connsiteY6-236" fmla="*/ 1559529 h 4231619"/>
                <a:gd name="connsiteX7-237" fmla="*/ 4449768 w 5306094"/>
                <a:gd name="connsiteY7-238" fmla="*/ 2112096 h 4231619"/>
                <a:gd name="connsiteX8-239" fmla="*/ 5306094 w 5306094"/>
                <a:gd name="connsiteY8-240" fmla="*/ 4231619 h 4231619"/>
                <a:gd name="connsiteX9-241" fmla="*/ 0 w 5306094"/>
                <a:gd name="connsiteY9-242" fmla="*/ 4231619 h 4231619"/>
                <a:gd name="connsiteX10" fmla="*/ 0 w 5306094"/>
                <a:gd name="connsiteY10" fmla="*/ 7347 h 4231619"/>
                <a:gd name="connsiteX0-243" fmla="*/ 0 w 5306094"/>
                <a:gd name="connsiteY0-244" fmla="*/ 7347 h 4231619"/>
                <a:gd name="connsiteX1-245" fmla="*/ 1617128 w 5306094"/>
                <a:gd name="connsiteY1-246" fmla="*/ 77 h 4231619"/>
                <a:gd name="connsiteX2-247" fmla="*/ 2433039 w 5306094"/>
                <a:gd name="connsiteY2-248" fmla="*/ 302930 h 4231619"/>
                <a:gd name="connsiteX3-249" fmla="*/ 2640602 w 5306094"/>
                <a:gd name="connsiteY3-250" fmla="*/ 42074 h 4231619"/>
                <a:gd name="connsiteX4-251" fmla="*/ 3207194 w 5306094"/>
                <a:gd name="connsiteY4-252" fmla="*/ 0 h 4231619"/>
                <a:gd name="connsiteX5-253" fmla="*/ 4203765 w 5306094"/>
                <a:gd name="connsiteY5-254" fmla="*/ 714184 h 4231619"/>
                <a:gd name="connsiteX6-255" fmla="*/ 4236596 w 5306094"/>
                <a:gd name="connsiteY6-256" fmla="*/ 1559529 h 4231619"/>
                <a:gd name="connsiteX7-257" fmla="*/ 4744283 w 5306094"/>
                <a:gd name="connsiteY7-258" fmla="*/ 1595993 h 4231619"/>
                <a:gd name="connsiteX8-259" fmla="*/ 5306094 w 5306094"/>
                <a:gd name="connsiteY8-260" fmla="*/ 4231619 h 4231619"/>
                <a:gd name="connsiteX9-261" fmla="*/ 0 w 5306094"/>
                <a:gd name="connsiteY9-262" fmla="*/ 4231619 h 4231619"/>
                <a:gd name="connsiteX10-263" fmla="*/ 0 w 5306094"/>
                <a:gd name="connsiteY10-264" fmla="*/ 7347 h 4231619"/>
                <a:gd name="connsiteX0-265" fmla="*/ 0 w 5306094"/>
                <a:gd name="connsiteY0-266" fmla="*/ 7347 h 4231619"/>
                <a:gd name="connsiteX1-267" fmla="*/ 1617128 w 5306094"/>
                <a:gd name="connsiteY1-268" fmla="*/ 77 h 4231619"/>
                <a:gd name="connsiteX2-269" fmla="*/ 2433039 w 5306094"/>
                <a:gd name="connsiteY2-270" fmla="*/ 302930 h 4231619"/>
                <a:gd name="connsiteX3-271" fmla="*/ 2640602 w 5306094"/>
                <a:gd name="connsiteY3-272" fmla="*/ 42074 h 4231619"/>
                <a:gd name="connsiteX4-273" fmla="*/ 3207194 w 5306094"/>
                <a:gd name="connsiteY4-274" fmla="*/ 0 h 4231619"/>
                <a:gd name="connsiteX5-275" fmla="*/ 4203765 w 5306094"/>
                <a:gd name="connsiteY5-276" fmla="*/ 714184 h 4231619"/>
                <a:gd name="connsiteX6-277" fmla="*/ 4236596 w 5306094"/>
                <a:gd name="connsiteY6-278" fmla="*/ 1559529 h 4231619"/>
                <a:gd name="connsiteX7-279" fmla="*/ 4744283 w 5306094"/>
                <a:gd name="connsiteY7-280" fmla="*/ 1595993 h 4231619"/>
                <a:gd name="connsiteX8-281" fmla="*/ 4884019 w 5306094"/>
                <a:gd name="connsiteY8-282" fmla="*/ 2240272 h 4231619"/>
                <a:gd name="connsiteX9-283" fmla="*/ 5306094 w 5306094"/>
                <a:gd name="connsiteY9-284" fmla="*/ 4231619 h 4231619"/>
                <a:gd name="connsiteX10-285" fmla="*/ 0 w 5306094"/>
                <a:gd name="connsiteY10-286" fmla="*/ 4231619 h 4231619"/>
                <a:gd name="connsiteX11" fmla="*/ 0 w 5306094"/>
                <a:gd name="connsiteY11" fmla="*/ 7347 h 4231619"/>
                <a:gd name="connsiteX0-287" fmla="*/ 0 w 5329628"/>
                <a:gd name="connsiteY0-288" fmla="*/ 7347 h 4231619"/>
                <a:gd name="connsiteX1-289" fmla="*/ 1617128 w 5329628"/>
                <a:gd name="connsiteY1-290" fmla="*/ 77 h 4231619"/>
                <a:gd name="connsiteX2-291" fmla="*/ 2433039 w 5329628"/>
                <a:gd name="connsiteY2-292" fmla="*/ 302930 h 4231619"/>
                <a:gd name="connsiteX3-293" fmla="*/ 2640602 w 5329628"/>
                <a:gd name="connsiteY3-294" fmla="*/ 42074 h 4231619"/>
                <a:gd name="connsiteX4-295" fmla="*/ 3207194 w 5329628"/>
                <a:gd name="connsiteY4-296" fmla="*/ 0 h 4231619"/>
                <a:gd name="connsiteX5-297" fmla="*/ 4203765 w 5329628"/>
                <a:gd name="connsiteY5-298" fmla="*/ 714184 h 4231619"/>
                <a:gd name="connsiteX6-299" fmla="*/ 4236596 w 5329628"/>
                <a:gd name="connsiteY6-300" fmla="*/ 1559529 h 4231619"/>
                <a:gd name="connsiteX7-301" fmla="*/ 4744283 w 5329628"/>
                <a:gd name="connsiteY7-302" fmla="*/ 1595993 h 4231619"/>
                <a:gd name="connsiteX8-303" fmla="*/ 5329628 w 5329628"/>
                <a:gd name="connsiteY8-304" fmla="*/ 2165574 h 4231619"/>
                <a:gd name="connsiteX9-305" fmla="*/ 5306094 w 5329628"/>
                <a:gd name="connsiteY9-306" fmla="*/ 4231619 h 4231619"/>
                <a:gd name="connsiteX10-307" fmla="*/ 0 w 5329628"/>
                <a:gd name="connsiteY10-308" fmla="*/ 4231619 h 4231619"/>
                <a:gd name="connsiteX11-309" fmla="*/ 0 w 5329628"/>
                <a:gd name="connsiteY11-310" fmla="*/ 7347 h 4231619"/>
                <a:gd name="connsiteX0-311" fmla="*/ 0 w 5329628"/>
                <a:gd name="connsiteY0-312" fmla="*/ 7347 h 4231619"/>
                <a:gd name="connsiteX1-313" fmla="*/ 1617128 w 5329628"/>
                <a:gd name="connsiteY1-314" fmla="*/ 77 h 4231619"/>
                <a:gd name="connsiteX2-315" fmla="*/ 2433039 w 5329628"/>
                <a:gd name="connsiteY2-316" fmla="*/ 302930 h 4231619"/>
                <a:gd name="connsiteX3-317" fmla="*/ 2640602 w 5329628"/>
                <a:gd name="connsiteY3-318" fmla="*/ 42074 h 4231619"/>
                <a:gd name="connsiteX4-319" fmla="*/ 3207194 w 5329628"/>
                <a:gd name="connsiteY4-320" fmla="*/ 0 h 4231619"/>
                <a:gd name="connsiteX5-321" fmla="*/ 4203765 w 5329628"/>
                <a:gd name="connsiteY5-322" fmla="*/ 714184 h 4231619"/>
                <a:gd name="connsiteX6-323" fmla="*/ 4236596 w 5329628"/>
                <a:gd name="connsiteY6-324" fmla="*/ 1559529 h 4231619"/>
                <a:gd name="connsiteX7-325" fmla="*/ 4744283 w 5329628"/>
                <a:gd name="connsiteY7-326" fmla="*/ 1595993 h 4231619"/>
                <a:gd name="connsiteX8-327" fmla="*/ 5329628 w 5329628"/>
                <a:gd name="connsiteY8-328" fmla="*/ 2165574 h 4231619"/>
                <a:gd name="connsiteX9-329" fmla="*/ 5321549 w 5329628"/>
                <a:gd name="connsiteY9-330" fmla="*/ 2943731 h 4231619"/>
                <a:gd name="connsiteX10-331" fmla="*/ 5306094 w 5329628"/>
                <a:gd name="connsiteY10-332" fmla="*/ 4231619 h 4231619"/>
                <a:gd name="connsiteX11-333" fmla="*/ 0 w 5329628"/>
                <a:gd name="connsiteY11-334" fmla="*/ 4231619 h 4231619"/>
                <a:gd name="connsiteX12" fmla="*/ 0 w 5329628"/>
                <a:gd name="connsiteY12" fmla="*/ 7347 h 4231619"/>
                <a:gd name="connsiteX0-335" fmla="*/ 0 w 5329628"/>
                <a:gd name="connsiteY0-336" fmla="*/ 7347 h 4231619"/>
                <a:gd name="connsiteX1-337" fmla="*/ 1617128 w 5329628"/>
                <a:gd name="connsiteY1-338" fmla="*/ 77 h 4231619"/>
                <a:gd name="connsiteX2-339" fmla="*/ 2433039 w 5329628"/>
                <a:gd name="connsiteY2-340" fmla="*/ 302930 h 4231619"/>
                <a:gd name="connsiteX3-341" fmla="*/ 2640602 w 5329628"/>
                <a:gd name="connsiteY3-342" fmla="*/ 42074 h 4231619"/>
                <a:gd name="connsiteX4-343" fmla="*/ 3207194 w 5329628"/>
                <a:gd name="connsiteY4-344" fmla="*/ 0 h 4231619"/>
                <a:gd name="connsiteX5-345" fmla="*/ 4203765 w 5329628"/>
                <a:gd name="connsiteY5-346" fmla="*/ 714184 h 4231619"/>
                <a:gd name="connsiteX6-347" fmla="*/ 4236596 w 5329628"/>
                <a:gd name="connsiteY6-348" fmla="*/ 1559529 h 4231619"/>
                <a:gd name="connsiteX7-349" fmla="*/ 4744283 w 5329628"/>
                <a:gd name="connsiteY7-350" fmla="*/ 1595993 h 4231619"/>
                <a:gd name="connsiteX8-351" fmla="*/ 5329628 w 5329628"/>
                <a:gd name="connsiteY8-352" fmla="*/ 2165574 h 4231619"/>
                <a:gd name="connsiteX9-353" fmla="*/ 4893970 w 5329628"/>
                <a:gd name="connsiteY9-354" fmla="*/ 2758276 h 4231619"/>
                <a:gd name="connsiteX10-355" fmla="*/ 5306094 w 5329628"/>
                <a:gd name="connsiteY10-356" fmla="*/ 4231619 h 4231619"/>
                <a:gd name="connsiteX11-357" fmla="*/ 0 w 5329628"/>
                <a:gd name="connsiteY11-358" fmla="*/ 4231619 h 4231619"/>
                <a:gd name="connsiteX12-359" fmla="*/ 0 w 5329628"/>
                <a:gd name="connsiteY12-360" fmla="*/ 7347 h 4231619"/>
                <a:gd name="connsiteX0-361" fmla="*/ 0 w 5329628"/>
                <a:gd name="connsiteY0-362" fmla="*/ 7347 h 4231619"/>
                <a:gd name="connsiteX1-363" fmla="*/ 1617128 w 5329628"/>
                <a:gd name="connsiteY1-364" fmla="*/ 77 h 4231619"/>
                <a:gd name="connsiteX2-365" fmla="*/ 2433039 w 5329628"/>
                <a:gd name="connsiteY2-366" fmla="*/ 302930 h 4231619"/>
                <a:gd name="connsiteX3-367" fmla="*/ 2640602 w 5329628"/>
                <a:gd name="connsiteY3-368" fmla="*/ 42074 h 4231619"/>
                <a:gd name="connsiteX4-369" fmla="*/ 3207194 w 5329628"/>
                <a:gd name="connsiteY4-370" fmla="*/ 0 h 4231619"/>
                <a:gd name="connsiteX5-371" fmla="*/ 4203765 w 5329628"/>
                <a:gd name="connsiteY5-372" fmla="*/ 714184 h 4231619"/>
                <a:gd name="connsiteX6-373" fmla="*/ 4236596 w 5329628"/>
                <a:gd name="connsiteY6-374" fmla="*/ 1559529 h 4231619"/>
                <a:gd name="connsiteX7-375" fmla="*/ 4744283 w 5329628"/>
                <a:gd name="connsiteY7-376" fmla="*/ 1595993 h 4231619"/>
                <a:gd name="connsiteX8-377" fmla="*/ 5329628 w 5329628"/>
                <a:gd name="connsiteY8-378" fmla="*/ 2165574 h 4231619"/>
                <a:gd name="connsiteX9-379" fmla="*/ 4268057 w 5329628"/>
                <a:gd name="connsiteY9-380" fmla="*/ 2418274 h 4231619"/>
                <a:gd name="connsiteX10-381" fmla="*/ 5306094 w 5329628"/>
                <a:gd name="connsiteY10-382" fmla="*/ 4231619 h 4231619"/>
                <a:gd name="connsiteX11-383" fmla="*/ 0 w 5329628"/>
                <a:gd name="connsiteY11-384" fmla="*/ 4231619 h 4231619"/>
                <a:gd name="connsiteX12-385" fmla="*/ 0 w 5329628"/>
                <a:gd name="connsiteY12-386" fmla="*/ 7347 h 4231619"/>
                <a:gd name="connsiteX0-387" fmla="*/ 0 w 5329628"/>
                <a:gd name="connsiteY0-388" fmla="*/ 7347 h 4231619"/>
                <a:gd name="connsiteX1-389" fmla="*/ 1617128 w 5329628"/>
                <a:gd name="connsiteY1-390" fmla="*/ 77 h 4231619"/>
                <a:gd name="connsiteX2-391" fmla="*/ 2433039 w 5329628"/>
                <a:gd name="connsiteY2-392" fmla="*/ 302930 h 4231619"/>
                <a:gd name="connsiteX3-393" fmla="*/ 2640602 w 5329628"/>
                <a:gd name="connsiteY3-394" fmla="*/ 42074 h 4231619"/>
                <a:gd name="connsiteX4-395" fmla="*/ 3207194 w 5329628"/>
                <a:gd name="connsiteY4-396" fmla="*/ 0 h 4231619"/>
                <a:gd name="connsiteX5-397" fmla="*/ 4203765 w 5329628"/>
                <a:gd name="connsiteY5-398" fmla="*/ 714184 h 4231619"/>
                <a:gd name="connsiteX6-399" fmla="*/ 4236596 w 5329628"/>
                <a:gd name="connsiteY6-400" fmla="*/ 1559529 h 4231619"/>
                <a:gd name="connsiteX7-401" fmla="*/ 4744283 w 5329628"/>
                <a:gd name="connsiteY7-402" fmla="*/ 1595993 h 4231619"/>
                <a:gd name="connsiteX8-403" fmla="*/ 5329628 w 5329628"/>
                <a:gd name="connsiteY8-404" fmla="*/ 2165574 h 4231619"/>
                <a:gd name="connsiteX9-405" fmla="*/ 4268057 w 5329628"/>
                <a:gd name="connsiteY9-406" fmla="*/ 2418274 h 4231619"/>
                <a:gd name="connsiteX10-407" fmla="*/ 4215848 w 5329628"/>
                <a:gd name="connsiteY10-408" fmla="*/ 3493065 h 4231619"/>
                <a:gd name="connsiteX11-409" fmla="*/ 0 w 5329628"/>
                <a:gd name="connsiteY11-410" fmla="*/ 4231619 h 4231619"/>
                <a:gd name="connsiteX12-411" fmla="*/ 0 w 5329628"/>
                <a:gd name="connsiteY12-412" fmla="*/ 7347 h 4231619"/>
                <a:gd name="connsiteX0-413" fmla="*/ 0 w 5329628"/>
                <a:gd name="connsiteY0-414" fmla="*/ 7347 h 4231619"/>
                <a:gd name="connsiteX1-415" fmla="*/ 1617128 w 5329628"/>
                <a:gd name="connsiteY1-416" fmla="*/ 77 h 4231619"/>
                <a:gd name="connsiteX2-417" fmla="*/ 2433039 w 5329628"/>
                <a:gd name="connsiteY2-418" fmla="*/ 302930 h 4231619"/>
                <a:gd name="connsiteX3-419" fmla="*/ 2640602 w 5329628"/>
                <a:gd name="connsiteY3-420" fmla="*/ 42074 h 4231619"/>
                <a:gd name="connsiteX4-421" fmla="*/ 3207194 w 5329628"/>
                <a:gd name="connsiteY4-422" fmla="*/ 0 h 4231619"/>
                <a:gd name="connsiteX5-423" fmla="*/ 4203765 w 5329628"/>
                <a:gd name="connsiteY5-424" fmla="*/ 714184 h 4231619"/>
                <a:gd name="connsiteX6-425" fmla="*/ 4236596 w 5329628"/>
                <a:gd name="connsiteY6-426" fmla="*/ 1559529 h 4231619"/>
                <a:gd name="connsiteX7-427" fmla="*/ 4744283 w 5329628"/>
                <a:gd name="connsiteY7-428" fmla="*/ 1595993 h 4231619"/>
                <a:gd name="connsiteX8-429" fmla="*/ 5329628 w 5329628"/>
                <a:gd name="connsiteY8-430" fmla="*/ 2165574 h 4231619"/>
                <a:gd name="connsiteX9-431" fmla="*/ 4268057 w 5329628"/>
                <a:gd name="connsiteY9-432" fmla="*/ 2418274 h 4231619"/>
                <a:gd name="connsiteX10-433" fmla="*/ 4199862 w 5329628"/>
                <a:gd name="connsiteY10-434" fmla="*/ 3483474 h 4231619"/>
                <a:gd name="connsiteX11-435" fmla="*/ 0 w 5329628"/>
                <a:gd name="connsiteY11-436" fmla="*/ 4231619 h 4231619"/>
                <a:gd name="connsiteX12-437" fmla="*/ 0 w 5329628"/>
                <a:gd name="connsiteY12-438" fmla="*/ 7347 h 4231619"/>
                <a:gd name="connsiteX0-439" fmla="*/ 0 w 5329628"/>
                <a:gd name="connsiteY0-440" fmla="*/ 7347 h 4231619"/>
                <a:gd name="connsiteX1-441" fmla="*/ 1617128 w 5329628"/>
                <a:gd name="connsiteY1-442" fmla="*/ 77 h 4231619"/>
                <a:gd name="connsiteX2-443" fmla="*/ 2433039 w 5329628"/>
                <a:gd name="connsiteY2-444" fmla="*/ 302930 h 4231619"/>
                <a:gd name="connsiteX3-445" fmla="*/ 2640602 w 5329628"/>
                <a:gd name="connsiteY3-446" fmla="*/ 42074 h 4231619"/>
                <a:gd name="connsiteX4-447" fmla="*/ 3207194 w 5329628"/>
                <a:gd name="connsiteY4-448" fmla="*/ 0 h 4231619"/>
                <a:gd name="connsiteX5-449" fmla="*/ 4203765 w 5329628"/>
                <a:gd name="connsiteY5-450" fmla="*/ 714184 h 4231619"/>
                <a:gd name="connsiteX6-451" fmla="*/ 4236596 w 5329628"/>
                <a:gd name="connsiteY6-452" fmla="*/ 1559529 h 4231619"/>
                <a:gd name="connsiteX7-453" fmla="*/ 4744283 w 5329628"/>
                <a:gd name="connsiteY7-454" fmla="*/ 1595993 h 4231619"/>
                <a:gd name="connsiteX8-455" fmla="*/ 5329628 w 5329628"/>
                <a:gd name="connsiteY8-456" fmla="*/ 2165574 h 4231619"/>
                <a:gd name="connsiteX9-457" fmla="*/ 4268057 w 5329628"/>
                <a:gd name="connsiteY9-458" fmla="*/ 2418274 h 4231619"/>
                <a:gd name="connsiteX10-459" fmla="*/ 4209454 w 5329628"/>
                <a:gd name="connsiteY10-460" fmla="*/ 3480277 h 4231619"/>
                <a:gd name="connsiteX11-461" fmla="*/ 0 w 5329628"/>
                <a:gd name="connsiteY11-462" fmla="*/ 4231619 h 4231619"/>
                <a:gd name="connsiteX12-463" fmla="*/ 0 w 5329628"/>
                <a:gd name="connsiteY12-464" fmla="*/ 7347 h 4231619"/>
                <a:gd name="connsiteX0-465" fmla="*/ 0 w 5329628"/>
                <a:gd name="connsiteY0-466" fmla="*/ 7347 h 4231619"/>
                <a:gd name="connsiteX1-467" fmla="*/ 1617128 w 5329628"/>
                <a:gd name="connsiteY1-468" fmla="*/ 77 h 4231619"/>
                <a:gd name="connsiteX2-469" fmla="*/ 2433039 w 5329628"/>
                <a:gd name="connsiteY2-470" fmla="*/ 302930 h 4231619"/>
                <a:gd name="connsiteX3-471" fmla="*/ 2640602 w 5329628"/>
                <a:gd name="connsiteY3-472" fmla="*/ 42074 h 4231619"/>
                <a:gd name="connsiteX4-473" fmla="*/ 3207194 w 5329628"/>
                <a:gd name="connsiteY4-474" fmla="*/ 0 h 4231619"/>
                <a:gd name="connsiteX5-475" fmla="*/ 4203765 w 5329628"/>
                <a:gd name="connsiteY5-476" fmla="*/ 714184 h 4231619"/>
                <a:gd name="connsiteX6-477" fmla="*/ 4236596 w 5329628"/>
                <a:gd name="connsiteY6-478" fmla="*/ 1559529 h 4231619"/>
                <a:gd name="connsiteX7-479" fmla="*/ 4744283 w 5329628"/>
                <a:gd name="connsiteY7-480" fmla="*/ 1595993 h 4231619"/>
                <a:gd name="connsiteX8-481" fmla="*/ 5329628 w 5329628"/>
                <a:gd name="connsiteY8-482" fmla="*/ 2165574 h 4231619"/>
                <a:gd name="connsiteX9-483" fmla="*/ 4268057 w 5329628"/>
                <a:gd name="connsiteY9-484" fmla="*/ 2418274 h 4231619"/>
                <a:gd name="connsiteX10-485" fmla="*/ 4209454 w 5329628"/>
                <a:gd name="connsiteY10-486" fmla="*/ 3480277 h 4231619"/>
                <a:gd name="connsiteX11-487" fmla="*/ 2988255 w 5329628"/>
                <a:gd name="connsiteY11-488" fmla="*/ 3682299 h 4231619"/>
                <a:gd name="connsiteX12-489" fmla="*/ 0 w 5329628"/>
                <a:gd name="connsiteY12-490" fmla="*/ 4231619 h 4231619"/>
                <a:gd name="connsiteX13" fmla="*/ 0 w 5329628"/>
                <a:gd name="connsiteY13" fmla="*/ 7347 h 4231619"/>
                <a:gd name="connsiteX0-491" fmla="*/ 0 w 5329628"/>
                <a:gd name="connsiteY0-492" fmla="*/ 7347 h 4231619"/>
                <a:gd name="connsiteX1-493" fmla="*/ 1617128 w 5329628"/>
                <a:gd name="connsiteY1-494" fmla="*/ 77 h 4231619"/>
                <a:gd name="connsiteX2-495" fmla="*/ 2433039 w 5329628"/>
                <a:gd name="connsiteY2-496" fmla="*/ 302930 h 4231619"/>
                <a:gd name="connsiteX3-497" fmla="*/ 2640602 w 5329628"/>
                <a:gd name="connsiteY3-498" fmla="*/ 42074 h 4231619"/>
                <a:gd name="connsiteX4-499" fmla="*/ 3207194 w 5329628"/>
                <a:gd name="connsiteY4-500" fmla="*/ 0 h 4231619"/>
                <a:gd name="connsiteX5-501" fmla="*/ 4203765 w 5329628"/>
                <a:gd name="connsiteY5-502" fmla="*/ 714184 h 4231619"/>
                <a:gd name="connsiteX6-503" fmla="*/ 4236596 w 5329628"/>
                <a:gd name="connsiteY6-504" fmla="*/ 1559529 h 4231619"/>
                <a:gd name="connsiteX7-505" fmla="*/ 4744283 w 5329628"/>
                <a:gd name="connsiteY7-506" fmla="*/ 1595993 h 4231619"/>
                <a:gd name="connsiteX8-507" fmla="*/ 5329628 w 5329628"/>
                <a:gd name="connsiteY8-508" fmla="*/ 2165574 h 4231619"/>
                <a:gd name="connsiteX9-509" fmla="*/ 4268057 w 5329628"/>
                <a:gd name="connsiteY9-510" fmla="*/ 2418274 h 4231619"/>
                <a:gd name="connsiteX10-511" fmla="*/ 4209454 w 5329628"/>
                <a:gd name="connsiteY10-512" fmla="*/ 3480277 h 4231619"/>
                <a:gd name="connsiteX11-513" fmla="*/ 3508955 w 5329628"/>
                <a:gd name="connsiteY11-514" fmla="*/ 4228399 h 4231619"/>
                <a:gd name="connsiteX12-515" fmla="*/ 0 w 5329628"/>
                <a:gd name="connsiteY12-516" fmla="*/ 4231619 h 4231619"/>
                <a:gd name="connsiteX13-517" fmla="*/ 0 w 5329628"/>
                <a:gd name="connsiteY13-518" fmla="*/ 7347 h 4231619"/>
                <a:gd name="connsiteX0-519" fmla="*/ 0 w 5329628"/>
                <a:gd name="connsiteY0-520" fmla="*/ 7347 h 4231619"/>
                <a:gd name="connsiteX1-521" fmla="*/ 1617128 w 5329628"/>
                <a:gd name="connsiteY1-522" fmla="*/ 77 h 4231619"/>
                <a:gd name="connsiteX2-523" fmla="*/ 2433039 w 5329628"/>
                <a:gd name="connsiteY2-524" fmla="*/ 302930 h 4231619"/>
                <a:gd name="connsiteX3-525" fmla="*/ 2640602 w 5329628"/>
                <a:gd name="connsiteY3-526" fmla="*/ 42074 h 4231619"/>
                <a:gd name="connsiteX4-527" fmla="*/ 3207194 w 5329628"/>
                <a:gd name="connsiteY4-528" fmla="*/ 0 h 4231619"/>
                <a:gd name="connsiteX5-529" fmla="*/ 4203765 w 5329628"/>
                <a:gd name="connsiteY5-530" fmla="*/ 714184 h 4231619"/>
                <a:gd name="connsiteX6-531" fmla="*/ 4236596 w 5329628"/>
                <a:gd name="connsiteY6-532" fmla="*/ 1559529 h 4231619"/>
                <a:gd name="connsiteX7-533" fmla="*/ 4744283 w 5329628"/>
                <a:gd name="connsiteY7-534" fmla="*/ 1595993 h 4231619"/>
                <a:gd name="connsiteX8-535" fmla="*/ 5329628 w 5329628"/>
                <a:gd name="connsiteY8-536" fmla="*/ 2165574 h 4231619"/>
                <a:gd name="connsiteX9-537" fmla="*/ 4268057 w 5329628"/>
                <a:gd name="connsiteY9-538" fmla="*/ 2418274 h 4231619"/>
                <a:gd name="connsiteX10-539" fmla="*/ 4209454 w 5329628"/>
                <a:gd name="connsiteY10-540" fmla="*/ 3480277 h 4231619"/>
                <a:gd name="connsiteX11-541" fmla="*/ 3523187 w 5329628"/>
                <a:gd name="connsiteY11-542" fmla="*/ 4157239 h 4231619"/>
                <a:gd name="connsiteX12-543" fmla="*/ 0 w 5329628"/>
                <a:gd name="connsiteY12-544" fmla="*/ 4231619 h 4231619"/>
                <a:gd name="connsiteX13-545" fmla="*/ 0 w 5329628"/>
                <a:gd name="connsiteY13-546" fmla="*/ 7347 h 4231619"/>
                <a:gd name="connsiteX0-547" fmla="*/ 0 w 5329628"/>
                <a:gd name="connsiteY0-548" fmla="*/ 7347 h 4231619"/>
                <a:gd name="connsiteX1-549" fmla="*/ 1617128 w 5329628"/>
                <a:gd name="connsiteY1-550" fmla="*/ 77 h 4231619"/>
                <a:gd name="connsiteX2-551" fmla="*/ 2433039 w 5329628"/>
                <a:gd name="connsiteY2-552" fmla="*/ 302930 h 4231619"/>
                <a:gd name="connsiteX3-553" fmla="*/ 2640602 w 5329628"/>
                <a:gd name="connsiteY3-554" fmla="*/ 42074 h 4231619"/>
                <a:gd name="connsiteX4-555" fmla="*/ 3207194 w 5329628"/>
                <a:gd name="connsiteY4-556" fmla="*/ 0 h 4231619"/>
                <a:gd name="connsiteX5-557" fmla="*/ 4203765 w 5329628"/>
                <a:gd name="connsiteY5-558" fmla="*/ 714184 h 4231619"/>
                <a:gd name="connsiteX6-559" fmla="*/ 4236596 w 5329628"/>
                <a:gd name="connsiteY6-560" fmla="*/ 1559529 h 4231619"/>
                <a:gd name="connsiteX7-561" fmla="*/ 4744283 w 5329628"/>
                <a:gd name="connsiteY7-562" fmla="*/ 1595993 h 4231619"/>
                <a:gd name="connsiteX8-563" fmla="*/ 5329628 w 5329628"/>
                <a:gd name="connsiteY8-564" fmla="*/ 2165574 h 4231619"/>
                <a:gd name="connsiteX9-565" fmla="*/ 4268057 w 5329628"/>
                <a:gd name="connsiteY9-566" fmla="*/ 2418274 h 4231619"/>
                <a:gd name="connsiteX10-567" fmla="*/ 4209454 w 5329628"/>
                <a:gd name="connsiteY10-568" fmla="*/ 3480277 h 4231619"/>
                <a:gd name="connsiteX11-569" fmla="*/ 3501839 w 5329628"/>
                <a:gd name="connsiteY11-570" fmla="*/ 4224841 h 4231619"/>
                <a:gd name="connsiteX12-571" fmla="*/ 0 w 5329628"/>
                <a:gd name="connsiteY12-572" fmla="*/ 4231619 h 4231619"/>
                <a:gd name="connsiteX13-573" fmla="*/ 0 w 5329628"/>
                <a:gd name="connsiteY13-574" fmla="*/ 7347 h 4231619"/>
                <a:gd name="connsiteX0-575" fmla="*/ 0 w 5329628"/>
                <a:gd name="connsiteY0-576" fmla="*/ 7347 h 4231619"/>
                <a:gd name="connsiteX1-577" fmla="*/ 1617128 w 5329628"/>
                <a:gd name="connsiteY1-578" fmla="*/ 77 h 4231619"/>
                <a:gd name="connsiteX2-579" fmla="*/ 2433039 w 5329628"/>
                <a:gd name="connsiteY2-580" fmla="*/ 302930 h 4231619"/>
                <a:gd name="connsiteX3-581" fmla="*/ 2640602 w 5329628"/>
                <a:gd name="connsiteY3-582" fmla="*/ 42074 h 4231619"/>
                <a:gd name="connsiteX4-583" fmla="*/ 3207194 w 5329628"/>
                <a:gd name="connsiteY4-584" fmla="*/ 0 h 4231619"/>
                <a:gd name="connsiteX5-585" fmla="*/ 4203765 w 5329628"/>
                <a:gd name="connsiteY5-586" fmla="*/ 714184 h 4231619"/>
                <a:gd name="connsiteX6-587" fmla="*/ 4236596 w 5329628"/>
                <a:gd name="connsiteY6-588" fmla="*/ 1559529 h 4231619"/>
                <a:gd name="connsiteX7-589" fmla="*/ 4744283 w 5329628"/>
                <a:gd name="connsiteY7-590" fmla="*/ 1595993 h 4231619"/>
                <a:gd name="connsiteX8-591" fmla="*/ 5329628 w 5329628"/>
                <a:gd name="connsiteY8-592" fmla="*/ 2165574 h 4231619"/>
                <a:gd name="connsiteX9-593" fmla="*/ 4268057 w 5329628"/>
                <a:gd name="connsiteY9-594" fmla="*/ 2418274 h 4231619"/>
                <a:gd name="connsiteX10-595" fmla="*/ 4209454 w 5329628"/>
                <a:gd name="connsiteY10-596" fmla="*/ 3480277 h 4231619"/>
                <a:gd name="connsiteX11-597" fmla="*/ 3498281 w 5329628"/>
                <a:gd name="connsiteY11-598" fmla="*/ 4224841 h 4231619"/>
                <a:gd name="connsiteX12-599" fmla="*/ 0 w 5329628"/>
                <a:gd name="connsiteY12-600" fmla="*/ 4231619 h 4231619"/>
                <a:gd name="connsiteX13-601" fmla="*/ 0 w 5329628"/>
                <a:gd name="connsiteY13-602" fmla="*/ 7347 h 4231619"/>
                <a:gd name="connsiteX0-603" fmla="*/ 0 w 5329628"/>
                <a:gd name="connsiteY0-604" fmla="*/ 7347 h 4231619"/>
                <a:gd name="connsiteX1-605" fmla="*/ 1617128 w 5329628"/>
                <a:gd name="connsiteY1-606" fmla="*/ 77 h 4231619"/>
                <a:gd name="connsiteX2-607" fmla="*/ 2433039 w 5329628"/>
                <a:gd name="connsiteY2-608" fmla="*/ 302930 h 4231619"/>
                <a:gd name="connsiteX3-609" fmla="*/ 2640602 w 5329628"/>
                <a:gd name="connsiteY3-610" fmla="*/ 42074 h 4231619"/>
                <a:gd name="connsiteX4-611" fmla="*/ 3207194 w 5329628"/>
                <a:gd name="connsiteY4-612" fmla="*/ 0 h 4231619"/>
                <a:gd name="connsiteX5-613" fmla="*/ 4203765 w 5329628"/>
                <a:gd name="connsiteY5-614" fmla="*/ 714184 h 4231619"/>
                <a:gd name="connsiteX6-615" fmla="*/ 4236596 w 5329628"/>
                <a:gd name="connsiteY6-616" fmla="*/ 1559529 h 4231619"/>
                <a:gd name="connsiteX7-617" fmla="*/ 4744283 w 5329628"/>
                <a:gd name="connsiteY7-618" fmla="*/ 1595993 h 4231619"/>
                <a:gd name="connsiteX8-619" fmla="*/ 5329628 w 5329628"/>
                <a:gd name="connsiteY8-620" fmla="*/ 2165574 h 4231619"/>
                <a:gd name="connsiteX9-621" fmla="*/ 4268057 w 5329628"/>
                <a:gd name="connsiteY9-622" fmla="*/ 2418274 h 4231619"/>
                <a:gd name="connsiteX10-623" fmla="*/ 4209454 w 5329628"/>
                <a:gd name="connsiteY10-624" fmla="*/ 3480277 h 4231619"/>
                <a:gd name="connsiteX11-625" fmla="*/ 3480491 w 5329628"/>
                <a:gd name="connsiteY11-626" fmla="*/ 4228399 h 4231619"/>
                <a:gd name="connsiteX12-627" fmla="*/ 0 w 5329628"/>
                <a:gd name="connsiteY12-628" fmla="*/ 4231619 h 4231619"/>
                <a:gd name="connsiteX13-629" fmla="*/ 0 w 5329628"/>
                <a:gd name="connsiteY13-630" fmla="*/ 7347 h 4231619"/>
                <a:gd name="connsiteX0-631" fmla="*/ 0 w 5329628"/>
                <a:gd name="connsiteY0-632" fmla="*/ 7347 h 4228399"/>
                <a:gd name="connsiteX1-633" fmla="*/ 1617128 w 5329628"/>
                <a:gd name="connsiteY1-634" fmla="*/ 77 h 4228399"/>
                <a:gd name="connsiteX2-635" fmla="*/ 2433039 w 5329628"/>
                <a:gd name="connsiteY2-636" fmla="*/ 302930 h 4228399"/>
                <a:gd name="connsiteX3-637" fmla="*/ 2640602 w 5329628"/>
                <a:gd name="connsiteY3-638" fmla="*/ 42074 h 4228399"/>
                <a:gd name="connsiteX4-639" fmla="*/ 3207194 w 5329628"/>
                <a:gd name="connsiteY4-640" fmla="*/ 0 h 4228399"/>
                <a:gd name="connsiteX5-641" fmla="*/ 4203765 w 5329628"/>
                <a:gd name="connsiteY5-642" fmla="*/ 714184 h 4228399"/>
                <a:gd name="connsiteX6-643" fmla="*/ 4236596 w 5329628"/>
                <a:gd name="connsiteY6-644" fmla="*/ 1559529 h 4228399"/>
                <a:gd name="connsiteX7-645" fmla="*/ 4744283 w 5329628"/>
                <a:gd name="connsiteY7-646" fmla="*/ 1595993 h 4228399"/>
                <a:gd name="connsiteX8-647" fmla="*/ 5329628 w 5329628"/>
                <a:gd name="connsiteY8-648" fmla="*/ 2165574 h 4228399"/>
                <a:gd name="connsiteX9-649" fmla="*/ 4268057 w 5329628"/>
                <a:gd name="connsiteY9-650" fmla="*/ 2418274 h 4228399"/>
                <a:gd name="connsiteX10-651" fmla="*/ 4209454 w 5329628"/>
                <a:gd name="connsiteY10-652" fmla="*/ 3480277 h 4228399"/>
                <a:gd name="connsiteX11-653" fmla="*/ 3480491 w 5329628"/>
                <a:gd name="connsiteY11-654" fmla="*/ 4228399 h 4228399"/>
                <a:gd name="connsiteX12-655" fmla="*/ 754291 w 5329628"/>
                <a:gd name="connsiteY12-656" fmla="*/ 4228062 h 4228399"/>
                <a:gd name="connsiteX13-657" fmla="*/ 0 w 5329628"/>
                <a:gd name="connsiteY13-658" fmla="*/ 7347 h 4228399"/>
                <a:gd name="connsiteX0-659" fmla="*/ 0 w 5329628"/>
                <a:gd name="connsiteY0-660" fmla="*/ 7347 h 4228399"/>
                <a:gd name="connsiteX1-661" fmla="*/ 1617128 w 5329628"/>
                <a:gd name="connsiteY1-662" fmla="*/ 77 h 4228399"/>
                <a:gd name="connsiteX2-663" fmla="*/ 2433039 w 5329628"/>
                <a:gd name="connsiteY2-664" fmla="*/ 302930 h 4228399"/>
                <a:gd name="connsiteX3-665" fmla="*/ 2640602 w 5329628"/>
                <a:gd name="connsiteY3-666" fmla="*/ 42074 h 4228399"/>
                <a:gd name="connsiteX4-667" fmla="*/ 3207194 w 5329628"/>
                <a:gd name="connsiteY4-668" fmla="*/ 0 h 4228399"/>
                <a:gd name="connsiteX5-669" fmla="*/ 4203765 w 5329628"/>
                <a:gd name="connsiteY5-670" fmla="*/ 714184 h 4228399"/>
                <a:gd name="connsiteX6-671" fmla="*/ 4236596 w 5329628"/>
                <a:gd name="connsiteY6-672" fmla="*/ 1559529 h 4228399"/>
                <a:gd name="connsiteX7-673" fmla="*/ 4744283 w 5329628"/>
                <a:gd name="connsiteY7-674" fmla="*/ 1595993 h 4228399"/>
                <a:gd name="connsiteX8-675" fmla="*/ 5329628 w 5329628"/>
                <a:gd name="connsiteY8-676" fmla="*/ 2165574 h 4228399"/>
                <a:gd name="connsiteX9-677" fmla="*/ 4268057 w 5329628"/>
                <a:gd name="connsiteY9-678" fmla="*/ 2418274 h 4228399"/>
                <a:gd name="connsiteX10-679" fmla="*/ 4209454 w 5329628"/>
                <a:gd name="connsiteY10-680" fmla="*/ 3480277 h 4228399"/>
                <a:gd name="connsiteX11-681" fmla="*/ 3480491 w 5329628"/>
                <a:gd name="connsiteY11-682" fmla="*/ 4228399 h 4228399"/>
                <a:gd name="connsiteX12-683" fmla="*/ 754291 w 5329628"/>
                <a:gd name="connsiteY12-684" fmla="*/ 4228062 h 4228399"/>
                <a:gd name="connsiteX13-685" fmla="*/ 633369 w 5329628"/>
                <a:gd name="connsiteY13-686" fmla="*/ 3512356 h 4228399"/>
                <a:gd name="connsiteX14" fmla="*/ 0 w 5329628"/>
                <a:gd name="connsiteY14" fmla="*/ 7347 h 4228399"/>
                <a:gd name="connsiteX0-687" fmla="*/ 0 w 5329628"/>
                <a:gd name="connsiteY0-688" fmla="*/ 7347 h 4228399"/>
                <a:gd name="connsiteX1-689" fmla="*/ 1617128 w 5329628"/>
                <a:gd name="connsiteY1-690" fmla="*/ 77 h 4228399"/>
                <a:gd name="connsiteX2-691" fmla="*/ 2433039 w 5329628"/>
                <a:gd name="connsiteY2-692" fmla="*/ 302930 h 4228399"/>
                <a:gd name="connsiteX3-693" fmla="*/ 2640602 w 5329628"/>
                <a:gd name="connsiteY3-694" fmla="*/ 42074 h 4228399"/>
                <a:gd name="connsiteX4-695" fmla="*/ 3207194 w 5329628"/>
                <a:gd name="connsiteY4-696" fmla="*/ 0 h 4228399"/>
                <a:gd name="connsiteX5-697" fmla="*/ 4203765 w 5329628"/>
                <a:gd name="connsiteY5-698" fmla="*/ 714184 h 4228399"/>
                <a:gd name="connsiteX6-699" fmla="*/ 4236596 w 5329628"/>
                <a:gd name="connsiteY6-700" fmla="*/ 1559529 h 4228399"/>
                <a:gd name="connsiteX7-701" fmla="*/ 4744283 w 5329628"/>
                <a:gd name="connsiteY7-702" fmla="*/ 1595993 h 4228399"/>
                <a:gd name="connsiteX8-703" fmla="*/ 5329628 w 5329628"/>
                <a:gd name="connsiteY8-704" fmla="*/ 2165574 h 4228399"/>
                <a:gd name="connsiteX9-705" fmla="*/ 4268057 w 5329628"/>
                <a:gd name="connsiteY9-706" fmla="*/ 2418274 h 4228399"/>
                <a:gd name="connsiteX10-707" fmla="*/ 4209454 w 5329628"/>
                <a:gd name="connsiteY10-708" fmla="*/ 3480277 h 4228399"/>
                <a:gd name="connsiteX11-709" fmla="*/ 3480491 w 5329628"/>
                <a:gd name="connsiteY11-710" fmla="*/ 4228399 h 4228399"/>
                <a:gd name="connsiteX12-711" fmla="*/ 754291 w 5329628"/>
                <a:gd name="connsiteY12-712" fmla="*/ 4228062 h 4228399"/>
                <a:gd name="connsiteX13-713" fmla="*/ 3607 w 5329628"/>
                <a:gd name="connsiteY13-714" fmla="*/ 3579958 h 4228399"/>
                <a:gd name="connsiteX14-715" fmla="*/ 0 w 5329628"/>
                <a:gd name="connsiteY14-716" fmla="*/ 7347 h 4228399"/>
                <a:gd name="connsiteX0-717" fmla="*/ 15113 w 5344741"/>
                <a:gd name="connsiteY0-718" fmla="*/ 7347 h 4228399"/>
                <a:gd name="connsiteX1-719" fmla="*/ 1632241 w 5344741"/>
                <a:gd name="connsiteY1-720" fmla="*/ 77 h 4228399"/>
                <a:gd name="connsiteX2-721" fmla="*/ 2448152 w 5344741"/>
                <a:gd name="connsiteY2-722" fmla="*/ 302930 h 4228399"/>
                <a:gd name="connsiteX3-723" fmla="*/ 2655715 w 5344741"/>
                <a:gd name="connsiteY3-724" fmla="*/ 42074 h 4228399"/>
                <a:gd name="connsiteX4-725" fmla="*/ 3222307 w 5344741"/>
                <a:gd name="connsiteY4-726" fmla="*/ 0 h 4228399"/>
                <a:gd name="connsiteX5-727" fmla="*/ 4218878 w 5344741"/>
                <a:gd name="connsiteY5-728" fmla="*/ 714184 h 4228399"/>
                <a:gd name="connsiteX6-729" fmla="*/ 4251709 w 5344741"/>
                <a:gd name="connsiteY6-730" fmla="*/ 1559529 h 4228399"/>
                <a:gd name="connsiteX7-731" fmla="*/ 4759396 w 5344741"/>
                <a:gd name="connsiteY7-732" fmla="*/ 1595993 h 4228399"/>
                <a:gd name="connsiteX8-733" fmla="*/ 5344741 w 5344741"/>
                <a:gd name="connsiteY8-734" fmla="*/ 2165574 h 4228399"/>
                <a:gd name="connsiteX9-735" fmla="*/ 4283170 w 5344741"/>
                <a:gd name="connsiteY9-736" fmla="*/ 2418274 h 4228399"/>
                <a:gd name="connsiteX10-737" fmla="*/ 4224567 w 5344741"/>
                <a:gd name="connsiteY10-738" fmla="*/ 3480277 h 4228399"/>
                <a:gd name="connsiteX11-739" fmla="*/ 3495604 w 5344741"/>
                <a:gd name="connsiteY11-740" fmla="*/ 4228399 h 4228399"/>
                <a:gd name="connsiteX12-741" fmla="*/ 769404 w 5344741"/>
                <a:gd name="connsiteY12-742" fmla="*/ 4228062 h 4228399"/>
                <a:gd name="connsiteX13-743" fmla="*/ 59 w 5344741"/>
                <a:gd name="connsiteY13-744" fmla="*/ 3536415 h 4228399"/>
                <a:gd name="connsiteX14-745" fmla="*/ 15113 w 5344741"/>
                <a:gd name="connsiteY14-746" fmla="*/ 7347 h 4228399"/>
                <a:gd name="connsiteX0-747" fmla="*/ 0 w 5348289"/>
                <a:gd name="connsiteY0-748" fmla="*/ 728915 h 4228399"/>
                <a:gd name="connsiteX1-749" fmla="*/ 1635789 w 5348289"/>
                <a:gd name="connsiteY1-750" fmla="*/ 77 h 4228399"/>
                <a:gd name="connsiteX2-751" fmla="*/ 2451700 w 5348289"/>
                <a:gd name="connsiteY2-752" fmla="*/ 302930 h 4228399"/>
                <a:gd name="connsiteX3-753" fmla="*/ 2659263 w 5348289"/>
                <a:gd name="connsiteY3-754" fmla="*/ 42074 h 4228399"/>
                <a:gd name="connsiteX4-755" fmla="*/ 3225855 w 5348289"/>
                <a:gd name="connsiteY4-756" fmla="*/ 0 h 4228399"/>
                <a:gd name="connsiteX5-757" fmla="*/ 4222426 w 5348289"/>
                <a:gd name="connsiteY5-758" fmla="*/ 714184 h 4228399"/>
                <a:gd name="connsiteX6-759" fmla="*/ 4255257 w 5348289"/>
                <a:gd name="connsiteY6-760" fmla="*/ 1559529 h 4228399"/>
                <a:gd name="connsiteX7-761" fmla="*/ 4762944 w 5348289"/>
                <a:gd name="connsiteY7-762" fmla="*/ 1595993 h 4228399"/>
                <a:gd name="connsiteX8-763" fmla="*/ 5348289 w 5348289"/>
                <a:gd name="connsiteY8-764" fmla="*/ 2165574 h 4228399"/>
                <a:gd name="connsiteX9-765" fmla="*/ 4286718 w 5348289"/>
                <a:gd name="connsiteY9-766" fmla="*/ 2418274 h 4228399"/>
                <a:gd name="connsiteX10-767" fmla="*/ 4228115 w 5348289"/>
                <a:gd name="connsiteY10-768" fmla="*/ 3480277 h 4228399"/>
                <a:gd name="connsiteX11-769" fmla="*/ 3499152 w 5348289"/>
                <a:gd name="connsiteY11-770" fmla="*/ 4228399 h 4228399"/>
                <a:gd name="connsiteX12-771" fmla="*/ 772952 w 5348289"/>
                <a:gd name="connsiteY12-772" fmla="*/ 4228062 h 4228399"/>
                <a:gd name="connsiteX13-773" fmla="*/ 3607 w 5348289"/>
                <a:gd name="connsiteY13-774" fmla="*/ 3536415 h 4228399"/>
                <a:gd name="connsiteX14-775" fmla="*/ 0 w 5348289"/>
                <a:gd name="connsiteY14-776" fmla="*/ 728915 h 4228399"/>
                <a:gd name="connsiteX0-777" fmla="*/ 0 w 5348289"/>
                <a:gd name="connsiteY0-778" fmla="*/ 728915 h 4228399"/>
                <a:gd name="connsiteX1-779" fmla="*/ 929819 w 5348289"/>
                <a:gd name="connsiteY1-780" fmla="*/ 317317 h 4228399"/>
                <a:gd name="connsiteX2-781" fmla="*/ 1635789 w 5348289"/>
                <a:gd name="connsiteY2-782" fmla="*/ 77 h 4228399"/>
                <a:gd name="connsiteX3-783" fmla="*/ 2451700 w 5348289"/>
                <a:gd name="connsiteY3-784" fmla="*/ 302930 h 4228399"/>
                <a:gd name="connsiteX4-785" fmla="*/ 2659263 w 5348289"/>
                <a:gd name="connsiteY4-786" fmla="*/ 42074 h 4228399"/>
                <a:gd name="connsiteX5-787" fmla="*/ 3225855 w 5348289"/>
                <a:gd name="connsiteY5-788" fmla="*/ 0 h 4228399"/>
                <a:gd name="connsiteX6-789" fmla="*/ 4222426 w 5348289"/>
                <a:gd name="connsiteY6-790" fmla="*/ 714184 h 4228399"/>
                <a:gd name="connsiteX7-791" fmla="*/ 4255257 w 5348289"/>
                <a:gd name="connsiteY7-792" fmla="*/ 1559529 h 4228399"/>
                <a:gd name="connsiteX8-793" fmla="*/ 4762944 w 5348289"/>
                <a:gd name="connsiteY8-794" fmla="*/ 1595993 h 4228399"/>
                <a:gd name="connsiteX9-795" fmla="*/ 5348289 w 5348289"/>
                <a:gd name="connsiteY9-796" fmla="*/ 2165574 h 4228399"/>
                <a:gd name="connsiteX10-797" fmla="*/ 4286718 w 5348289"/>
                <a:gd name="connsiteY10-798" fmla="*/ 2418274 h 4228399"/>
                <a:gd name="connsiteX11-799" fmla="*/ 4228115 w 5348289"/>
                <a:gd name="connsiteY11-800" fmla="*/ 3480277 h 4228399"/>
                <a:gd name="connsiteX12-801" fmla="*/ 3499152 w 5348289"/>
                <a:gd name="connsiteY12-802" fmla="*/ 4228399 h 4228399"/>
                <a:gd name="connsiteX13-803" fmla="*/ 772952 w 5348289"/>
                <a:gd name="connsiteY13-804" fmla="*/ 4228062 h 4228399"/>
                <a:gd name="connsiteX14-805" fmla="*/ 3607 w 5348289"/>
                <a:gd name="connsiteY14-806" fmla="*/ 3536415 h 4228399"/>
                <a:gd name="connsiteX15" fmla="*/ 0 w 5348289"/>
                <a:gd name="connsiteY15" fmla="*/ 728915 h 4228399"/>
                <a:gd name="connsiteX0-807" fmla="*/ 0 w 5348289"/>
                <a:gd name="connsiteY0-808" fmla="*/ 728915 h 4228399"/>
                <a:gd name="connsiteX1-809" fmla="*/ 805411 w 5348289"/>
                <a:gd name="connsiteY1-810" fmla="*/ 12517 h 4228399"/>
                <a:gd name="connsiteX2-811" fmla="*/ 1635789 w 5348289"/>
                <a:gd name="connsiteY2-812" fmla="*/ 77 h 4228399"/>
                <a:gd name="connsiteX3-813" fmla="*/ 2451700 w 5348289"/>
                <a:gd name="connsiteY3-814" fmla="*/ 302930 h 4228399"/>
                <a:gd name="connsiteX4-815" fmla="*/ 2659263 w 5348289"/>
                <a:gd name="connsiteY4-816" fmla="*/ 42074 h 4228399"/>
                <a:gd name="connsiteX5-817" fmla="*/ 3225855 w 5348289"/>
                <a:gd name="connsiteY5-818" fmla="*/ 0 h 4228399"/>
                <a:gd name="connsiteX6-819" fmla="*/ 4222426 w 5348289"/>
                <a:gd name="connsiteY6-820" fmla="*/ 714184 h 4228399"/>
                <a:gd name="connsiteX7-821" fmla="*/ 4255257 w 5348289"/>
                <a:gd name="connsiteY7-822" fmla="*/ 1559529 h 4228399"/>
                <a:gd name="connsiteX8-823" fmla="*/ 4762944 w 5348289"/>
                <a:gd name="connsiteY8-824" fmla="*/ 1595993 h 4228399"/>
                <a:gd name="connsiteX9-825" fmla="*/ 5348289 w 5348289"/>
                <a:gd name="connsiteY9-826" fmla="*/ 2165574 h 4228399"/>
                <a:gd name="connsiteX10-827" fmla="*/ 4286718 w 5348289"/>
                <a:gd name="connsiteY10-828" fmla="*/ 2418274 h 4228399"/>
                <a:gd name="connsiteX11-829" fmla="*/ 4228115 w 5348289"/>
                <a:gd name="connsiteY11-830" fmla="*/ 3480277 h 4228399"/>
                <a:gd name="connsiteX12-831" fmla="*/ 3499152 w 5348289"/>
                <a:gd name="connsiteY12-832" fmla="*/ 4228399 h 4228399"/>
                <a:gd name="connsiteX13-833" fmla="*/ 772952 w 5348289"/>
                <a:gd name="connsiteY13-834" fmla="*/ 4228062 h 4228399"/>
                <a:gd name="connsiteX14-835" fmla="*/ 3607 w 5348289"/>
                <a:gd name="connsiteY14-836" fmla="*/ 3536415 h 4228399"/>
                <a:gd name="connsiteX15-837" fmla="*/ 0 w 5348289"/>
                <a:gd name="connsiteY15-838" fmla="*/ 728915 h 4228399"/>
                <a:gd name="connsiteX0-839" fmla="*/ 0 w 5348289"/>
                <a:gd name="connsiteY0-840" fmla="*/ 735993 h 4235477"/>
                <a:gd name="connsiteX1-841" fmla="*/ 808677 w 5348289"/>
                <a:gd name="connsiteY1-842" fmla="*/ 0 h 4235477"/>
                <a:gd name="connsiteX2-843" fmla="*/ 1635789 w 5348289"/>
                <a:gd name="connsiteY2-844" fmla="*/ 7155 h 4235477"/>
                <a:gd name="connsiteX3-845" fmla="*/ 2451700 w 5348289"/>
                <a:gd name="connsiteY3-846" fmla="*/ 310008 h 4235477"/>
                <a:gd name="connsiteX4-847" fmla="*/ 2659263 w 5348289"/>
                <a:gd name="connsiteY4-848" fmla="*/ 49152 h 4235477"/>
                <a:gd name="connsiteX5-849" fmla="*/ 3225855 w 5348289"/>
                <a:gd name="connsiteY5-850" fmla="*/ 7078 h 4235477"/>
                <a:gd name="connsiteX6-851" fmla="*/ 4222426 w 5348289"/>
                <a:gd name="connsiteY6-852" fmla="*/ 721262 h 4235477"/>
                <a:gd name="connsiteX7-853" fmla="*/ 4255257 w 5348289"/>
                <a:gd name="connsiteY7-854" fmla="*/ 1566607 h 4235477"/>
                <a:gd name="connsiteX8-855" fmla="*/ 4762944 w 5348289"/>
                <a:gd name="connsiteY8-856" fmla="*/ 1603071 h 4235477"/>
                <a:gd name="connsiteX9-857" fmla="*/ 5348289 w 5348289"/>
                <a:gd name="connsiteY9-858" fmla="*/ 2172652 h 4235477"/>
                <a:gd name="connsiteX10-859" fmla="*/ 4286718 w 5348289"/>
                <a:gd name="connsiteY10-860" fmla="*/ 2425352 h 4235477"/>
                <a:gd name="connsiteX11-861" fmla="*/ 4228115 w 5348289"/>
                <a:gd name="connsiteY11-862" fmla="*/ 3487355 h 4235477"/>
                <a:gd name="connsiteX12-863" fmla="*/ 3499152 w 5348289"/>
                <a:gd name="connsiteY12-864" fmla="*/ 4235477 h 4235477"/>
                <a:gd name="connsiteX13-865" fmla="*/ 772952 w 5348289"/>
                <a:gd name="connsiteY13-866" fmla="*/ 4235140 h 4235477"/>
                <a:gd name="connsiteX14-867" fmla="*/ 3607 w 5348289"/>
                <a:gd name="connsiteY14-868" fmla="*/ 3543493 h 4235477"/>
                <a:gd name="connsiteX15-869" fmla="*/ 0 w 5348289"/>
                <a:gd name="connsiteY15-870" fmla="*/ 735993 h 4235477"/>
                <a:gd name="connsiteX0-871" fmla="*/ 0 w 5348289"/>
                <a:gd name="connsiteY0-872" fmla="*/ 735993 h 4235477"/>
                <a:gd name="connsiteX1-873" fmla="*/ 808677 w 5348289"/>
                <a:gd name="connsiteY1-874" fmla="*/ 0 h 4235477"/>
                <a:gd name="connsiteX2-875" fmla="*/ 1642320 w 5348289"/>
                <a:gd name="connsiteY2-876" fmla="*/ 39812 h 4235477"/>
                <a:gd name="connsiteX3-877" fmla="*/ 2451700 w 5348289"/>
                <a:gd name="connsiteY3-878" fmla="*/ 310008 h 4235477"/>
                <a:gd name="connsiteX4-879" fmla="*/ 2659263 w 5348289"/>
                <a:gd name="connsiteY4-880" fmla="*/ 49152 h 4235477"/>
                <a:gd name="connsiteX5-881" fmla="*/ 3225855 w 5348289"/>
                <a:gd name="connsiteY5-882" fmla="*/ 7078 h 4235477"/>
                <a:gd name="connsiteX6-883" fmla="*/ 4222426 w 5348289"/>
                <a:gd name="connsiteY6-884" fmla="*/ 721262 h 4235477"/>
                <a:gd name="connsiteX7-885" fmla="*/ 4255257 w 5348289"/>
                <a:gd name="connsiteY7-886" fmla="*/ 1566607 h 4235477"/>
                <a:gd name="connsiteX8-887" fmla="*/ 4762944 w 5348289"/>
                <a:gd name="connsiteY8-888" fmla="*/ 1603071 h 4235477"/>
                <a:gd name="connsiteX9-889" fmla="*/ 5348289 w 5348289"/>
                <a:gd name="connsiteY9-890" fmla="*/ 2172652 h 4235477"/>
                <a:gd name="connsiteX10-891" fmla="*/ 4286718 w 5348289"/>
                <a:gd name="connsiteY10-892" fmla="*/ 2425352 h 4235477"/>
                <a:gd name="connsiteX11-893" fmla="*/ 4228115 w 5348289"/>
                <a:gd name="connsiteY11-894" fmla="*/ 3487355 h 4235477"/>
                <a:gd name="connsiteX12-895" fmla="*/ 3499152 w 5348289"/>
                <a:gd name="connsiteY12-896" fmla="*/ 4235477 h 4235477"/>
                <a:gd name="connsiteX13-897" fmla="*/ 772952 w 5348289"/>
                <a:gd name="connsiteY13-898" fmla="*/ 4235140 h 4235477"/>
                <a:gd name="connsiteX14-899" fmla="*/ 3607 w 5348289"/>
                <a:gd name="connsiteY14-900" fmla="*/ 3543493 h 4235477"/>
                <a:gd name="connsiteX15-901" fmla="*/ 0 w 5348289"/>
                <a:gd name="connsiteY15-902" fmla="*/ 735993 h 4235477"/>
                <a:gd name="connsiteX0-903" fmla="*/ 0 w 5348289"/>
                <a:gd name="connsiteY0-904" fmla="*/ 735993 h 4235477"/>
                <a:gd name="connsiteX1-905" fmla="*/ 808677 w 5348289"/>
                <a:gd name="connsiteY1-906" fmla="*/ 0 h 4235477"/>
                <a:gd name="connsiteX2-907" fmla="*/ 1652118 w 5348289"/>
                <a:gd name="connsiteY2-908" fmla="*/ 26749 h 4235477"/>
                <a:gd name="connsiteX3-909" fmla="*/ 2451700 w 5348289"/>
                <a:gd name="connsiteY3-910" fmla="*/ 310008 h 4235477"/>
                <a:gd name="connsiteX4-911" fmla="*/ 2659263 w 5348289"/>
                <a:gd name="connsiteY4-912" fmla="*/ 49152 h 4235477"/>
                <a:gd name="connsiteX5-913" fmla="*/ 3225855 w 5348289"/>
                <a:gd name="connsiteY5-914" fmla="*/ 7078 h 4235477"/>
                <a:gd name="connsiteX6-915" fmla="*/ 4222426 w 5348289"/>
                <a:gd name="connsiteY6-916" fmla="*/ 721262 h 4235477"/>
                <a:gd name="connsiteX7-917" fmla="*/ 4255257 w 5348289"/>
                <a:gd name="connsiteY7-918" fmla="*/ 1566607 h 4235477"/>
                <a:gd name="connsiteX8-919" fmla="*/ 4762944 w 5348289"/>
                <a:gd name="connsiteY8-920" fmla="*/ 1603071 h 4235477"/>
                <a:gd name="connsiteX9-921" fmla="*/ 5348289 w 5348289"/>
                <a:gd name="connsiteY9-922" fmla="*/ 2172652 h 4235477"/>
                <a:gd name="connsiteX10-923" fmla="*/ 4286718 w 5348289"/>
                <a:gd name="connsiteY10-924" fmla="*/ 2425352 h 4235477"/>
                <a:gd name="connsiteX11-925" fmla="*/ 4228115 w 5348289"/>
                <a:gd name="connsiteY11-926" fmla="*/ 3487355 h 4235477"/>
                <a:gd name="connsiteX12-927" fmla="*/ 3499152 w 5348289"/>
                <a:gd name="connsiteY12-928" fmla="*/ 4235477 h 4235477"/>
                <a:gd name="connsiteX13-929" fmla="*/ 772952 w 5348289"/>
                <a:gd name="connsiteY13-930" fmla="*/ 4235140 h 4235477"/>
                <a:gd name="connsiteX14-931" fmla="*/ 3607 w 5348289"/>
                <a:gd name="connsiteY14-932" fmla="*/ 3543493 h 4235477"/>
                <a:gd name="connsiteX15-933" fmla="*/ 0 w 5348289"/>
                <a:gd name="connsiteY15-934" fmla="*/ 735993 h 4235477"/>
                <a:gd name="connsiteX0-935" fmla="*/ 0 w 5348289"/>
                <a:gd name="connsiteY0-936" fmla="*/ 735993 h 4235477"/>
                <a:gd name="connsiteX1-937" fmla="*/ 808677 w 5348289"/>
                <a:gd name="connsiteY1-938" fmla="*/ 0 h 4235477"/>
                <a:gd name="connsiteX2-939" fmla="*/ 1652118 w 5348289"/>
                <a:gd name="connsiteY2-940" fmla="*/ 26749 h 4235477"/>
                <a:gd name="connsiteX3-941" fmla="*/ 2451700 w 5348289"/>
                <a:gd name="connsiteY3-942" fmla="*/ 310008 h 4235477"/>
                <a:gd name="connsiteX4-943" fmla="*/ 2659263 w 5348289"/>
                <a:gd name="connsiteY4-944" fmla="*/ 49152 h 4235477"/>
                <a:gd name="connsiteX5-945" fmla="*/ 3225855 w 5348289"/>
                <a:gd name="connsiteY5-946" fmla="*/ 7078 h 4235477"/>
                <a:gd name="connsiteX6-947" fmla="*/ 4222426 w 5348289"/>
                <a:gd name="connsiteY6-948" fmla="*/ 721262 h 4235477"/>
                <a:gd name="connsiteX7-949" fmla="*/ 4255257 w 5348289"/>
                <a:gd name="connsiteY7-950" fmla="*/ 1566607 h 4235477"/>
                <a:gd name="connsiteX8-951" fmla="*/ 4762944 w 5348289"/>
                <a:gd name="connsiteY8-952" fmla="*/ 1603071 h 4235477"/>
                <a:gd name="connsiteX9-953" fmla="*/ 5348289 w 5348289"/>
                <a:gd name="connsiteY9-954" fmla="*/ 2172652 h 4235477"/>
                <a:gd name="connsiteX10-955" fmla="*/ 4286718 w 5348289"/>
                <a:gd name="connsiteY10-956" fmla="*/ 2425352 h 4235477"/>
                <a:gd name="connsiteX11-957" fmla="*/ 4228115 w 5348289"/>
                <a:gd name="connsiteY11-958" fmla="*/ 3487355 h 4235477"/>
                <a:gd name="connsiteX12-959" fmla="*/ 3499152 w 5348289"/>
                <a:gd name="connsiteY12-960" fmla="*/ 4235477 h 4235477"/>
                <a:gd name="connsiteX13-961" fmla="*/ 772952 w 5348289"/>
                <a:gd name="connsiteY13-962" fmla="*/ 4235140 h 4235477"/>
                <a:gd name="connsiteX14-963" fmla="*/ 3607 w 5348289"/>
                <a:gd name="connsiteY14-964" fmla="*/ 3543493 h 4235477"/>
                <a:gd name="connsiteX15-965" fmla="*/ 0 w 5348289"/>
                <a:gd name="connsiteY15-966" fmla="*/ 735993 h 4235477"/>
                <a:gd name="connsiteX0-967" fmla="*/ 0 w 5348289"/>
                <a:gd name="connsiteY0-968" fmla="*/ 735993 h 4235477"/>
                <a:gd name="connsiteX1-969" fmla="*/ 808677 w 5348289"/>
                <a:gd name="connsiteY1-970" fmla="*/ 0 h 4235477"/>
                <a:gd name="connsiteX2-971" fmla="*/ 1665181 w 5348289"/>
                <a:gd name="connsiteY2-972" fmla="*/ 30015 h 4235477"/>
                <a:gd name="connsiteX3-973" fmla="*/ 2451700 w 5348289"/>
                <a:gd name="connsiteY3-974" fmla="*/ 310008 h 4235477"/>
                <a:gd name="connsiteX4-975" fmla="*/ 2659263 w 5348289"/>
                <a:gd name="connsiteY4-976" fmla="*/ 49152 h 4235477"/>
                <a:gd name="connsiteX5-977" fmla="*/ 3225855 w 5348289"/>
                <a:gd name="connsiteY5-978" fmla="*/ 7078 h 4235477"/>
                <a:gd name="connsiteX6-979" fmla="*/ 4222426 w 5348289"/>
                <a:gd name="connsiteY6-980" fmla="*/ 721262 h 4235477"/>
                <a:gd name="connsiteX7-981" fmla="*/ 4255257 w 5348289"/>
                <a:gd name="connsiteY7-982" fmla="*/ 1566607 h 4235477"/>
                <a:gd name="connsiteX8-983" fmla="*/ 4762944 w 5348289"/>
                <a:gd name="connsiteY8-984" fmla="*/ 1603071 h 4235477"/>
                <a:gd name="connsiteX9-985" fmla="*/ 5348289 w 5348289"/>
                <a:gd name="connsiteY9-986" fmla="*/ 2172652 h 4235477"/>
                <a:gd name="connsiteX10-987" fmla="*/ 4286718 w 5348289"/>
                <a:gd name="connsiteY10-988" fmla="*/ 2425352 h 4235477"/>
                <a:gd name="connsiteX11-989" fmla="*/ 4228115 w 5348289"/>
                <a:gd name="connsiteY11-990" fmla="*/ 3487355 h 4235477"/>
                <a:gd name="connsiteX12-991" fmla="*/ 3499152 w 5348289"/>
                <a:gd name="connsiteY12-992" fmla="*/ 4235477 h 4235477"/>
                <a:gd name="connsiteX13-993" fmla="*/ 772952 w 5348289"/>
                <a:gd name="connsiteY13-994" fmla="*/ 4235140 h 4235477"/>
                <a:gd name="connsiteX14-995" fmla="*/ 3607 w 5348289"/>
                <a:gd name="connsiteY14-996" fmla="*/ 3543493 h 4235477"/>
                <a:gd name="connsiteX15-997" fmla="*/ 0 w 5348289"/>
                <a:gd name="connsiteY15-998" fmla="*/ 735993 h 4235477"/>
                <a:gd name="connsiteX0-999" fmla="*/ 0 w 5348289"/>
                <a:gd name="connsiteY0-1000" fmla="*/ 735993 h 4235477"/>
                <a:gd name="connsiteX1-1001" fmla="*/ 808677 w 5348289"/>
                <a:gd name="connsiteY1-1002" fmla="*/ 0 h 4235477"/>
                <a:gd name="connsiteX2-1003" fmla="*/ 1665181 w 5348289"/>
                <a:gd name="connsiteY2-1004" fmla="*/ 30015 h 4235477"/>
                <a:gd name="connsiteX3-1005" fmla="*/ 2451700 w 5348289"/>
                <a:gd name="connsiteY3-1006" fmla="*/ 310008 h 4235477"/>
                <a:gd name="connsiteX4-1007" fmla="*/ 2659263 w 5348289"/>
                <a:gd name="connsiteY4-1008" fmla="*/ 49152 h 4235477"/>
                <a:gd name="connsiteX5-1009" fmla="*/ 3225855 w 5348289"/>
                <a:gd name="connsiteY5-1010" fmla="*/ 7078 h 4235477"/>
                <a:gd name="connsiteX6-1011" fmla="*/ 4222426 w 5348289"/>
                <a:gd name="connsiteY6-1012" fmla="*/ 721262 h 4235477"/>
                <a:gd name="connsiteX7-1013" fmla="*/ 4255257 w 5348289"/>
                <a:gd name="connsiteY7-1014" fmla="*/ 1566607 h 4235477"/>
                <a:gd name="connsiteX8-1015" fmla="*/ 4762944 w 5348289"/>
                <a:gd name="connsiteY8-1016" fmla="*/ 1603071 h 4235477"/>
                <a:gd name="connsiteX9-1017" fmla="*/ 5348289 w 5348289"/>
                <a:gd name="connsiteY9-1018" fmla="*/ 2172652 h 4235477"/>
                <a:gd name="connsiteX10-1019" fmla="*/ 4286718 w 5348289"/>
                <a:gd name="connsiteY10-1020" fmla="*/ 2425352 h 4235477"/>
                <a:gd name="connsiteX11-1021" fmla="*/ 4228115 w 5348289"/>
                <a:gd name="connsiteY11-1022" fmla="*/ 3487355 h 4235477"/>
                <a:gd name="connsiteX12-1023" fmla="*/ 3499152 w 5348289"/>
                <a:gd name="connsiteY12-1024" fmla="*/ 4235477 h 4235477"/>
                <a:gd name="connsiteX13-1025" fmla="*/ 772952 w 5348289"/>
                <a:gd name="connsiteY13-1026" fmla="*/ 4235140 h 4235477"/>
                <a:gd name="connsiteX14-1027" fmla="*/ 3607 w 5348289"/>
                <a:gd name="connsiteY14-1028" fmla="*/ 3543493 h 4235477"/>
                <a:gd name="connsiteX15-1029" fmla="*/ 0 w 5348289"/>
                <a:gd name="connsiteY15-1030" fmla="*/ 735993 h 4235477"/>
                <a:gd name="connsiteX0-1031" fmla="*/ 0 w 5348289"/>
                <a:gd name="connsiteY0-1032" fmla="*/ 735993 h 4235477"/>
                <a:gd name="connsiteX1-1033" fmla="*/ 808677 w 5348289"/>
                <a:gd name="connsiteY1-1034" fmla="*/ 0 h 4235477"/>
                <a:gd name="connsiteX2-1035" fmla="*/ 1665181 w 5348289"/>
                <a:gd name="connsiteY2-1036" fmla="*/ 30015 h 4235477"/>
                <a:gd name="connsiteX3-1037" fmla="*/ 2451700 w 5348289"/>
                <a:gd name="connsiteY3-1038" fmla="*/ 310008 h 4235477"/>
                <a:gd name="connsiteX4-1039" fmla="*/ 2659263 w 5348289"/>
                <a:gd name="connsiteY4-1040" fmla="*/ 49152 h 4235477"/>
                <a:gd name="connsiteX5-1041" fmla="*/ 3225855 w 5348289"/>
                <a:gd name="connsiteY5-1042" fmla="*/ 7078 h 4235477"/>
                <a:gd name="connsiteX6-1043" fmla="*/ 4222426 w 5348289"/>
                <a:gd name="connsiteY6-1044" fmla="*/ 721262 h 4235477"/>
                <a:gd name="connsiteX7-1045" fmla="*/ 4255257 w 5348289"/>
                <a:gd name="connsiteY7-1046" fmla="*/ 1566607 h 4235477"/>
                <a:gd name="connsiteX8-1047" fmla="*/ 4762944 w 5348289"/>
                <a:gd name="connsiteY8-1048" fmla="*/ 1603071 h 4235477"/>
                <a:gd name="connsiteX9-1049" fmla="*/ 5348289 w 5348289"/>
                <a:gd name="connsiteY9-1050" fmla="*/ 2172652 h 4235477"/>
                <a:gd name="connsiteX10-1051" fmla="*/ 4286718 w 5348289"/>
                <a:gd name="connsiteY10-1052" fmla="*/ 2425352 h 4235477"/>
                <a:gd name="connsiteX11-1053" fmla="*/ 4228115 w 5348289"/>
                <a:gd name="connsiteY11-1054" fmla="*/ 3487355 h 4235477"/>
                <a:gd name="connsiteX12-1055" fmla="*/ 3499152 w 5348289"/>
                <a:gd name="connsiteY12-1056" fmla="*/ 4235477 h 4235477"/>
                <a:gd name="connsiteX13-1057" fmla="*/ 772952 w 5348289"/>
                <a:gd name="connsiteY13-1058" fmla="*/ 4235140 h 4235477"/>
                <a:gd name="connsiteX14-1059" fmla="*/ 3607 w 5348289"/>
                <a:gd name="connsiteY14-1060" fmla="*/ 3543493 h 4235477"/>
                <a:gd name="connsiteX15-1061" fmla="*/ 0 w 5348289"/>
                <a:gd name="connsiteY15-1062" fmla="*/ 735993 h 4235477"/>
                <a:gd name="connsiteX0-1063" fmla="*/ 0 w 5348289"/>
                <a:gd name="connsiteY0-1064" fmla="*/ 735993 h 4235477"/>
                <a:gd name="connsiteX1-1065" fmla="*/ 808677 w 5348289"/>
                <a:gd name="connsiteY1-1066" fmla="*/ 0 h 4235477"/>
                <a:gd name="connsiteX2-1067" fmla="*/ 1665181 w 5348289"/>
                <a:gd name="connsiteY2-1068" fmla="*/ 30015 h 4235477"/>
                <a:gd name="connsiteX3-1069" fmla="*/ 2451700 w 5348289"/>
                <a:gd name="connsiteY3-1070" fmla="*/ 310008 h 4235477"/>
                <a:gd name="connsiteX4-1071" fmla="*/ 2659263 w 5348289"/>
                <a:gd name="connsiteY4-1072" fmla="*/ 49152 h 4235477"/>
                <a:gd name="connsiteX5-1073" fmla="*/ 3225855 w 5348289"/>
                <a:gd name="connsiteY5-1074" fmla="*/ 7078 h 4235477"/>
                <a:gd name="connsiteX6-1075" fmla="*/ 4222426 w 5348289"/>
                <a:gd name="connsiteY6-1076" fmla="*/ 721262 h 4235477"/>
                <a:gd name="connsiteX7-1077" fmla="*/ 4255257 w 5348289"/>
                <a:gd name="connsiteY7-1078" fmla="*/ 1566607 h 4235477"/>
                <a:gd name="connsiteX8-1079" fmla="*/ 4762944 w 5348289"/>
                <a:gd name="connsiteY8-1080" fmla="*/ 1603071 h 4235477"/>
                <a:gd name="connsiteX9-1081" fmla="*/ 5348289 w 5348289"/>
                <a:gd name="connsiteY9-1082" fmla="*/ 2172652 h 4235477"/>
                <a:gd name="connsiteX10-1083" fmla="*/ 4286718 w 5348289"/>
                <a:gd name="connsiteY10-1084" fmla="*/ 2425352 h 4235477"/>
                <a:gd name="connsiteX11-1085" fmla="*/ 4228115 w 5348289"/>
                <a:gd name="connsiteY11-1086" fmla="*/ 3487355 h 4235477"/>
                <a:gd name="connsiteX12-1087" fmla="*/ 3499152 w 5348289"/>
                <a:gd name="connsiteY12-1088" fmla="*/ 4235477 h 4235477"/>
                <a:gd name="connsiteX13-1089" fmla="*/ 772952 w 5348289"/>
                <a:gd name="connsiteY13-1090" fmla="*/ 4235140 h 4235477"/>
                <a:gd name="connsiteX14-1091" fmla="*/ 3607 w 5348289"/>
                <a:gd name="connsiteY14-1092" fmla="*/ 3543493 h 4235477"/>
                <a:gd name="connsiteX15-1093" fmla="*/ 0 w 5348289"/>
                <a:gd name="connsiteY15-1094" fmla="*/ 735993 h 4235477"/>
                <a:gd name="connsiteX0-1095" fmla="*/ 0 w 5348289"/>
                <a:gd name="connsiteY0-1096" fmla="*/ 735993 h 4235477"/>
                <a:gd name="connsiteX1-1097" fmla="*/ 808677 w 5348289"/>
                <a:gd name="connsiteY1-1098" fmla="*/ 0 h 4235477"/>
                <a:gd name="connsiteX2-1099" fmla="*/ 1665181 w 5348289"/>
                <a:gd name="connsiteY2-1100" fmla="*/ 30015 h 4235477"/>
                <a:gd name="connsiteX3-1101" fmla="*/ 2451700 w 5348289"/>
                <a:gd name="connsiteY3-1102" fmla="*/ 310008 h 4235477"/>
                <a:gd name="connsiteX4-1103" fmla="*/ 2659263 w 5348289"/>
                <a:gd name="connsiteY4-1104" fmla="*/ 49152 h 4235477"/>
                <a:gd name="connsiteX5-1105" fmla="*/ 3225855 w 5348289"/>
                <a:gd name="connsiteY5-1106" fmla="*/ 7078 h 4235477"/>
                <a:gd name="connsiteX6-1107" fmla="*/ 4222426 w 5348289"/>
                <a:gd name="connsiteY6-1108" fmla="*/ 721262 h 4235477"/>
                <a:gd name="connsiteX7-1109" fmla="*/ 4255257 w 5348289"/>
                <a:gd name="connsiteY7-1110" fmla="*/ 1566607 h 4235477"/>
                <a:gd name="connsiteX8-1111" fmla="*/ 4762944 w 5348289"/>
                <a:gd name="connsiteY8-1112" fmla="*/ 1603071 h 4235477"/>
                <a:gd name="connsiteX9-1113" fmla="*/ 5348289 w 5348289"/>
                <a:gd name="connsiteY9-1114" fmla="*/ 2172652 h 4235477"/>
                <a:gd name="connsiteX10-1115" fmla="*/ 4286718 w 5348289"/>
                <a:gd name="connsiteY10-1116" fmla="*/ 2425352 h 4235477"/>
                <a:gd name="connsiteX11-1117" fmla="*/ 4228115 w 5348289"/>
                <a:gd name="connsiteY11-1118" fmla="*/ 3487355 h 4235477"/>
                <a:gd name="connsiteX12-1119" fmla="*/ 3499152 w 5348289"/>
                <a:gd name="connsiteY12-1120" fmla="*/ 4235477 h 4235477"/>
                <a:gd name="connsiteX13-1121" fmla="*/ 772952 w 5348289"/>
                <a:gd name="connsiteY13-1122" fmla="*/ 4235140 h 4235477"/>
                <a:gd name="connsiteX14-1123" fmla="*/ 3607 w 5348289"/>
                <a:gd name="connsiteY14-1124" fmla="*/ 3543493 h 4235477"/>
                <a:gd name="connsiteX15-1125" fmla="*/ 0 w 5348289"/>
                <a:gd name="connsiteY15-1126" fmla="*/ 735993 h 4235477"/>
                <a:gd name="connsiteX0-1127" fmla="*/ 0 w 5348289"/>
                <a:gd name="connsiteY0-1128" fmla="*/ 738327 h 4237811"/>
                <a:gd name="connsiteX1-1129" fmla="*/ 808677 w 5348289"/>
                <a:gd name="connsiteY1-1130" fmla="*/ 2334 h 4237811"/>
                <a:gd name="connsiteX2-1131" fmla="*/ 1665181 w 5348289"/>
                <a:gd name="connsiteY2-1132" fmla="*/ 32349 h 4237811"/>
                <a:gd name="connsiteX3-1133" fmla="*/ 2451700 w 5348289"/>
                <a:gd name="connsiteY3-1134" fmla="*/ 312342 h 4237811"/>
                <a:gd name="connsiteX4-1135" fmla="*/ 2659263 w 5348289"/>
                <a:gd name="connsiteY4-1136" fmla="*/ 51486 h 4237811"/>
                <a:gd name="connsiteX5-1137" fmla="*/ 3225855 w 5348289"/>
                <a:gd name="connsiteY5-1138" fmla="*/ 9412 h 4237811"/>
                <a:gd name="connsiteX6-1139" fmla="*/ 4222426 w 5348289"/>
                <a:gd name="connsiteY6-1140" fmla="*/ 723596 h 4237811"/>
                <a:gd name="connsiteX7-1141" fmla="*/ 4255257 w 5348289"/>
                <a:gd name="connsiteY7-1142" fmla="*/ 1568941 h 4237811"/>
                <a:gd name="connsiteX8-1143" fmla="*/ 4762944 w 5348289"/>
                <a:gd name="connsiteY8-1144" fmla="*/ 1605405 h 4237811"/>
                <a:gd name="connsiteX9-1145" fmla="*/ 5348289 w 5348289"/>
                <a:gd name="connsiteY9-1146" fmla="*/ 2174986 h 4237811"/>
                <a:gd name="connsiteX10-1147" fmla="*/ 4286718 w 5348289"/>
                <a:gd name="connsiteY10-1148" fmla="*/ 2427686 h 4237811"/>
                <a:gd name="connsiteX11-1149" fmla="*/ 4228115 w 5348289"/>
                <a:gd name="connsiteY11-1150" fmla="*/ 3489689 h 4237811"/>
                <a:gd name="connsiteX12-1151" fmla="*/ 3499152 w 5348289"/>
                <a:gd name="connsiteY12-1152" fmla="*/ 4237811 h 4237811"/>
                <a:gd name="connsiteX13-1153" fmla="*/ 772952 w 5348289"/>
                <a:gd name="connsiteY13-1154" fmla="*/ 4237474 h 4237811"/>
                <a:gd name="connsiteX14-1155" fmla="*/ 3607 w 5348289"/>
                <a:gd name="connsiteY14-1156" fmla="*/ 3545827 h 4237811"/>
                <a:gd name="connsiteX15-1157" fmla="*/ 0 w 5348289"/>
                <a:gd name="connsiteY15-1158" fmla="*/ 738327 h 4237811"/>
                <a:gd name="connsiteX0-1159" fmla="*/ 0 w 5348289"/>
                <a:gd name="connsiteY0-1160" fmla="*/ 738327 h 4237811"/>
                <a:gd name="connsiteX1-1161" fmla="*/ 808677 w 5348289"/>
                <a:gd name="connsiteY1-1162" fmla="*/ 2334 h 4237811"/>
                <a:gd name="connsiteX2-1163" fmla="*/ 1665181 w 5348289"/>
                <a:gd name="connsiteY2-1164" fmla="*/ 32349 h 4237811"/>
                <a:gd name="connsiteX3-1165" fmla="*/ 2451700 w 5348289"/>
                <a:gd name="connsiteY3-1166" fmla="*/ 312342 h 4237811"/>
                <a:gd name="connsiteX4-1167" fmla="*/ 2659263 w 5348289"/>
                <a:gd name="connsiteY4-1168" fmla="*/ 51486 h 4237811"/>
                <a:gd name="connsiteX5-1169" fmla="*/ 3225855 w 5348289"/>
                <a:gd name="connsiteY5-1170" fmla="*/ 9412 h 4237811"/>
                <a:gd name="connsiteX6-1171" fmla="*/ 4222426 w 5348289"/>
                <a:gd name="connsiteY6-1172" fmla="*/ 723596 h 4237811"/>
                <a:gd name="connsiteX7-1173" fmla="*/ 4255257 w 5348289"/>
                <a:gd name="connsiteY7-1174" fmla="*/ 1568941 h 4237811"/>
                <a:gd name="connsiteX8-1175" fmla="*/ 4762944 w 5348289"/>
                <a:gd name="connsiteY8-1176" fmla="*/ 1605405 h 4237811"/>
                <a:gd name="connsiteX9-1177" fmla="*/ 5348289 w 5348289"/>
                <a:gd name="connsiteY9-1178" fmla="*/ 2174986 h 4237811"/>
                <a:gd name="connsiteX10-1179" fmla="*/ 4286718 w 5348289"/>
                <a:gd name="connsiteY10-1180" fmla="*/ 2427686 h 4237811"/>
                <a:gd name="connsiteX11-1181" fmla="*/ 4228115 w 5348289"/>
                <a:gd name="connsiteY11-1182" fmla="*/ 3489689 h 4237811"/>
                <a:gd name="connsiteX12-1183" fmla="*/ 3499152 w 5348289"/>
                <a:gd name="connsiteY12-1184" fmla="*/ 4237811 h 4237811"/>
                <a:gd name="connsiteX13-1185" fmla="*/ 772952 w 5348289"/>
                <a:gd name="connsiteY13-1186" fmla="*/ 4237474 h 4237811"/>
                <a:gd name="connsiteX14-1187" fmla="*/ 3607 w 5348289"/>
                <a:gd name="connsiteY14-1188" fmla="*/ 3545827 h 4237811"/>
                <a:gd name="connsiteX15-1189" fmla="*/ 0 w 5348289"/>
                <a:gd name="connsiteY15-1190" fmla="*/ 738327 h 4237811"/>
                <a:gd name="connsiteX0-1191" fmla="*/ 0 w 5348289"/>
                <a:gd name="connsiteY0-1192" fmla="*/ 738327 h 4237811"/>
                <a:gd name="connsiteX1-1193" fmla="*/ 808677 w 5348289"/>
                <a:gd name="connsiteY1-1194" fmla="*/ 2334 h 4237811"/>
                <a:gd name="connsiteX2-1195" fmla="*/ 1665181 w 5348289"/>
                <a:gd name="connsiteY2-1196" fmla="*/ 32349 h 4237811"/>
                <a:gd name="connsiteX3-1197" fmla="*/ 2451700 w 5348289"/>
                <a:gd name="connsiteY3-1198" fmla="*/ 312342 h 4237811"/>
                <a:gd name="connsiteX4-1199" fmla="*/ 2659263 w 5348289"/>
                <a:gd name="connsiteY4-1200" fmla="*/ 51486 h 4237811"/>
                <a:gd name="connsiteX5-1201" fmla="*/ 3225855 w 5348289"/>
                <a:gd name="connsiteY5-1202" fmla="*/ 9412 h 4237811"/>
                <a:gd name="connsiteX6-1203" fmla="*/ 4222426 w 5348289"/>
                <a:gd name="connsiteY6-1204" fmla="*/ 723596 h 4237811"/>
                <a:gd name="connsiteX7-1205" fmla="*/ 4255257 w 5348289"/>
                <a:gd name="connsiteY7-1206" fmla="*/ 1568941 h 4237811"/>
                <a:gd name="connsiteX8-1207" fmla="*/ 4762944 w 5348289"/>
                <a:gd name="connsiteY8-1208" fmla="*/ 1605405 h 4237811"/>
                <a:gd name="connsiteX9-1209" fmla="*/ 5348289 w 5348289"/>
                <a:gd name="connsiteY9-1210" fmla="*/ 2174986 h 4237811"/>
                <a:gd name="connsiteX10-1211" fmla="*/ 4286718 w 5348289"/>
                <a:gd name="connsiteY10-1212" fmla="*/ 2427686 h 4237811"/>
                <a:gd name="connsiteX11-1213" fmla="*/ 4228115 w 5348289"/>
                <a:gd name="connsiteY11-1214" fmla="*/ 3489689 h 4237811"/>
                <a:gd name="connsiteX12-1215" fmla="*/ 3499152 w 5348289"/>
                <a:gd name="connsiteY12-1216" fmla="*/ 4237811 h 4237811"/>
                <a:gd name="connsiteX13-1217" fmla="*/ 772952 w 5348289"/>
                <a:gd name="connsiteY13-1218" fmla="*/ 4237474 h 4237811"/>
                <a:gd name="connsiteX14-1219" fmla="*/ 3607 w 5348289"/>
                <a:gd name="connsiteY14-1220" fmla="*/ 3545827 h 4237811"/>
                <a:gd name="connsiteX15-1221" fmla="*/ 0 w 5348289"/>
                <a:gd name="connsiteY15-1222" fmla="*/ 738327 h 4237811"/>
                <a:gd name="connsiteX0-1223" fmla="*/ 0 w 5348289"/>
                <a:gd name="connsiteY0-1224" fmla="*/ 738327 h 4237811"/>
                <a:gd name="connsiteX1-1225" fmla="*/ 808677 w 5348289"/>
                <a:gd name="connsiteY1-1226" fmla="*/ 2334 h 4237811"/>
                <a:gd name="connsiteX2-1227" fmla="*/ 1665181 w 5348289"/>
                <a:gd name="connsiteY2-1228" fmla="*/ 32349 h 4237811"/>
                <a:gd name="connsiteX3-1229" fmla="*/ 2451700 w 5348289"/>
                <a:gd name="connsiteY3-1230" fmla="*/ 312342 h 4237811"/>
                <a:gd name="connsiteX4-1231" fmla="*/ 2659263 w 5348289"/>
                <a:gd name="connsiteY4-1232" fmla="*/ 51486 h 4237811"/>
                <a:gd name="connsiteX5-1233" fmla="*/ 3225855 w 5348289"/>
                <a:gd name="connsiteY5-1234" fmla="*/ 9412 h 4237811"/>
                <a:gd name="connsiteX6-1235" fmla="*/ 4222426 w 5348289"/>
                <a:gd name="connsiteY6-1236" fmla="*/ 723596 h 4237811"/>
                <a:gd name="connsiteX7-1237" fmla="*/ 4255257 w 5348289"/>
                <a:gd name="connsiteY7-1238" fmla="*/ 1568941 h 4237811"/>
                <a:gd name="connsiteX8-1239" fmla="*/ 4762944 w 5348289"/>
                <a:gd name="connsiteY8-1240" fmla="*/ 1605405 h 4237811"/>
                <a:gd name="connsiteX9-1241" fmla="*/ 5348289 w 5348289"/>
                <a:gd name="connsiteY9-1242" fmla="*/ 2174986 h 4237811"/>
                <a:gd name="connsiteX10-1243" fmla="*/ 4286718 w 5348289"/>
                <a:gd name="connsiteY10-1244" fmla="*/ 2427686 h 4237811"/>
                <a:gd name="connsiteX11-1245" fmla="*/ 4228115 w 5348289"/>
                <a:gd name="connsiteY11-1246" fmla="*/ 3489689 h 4237811"/>
                <a:gd name="connsiteX12-1247" fmla="*/ 3499152 w 5348289"/>
                <a:gd name="connsiteY12-1248" fmla="*/ 4237811 h 4237811"/>
                <a:gd name="connsiteX13-1249" fmla="*/ 772952 w 5348289"/>
                <a:gd name="connsiteY13-1250" fmla="*/ 4237474 h 4237811"/>
                <a:gd name="connsiteX14-1251" fmla="*/ 3607 w 5348289"/>
                <a:gd name="connsiteY14-1252" fmla="*/ 3545827 h 4237811"/>
                <a:gd name="connsiteX15-1253" fmla="*/ 0 w 5348289"/>
                <a:gd name="connsiteY15-1254" fmla="*/ 738327 h 4237811"/>
                <a:gd name="connsiteX0-1255" fmla="*/ 0 w 5348289"/>
                <a:gd name="connsiteY0-1256" fmla="*/ 738327 h 4237811"/>
                <a:gd name="connsiteX1-1257" fmla="*/ 808677 w 5348289"/>
                <a:gd name="connsiteY1-1258" fmla="*/ 2334 h 4237811"/>
                <a:gd name="connsiteX2-1259" fmla="*/ 1665181 w 5348289"/>
                <a:gd name="connsiteY2-1260" fmla="*/ 32349 h 4237811"/>
                <a:gd name="connsiteX3-1261" fmla="*/ 2451700 w 5348289"/>
                <a:gd name="connsiteY3-1262" fmla="*/ 312342 h 4237811"/>
                <a:gd name="connsiteX4-1263" fmla="*/ 2659263 w 5348289"/>
                <a:gd name="connsiteY4-1264" fmla="*/ 51486 h 4237811"/>
                <a:gd name="connsiteX5-1265" fmla="*/ 3225855 w 5348289"/>
                <a:gd name="connsiteY5-1266" fmla="*/ 9412 h 4237811"/>
                <a:gd name="connsiteX6-1267" fmla="*/ 4222426 w 5348289"/>
                <a:gd name="connsiteY6-1268" fmla="*/ 723596 h 4237811"/>
                <a:gd name="connsiteX7-1269" fmla="*/ 4255257 w 5348289"/>
                <a:gd name="connsiteY7-1270" fmla="*/ 1568941 h 4237811"/>
                <a:gd name="connsiteX8-1271" fmla="*/ 4762944 w 5348289"/>
                <a:gd name="connsiteY8-1272" fmla="*/ 1605405 h 4237811"/>
                <a:gd name="connsiteX9-1273" fmla="*/ 5348289 w 5348289"/>
                <a:gd name="connsiteY9-1274" fmla="*/ 2174986 h 4237811"/>
                <a:gd name="connsiteX10-1275" fmla="*/ 4286718 w 5348289"/>
                <a:gd name="connsiteY10-1276" fmla="*/ 2427686 h 4237811"/>
                <a:gd name="connsiteX11-1277" fmla="*/ 4228115 w 5348289"/>
                <a:gd name="connsiteY11-1278" fmla="*/ 3489689 h 4237811"/>
                <a:gd name="connsiteX12-1279" fmla="*/ 3499152 w 5348289"/>
                <a:gd name="connsiteY12-1280" fmla="*/ 4237811 h 4237811"/>
                <a:gd name="connsiteX13-1281" fmla="*/ 772952 w 5348289"/>
                <a:gd name="connsiteY13-1282" fmla="*/ 4237474 h 4237811"/>
                <a:gd name="connsiteX14-1283" fmla="*/ 3607 w 5348289"/>
                <a:gd name="connsiteY14-1284" fmla="*/ 3545827 h 4237811"/>
                <a:gd name="connsiteX15-1285" fmla="*/ 0 w 5348289"/>
                <a:gd name="connsiteY15-1286" fmla="*/ 738327 h 4237811"/>
                <a:gd name="connsiteX0-1287" fmla="*/ 0 w 5348289"/>
                <a:gd name="connsiteY0-1288" fmla="*/ 738327 h 4237811"/>
                <a:gd name="connsiteX1-1289" fmla="*/ 808677 w 5348289"/>
                <a:gd name="connsiteY1-1290" fmla="*/ 2334 h 4237811"/>
                <a:gd name="connsiteX2-1291" fmla="*/ 1665181 w 5348289"/>
                <a:gd name="connsiteY2-1292" fmla="*/ 32349 h 4237811"/>
                <a:gd name="connsiteX3-1293" fmla="*/ 2451700 w 5348289"/>
                <a:gd name="connsiteY3-1294" fmla="*/ 312342 h 4237811"/>
                <a:gd name="connsiteX4-1295" fmla="*/ 2659263 w 5348289"/>
                <a:gd name="connsiteY4-1296" fmla="*/ 51486 h 4237811"/>
                <a:gd name="connsiteX5-1297" fmla="*/ 3225855 w 5348289"/>
                <a:gd name="connsiteY5-1298" fmla="*/ 9412 h 4237811"/>
                <a:gd name="connsiteX6-1299" fmla="*/ 4222426 w 5348289"/>
                <a:gd name="connsiteY6-1300" fmla="*/ 723596 h 4237811"/>
                <a:gd name="connsiteX7-1301" fmla="*/ 4255257 w 5348289"/>
                <a:gd name="connsiteY7-1302" fmla="*/ 1568941 h 4237811"/>
                <a:gd name="connsiteX8-1303" fmla="*/ 4762944 w 5348289"/>
                <a:gd name="connsiteY8-1304" fmla="*/ 1605405 h 4237811"/>
                <a:gd name="connsiteX9-1305" fmla="*/ 5348289 w 5348289"/>
                <a:gd name="connsiteY9-1306" fmla="*/ 2174986 h 4237811"/>
                <a:gd name="connsiteX10-1307" fmla="*/ 4286718 w 5348289"/>
                <a:gd name="connsiteY10-1308" fmla="*/ 2427686 h 4237811"/>
                <a:gd name="connsiteX11-1309" fmla="*/ 4228115 w 5348289"/>
                <a:gd name="connsiteY11-1310" fmla="*/ 3489689 h 4237811"/>
                <a:gd name="connsiteX12-1311" fmla="*/ 3499152 w 5348289"/>
                <a:gd name="connsiteY12-1312" fmla="*/ 4237811 h 4237811"/>
                <a:gd name="connsiteX13-1313" fmla="*/ 772952 w 5348289"/>
                <a:gd name="connsiteY13-1314" fmla="*/ 4237474 h 4237811"/>
                <a:gd name="connsiteX14-1315" fmla="*/ 3607 w 5348289"/>
                <a:gd name="connsiteY14-1316" fmla="*/ 3545827 h 4237811"/>
                <a:gd name="connsiteX15-1317" fmla="*/ 0 w 5348289"/>
                <a:gd name="connsiteY15-1318" fmla="*/ 738327 h 4237811"/>
                <a:gd name="connsiteX0-1319" fmla="*/ 0 w 5348289"/>
                <a:gd name="connsiteY0-1320" fmla="*/ 738327 h 4237811"/>
                <a:gd name="connsiteX1-1321" fmla="*/ 808677 w 5348289"/>
                <a:gd name="connsiteY1-1322" fmla="*/ 2334 h 4237811"/>
                <a:gd name="connsiteX2-1323" fmla="*/ 1665181 w 5348289"/>
                <a:gd name="connsiteY2-1324" fmla="*/ 32349 h 4237811"/>
                <a:gd name="connsiteX3-1325" fmla="*/ 2451700 w 5348289"/>
                <a:gd name="connsiteY3-1326" fmla="*/ 312342 h 4237811"/>
                <a:gd name="connsiteX4-1327" fmla="*/ 2659263 w 5348289"/>
                <a:gd name="connsiteY4-1328" fmla="*/ 51486 h 4237811"/>
                <a:gd name="connsiteX5-1329" fmla="*/ 3225855 w 5348289"/>
                <a:gd name="connsiteY5-1330" fmla="*/ 9412 h 4237811"/>
                <a:gd name="connsiteX6-1331" fmla="*/ 4222426 w 5348289"/>
                <a:gd name="connsiteY6-1332" fmla="*/ 723596 h 4237811"/>
                <a:gd name="connsiteX7-1333" fmla="*/ 4255257 w 5348289"/>
                <a:gd name="connsiteY7-1334" fmla="*/ 1568941 h 4237811"/>
                <a:gd name="connsiteX8-1335" fmla="*/ 4762944 w 5348289"/>
                <a:gd name="connsiteY8-1336" fmla="*/ 1605405 h 4237811"/>
                <a:gd name="connsiteX9-1337" fmla="*/ 5348289 w 5348289"/>
                <a:gd name="connsiteY9-1338" fmla="*/ 2174986 h 4237811"/>
                <a:gd name="connsiteX10-1339" fmla="*/ 4286718 w 5348289"/>
                <a:gd name="connsiteY10-1340" fmla="*/ 2427686 h 4237811"/>
                <a:gd name="connsiteX11-1341" fmla="*/ 4228115 w 5348289"/>
                <a:gd name="connsiteY11-1342" fmla="*/ 3489689 h 4237811"/>
                <a:gd name="connsiteX12-1343" fmla="*/ 3499152 w 5348289"/>
                <a:gd name="connsiteY12-1344" fmla="*/ 4237811 h 4237811"/>
                <a:gd name="connsiteX13-1345" fmla="*/ 772952 w 5348289"/>
                <a:gd name="connsiteY13-1346" fmla="*/ 4237474 h 4237811"/>
                <a:gd name="connsiteX14-1347" fmla="*/ 3607 w 5348289"/>
                <a:gd name="connsiteY14-1348" fmla="*/ 3545827 h 4237811"/>
                <a:gd name="connsiteX15-1349" fmla="*/ 0 w 5348289"/>
                <a:gd name="connsiteY15-1350" fmla="*/ 738327 h 4237811"/>
                <a:gd name="connsiteX0-1351" fmla="*/ 0 w 5348289"/>
                <a:gd name="connsiteY0-1352" fmla="*/ 738327 h 4237811"/>
                <a:gd name="connsiteX1-1353" fmla="*/ 808677 w 5348289"/>
                <a:gd name="connsiteY1-1354" fmla="*/ 2334 h 4237811"/>
                <a:gd name="connsiteX2-1355" fmla="*/ 1665181 w 5348289"/>
                <a:gd name="connsiteY2-1356" fmla="*/ 32349 h 4237811"/>
                <a:gd name="connsiteX3-1357" fmla="*/ 2451700 w 5348289"/>
                <a:gd name="connsiteY3-1358" fmla="*/ 312342 h 4237811"/>
                <a:gd name="connsiteX4-1359" fmla="*/ 2659263 w 5348289"/>
                <a:gd name="connsiteY4-1360" fmla="*/ 51486 h 4237811"/>
                <a:gd name="connsiteX5-1361" fmla="*/ 3225855 w 5348289"/>
                <a:gd name="connsiteY5-1362" fmla="*/ 9412 h 4237811"/>
                <a:gd name="connsiteX6-1363" fmla="*/ 4222426 w 5348289"/>
                <a:gd name="connsiteY6-1364" fmla="*/ 723596 h 4237811"/>
                <a:gd name="connsiteX7-1365" fmla="*/ 4255257 w 5348289"/>
                <a:gd name="connsiteY7-1366" fmla="*/ 1568941 h 4237811"/>
                <a:gd name="connsiteX8-1367" fmla="*/ 4762944 w 5348289"/>
                <a:gd name="connsiteY8-1368" fmla="*/ 1605405 h 4237811"/>
                <a:gd name="connsiteX9-1369" fmla="*/ 5348289 w 5348289"/>
                <a:gd name="connsiteY9-1370" fmla="*/ 2174986 h 4237811"/>
                <a:gd name="connsiteX10-1371" fmla="*/ 4286718 w 5348289"/>
                <a:gd name="connsiteY10-1372" fmla="*/ 2427686 h 4237811"/>
                <a:gd name="connsiteX11-1373" fmla="*/ 4228115 w 5348289"/>
                <a:gd name="connsiteY11-1374" fmla="*/ 3489689 h 4237811"/>
                <a:gd name="connsiteX12-1375" fmla="*/ 3499152 w 5348289"/>
                <a:gd name="connsiteY12-1376" fmla="*/ 4237811 h 4237811"/>
                <a:gd name="connsiteX13-1377" fmla="*/ 772952 w 5348289"/>
                <a:gd name="connsiteY13-1378" fmla="*/ 4237474 h 4237811"/>
                <a:gd name="connsiteX14-1379" fmla="*/ 3607 w 5348289"/>
                <a:gd name="connsiteY14-1380" fmla="*/ 3545827 h 4237811"/>
                <a:gd name="connsiteX15-1381" fmla="*/ 0 w 5348289"/>
                <a:gd name="connsiteY15-1382" fmla="*/ 738327 h 4237811"/>
                <a:gd name="connsiteX0-1383" fmla="*/ 0 w 5348289"/>
                <a:gd name="connsiteY0-1384" fmla="*/ 738327 h 4237811"/>
                <a:gd name="connsiteX1-1385" fmla="*/ 808677 w 5348289"/>
                <a:gd name="connsiteY1-1386" fmla="*/ 2334 h 4237811"/>
                <a:gd name="connsiteX2-1387" fmla="*/ 1665181 w 5348289"/>
                <a:gd name="connsiteY2-1388" fmla="*/ 32349 h 4237811"/>
                <a:gd name="connsiteX3-1389" fmla="*/ 2451700 w 5348289"/>
                <a:gd name="connsiteY3-1390" fmla="*/ 312342 h 4237811"/>
                <a:gd name="connsiteX4-1391" fmla="*/ 2659263 w 5348289"/>
                <a:gd name="connsiteY4-1392" fmla="*/ 51486 h 4237811"/>
                <a:gd name="connsiteX5-1393" fmla="*/ 3225855 w 5348289"/>
                <a:gd name="connsiteY5-1394" fmla="*/ 9412 h 4237811"/>
                <a:gd name="connsiteX6-1395" fmla="*/ 4222426 w 5348289"/>
                <a:gd name="connsiteY6-1396" fmla="*/ 723596 h 4237811"/>
                <a:gd name="connsiteX7-1397" fmla="*/ 4255257 w 5348289"/>
                <a:gd name="connsiteY7-1398" fmla="*/ 1568941 h 4237811"/>
                <a:gd name="connsiteX8-1399" fmla="*/ 4762944 w 5348289"/>
                <a:gd name="connsiteY8-1400" fmla="*/ 1605405 h 4237811"/>
                <a:gd name="connsiteX9-1401" fmla="*/ 5348289 w 5348289"/>
                <a:gd name="connsiteY9-1402" fmla="*/ 2174986 h 4237811"/>
                <a:gd name="connsiteX10-1403" fmla="*/ 4286718 w 5348289"/>
                <a:gd name="connsiteY10-1404" fmla="*/ 2427686 h 4237811"/>
                <a:gd name="connsiteX11-1405" fmla="*/ 4228115 w 5348289"/>
                <a:gd name="connsiteY11-1406" fmla="*/ 3489689 h 4237811"/>
                <a:gd name="connsiteX12-1407" fmla="*/ 3499152 w 5348289"/>
                <a:gd name="connsiteY12-1408" fmla="*/ 4237811 h 4237811"/>
                <a:gd name="connsiteX13-1409" fmla="*/ 772952 w 5348289"/>
                <a:gd name="connsiteY13-1410" fmla="*/ 4237474 h 4237811"/>
                <a:gd name="connsiteX14-1411" fmla="*/ 3607 w 5348289"/>
                <a:gd name="connsiteY14-1412" fmla="*/ 3545827 h 4237811"/>
                <a:gd name="connsiteX15-1413" fmla="*/ 0 w 5348289"/>
                <a:gd name="connsiteY15-1414" fmla="*/ 738327 h 4237811"/>
                <a:gd name="connsiteX0-1415" fmla="*/ 0 w 5348289"/>
                <a:gd name="connsiteY0-1416" fmla="*/ 738327 h 4237811"/>
                <a:gd name="connsiteX1-1417" fmla="*/ 808677 w 5348289"/>
                <a:gd name="connsiteY1-1418" fmla="*/ 2334 h 4237811"/>
                <a:gd name="connsiteX2-1419" fmla="*/ 1665181 w 5348289"/>
                <a:gd name="connsiteY2-1420" fmla="*/ 32349 h 4237811"/>
                <a:gd name="connsiteX3-1421" fmla="*/ 2451700 w 5348289"/>
                <a:gd name="connsiteY3-1422" fmla="*/ 312342 h 4237811"/>
                <a:gd name="connsiteX4-1423" fmla="*/ 2659263 w 5348289"/>
                <a:gd name="connsiteY4-1424" fmla="*/ 51486 h 4237811"/>
                <a:gd name="connsiteX5-1425" fmla="*/ 3225855 w 5348289"/>
                <a:gd name="connsiteY5-1426" fmla="*/ 9412 h 4237811"/>
                <a:gd name="connsiteX6-1427" fmla="*/ 4222426 w 5348289"/>
                <a:gd name="connsiteY6-1428" fmla="*/ 723596 h 4237811"/>
                <a:gd name="connsiteX7-1429" fmla="*/ 4255257 w 5348289"/>
                <a:gd name="connsiteY7-1430" fmla="*/ 1568941 h 4237811"/>
                <a:gd name="connsiteX8-1431" fmla="*/ 4762944 w 5348289"/>
                <a:gd name="connsiteY8-1432" fmla="*/ 1605405 h 4237811"/>
                <a:gd name="connsiteX9-1433" fmla="*/ 5348289 w 5348289"/>
                <a:gd name="connsiteY9-1434" fmla="*/ 2174986 h 4237811"/>
                <a:gd name="connsiteX10-1435" fmla="*/ 4286718 w 5348289"/>
                <a:gd name="connsiteY10-1436" fmla="*/ 2427686 h 4237811"/>
                <a:gd name="connsiteX11-1437" fmla="*/ 4228115 w 5348289"/>
                <a:gd name="connsiteY11-1438" fmla="*/ 3489689 h 4237811"/>
                <a:gd name="connsiteX12-1439" fmla="*/ 3499152 w 5348289"/>
                <a:gd name="connsiteY12-1440" fmla="*/ 4237811 h 4237811"/>
                <a:gd name="connsiteX13-1441" fmla="*/ 772952 w 5348289"/>
                <a:gd name="connsiteY13-1442" fmla="*/ 4237474 h 4237811"/>
                <a:gd name="connsiteX14-1443" fmla="*/ 3607 w 5348289"/>
                <a:gd name="connsiteY14-1444" fmla="*/ 3545827 h 4237811"/>
                <a:gd name="connsiteX15-1445" fmla="*/ 0 w 5348289"/>
                <a:gd name="connsiteY15-1446" fmla="*/ 738327 h 4237811"/>
                <a:gd name="connsiteX0-1447" fmla="*/ 0 w 5348289"/>
                <a:gd name="connsiteY0-1448" fmla="*/ 738327 h 4237811"/>
                <a:gd name="connsiteX1-1449" fmla="*/ 808677 w 5348289"/>
                <a:gd name="connsiteY1-1450" fmla="*/ 2334 h 4237811"/>
                <a:gd name="connsiteX2-1451" fmla="*/ 1665181 w 5348289"/>
                <a:gd name="connsiteY2-1452" fmla="*/ 32349 h 4237811"/>
                <a:gd name="connsiteX3-1453" fmla="*/ 2451700 w 5348289"/>
                <a:gd name="connsiteY3-1454" fmla="*/ 312342 h 4237811"/>
                <a:gd name="connsiteX4-1455" fmla="*/ 2659263 w 5348289"/>
                <a:gd name="connsiteY4-1456" fmla="*/ 51486 h 4237811"/>
                <a:gd name="connsiteX5-1457" fmla="*/ 3225855 w 5348289"/>
                <a:gd name="connsiteY5-1458" fmla="*/ 9412 h 4237811"/>
                <a:gd name="connsiteX6-1459" fmla="*/ 4222426 w 5348289"/>
                <a:gd name="connsiteY6-1460" fmla="*/ 723596 h 4237811"/>
                <a:gd name="connsiteX7-1461" fmla="*/ 4255257 w 5348289"/>
                <a:gd name="connsiteY7-1462" fmla="*/ 1568941 h 4237811"/>
                <a:gd name="connsiteX8-1463" fmla="*/ 4762944 w 5348289"/>
                <a:gd name="connsiteY8-1464" fmla="*/ 1605405 h 4237811"/>
                <a:gd name="connsiteX9-1465" fmla="*/ 5348289 w 5348289"/>
                <a:gd name="connsiteY9-1466" fmla="*/ 2174986 h 4237811"/>
                <a:gd name="connsiteX10-1467" fmla="*/ 4286718 w 5348289"/>
                <a:gd name="connsiteY10-1468" fmla="*/ 2427686 h 4237811"/>
                <a:gd name="connsiteX11-1469" fmla="*/ 4228115 w 5348289"/>
                <a:gd name="connsiteY11-1470" fmla="*/ 3489689 h 4237811"/>
                <a:gd name="connsiteX12-1471" fmla="*/ 3499152 w 5348289"/>
                <a:gd name="connsiteY12-1472" fmla="*/ 4237811 h 4237811"/>
                <a:gd name="connsiteX13-1473" fmla="*/ 772952 w 5348289"/>
                <a:gd name="connsiteY13-1474" fmla="*/ 4237474 h 4237811"/>
                <a:gd name="connsiteX14-1475" fmla="*/ 3607 w 5348289"/>
                <a:gd name="connsiteY14-1476" fmla="*/ 3545827 h 4237811"/>
                <a:gd name="connsiteX15-1477" fmla="*/ 0 w 5348289"/>
                <a:gd name="connsiteY15-1478" fmla="*/ 738327 h 4237811"/>
                <a:gd name="connsiteX0-1479" fmla="*/ 0 w 5348289"/>
                <a:gd name="connsiteY0-1480" fmla="*/ 738327 h 4237811"/>
                <a:gd name="connsiteX1-1481" fmla="*/ 808677 w 5348289"/>
                <a:gd name="connsiteY1-1482" fmla="*/ 2334 h 4237811"/>
                <a:gd name="connsiteX2-1483" fmla="*/ 1665181 w 5348289"/>
                <a:gd name="connsiteY2-1484" fmla="*/ 32349 h 4237811"/>
                <a:gd name="connsiteX3-1485" fmla="*/ 2451700 w 5348289"/>
                <a:gd name="connsiteY3-1486" fmla="*/ 312342 h 4237811"/>
                <a:gd name="connsiteX4-1487" fmla="*/ 2659263 w 5348289"/>
                <a:gd name="connsiteY4-1488" fmla="*/ 51486 h 4237811"/>
                <a:gd name="connsiteX5-1489" fmla="*/ 3225855 w 5348289"/>
                <a:gd name="connsiteY5-1490" fmla="*/ 9412 h 4237811"/>
                <a:gd name="connsiteX6-1491" fmla="*/ 4222426 w 5348289"/>
                <a:gd name="connsiteY6-1492" fmla="*/ 723596 h 4237811"/>
                <a:gd name="connsiteX7-1493" fmla="*/ 4255257 w 5348289"/>
                <a:gd name="connsiteY7-1494" fmla="*/ 1568941 h 4237811"/>
                <a:gd name="connsiteX8-1495" fmla="*/ 4762944 w 5348289"/>
                <a:gd name="connsiteY8-1496" fmla="*/ 1605405 h 4237811"/>
                <a:gd name="connsiteX9-1497" fmla="*/ 5348289 w 5348289"/>
                <a:gd name="connsiteY9-1498" fmla="*/ 2174986 h 4237811"/>
                <a:gd name="connsiteX10-1499" fmla="*/ 4286718 w 5348289"/>
                <a:gd name="connsiteY10-1500" fmla="*/ 2427686 h 4237811"/>
                <a:gd name="connsiteX11-1501" fmla="*/ 4228115 w 5348289"/>
                <a:gd name="connsiteY11-1502" fmla="*/ 3489689 h 4237811"/>
                <a:gd name="connsiteX12-1503" fmla="*/ 3499152 w 5348289"/>
                <a:gd name="connsiteY12-1504" fmla="*/ 4237811 h 4237811"/>
                <a:gd name="connsiteX13-1505" fmla="*/ 772952 w 5348289"/>
                <a:gd name="connsiteY13-1506" fmla="*/ 4237474 h 4237811"/>
                <a:gd name="connsiteX14-1507" fmla="*/ 3607 w 5348289"/>
                <a:gd name="connsiteY14-1508" fmla="*/ 3545827 h 4237811"/>
                <a:gd name="connsiteX15-1509" fmla="*/ 0 w 5348289"/>
                <a:gd name="connsiteY15-1510" fmla="*/ 738327 h 4237811"/>
                <a:gd name="connsiteX0-1511" fmla="*/ 0 w 5348289"/>
                <a:gd name="connsiteY0-1512" fmla="*/ 738327 h 4237956"/>
                <a:gd name="connsiteX1-1513" fmla="*/ 808677 w 5348289"/>
                <a:gd name="connsiteY1-1514" fmla="*/ 2334 h 4237956"/>
                <a:gd name="connsiteX2-1515" fmla="*/ 1665181 w 5348289"/>
                <a:gd name="connsiteY2-1516" fmla="*/ 32349 h 4237956"/>
                <a:gd name="connsiteX3-1517" fmla="*/ 2451700 w 5348289"/>
                <a:gd name="connsiteY3-1518" fmla="*/ 312342 h 4237956"/>
                <a:gd name="connsiteX4-1519" fmla="*/ 2659263 w 5348289"/>
                <a:gd name="connsiteY4-1520" fmla="*/ 51486 h 4237956"/>
                <a:gd name="connsiteX5-1521" fmla="*/ 3225855 w 5348289"/>
                <a:gd name="connsiteY5-1522" fmla="*/ 9412 h 4237956"/>
                <a:gd name="connsiteX6-1523" fmla="*/ 4222426 w 5348289"/>
                <a:gd name="connsiteY6-1524" fmla="*/ 723596 h 4237956"/>
                <a:gd name="connsiteX7-1525" fmla="*/ 4255257 w 5348289"/>
                <a:gd name="connsiteY7-1526" fmla="*/ 1568941 h 4237956"/>
                <a:gd name="connsiteX8-1527" fmla="*/ 4762944 w 5348289"/>
                <a:gd name="connsiteY8-1528" fmla="*/ 1605405 h 4237956"/>
                <a:gd name="connsiteX9-1529" fmla="*/ 5348289 w 5348289"/>
                <a:gd name="connsiteY9-1530" fmla="*/ 2174986 h 4237956"/>
                <a:gd name="connsiteX10-1531" fmla="*/ 4286718 w 5348289"/>
                <a:gd name="connsiteY10-1532" fmla="*/ 2427686 h 4237956"/>
                <a:gd name="connsiteX11-1533" fmla="*/ 4228115 w 5348289"/>
                <a:gd name="connsiteY11-1534" fmla="*/ 3489689 h 4237956"/>
                <a:gd name="connsiteX12-1535" fmla="*/ 3499152 w 5348289"/>
                <a:gd name="connsiteY12-1536" fmla="*/ 4237811 h 4237956"/>
                <a:gd name="connsiteX13-1537" fmla="*/ 772952 w 5348289"/>
                <a:gd name="connsiteY13-1538" fmla="*/ 4237474 h 4237956"/>
                <a:gd name="connsiteX14-1539" fmla="*/ 3607 w 5348289"/>
                <a:gd name="connsiteY14-1540" fmla="*/ 3545827 h 4237956"/>
                <a:gd name="connsiteX15-1541" fmla="*/ 0 w 5348289"/>
                <a:gd name="connsiteY15-1542" fmla="*/ 738327 h 4237956"/>
                <a:gd name="connsiteX0-1543" fmla="*/ 0 w 5348289"/>
                <a:gd name="connsiteY0-1544" fmla="*/ 738327 h 4237917"/>
                <a:gd name="connsiteX1-1545" fmla="*/ 808677 w 5348289"/>
                <a:gd name="connsiteY1-1546" fmla="*/ 2334 h 4237917"/>
                <a:gd name="connsiteX2-1547" fmla="*/ 1665181 w 5348289"/>
                <a:gd name="connsiteY2-1548" fmla="*/ 32349 h 4237917"/>
                <a:gd name="connsiteX3-1549" fmla="*/ 2451700 w 5348289"/>
                <a:gd name="connsiteY3-1550" fmla="*/ 312342 h 4237917"/>
                <a:gd name="connsiteX4-1551" fmla="*/ 2659263 w 5348289"/>
                <a:gd name="connsiteY4-1552" fmla="*/ 51486 h 4237917"/>
                <a:gd name="connsiteX5-1553" fmla="*/ 3225855 w 5348289"/>
                <a:gd name="connsiteY5-1554" fmla="*/ 9412 h 4237917"/>
                <a:gd name="connsiteX6-1555" fmla="*/ 4222426 w 5348289"/>
                <a:gd name="connsiteY6-1556" fmla="*/ 723596 h 4237917"/>
                <a:gd name="connsiteX7-1557" fmla="*/ 4255257 w 5348289"/>
                <a:gd name="connsiteY7-1558" fmla="*/ 1568941 h 4237917"/>
                <a:gd name="connsiteX8-1559" fmla="*/ 4762944 w 5348289"/>
                <a:gd name="connsiteY8-1560" fmla="*/ 1605405 h 4237917"/>
                <a:gd name="connsiteX9-1561" fmla="*/ 5348289 w 5348289"/>
                <a:gd name="connsiteY9-1562" fmla="*/ 2174986 h 4237917"/>
                <a:gd name="connsiteX10-1563" fmla="*/ 4286718 w 5348289"/>
                <a:gd name="connsiteY10-1564" fmla="*/ 2427686 h 4237917"/>
                <a:gd name="connsiteX11-1565" fmla="*/ 4228115 w 5348289"/>
                <a:gd name="connsiteY11-1566" fmla="*/ 3489689 h 4237917"/>
                <a:gd name="connsiteX12-1567" fmla="*/ 3499152 w 5348289"/>
                <a:gd name="connsiteY12-1568" fmla="*/ 4237811 h 4237917"/>
                <a:gd name="connsiteX13-1569" fmla="*/ 772952 w 5348289"/>
                <a:gd name="connsiteY13-1570" fmla="*/ 4237474 h 4237917"/>
                <a:gd name="connsiteX14-1571" fmla="*/ 3607 w 5348289"/>
                <a:gd name="connsiteY14-1572" fmla="*/ 3545827 h 4237917"/>
                <a:gd name="connsiteX15-1573" fmla="*/ 0 w 5348289"/>
                <a:gd name="connsiteY15-1574" fmla="*/ 738327 h 4237917"/>
                <a:gd name="connsiteX0-1575" fmla="*/ 0 w 5348289"/>
                <a:gd name="connsiteY0-1576" fmla="*/ 738327 h 4237816"/>
                <a:gd name="connsiteX1-1577" fmla="*/ 808677 w 5348289"/>
                <a:gd name="connsiteY1-1578" fmla="*/ 2334 h 4237816"/>
                <a:gd name="connsiteX2-1579" fmla="*/ 1665181 w 5348289"/>
                <a:gd name="connsiteY2-1580" fmla="*/ 32349 h 4237816"/>
                <a:gd name="connsiteX3-1581" fmla="*/ 2451700 w 5348289"/>
                <a:gd name="connsiteY3-1582" fmla="*/ 312342 h 4237816"/>
                <a:gd name="connsiteX4-1583" fmla="*/ 2659263 w 5348289"/>
                <a:gd name="connsiteY4-1584" fmla="*/ 51486 h 4237816"/>
                <a:gd name="connsiteX5-1585" fmla="*/ 3225855 w 5348289"/>
                <a:gd name="connsiteY5-1586" fmla="*/ 9412 h 4237816"/>
                <a:gd name="connsiteX6-1587" fmla="*/ 4222426 w 5348289"/>
                <a:gd name="connsiteY6-1588" fmla="*/ 723596 h 4237816"/>
                <a:gd name="connsiteX7-1589" fmla="*/ 4255257 w 5348289"/>
                <a:gd name="connsiteY7-1590" fmla="*/ 1568941 h 4237816"/>
                <a:gd name="connsiteX8-1591" fmla="*/ 4762944 w 5348289"/>
                <a:gd name="connsiteY8-1592" fmla="*/ 1605405 h 4237816"/>
                <a:gd name="connsiteX9-1593" fmla="*/ 5348289 w 5348289"/>
                <a:gd name="connsiteY9-1594" fmla="*/ 2174986 h 4237816"/>
                <a:gd name="connsiteX10-1595" fmla="*/ 4286718 w 5348289"/>
                <a:gd name="connsiteY10-1596" fmla="*/ 2427686 h 4237816"/>
                <a:gd name="connsiteX11-1597" fmla="*/ 4228115 w 5348289"/>
                <a:gd name="connsiteY11-1598" fmla="*/ 3489689 h 4237816"/>
                <a:gd name="connsiteX12-1599" fmla="*/ 3499152 w 5348289"/>
                <a:gd name="connsiteY12-1600" fmla="*/ 4237811 h 4237816"/>
                <a:gd name="connsiteX13-1601" fmla="*/ 772952 w 5348289"/>
                <a:gd name="connsiteY13-1602" fmla="*/ 4237474 h 4237816"/>
                <a:gd name="connsiteX14-1603" fmla="*/ 3607 w 5348289"/>
                <a:gd name="connsiteY14-1604" fmla="*/ 3545827 h 4237816"/>
                <a:gd name="connsiteX15-1605" fmla="*/ 0 w 5348289"/>
                <a:gd name="connsiteY15-1606" fmla="*/ 738327 h 4237816"/>
                <a:gd name="connsiteX0-1607" fmla="*/ 0 w 5348289"/>
                <a:gd name="connsiteY0-1608" fmla="*/ 738327 h 4237816"/>
                <a:gd name="connsiteX1-1609" fmla="*/ 808677 w 5348289"/>
                <a:gd name="connsiteY1-1610" fmla="*/ 2334 h 4237816"/>
                <a:gd name="connsiteX2-1611" fmla="*/ 1665181 w 5348289"/>
                <a:gd name="connsiteY2-1612" fmla="*/ 32349 h 4237816"/>
                <a:gd name="connsiteX3-1613" fmla="*/ 2451700 w 5348289"/>
                <a:gd name="connsiteY3-1614" fmla="*/ 312342 h 4237816"/>
                <a:gd name="connsiteX4-1615" fmla="*/ 2659263 w 5348289"/>
                <a:gd name="connsiteY4-1616" fmla="*/ 51486 h 4237816"/>
                <a:gd name="connsiteX5-1617" fmla="*/ 3225855 w 5348289"/>
                <a:gd name="connsiteY5-1618" fmla="*/ 9412 h 4237816"/>
                <a:gd name="connsiteX6-1619" fmla="*/ 4222426 w 5348289"/>
                <a:gd name="connsiteY6-1620" fmla="*/ 723596 h 4237816"/>
                <a:gd name="connsiteX7-1621" fmla="*/ 4255257 w 5348289"/>
                <a:gd name="connsiteY7-1622" fmla="*/ 1568941 h 4237816"/>
                <a:gd name="connsiteX8-1623" fmla="*/ 4762944 w 5348289"/>
                <a:gd name="connsiteY8-1624" fmla="*/ 1605405 h 4237816"/>
                <a:gd name="connsiteX9-1625" fmla="*/ 5348289 w 5348289"/>
                <a:gd name="connsiteY9-1626" fmla="*/ 2174986 h 4237816"/>
                <a:gd name="connsiteX10-1627" fmla="*/ 4286718 w 5348289"/>
                <a:gd name="connsiteY10-1628" fmla="*/ 2427686 h 4237816"/>
                <a:gd name="connsiteX11-1629" fmla="*/ 4228115 w 5348289"/>
                <a:gd name="connsiteY11-1630" fmla="*/ 3489689 h 4237816"/>
                <a:gd name="connsiteX12-1631" fmla="*/ 3499152 w 5348289"/>
                <a:gd name="connsiteY12-1632" fmla="*/ 4237811 h 4237816"/>
                <a:gd name="connsiteX13-1633" fmla="*/ 772952 w 5348289"/>
                <a:gd name="connsiteY13-1634" fmla="*/ 4237474 h 4237816"/>
                <a:gd name="connsiteX14-1635" fmla="*/ 3607 w 5348289"/>
                <a:gd name="connsiteY14-1636" fmla="*/ 3545827 h 4237816"/>
                <a:gd name="connsiteX15-1637" fmla="*/ 0 w 5348289"/>
                <a:gd name="connsiteY15-1638" fmla="*/ 738327 h 4237816"/>
                <a:gd name="connsiteX0-1639" fmla="*/ 0 w 5348289"/>
                <a:gd name="connsiteY0-1640" fmla="*/ 738327 h 4237811"/>
                <a:gd name="connsiteX1-1641" fmla="*/ 808677 w 5348289"/>
                <a:gd name="connsiteY1-1642" fmla="*/ 2334 h 4237811"/>
                <a:gd name="connsiteX2-1643" fmla="*/ 1665181 w 5348289"/>
                <a:gd name="connsiteY2-1644" fmla="*/ 32349 h 4237811"/>
                <a:gd name="connsiteX3-1645" fmla="*/ 2451700 w 5348289"/>
                <a:gd name="connsiteY3-1646" fmla="*/ 312342 h 4237811"/>
                <a:gd name="connsiteX4-1647" fmla="*/ 2659263 w 5348289"/>
                <a:gd name="connsiteY4-1648" fmla="*/ 51486 h 4237811"/>
                <a:gd name="connsiteX5-1649" fmla="*/ 3225855 w 5348289"/>
                <a:gd name="connsiteY5-1650" fmla="*/ 9412 h 4237811"/>
                <a:gd name="connsiteX6-1651" fmla="*/ 4222426 w 5348289"/>
                <a:gd name="connsiteY6-1652" fmla="*/ 723596 h 4237811"/>
                <a:gd name="connsiteX7-1653" fmla="*/ 4255257 w 5348289"/>
                <a:gd name="connsiteY7-1654" fmla="*/ 1568941 h 4237811"/>
                <a:gd name="connsiteX8-1655" fmla="*/ 4762944 w 5348289"/>
                <a:gd name="connsiteY8-1656" fmla="*/ 1605405 h 4237811"/>
                <a:gd name="connsiteX9-1657" fmla="*/ 5348289 w 5348289"/>
                <a:gd name="connsiteY9-1658" fmla="*/ 2174986 h 4237811"/>
                <a:gd name="connsiteX10-1659" fmla="*/ 4286718 w 5348289"/>
                <a:gd name="connsiteY10-1660" fmla="*/ 2427686 h 4237811"/>
                <a:gd name="connsiteX11-1661" fmla="*/ 4228115 w 5348289"/>
                <a:gd name="connsiteY11-1662" fmla="*/ 3489689 h 4237811"/>
                <a:gd name="connsiteX12-1663" fmla="*/ 3499152 w 5348289"/>
                <a:gd name="connsiteY12-1664" fmla="*/ 4237811 h 4237811"/>
                <a:gd name="connsiteX13-1665" fmla="*/ 772952 w 5348289"/>
                <a:gd name="connsiteY13-1666" fmla="*/ 4237474 h 4237811"/>
                <a:gd name="connsiteX14-1667" fmla="*/ 3607 w 5348289"/>
                <a:gd name="connsiteY14-1668" fmla="*/ 3545827 h 4237811"/>
                <a:gd name="connsiteX15-1669" fmla="*/ 0 w 5348289"/>
                <a:gd name="connsiteY15-1670" fmla="*/ 738327 h 4237811"/>
                <a:gd name="connsiteX0-1671" fmla="*/ 0 w 5348289"/>
                <a:gd name="connsiteY0-1672" fmla="*/ 738327 h 4237811"/>
                <a:gd name="connsiteX1-1673" fmla="*/ 808677 w 5348289"/>
                <a:gd name="connsiteY1-1674" fmla="*/ 2334 h 4237811"/>
                <a:gd name="connsiteX2-1675" fmla="*/ 1665181 w 5348289"/>
                <a:gd name="connsiteY2-1676" fmla="*/ 32349 h 4237811"/>
                <a:gd name="connsiteX3-1677" fmla="*/ 2451700 w 5348289"/>
                <a:gd name="connsiteY3-1678" fmla="*/ 312342 h 4237811"/>
                <a:gd name="connsiteX4-1679" fmla="*/ 2659263 w 5348289"/>
                <a:gd name="connsiteY4-1680" fmla="*/ 51486 h 4237811"/>
                <a:gd name="connsiteX5-1681" fmla="*/ 3225855 w 5348289"/>
                <a:gd name="connsiteY5-1682" fmla="*/ 9412 h 4237811"/>
                <a:gd name="connsiteX6-1683" fmla="*/ 4222426 w 5348289"/>
                <a:gd name="connsiteY6-1684" fmla="*/ 723596 h 4237811"/>
                <a:gd name="connsiteX7-1685" fmla="*/ 4255257 w 5348289"/>
                <a:gd name="connsiteY7-1686" fmla="*/ 1568941 h 4237811"/>
                <a:gd name="connsiteX8-1687" fmla="*/ 4762944 w 5348289"/>
                <a:gd name="connsiteY8-1688" fmla="*/ 1605405 h 4237811"/>
                <a:gd name="connsiteX9-1689" fmla="*/ 5348289 w 5348289"/>
                <a:gd name="connsiteY9-1690" fmla="*/ 2174986 h 4237811"/>
                <a:gd name="connsiteX10-1691" fmla="*/ 4286718 w 5348289"/>
                <a:gd name="connsiteY10-1692" fmla="*/ 2427686 h 4237811"/>
                <a:gd name="connsiteX11-1693" fmla="*/ 4228115 w 5348289"/>
                <a:gd name="connsiteY11-1694" fmla="*/ 3489689 h 4237811"/>
                <a:gd name="connsiteX12-1695" fmla="*/ 3499152 w 5348289"/>
                <a:gd name="connsiteY12-1696" fmla="*/ 4237811 h 4237811"/>
                <a:gd name="connsiteX13-1697" fmla="*/ 772952 w 5348289"/>
                <a:gd name="connsiteY13-1698" fmla="*/ 4237474 h 4237811"/>
                <a:gd name="connsiteX14-1699" fmla="*/ 3607 w 5348289"/>
                <a:gd name="connsiteY14-1700" fmla="*/ 3545827 h 4237811"/>
                <a:gd name="connsiteX15-1701" fmla="*/ 0 w 5348289"/>
                <a:gd name="connsiteY15-1702" fmla="*/ 738327 h 4237811"/>
                <a:gd name="connsiteX0-1703" fmla="*/ 0 w 5348289"/>
                <a:gd name="connsiteY0-1704" fmla="*/ 738327 h 4237864"/>
                <a:gd name="connsiteX1-1705" fmla="*/ 808677 w 5348289"/>
                <a:gd name="connsiteY1-1706" fmla="*/ 2334 h 4237864"/>
                <a:gd name="connsiteX2-1707" fmla="*/ 1665181 w 5348289"/>
                <a:gd name="connsiteY2-1708" fmla="*/ 32349 h 4237864"/>
                <a:gd name="connsiteX3-1709" fmla="*/ 2451700 w 5348289"/>
                <a:gd name="connsiteY3-1710" fmla="*/ 312342 h 4237864"/>
                <a:gd name="connsiteX4-1711" fmla="*/ 2659263 w 5348289"/>
                <a:gd name="connsiteY4-1712" fmla="*/ 51486 h 4237864"/>
                <a:gd name="connsiteX5-1713" fmla="*/ 3225855 w 5348289"/>
                <a:gd name="connsiteY5-1714" fmla="*/ 9412 h 4237864"/>
                <a:gd name="connsiteX6-1715" fmla="*/ 4222426 w 5348289"/>
                <a:gd name="connsiteY6-1716" fmla="*/ 723596 h 4237864"/>
                <a:gd name="connsiteX7-1717" fmla="*/ 4255257 w 5348289"/>
                <a:gd name="connsiteY7-1718" fmla="*/ 1568941 h 4237864"/>
                <a:gd name="connsiteX8-1719" fmla="*/ 4762944 w 5348289"/>
                <a:gd name="connsiteY8-1720" fmla="*/ 1605405 h 4237864"/>
                <a:gd name="connsiteX9-1721" fmla="*/ 5348289 w 5348289"/>
                <a:gd name="connsiteY9-1722" fmla="*/ 2174986 h 4237864"/>
                <a:gd name="connsiteX10-1723" fmla="*/ 4286718 w 5348289"/>
                <a:gd name="connsiteY10-1724" fmla="*/ 2427686 h 4237864"/>
                <a:gd name="connsiteX11-1725" fmla="*/ 4228115 w 5348289"/>
                <a:gd name="connsiteY11-1726" fmla="*/ 3489689 h 4237864"/>
                <a:gd name="connsiteX12-1727" fmla="*/ 3499152 w 5348289"/>
                <a:gd name="connsiteY12-1728" fmla="*/ 4237811 h 4237864"/>
                <a:gd name="connsiteX13-1729" fmla="*/ 772952 w 5348289"/>
                <a:gd name="connsiteY13-1730" fmla="*/ 4237474 h 4237864"/>
                <a:gd name="connsiteX14-1731" fmla="*/ 3607 w 5348289"/>
                <a:gd name="connsiteY14-1732" fmla="*/ 3545827 h 4237864"/>
                <a:gd name="connsiteX15-1733" fmla="*/ 0 w 5348289"/>
                <a:gd name="connsiteY15-1734" fmla="*/ 738327 h 4237864"/>
                <a:gd name="connsiteX0-1735" fmla="*/ 0 w 5348289"/>
                <a:gd name="connsiteY0-1736" fmla="*/ 738327 h 4237864"/>
                <a:gd name="connsiteX1-1737" fmla="*/ 808677 w 5348289"/>
                <a:gd name="connsiteY1-1738" fmla="*/ 2334 h 4237864"/>
                <a:gd name="connsiteX2-1739" fmla="*/ 1665181 w 5348289"/>
                <a:gd name="connsiteY2-1740" fmla="*/ 32349 h 4237864"/>
                <a:gd name="connsiteX3-1741" fmla="*/ 2451700 w 5348289"/>
                <a:gd name="connsiteY3-1742" fmla="*/ 312342 h 4237864"/>
                <a:gd name="connsiteX4-1743" fmla="*/ 2659263 w 5348289"/>
                <a:gd name="connsiteY4-1744" fmla="*/ 51486 h 4237864"/>
                <a:gd name="connsiteX5-1745" fmla="*/ 3225855 w 5348289"/>
                <a:gd name="connsiteY5-1746" fmla="*/ 9412 h 4237864"/>
                <a:gd name="connsiteX6-1747" fmla="*/ 4222426 w 5348289"/>
                <a:gd name="connsiteY6-1748" fmla="*/ 723596 h 4237864"/>
                <a:gd name="connsiteX7-1749" fmla="*/ 4255257 w 5348289"/>
                <a:gd name="connsiteY7-1750" fmla="*/ 1568941 h 4237864"/>
                <a:gd name="connsiteX8-1751" fmla="*/ 4762944 w 5348289"/>
                <a:gd name="connsiteY8-1752" fmla="*/ 1605405 h 4237864"/>
                <a:gd name="connsiteX9-1753" fmla="*/ 5348289 w 5348289"/>
                <a:gd name="connsiteY9-1754" fmla="*/ 2174986 h 4237864"/>
                <a:gd name="connsiteX10-1755" fmla="*/ 4286718 w 5348289"/>
                <a:gd name="connsiteY10-1756" fmla="*/ 2427686 h 4237864"/>
                <a:gd name="connsiteX11-1757" fmla="*/ 4228115 w 5348289"/>
                <a:gd name="connsiteY11-1758" fmla="*/ 3489689 h 4237864"/>
                <a:gd name="connsiteX12-1759" fmla="*/ 3499152 w 5348289"/>
                <a:gd name="connsiteY12-1760" fmla="*/ 4237811 h 4237864"/>
                <a:gd name="connsiteX13-1761" fmla="*/ 772952 w 5348289"/>
                <a:gd name="connsiteY13-1762" fmla="*/ 4237474 h 4237864"/>
                <a:gd name="connsiteX14-1763" fmla="*/ 3607 w 5348289"/>
                <a:gd name="connsiteY14-1764" fmla="*/ 3545827 h 4237864"/>
                <a:gd name="connsiteX15-1765" fmla="*/ 0 w 5348289"/>
                <a:gd name="connsiteY15-1766" fmla="*/ 738327 h 4237864"/>
                <a:gd name="connsiteX0-1767" fmla="*/ 0 w 5348289"/>
                <a:gd name="connsiteY0-1768" fmla="*/ 738327 h 4237864"/>
                <a:gd name="connsiteX1-1769" fmla="*/ 808677 w 5348289"/>
                <a:gd name="connsiteY1-1770" fmla="*/ 2334 h 4237864"/>
                <a:gd name="connsiteX2-1771" fmla="*/ 1665181 w 5348289"/>
                <a:gd name="connsiteY2-1772" fmla="*/ 32349 h 4237864"/>
                <a:gd name="connsiteX3-1773" fmla="*/ 2451700 w 5348289"/>
                <a:gd name="connsiteY3-1774" fmla="*/ 312342 h 4237864"/>
                <a:gd name="connsiteX4-1775" fmla="*/ 2659263 w 5348289"/>
                <a:gd name="connsiteY4-1776" fmla="*/ 51486 h 4237864"/>
                <a:gd name="connsiteX5-1777" fmla="*/ 3225855 w 5348289"/>
                <a:gd name="connsiteY5-1778" fmla="*/ 9412 h 4237864"/>
                <a:gd name="connsiteX6-1779" fmla="*/ 4222426 w 5348289"/>
                <a:gd name="connsiteY6-1780" fmla="*/ 723596 h 4237864"/>
                <a:gd name="connsiteX7-1781" fmla="*/ 4255257 w 5348289"/>
                <a:gd name="connsiteY7-1782" fmla="*/ 1568941 h 4237864"/>
                <a:gd name="connsiteX8-1783" fmla="*/ 4762944 w 5348289"/>
                <a:gd name="connsiteY8-1784" fmla="*/ 1605405 h 4237864"/>
                <a:gd name="connsiteX9-1785" fmla="*/ 5348289 w 5348289"/>
                <a:gd name="connsiteY9-1786" fmla="*/ 2174986 h 4237864"/>
                <a:gd name="connsiteX10-1787" fmla="*/ 4286718 w 5348289"/>
                <a:gd name="connsiteY10-1788" fmla="*/ 2427686 h 4237864"/>
                <a:gd name="connsiteX11-1789" fmla="*/ 4228115 w 5348289"/>
                <a:gd name="connsiteY11-1790" fmla="*/ 3489689 h 4237864"/>
                <a:gd name="connsiteX12-1791" fmla="*/ 3499152 w 5348289"/>
                <a:gd name="connsiteY12-1792" fmla="*/ 4237811 h 4237864"/>
                <a:gd name="connsiteX13-1793" fmla="*/ 772952 w 5348289"/>
                <a:gd name="connsiteY13-1794" fmla="*/ 4237474 h 4237864"/>
                <a:gd name="connsiteX14-1795" fmla="*/ 3607 w 5348289"/>
                <a:gd name="connsiteY14-1796" fmla="*/ 3545827 h 4237864"/>
                <a:gd name="connsiteX15-1797" fmla="*/ 0 w 5348289"/>
                <a:gd name="connsiteY15-1798" fmla="*/ 738327 h 4237864"/>
                <a:gd name="connsiteX0-1799" fmla="*/ 0 w 5348289"/>
                <a:gd name="connsiteY0-1800" fmla="*/ 738327 h 4237864"/>
                <a:gd name="connsiteX1-1801" fmla="*/ 808677 w 5348289"/>
                <a:gd name="connsiteY1-1802" fmla="*/ 2334 h 4237864"/>
                <a:gd name="connsiteX2-1803" fmla="*/ 1665181 w 5348289"/>
                <a:gd name="connsiteY2-1804" fmla="*/ 32349 h 4237864"/>
                <a:gd name="connsiteX3-1805" fmla="*/ 2451700 w 5348289"/>
                <a:gd name="connsiteY3-1806" fmla="*/ 312342 h 4237864"/>
                <a:gd name="connsiteX4-1807" fmla="*/ 2659263 w 5348289"/>
                <a:gd name="connsiteY4-1808" fmla="*/ 51486 h 4237864"/>
                <a:gd name="connsiteX5-1809" fmla="*/ 3225855 w 5348289"/>
                <a:gd name="connsiteY5-1810" fmla="*/ 9412 h 4237864"/>
                <a:gd name="connsiteX6-1811" fmla="*/ 4222426 w 5348289"/>
                <a:gd name="connsiteY6-1812" fmla="*/ 723596 h 4237864"/>
                <a:gd name="connsiteX7-1813" fmla="*/ 4255257 w 5348289"/>
                <a:gd name="connsiteY7-1814" fmla="*/ 1568941 h 4237864"/>
                <a:gd name="connsiteX8-1815" fmla="*/ 4762944 w 5348289"/>
                <a:gd name="connsiteY8-1816" fmla="*/ 1605405 h 4237864"/>
                <a:gd name="connsiteX9-1817" fmla="*/ 5348289 w 5348289"/>
                <a:gd name="connsiteY9-1818" fmla="*/ 2174986 h 4237864"/>
                <a:gd name="connsiteX10-1819" fmla="*/ 4286718 w 5348289"/>
                <a:gd name="connsiteY10-1820" fmla="*/ 2427686 h 4237864"/>
                <a:gd name="connsiteX11-1821" fmla="*/ 4228115 w 5348289"/>
                <a:gd name="connsiteY11-1822" fmla="*/ 3489689 h 4237864"/>
                <a:gd name="connsiteX12-1823" fmla="*/ 3499152 w 5348289"/>
                <a:gd name="connsiteY12-1824" fmla="*/ 4237811 h 4237864"/>
                <a:gd name="connsiteX13-1825" fmla="*/ 772952 w 5348289"/>
                <a:gd name="connsiteY13-1826" fmla="*/ 4237474 h 4237864"/>
                <a:gd name="connsiteX14-1827" fmla="*/ 3607 w 5348289"/>
                <a:gd name="connsiteY14-1828" fmla="*/ 3545827 h 4237864"/>
                <a:gd name="connsiteX15-1829" fmla="*/ 0 w 5348289"/>
                <a:gd name="connsiteY15-1830" fmla="*/ 738327 h 4237864"/>
                <a:gd name="connsiteX0-1831" fmla="*/ 0 w 5348289"/>
                <a:gd name="connsiteY0-1832" fmla="*/ 738327 h 4237864"/>
                <a:gd name="connsiteX1-1833" fmla="*/ 808677 w 5348289"/>
                <a:gd name="connsiteY1-1834" fmla="*/ 2334 h 4237864"/>
                <a:gd name="connsiteX2-1835" fmla="*/ 1665181 w 5348289"/>
                <a:gd name="connsiteY2-1836" fmla="*/ 32349 h 4237864"/>
                <a:gd name="connsiteX3-1837" fmla="*/ 2451700 w 5348289"/>
                <a:gd name="connsiteY3-1838" fmla="*/ 312342 h 4237864"/>
                <a:gd name="connsiteX4-1839" fmla="*/ 2659263 w 5348289"/>
                <a:gd name="connsiteY4-1840" fmla="*/ 51486 h 4237864"/>
                <a:gd name="connsiteX5-1841" fmla="*/ 3225855 w 5348289"/>
                <a:gd name="connsiteY5-1842" fmla="*/ 9412 h 4237864"/>
                <a:gd name="connsiteX6-1843" fmla="*/ 4222426 w 5348289"/>
                <a:gd name="connsiteY6-1844" fmla="*/ 723596 h 4237864"/>
                <a:gd name="connsiteX7-1845" fmla="*/ 4255257 w 5348289"/>
                <a:gd name="connsiteY7-1846" fmla="*/ 1568941 h 4237864"/>
                <a:gd name="connsiteX8-1847" fmla="*/ 4762944 w 5348289"/>
                <a:gd name="connsiteY8-1848" fmla="*/ 1605405 h 4237864"/>
                <a:gd name="connsiteX9-1849" fmla="*/ 5348289 w 5348289"/>
                <a:gd name="connsiteY9-1850" fmla="*/ 2174986 h 4237864"/>
                <a:gd name="connsiteX10-1851" fmla="*/ 4286718 w 5348289"/>
                <a:gd name="connsiteY10-1852" fmla="*/ 2427686 h 4237864"/>
                <a:gd name="connsiteX11-1853" fmla="*/ 4228115 w 5348289"/>
                <a:gd name="connsiteY11-1854" fmla="*/ 3489689 h 4237864"/>
                <a:gd name="connsiteX12-1855" fmla="*/ 3499152 w 5348289"/>
                <a:gd name="connsiteY12-1856" fmla="*/ 4237811 h 4237864"/>
                <a:gd name="connsiteX13-1857" fmla="*/ 772952 w 5348289"/>
                <a:gd name="connsiteY13-1858" fmla="*/ 4237474 h 4237864"/>
                <a:gd name="connsiteX14-1859" fmla="*/ 3607 w 5348289"/>
                <a:gd name="connsiteY14-1860" fmla="*/ 3545827 h 4237864"/>
                <a:gd name="connsiteX15-1861" fmla="*/ 0 w 5348289"/>
                <a:gd name="connsiteY15-1862" fmla="*/ 738327 h 4237864"/>
                <a:gd name="connsiteX0-1863" fmla="*/ 159 w 5348448"/>
                <a:gd name="connsiteY0-1864" fmla="*/ 738327 h 4237864"/>
                <a:gd name="connsiteX1-1865" fmla="*/ 808836 w 5348448"/>
                <a:gd name="connsiteY1-1866" fmla="*/ 2334 h 4237864"/>
                <a:gd name="connsiteX2-1867" fmla="*/ 1665340 w 5348448"/>
                <a:gd name="connsiteY2-1868" fmla="*/ 32349 h 4237864"/>
                <a:gd name="connsiteX3-1869" fmla="*/ 2451859 w 5348448"/>
                <a:gd name="connsiteY3-1870" fmla="*/ 312342 h 4237864"/>
                <a:gd name="connsiteX4-1871" fmla="*/ 2659422 w 5348448"/>
                <a:gd name="connsiteY4-1872" fmla="*/ 51486 h 4237864"/>
                <a:gd name="connsiteX5-1873" fmla="*/ 3226014 w 5348448"/>
                <a:gd name="connsiteY5-1874" fmla="*/ 9412 h 4237864"/>
                <a:gd name="connsiteX6-1875" fmla="*/ 4222585 w 5348448"/>
                <a:gd name="connsiteY6-1876" fmla="*/ 723596 h 4237864"/>
                <a:gd name="connsiteX7-1877" fmla="*/ 4255416 w 5348448"/>
                <a:gd name="connsiteY7-1878" fmla="*/ 1568941 h 4237864"/>
                <a:gd name="connsiteX8-1879" fmla="*/ 4763103 w 5348448"/>
                <a:gd name="connsiteY8-1880" fmla="*/ 1605405 h 4237864"/>
                <a:gd name="connsiteX9-1881" fmla="*/ 5348448 w 5348448"/>
                <a:gd name="connsiteY9-1882" fmla="*/ 2174986 h 4237864"/>
                <a:gd name="connsiteX10-1883" fmla="*/ 4286877 w 5348448"/>
                <a:gd name="connsiteY10-1884" fmla="*/ 2427686 h 4237864"/>
                <a:gd name="connsiteX11-1885" fmla="*/ 4228274 w 5348448"/>
                <a:gd name="connsiteY11-1886" fmla="*/ 3489689 h 4237864"/>
                <a:gd name="connsiteX12-1887" fmla="*/ 3499311 w 5348448"/>
                <a:gd name="connsiteY12-1888" fmla="*/ 4237811 h 4237864"/>
                <a:gd name="connsiteX13-1889" fmla="*/ 773111 w 5348448"/>
                <a:gd name="connsiteY13-1890" fmla="*/ 4237474 h 4237864"/>
                <a:gd name="connsiteX14-1891" fmla="*/ 3766 w 5348448"/>
                <a:gd name="connsiteY14-1892" fmla="*/ 3545827 h 4237864"/>
                <a:gd name="connsiteX15-1893" fmla="*/ 159 w 5348448"/>
                <a:gd name="connsiteY15-1894" fmla="*/ 738327 h 4237864"/>
                <a:gd name="connsiteX0-1895" fmla="*/ 156 w 5348445"/>
                <a:gd name="connsiteY0-1896" fmla="*/ 738327 h 4237864"/>
                <a:gd name="connsiteX1-1897" fmla="*/ 808833 w 5348445"/>
                <a:gd name="connsiteY1-1898" fmla="*/ 2334 h 4237864"/>
                <a:gd name="connsiteX2-1899" fmla="*/ 1665337 w 5348445"/>
                <a:gd name="connsiteY2-1900" fmla="*/ 32349 h 4237864"/>
                <a:gd name="connsiteX3-1901" fmla="*/ 2451856 w 5348445"/>
                <a:gd name="connsiteY3-1902" fmla="*/ 312342 h 4237864"/>
                <a:gd name="connsiteX4-1903" fmla="*/ 2659419 w 5348445"/>
                <a:gd name="connsiteY4-1904" fmla="*/ 51486 h 4237864"/>
                <a:gd name="connsiteX5-1905" fmla="*/ 3226011 w 5348445"/>
                <a:gd name="connsiteY5-1906" fmla="*/ 9412 h 4237864"/>
                <a:gd name="connsiteX6-1907" fmla="*/ 4222582 w 5348445"/>
                <a:gd name="connsiteY6-1908" fmla="*/ 723596 h 4237864"/>
                <a:gd name="connsiteX7-1909" fmla="*/ 4255413 w 5348445"/>
                <a:gd name="connsiteY7-1910" fmla="*/ 1568941 h 4237864"/>
                <a:gd name="connsiteX8-1911" fmla="*/ 4763100 w 5348445"/>
                <a:gd name="connsiteY8-1912" fmla="*/ 1605405 h 4237864"/>
                <a:gd name="connsiteX9-1913" fmla="*/ 5348445 w 5348445"/>
                <a:gd name="connsiteY9-1914" fmla="*/ 2174986 h 4237864"/>
                <a:gd name="connsiteX10-1915" fmla="*/ 4286874 w 5348445"/>
                <a:gd name="connsiteY10-1916" fmla="*/ 2427686 h 4237864"/>
                <a:gd name="connsiteX11-1917" fmla="*/ 4228271 w 5348445"/>
                <a:gd name="connsiteY11-1918" fmla="*/ 3489689 h 4237864"/>
                <a:gd name="connsiteX12-1919" fmla="*/ 3499308 w 5348445"/>
                <a:gd name="connsiteY12-1920" fmla="*/ 4237811 h 4237864"/>
                <a:gd name="connsiteX13-1921" fmla="*/ 773108 w 5348445"/>
                <a:gd name="connsiteY13-1922" fmla="*/ 4237474 h 4237864"/>
                <a:gd name="connsiteX14-1923" fmla="*/ 3763 w 5348445"/>
                <a:gd name="connsiteY14-1924" fmla="*/ 3545827 h 4237864"/>
                <a:gd name="connsiteX15-1925" fmla="*/ 156 w 5348445"/>
                <a:gd name="connsiteY15-1926" fmla="*/ 738327 h 4237864"/>
                <a:gd name="connsiteX0-1927" fmla="*/ 156 w 5348445"/>
                <a:gd name="connsiteY0-1928" fmla="*/ 738327 h 4237864"/>
                <a:gd name="connsiteX1-1929" fmla="*/ 808833 w 5348445"/>
                <a:gd name="connsiteY1-1930" fmla="*/ 2334 h 4237864"/>
                <a:gd name="connsiteX2-1931" fmla="*/ 1665337 w 5348445"/>
                <a:gd name="connsiteY2-1932" fmla="*/ 32349 h 4237864"/>
                <a:gd name="connsiteX3-1933" fmla="*/ 2451856 w 5348445"/>
                <a:gd name="connsiteY3-1934" fmla="*/ 312342 h 4237864"/>
                <a:gd name="connsiteX4-1935" fmla="*/ 2659419 w 5348445"/>
                <a:gd name="connsiteY4-1936" fmla="*/ 51486 h 4237864"/>
                <a:gd name="connsiteX5-1937" fmla="*/ 3226011 w 5348445"/>
                <a:gd name="connsiteY5-1938" fmla="*/ 9412 h 4237864"/>
                <a:gd name="connsiteX6-1939" fmla="*/ 4222582 w 5348445"/>
                <a:gd name="connsiteY6-1940" fmla="*/ 723596 h 4237864"/>
                <a:gd name="connsiteX7-1941" fmla="*/ 4255413 w 5348445"/>
                <a:gd name="connsiteY7-1942" fmla="*/ 1568941 h 4237864"/>
                <a:gd name="connsiteX8-1943" fmla="*/ 4763100 w 5348445"/>
                <a:gd name="connsiteY8-1944" fmla="*/ 1605405 h 4237864"/>
                <a:gd name="connsiteX9-1945" fmla="*/ 5348445 w 5348445"/>
                <a:gd name="connsiteY9-1946" fmla="*/ 2174986 h 4237864"/>
                <a:gd name="connsiteX10-1947" fmla="*/ 4286874 w 5348445"/>
                <a:gd name="connsiteY10-1948" fmla="*/ 2427686 h 4237864"/>
                <a:gd name="connsiteX11-1949" fmla="*/ 4228271 w 5348445"/>
                <a:gd name="connsiteY11-1950" fmla="*/ 3489689 h 4237864"/>
                <a:gd name="connsiteX12-1951" fmla="*/ 3499308 w 5348445"/>
                <a:gd name="connsiteY12-1952" fmla="*/ 4237811 h 4237864"/>
                <a:gd name="connsiteX13-1953" fmla="*/ 773108 w 5348445"/>
                <a:gd name="connsiteY13-1954" fmla="*/ 4237474 h 4237864"/>
                <a:gd name="connsiteX14-1955" fmla="*/ 3763 w 5348445"/>
                <a:gd name="connsiteY14-1956" fmla="*/ 3545827 h 4237864"/>
                <a:gd name="connsiteX15-1957" fmla="*/ 156 w 5348445"/>
                <a:gd name="connsiteY15-1958" fmla="*/ 738327 h 4237864"/>
                <a:gd name="connsiteX0-1959" fmla="*/ 156 w 5348445"/>
                <a:gd name="connsiteY0-1960" fmla="*/ 738327 h 4237864"/>
                <a:gd name="connsiteX1-1961" fmla="*/ 808833 w 5348445"/>
                <a:gd name="connsiteY1-1962" fmla="*/ 2334 h 4237864"/>
                <a:gd name="connsiteX2-1963" fmla="*/ 1665337 w 5348445"/>
                <a:gd name="connsiteY2-1964" fmla="*/ 32349 h 4237864"/>
                <a:gd name="connsiteX3-1965" fmla="*/ 2451856 w 5348445"/>
                <a:gd name="connsiteY3-1966" fmla="*/ 312342 h 4237864"/>
                <a:gd name="connsiteX4-1967" fmla="*/ 2659419 w 5348445"/>
                <a:gd name="connsiteY4-1968" fmla="*/ 51486 h 4237864"/>
                <a:gd name="connsiteX5-1969" fmla="*/ 3226011 w 5348445"/>
                <a:gd name="connsiteY5-1970" fmla="*/ 9412 h 4237864"/>
                <a:gd name="connsiteX6-1971" fmla="*/ 4222582 w 5348445"/>
                <a:gd name="connsiteY6-1972" fmla="*/ 723596 h 4237864"/>
                <a:gd name="connsiteX7-1973" fmla="*/ 4255413 w 5348445"/>
                <a:gd name="connsiteY7-1974" fmla="*/ 1568941 h 4237864"/>
                <a:gd name="connsiteX8-1975" fmla="*/ 4763100 w 5348445"/>
                <a:gd name="connsiteY8-1976" fmla="*/ 1605405 h 4237864"/>
                <a:gd name="connsiteX9-1977" fmla="*/ 5348445 w 5348445"/>
                <a:gd name="connsiteY9-1978" fmla="*/ 2174986 h 4237864"/>
                <a:gd name="connsiteX10-1979" fmla="*/ 4286874 w 5348445"/>
                <a:gd name="connsiteY10-1980" fmla="*/ 2427686 h 4237864"/>
                <a:gd name="connsiteX11-1981" fmla="*/ 4228271 w 5348445"/>
                <a:gd name="connsiteY11-1982" fmla="*/ 3489689 h 4237864"/>
                <a:gd name="connsiteX12-1983" fmla="*/ 3499308 w 5348445"/>
                <a:gd name="connsiteY12-1984" fmla="*/ 4237811 h 4237864"/>
                <a:gd name="connsiteX13-1985" fmla="*/ 773108 w 5348445"/>
                <a:gd name="connsiteY13-1986" fmla="*/ 4237474 h 4237864"/>
                <a:gd name="connsiteX14-1987" fmla="*/ 3763 w 5348445"/>
                <a:gd name="connsiteY14-1988" fmla="*/ 3545827 h 4237864"/>
                <a:gd name="connsiteX15-1989" fmla="*/ 156 w 5348445"/>
                <a:gd name="connsiteY15-1990" fmla="*/ 738327 h 4237864"/>
                <a:gd name="connsiteX0-1991" fmla="*/ 156 w 5348445"/>
                <a:gd name="connsiteY0-1992" fmla="*/ 738327 h 4237864"/>
                <a:gd name="connsiteX1-1993" fmla="*/ 808833 w 5348445"/>
                <a:gd name="connsiteY1-1994" fmla="*/ 2334 h 4237864"/>
                <a:gd name="connsiteX2-1995" fmla="*/ 1665337 w 5348445"/>
                <a:gd name="connsiteY2-1996" fmla="*/ 32349 h 4237864"/>
                <a:gd name="connsiteX3-1997" fmla="*/ 2451856 w 5348445"/>
                <a:gd name="connsiteY3-1998" fmla="*/ 312342 h 4237864"/>
                <a:gd name="connsiteX4-1999" fmla="*/ 2659419 w 5348445"/>
                <a:gd name="connsiteY4-2000" fmla="*/ 51486 h 4237864"/>
                <a:gd name="connsiteX5-2001" fmla="*/ 3226011 w 5348445"/>
                <a:gd name="connsiteY5-2002" fmla="*/ 9412 h 4237864"/>
                <a:gd name="connsiteX6-2003" fmla="*/ 4222582 w 5348445"/>
                <a:gd name="connsiteY6-2004" fmla="*/ 723596 h 4237864"/>
                <a:gd name="connsiteX7-2005" fmla="*/ 4255413 w 5348445"/>
                <a:gd name="connsiteY7-2006" fmla="*/ 1568941 h 4237864"/>
                <a:gd name="connsiteX8-2007" fmla="*/ 4763100 w 5348445"/>
                <a:gd name="connsiteY8-2008" fmla="*/ 1605405 h 4237864"/>
                <a:gd name="connsiteX9-2009" fmla="*/ 5348445 w 5348445"/>
                <a:gd name="connsiteY9-2010" fmla="*/ 2174986 h 4237864"/>
                <a:gd name="connsiteX10-2011" fmla="*/ 4286874 w 5348445"/>
                <a:gd name="connsiteY10-2012" fmla="*/ 2427686 h 4237864"/>
                <a:gd name="connsiteX11-2013" fmla="*/ 4228271 w 5348445"/>
                <a:gd name="connsiteY11-2014" fmla="*/ 3489689 h 4237864"/>
                <a:gd name="connsiteX12-2015" fmla="*/ 3499308 w 5348445"/>
                <a:gd name="connsiteY12-2016" fmla="*/ 4237811 h 4237864"/>
                <a:gd name="connsiteX13-2017" fmla="*/ 773108 w 5348445"/>
                <a:gd name="connsiteY13-2018" fmla="*/ 4237474 h 4237864"/>
                <a:gd name="connsiteX14-2019" fmla="*/ 3763 w 5348445"/>
                <a:gd name="connsiteY14-2020" fmla="*/ 3545827 h 4237864"/>
                <a:gd name="connsiteX15-2021" fmla="*/ 156 w 5348445"/>
                <a:gd name="connsiteY15-2022" fmla="*/ 738327 h 4237864"/>
                <a:gd name="connsiteX0-2023" fmla="*/ 156 w 5348445"/>
                <a:gd name="connsiteY0-2024" fmla="*/ 738327 h 4237864"/>
                <a:gd name="connsiteX1-2025" fmla="*/ 808833 w 5348445"/>
                <a:gd name="connsiteY1-2026" fmla="*/ 2334 h 4237864"/>
                <a:gd name="connsiteX2-2027" fmla="*/ 1665337 w 5348445"/>
                <a:gd name="connsiteY2-2028" fmla="*/ 32349 h 4237864"/>
                <a:gd name="connsiteX3-2029" fmla="*/ 2451856 w 5348445"/>
                <a:gd name="connsiteY3-2030" fmla="*/ 312342 h 4237864"/>
                <a:gd name="connsiteX4-2031" fmla="*/ 2659419 w 5348445"/>
                <a:gd name="connsiteY4-2032" fmla="*/ 51486 h 4237864"/>
                <a:gd name="connsiteX5-2033" fmla="*/ 3226011 w 5348445"/>
                <a:gd name="connsiteY5-2034" fmla="*/ 9412 h 4237864"/>
                <a:gd name="connsiteX6-2035" fmla="*/ 4222582 w 5348445"/>
                <a:gd name="connsiteY6-2036" fmla="*/ 723596 h 4237864"/>
                <a:gd name="connsiteX7-2037" fmla="*/ 4255413 w 5348445"/>
                <a:gd name="connsiteY7-2038" fmla="*/ 1568941 h 4237864"/>
                <a:gd name="connsiteX8-2039" fmla="*/ 4763100 w 5348445"/>
                <a:gd name="connsiteY8-2040" fmla="*/ 1605405 h 4237864"/>
                <a:gd name="connsiteX9-2041" fmla="*/ 5348445 w 5348445"/>
                <a:gd name="connsiteY9-2042" fmla="*/ 2174986 h 4237864"/>
                <a:gd name="connsiteX10-2043" fmla="*/ 4286874 w 5348445"/>
                <a:gd name="connsiteY10-2044" fmla="*/ 2427686 h 4237864"/>
                <a:gd name="connsiteX11-2045" fmla="*/ 4228271 w 5348445"/>
                <a:gd name="connsiteY11-2046" fmla="*/ 3489689 h 4237864"/>
                <a:gd name="connsiteX12-2047" fmla="*/ 3499308 w 5348445"/>
                <a:gd name="connsiteY12-2048" fmla="*/ 4237811 h 4237864"/>
                <a:gd name="connsiteX13-2049" fmla="*/ 773108 w 5348445"/>
                <a:gd name="connsiteY13-2050" fmla="*/ 4237474 h 4237864"/>
                <a:gd name="connsiteX14-2051" fmla="*/ 3763 w 5348445"/>
                <a:gd name="connsiteY14-2052" fmla="*/ 3545827 h 4237864"/>
                <a:gd name="connsiteX15-2053" fmla="*/ 156 w 5348445"/>
                <a:gd name="connsiteY15-2054" fmla="*/ 738327 h 4237864"/>
                <a:gd name="connsiteX0-2055" fmla="*/ 156 w 5348445"/>
                <a:gd name="connsiteY0-2056" fmla="*/ 738327 h 4237864"/>
                <a:gd name="connsiteX1-2057" fmla="*/ 808833 w 5348445"/>
                <a:gd name="connsiteY1-2058" fmla="*/ 2334 h 4237864"/>
                <a:gd name="connsiteX2-2059" fmla="*/ 1665337 w 5348445"/>
                <a:gd name="connsiteY2-2060" fmla="*/ 32349 h 4237864"/>
                <a:gd name="connsiteX3-2061" fmla="*/ 2451856 w 5348445"/>
                <a:gd name="connsiteY3-2062" fmla="*/ 312342 h 4237864"/>
                <a:gd name="connsiteX4-2063" fmla="*/ 2659419 w 5348445"/>
                <a:gd name="connsiteY4-2064" fmla="*/ 51486 h 4237864"/>
                <a:gd name="connsiteX5-2065" fmla="*/ 3226011 w 5348445"/>
                <a:gd name="connsiteY5-2066" fmla="*/ 9412 h 4237864"/>
                <a:gd name="connsiteX6-2067" fmla="*/ 4222582 w 5348445"/>
                <a:gd name="connsiteY6-2068" fmla="*/ 723596 h 4237864"/>
                <a:gd name="connsiteX7-2069" fmla="*/ 4255413 w 5348445"/>
                <a:gd name="connsiteY7-2070" fmla="*/ 1568941 h 4237864"/>
                <a:gd name="connsiteX8-2071" fmla="*/ 4763100 w 5348445"/>
                <a:gd name="connsiteY8-2072" fmla="*/ 1605405 h 4237864"/>
                <a:gd name="connsiteX9-2073" fmla="*/ 5348445 w 5348445"/>
                <a:gd name="connsiteY9-2074" fmla="*/ 2174986 h 4237864"/>
                <a:gd name="connsiteX10-2075" fmla="*/ 4286874 w 5348445"/>
                <a:gd name="connsiteY10-2076" fmla="*/ 2427686 h 4237864"/>
                <a:gd name="connsiteX11-2077" fmla="*/ 4228271 w 5348445"/>
                <a:gd name="connsiteY11-2078" fmla="*/ 3489689 h 4237864"/>
                <a:gd name="connsiteX12-2079" fmla="*/ 3499308 w 5348445"/>
                <a:gd name="connsiteY12-2080" fmla="*/ 4237811 h 4237864"/>
                <a:gd name="connsiteX13-2081" fmla="*/ 773108 w 5348445"/>
                <a:gd name="connsiteY13-2082" fmla="*/ 4237474 h 4237864"/>
                <a:gd name="connsiteX14-2083" fmla="*/ 3763 w 5348445"/>
                <a:gd name="connsiteY14-2084" fmla="*/ 3545827 h 4237864"/>
                <a:gd name="connsiteX15-2085" fmla="*/ 156 w 5348445"/>
                <a:gd name="connsiteY15-2086" fmla="*/ 738327 h 4237864"/>
                <a:gd name="connsiteX0-2087" fmla="*/ 156 w 5348445"/>
                <a:gd name="connsiteY0-2088" fmla="*/ 738327 h 4237864"/>
                <a:gd name="connsiteX1-2089" fmla="*/ 808833 w 5348445"/>
                <a:gd name="connsiteY1-2090" fmla="*/ 2334 h 4237864"/>
                <a:gd name="connsiteX2-2091" fmla="*/ 1665337 w 5348445"/>
                <a:gd name="connsiteY2-2092" fmla="*/ 32349 h 4237864"/>
                <a:gd name="connsiteX3-2093" fmla="*/ 2451856 w 5348445"/>
                <a:gd name="connsiteY3-2094" fmla="*/ 312342 h 4237864"/>
                <a:gd name="connsiteX4-2095" fmla="*/ 2659419 w 5348445"/>
                <a:gd name="connsiteY4-2096" fmla="*/ 51486 h 4237864"/>
                <a:gd name="connsiteX5-2097" fmla="*/ 3226011 w 5348445"/>
                <a:gd name="connsiteY5-2098" fmla="*/ 9412 h 4237864"/>
                <a:gd name="connsiteX6-2099" fmla="*/ 4222582 w 5348445"/>
                <a:gd name="connsiteY6-2100" fmla="*/ 723596 h 4237864"/>
                <a:gd name="connsiteX7-2101" fmla="*/ 4255413 w 5348445"/>
                <a:gd name="connsiteY7-2102" fmla="*/ 1568941 h 4237864"/>
                <a:gd name="connsiteX8-2103" fmla="*/ 4763100 w 5348445"/>
                <a:gd name="connsiteY8-2104" fmla="*/ 1605405 h 4237864"/>
                <a:gd name="connsiteX9-2105" fmla="*/ 5348445 w 5348445"/>
                <a:gd name="connsiteY9-2106" fmla="*/ 2174986 h 4237864"/>
                <a:gd name="connsiteX10-2107" fmla="*/ 4286874 w 5348445"/>
                <a:gd name="connsiteY10-2108" fmla="*/ 2427686 h 4237864"/>
                <a:gd name="connsiteX11-2109" fmla="*/ 4228271 w 5348445"/>
                <a:gd name="connsiteY11-2110" fmla="*/ 3489689 h 4237864"/>
                <a:gd name="connsiteX12-2111" fmla="*/ 3499308 w 5348445"/>
                <a:gd name="connsiteY12-2112" fmla="*/ 4237811 h 4237864"/>
                <a:gd name="connsiteX13-2113" fmla="*/ 773108 w 5348445"/>
                <a:gd name="connsiteY13-2114" fmla="*/ 4237474 h 4237864"/>
                <a:gd name="connsiteX14-2115" fmla="*/ 3763 w 5348445"/>
                <a:gd name="connsiteY14-2116" fmla="*/ 3545827 h 4237864"/>
                <a:gd name="connsiteX15-2117" fmla="*/ 156 w 5348445"/>
                <a:gd name="connsiteY15-2118" fmla="*/ 738327 h 4237864"/>
                <a:gd name="connsiteX0-2119" fmla="*/ 156 w 5348445"/>
                <a:gd name="connsiteY0-2120" fmla="*/ 738327 h 4237864"/>
                <a:gd name="connsiteX1-2121" fmla="*/ 808833 w 5348445"/>
                <a:gd name="connsiteY1-2122" fmla="*/ 2334 h 4237864"/>
                <a:gd name="connsiteX2-2123" fmla="*/ 1665337 w 5348445"/>
                <a:gd name="connsiteY2-2124" fmla="*/ 32349 h 4237864"/>
                <a:gd name="connsiteX3-2125" fmla="*/ 2451856 w 5348445"/>
                <a:gd name="connsiteY3-2126" fmla="*/ 312342 h 4237864"/>
                <a:gd name="connsiteX4-2127" fmla="*/ 2659419 w 5348445"/>
                <a:gd name="connsiteY4-2128" fmla="*/ 51486 h 4237864"/>
                <a:gd name="connsiteX5-2129" fmla="*/ 3226011 w 5348445"/>
                <a:gd name="connsiteY5-2130" fmla="*/ 9412 h 4237864"/>
                <a:gd name="connsiteX6-2131" fmla="*/ 4222582 w 5348445"/>
                <a:gd name="connsiteY6-2132" fmla="*/ 723596 h 4237864"/>
                <a:gd name="connsiteX7-2133" fmla="*/ 4255413 w 5348445"/>
                <a:gd name="connsiteY7-2134" fmla="*/ 1568941 h 4237864"/>
                <a:gd name="connsiteX8-2135" fmla="*/ 4763100 w 5348445"/>
                <a:gd name="connsiteY8-2136" fmla="*/ 1605405 h 4237864"/>
                <a:gd name="connsiteX9-2137" fmla="*/ 5348445 w 5348445"/>
                <a:gd name="connsiteY9-2138" fmla="*/ 2174986 h 4237864"/>
                <a:gd name="connsiteX10-2139" fmla="*/ 4286874 w 5348445"/>
                <a:gd name="connsiteY10-2140" fmla="*/ 2427686 h 4237864"/>
                <a:gd name="connsiteX11-2141" fmla="*/ 4228271 w 5348445"/>
                <a:gd name="connsiteY11-2142" fmla="*/ 3489689 h 4237864"/>
                <a:gd name="connsiteX12-2143" fmla="*/ 3499308 w 5348445"/>
                <a:gd name="connsiteY12-2144" fmla="*/ 4237811 h 4237864"/>
                <a:gd name="connsiteX13-2145" fmla="*/ 773108 w 5348445"/>
                <a:gd name="connsiteY13-2146" fmla="*/ 4237474 h 4237864"/>
                <a:gd name="connsiteX14-2147" fmla="*/ 3763 w 5348445"/>
                <a:gd name="connsiteY14-2148" fmla="*/ 3545827 h 4237864"/>
                <a:gd name="connsiteX15-2149" fmla="*/ 156 w 5348445"/>
                <a:gd name="connsiteY15-2150" fmla="*/ 738327 h 4237864"/>
                <a:gd name="connsiteX0-2151" fmla="*/ 156 w 5348445"/>
                <a:gd name="connsiteY0-2152" fmla="*/ 738327 h 4237864"/>
                <a:gd name="connsiteX1-2153" fmla="*/ 808833 w 5348445"/>
                <a:gd name="connsiteY1-2154" fmla="*/ 2334 h 4237864"/>
                <a:gd name="connsiteX2-2155" fmla="*/ 1665337 w 5348445"/>
                <a:gd name="connsiteY2-2156" fmla="*/ 32349 h 4237864"/>
                <a:gd name="connsiteX3-2157" fmla="*/ 2451856 w 5348445"/>
                <a:gd name="connsiteY3-2158" fmla="*/ 312342 h 4237864"/>
                <a:gd name="connsiteX4-2159" fmla="*/ 2659419 w 5348445"/>
                <a:gd name="connsiteY4-2160" fmla="*/ 51486 h 4237864"/>
                <a:gd name="connsiteX5-2161" fmla="*/ 3226011 w 5348445"/>
                <a:gd name="connsiteY5-2162" fmla="*/ 9412 h 4237864"/>
                <a:gd name="connsiteX6-2163" fmla="*/ 4222582 w 5348445"/>
                <a:gd name="connsiteY6-2164" fmla="*/ 723596 h 4237864"/>
                <a:gd name="connsiteX7-2165" fmla="*/ 4255413 w 5348445"/>
                <a:gd name="connsiteY7-2166" fmla="*/ 1568941 h 4237864"/>
                <a:gd name="connsiteX8-2167" fmla="*/ 4769384 w 5348445"/>
                <a:gd name="connsiteY8-2168" fmla="*/ 1592836 h 4237864"/>
                <a:gd name="connsiteX9-2169" fmla="*/ 5348445 w 5348445"/>
                <a:gd name="connsiteY9-2170" fmla="*/ 2174986 h 4237864"/>
                <a:gd name="connsiteX10-2171" fmla="*/ 4286874 w 5348445"/>
                <a:gd name="connsiteY10-2172" fmla="*/ 2427686 h 4237864"/>
                <a:gd name="connsiteX11-2173" fmla="*/ 4228271 w 5348445"/>
                <a:gd name="connsiteY11-2174" fmla="*/ 3489689 h 4237864"/>
                <a:gd name="connsiteX12-2175" fmla="*/ 3499308 w 5348445"/>
                <a:gd name="connsiteY12-2176" fmla="*/ 4237811 h 4237864"/>
                <a:gd name="connsiteX13-2177" fmla="*/ 773108 w 5348445"/>
                <a:gd name="connsiteY13-2178" fmla="*/ 4237474 h 4237864"/>
                <a:gd name="connsiteX14-2179" fmla="*/ 3763 w 5348445"/>
                <a:gd name="connsiteY14-2180" fmla="*/ 3545827 h 4237864"/>
                <a:gd name="connsiteX15-2181" fmla="*/ 156 w 5348445"/>
                <a:gd name="connsiteY15-2182" fmla="*/ 738327 h 4237864"/>
                <a:gd name="connsiteX0-2183" fmla="*/ 156 w 5348445"/>
                <a:gd name="connsiteY0-2184" fmla="*/ 738327 h 4237864"/>
                <a:gd name="connsiteX1-2185" fmla="*/ 808833 w 5348445"/>
                <a:gd name="connsiteY1-2186" fmla="*/ 2334 h 4237864"/>
                <a:gd name="connsiteX2-2187" fmla="*/ 1665337 w 5348445"/>
                <a:gd name="connsiteY2-2188" fmla="*/ 32349 h 4237864"/>
                <a:gd name="connsiteX3-2189" fmla="*/ 2451856 w 5348445"/>
                <a:gd name="connsiteY3-2190" fmla="*/ 312342 h 4237864"/>
                <a:gd name="connsiteX4-2191" fmla="*/ 2659419 w 5348445"/>
                <a:gd name="connsiteY4-2192" fmla="*/ 51486 h 4237864"/>
                <a:gd name="connsiteX5-2193" fmla="*/ 3226011 w 5348445"/>
                <a:gd name="connsiteY5-2194" fmla="*/ 9412 h 4237864"/>
                <a:gd name="connsiteX6-2195" fmla="*/ 4222582 w 5348445"/>
                <a:gd name="connsiteY6-2196" fmla="*/ 723596 h 4237864"/>
                <a:gd name="connsiteX7-2197" fmla="*/ 4255413 w 5348445"/>
                <a:gd name="connsiteY7-2198" fmla="*/ 1568941 h 4237864"/>
                <a:gd name="connsiteX8-2199" fmla="*/ 4769384 w 5348445"/>
                <a:gd name="connsiteY8-2200" fmla="*/ 1580267 h 4237864"/>
                <a:gd name="connsiteX9-2201" fmla="*/ 5348445 w 5348445"/>
                <a:gd name="connsiteY9-2202" fmla="*/ 2174986 h 4237864"/>
                <a:gd name="connsiteX10-2203" fmla="*/ 4286874 w 5348445"/>
                <a:gd name="connsiteY10-2204" fmla="*/ 2427686 h 4237864"/>
                <a:gd name="connsiteX11-2205" fmla="*/ 4228271 w 5348445"/>
                <a:gd name="connsiteY11-2206" fmla="*/ 3489689 h 4237864"/>
                <a:gd name="connsiteX12-2207" fmla="*/ 3499308 w 5348445"/>
                <a:gd name="connsiteY12-2208" fmla="*/ 4237811 h 4237864"/>
                <a:gd name="connsiteX13-2209" fmla="*/ 773108 w 5348445"/>
                <a:gd name="connsiteY13-2210" fmla="*/ 4237474 h 4237864"/>
                <a:gd name="connsiteX14-2211" fmla="*/ 3763 w 5348445"/>
                <a:gd name="connsiteY14-2212" fmla="*/ 3545827 h 4237864"/>
                <a:gd name="connsiteX15-2213" fmla="*/ 156 w 5348445"/>
                <a:gd name="connsiteY15-2214" fmla="*/ 738327 h 4237864"/>
                <a:gd name="connsiteX0-2215" fmla="*/ 156 w 5348445"/>
                <a:gd name="connsiteY0-2216" fmla="*/ 738327 h 4237864"/>
                <a:gd name="connsiteX1-2217" fmla="*/ 808833 w 5348445"/>
                <a:gd name="connsiteY1-2218" fmla="*/ 2334 h 4237864"/>
                <a:gd name="connsiteX2-2219" fmla="*/ 1665337 w 5348445"/>
                <a:gd name="connsiteY2-2220" fmla="*/ 32349 h 4237864"/>
                <a:gd name="connsiteX3-2221" fmla="*/ 2451856 w 5348445"/>
                <a:gd name="connsiteY3-2222" fmla="*/ 312342 h 4237864"/>
                <a:gd name="connsiteX4-2223" fmla="*/ 2659419 w 5348445"/>
                <a:gd name="connsiteY4-2224" fmla="*/ 51486 h 4237864"/>
                <a:gd name="connsiteX5-2225" fmla="*/ 3226011 w 5348445"/>
                <a:gd name="connsiteY5-2226" fmla="*/ 9412 h 4237864"/>
                <a:gd name="connsiteX6-2227" fmla="*/ 4222582 w 5348445"/>
                <a:gd name="connsiteY6-2228" fmla="*/ 723596 h 4237864"/>
                <a:gd name="connsiteX7-2229" fmla="*/ 4255413 w 5348445"/>
                <a:gd name="connsiteY7-2230" fmla="*/ 1568941 h 4237864"/>
                <a:gd name="connsiteX8-2231" fmla="*/ 4769384 w 5348445"/>
                <a:gd name="connsiteY8-2232" fmla="*/ 1580267 h 4237864"/>
                <a:gd name="connsiteX9-2233" fmla="*/ 5348445 w 5348445"/>
                <a:gd name="connsiteY9-2234" fmla="*/ 2174986 h 4237864"/>
                <a:gd name="connsiteX10-2235" fmla="*/ 4286874 w 5348445"/>
                <a:gd name="connsiteY10-2236" fmla="*/ 2427686 h 4237864"/>
                <a:gd name="connsiteX11-2237" fmla="*/ 4228271 w 5348445"/>
                <a:gd name="connsiteY11-2238" fmla="*/ 3489689 h 4237864"/>
                <a:gd name="connsiteX12-2239" fmla="*/ 3499308 w 5348445"/>
                <a:gd name="connsiteY12-2240" fmla="*/ 4237811 h 4237864"/>
                <a:gd name="connsiteX13-2241" fmla="*/ 773108 w 5348445"/>
                <a:gd name="connsiteY13-2242" fmla="*/ 4237474 h 4237864"/>
                <a:gd name="connsiteX14-2243" fmla="*/ 3763 w 5348445"/>
                <a:gd name="connsiteY14-2244" fmla="*/ 3545827 h 4237864"/>
                <a:gd name="connsiteX15-2245" fmla="*/ 156 w 5348445"/>
                <a:gd name="connsiteY15-2246" fmla="*/ 738327 h 4237864"/>
                <a:gd name="connsiteX0-2247" fmla="*/ 156 w 5348445"/>
                <a:gd name="connsiteY0-2248" fmla="*/ 738327 h 4237864"/>
                <a:gd name="connsiteX1-2249" fmla="*/ 808833 w 5348445"/>
                <a:gd name="connsiteY1-2250" fmla="*/ 2334 h 4237864"/>
                <a:gd name="connsiteX2-2251" fmla="*/ 1665337 w 5348445"/>
                <a:gd name="connsiteY2-2252" fmla="*/ 32349 h 4237864"/>
                <a:gd name="connsiteX3-2253" fmla="*/ 2451856 w 5348445"/>
                <a:gd name="connsiteY3-2254" fmla="*/ 312342 h 4237864"/>
                <a:gd name="connsiteX4-2255" fmla="*/ 2659419 w 5348445"/>
                <a:gd name="connsiteY4-2256" fmla="*/ 51486 h 4237864"/>
                <a:gd name="connsiteX5-2257" fmla="*/ 3226011 w 5348445"/>
                <a:gd name="connsiteY5-2258" fmla="*/ 9412 h 4237864"/>
                <a:gd name="connsiteX6-2259" fmla="*/ 4222582 w 5348445"/>
                <a:gd name="connsiteY6-2260" fmla="*/ 723596 h 4237864"/>
                <a:gd name="connsiteX7-2261" fmla="*/ 4255413 w 5348445"/>
                <a:gd name="connsiteY7-2262" fmla="*/ 1568941 h 4237864"/>
                <a:gd name="connsiteX8-2263" fmla="*/ 4769384 w 5348445"/>
                <a:gd name="connsiteY8-2264" fmla="*/ 1580267 h 4237864"/>
                <a:gd name="connsiteX9-2265" fmla="*/ 5348445 w 5348445"/>
                <a:gd name="connsiteY9-2266" fmla="*/ 2174986 h 4237864"/>
                <a:gd name="connsiteX10-2267" fmla="*/ 4286874 w 5348445"/>
                <a:gd name="connsiteY10-2268" fmla="*/ 2427686 h 4237864"/>
                <a:gd name="connsiteX11-2269" fmla="*/ 4228271 w 5348445"/>
                <a:gd name="connsiteY11-2270" fmla="*/ 3489689 h 4237864"/>
                <a:gd name="connsiteX12-2271" fmla="*/ 3499308 w 5348445"/>
                <a:gd name="connsiteY12-2272" fmla="*/ 4237811 h 4237864"/>
                <a:gd name="connsiteX13-2273" fmla="*/ 773108 w 5348445"/>
                <a:gd name="connsiteY13-2274" fmla="*/ 4237474 h 4237864"/>
                <a:gd name="connsiteX14-2275" fmla="*/ 3763 w 5348445"/>
                <a:gd name="connsiteY14-2276" fmla="*/ 3545827 h 4237864"/>
                <a:gd name="connsiteX15-2277" fmla="*/ 156 w 5348445"/>
                <a:gd name="connsiteY15-2278" fmla="*/ 738327 h 4237864"/>
                <a:gd name="connsiteX0-2279" fmla="*/ 156 w 5348445"/>
                <a:gd name="connsiteY0-2280" fmla="*/ 738327 h 4237864"/>
                <a:gd name="connsiteX1-2281" fmla="*/ 808833 w 5348445"/>
                <a:gd name="connsiteY1-2282" fmla="*/ 2334 h 4237864"/>
                <a:gd name="connsiteX2-2283" fmla="*/ 1665337 w 5348445"/>
                <a:gd name="connsiteY2-2284" fmla="*/ 32349 h 4237864"/>
                <a:gd name="connsiteX3-2285" fmla="*/ 2451856 w 5348445"/>
                <a:gd name="connsiteY3-2286" fmla="*/ 312342 h 4237864"/>
                <a:gd name="connsiteX4-2287" fmla="*/ 2659419 w 5348445"/>
                <a:gd name="connsiteY4-2288" fmla="*/ 51486 h 4237864"/>
                <a:gd name="connsiteX5-2289" fmla="*/ 3226011 w 5348445"/>
                <a:gd name="connsiteY5-2290" fmla="*/ 9412 h 4237864"/>
                <a:gd name="connsiteX6-2291" fmla="*/ 4222582 w 5348445"/>
                <a:gd name="connsiteY6-2292" fmla="*/ 723596 h 4237864"/>
                <a:gd name="connsiteX7-2293" fmla="*/ 4255413 w 5348445"/>
                <a:gd name="connsiteY7-2294" fmla="*/ 1568941 h 4237864"/>
                <a:gd name="connsiteX8-2295" fmla="*/ 4769384 w 5348445"/>
                <a:gd name="connsiteY8-2296" fmla="*/ 1580267 h 4237864"/>
                <a:gd name="connsiteX9-2297" fmla="*/ 5348445 w 5348445"/>
                <a:gd name="connsiteY9-2298" fmla="*/ 2174986 h 4237864"/>
                <a:gd name="connsiteX10-2299" fmla="*/ 4286874 w 5348445"/>
                <a:gd name="connsiteY10-2300" fmla="*/ 2427686 h 4237864"/>
                <a:gd name="connsiteX11-2301" fmla="*/ 4228271 w 5348445"/>
                <a:gd name="connsiteY11-2302" fmla="*/ 3489689 h 4237864"/>
                <a:gd name="connsiteX12-2303" fmla="*/ 3499308 w 5348445"/>
                <a:gd name="connsiteY12-2304" fmla="*/ 4237811 h 4237864"/>
                <a:gd name="connsiteX13-2305" fmla="*/ 773108 w 5348445"/>
                <a:gd name="connsiteY13-2306" fmla="*/ 4237474 h 4237864"/>
                <a:gd name="connsiteX14-2307" fmla="*/ 3763 w 5348445"/>
                <a:gd name="connsiteY14-2308" fmla="*/ 3545827 h 4237864"/>
                <a:gd name="connsiteX15-2309" fmla="*/ 156 w 5348445"/>
                <a:gd name="connsiteY15-2310" fmla="*/ 738327 h 4237864"/>
                <a:gd name="connsiteX0-2311" fmla="*/ 156 w 5348445"/>
                <a:gd name="connsiteY0-2312" fmla="*/ 738327 h 4237864"/>
                <a:gd name="connsiteX1-2313" fmla="*/ 808833 w 5348445"/>
                <a:gd name="connsiteY1-2314" fmla="*/ 2334 h 4237864"/>
                <a:gd name="connsiteX2-2315" fmla="*/ 1665337 w 5348445"/>
                <a:gd name="connsiteY2-2316" fmla="*/ 32349 h 4237864"/>
                <a:gd name="connsiteX3-2317" fmla="*/ 2451856 w 5348445"/>
                <a:gd name="connsiteY3-2318" fmla="*/ 312342 h 4237864"/>
                <a:gd name="connsiteX4-2319" fmla="*/ 2659419 w 5348445"/>
                <a:gd name="connsiteY4-2320" fmla="*/ 51486 h 4237864"/>
                <a:gd name="connsiteX5-2321" fmla="*/ 3226011 w 5348445"/>
                <a:gd name="connsiteY5-2322" fmla="*/ 9412 h 4237864"/>
                <a:gd name="connsiteX6-2323" fmla="*/ 4222582 w 5348445"/>
                <a:gd name="connsiteY6-2324" fmla="*/ 723596 h 4237864"/>
                <a:gd name="connsiteX7-2325" fmla="*/ 4271125 w 5348445"/>
                <a:gd name="connsiteY7-2326" fmla="*/ 1738623 h 4237864"/>
                <a:gd name="connsiteX8-2327" fmla="*/ 4769384 w 5348445"/>
                <a:gd name="connsiteY8-2328" fmla="*/ 1580267 h 4237864"/>
                <a:gd name="connsiteX9-2329" fmla="*/ 5348445 w 5348445"/>
                <a:gd name="connsiteY9-2330" fmla="*/ 2174986 h 4237864"/>
                <a:gd name="connsiteX10-2331" fmla="*/ 4286874 w 5348445"/>
                <a:gd name="connsiteY10-2332" fmla="*/ 2427686 h 4237864"/>
                <a:gd name="connsiteX11-2333" fmla="*/ 4228271 w 5348445"/>
                <a:gd name="connsiteY11-2334" fmla="*/ 3489689 h 4237864"/>
                <a:gd name="connsiteX12-2335" fmla="*/ 3499308 w 5348445"/>
                <a:gd name="connsiteY12-2336" fmla="*/ 4237811 h 4237864"/>
                <a:gd name="connsiteX13-2337" fmla="*/ 773108 w 5348445"/>
                <a:gd name="connsiteY13-2338" fmla="*/ 4237474 h 4237864"/>
                <a:gd name="connsiteX14-2339" fmla="*/ 3763 w 5348445"/>
                <a:gd name="connsiteY14-2340" fmla="*/ 3545827 h 4237864"/>
                <a:gd name="connsiteX15-2341" fmla="*/ 156 w 5348445"/>
                <a:gd name="connsiteY15-2342" fmla="*/ 738327 h 4237864"/>
                <a:gd name="connsiteX0-2343" fmla="*/ 156 w 5348445"/>
                <a:gd name="connsiteY0-2344" fmla="*/ 738327 h 4237864"/>
                <a:gd name="connsiteX1-2345" fmla="*/ 808833 w 5348445"/>
                <a:gd name="connsiteY1-2346" fmla="*/ 2334 h 4237864"/>
                <a:gd name="connsiteX2-2347" fmla="*/ 1665337 w 5348445"/>
                <a:gd name="connsiteY2-2348" fmla="*/ 32349 h 4237864"/>
                <a:gd name="connsiteX3-2349" fmla="*/ 2451856 w 5348445"/>
                <a:gd name="connsiteY3-2350" fmla="*/ 312342 h 4237864"/>
                <a:gd name="connsiteX4-2351" fmla="*/ 2659419 w 5348445"/>
                <a:gd name="connsiteY4-2352" fmla="*/ 51486 h 4237864"/>
                <a:gd name="connsiteX5-2353" fmla="*/ 3226011 w 5348445"/>
                <a:gd name="connsiteY5-2354" fmla="*/ 9412 h 4237864"/>
                <a:gd name="connsiteX6-2355" fmla="*/ 4222582 w 5348445"/>
                <a:gd name="connsiteY6-2356" fmla="*/ 723596 h 4237864"/>
                <a:gd name="connsiteX7-2357" fmla="*/ 4271125 w 5348445"/>
                <a:gd name="connsiteY7-2358" fmla="*/ 1741766 h 4237864"/>
                <a:gd name="connsiteX8-2359" fmla="*/ 4769384 w 5348445"/>
                <a:gd name="connsiteY8-2360" fmla="*/ 1580267 h 4237864"/>
                <a:gd name="connsiteX9-2361" fmla="*/ 5348445 w 5348445"/>
                <a:gd name="connsiteY9-2362" fmla="*/ 2174986 h 4237864"/>
                <a:gd name="connsiteX10-2363" fmla="*/ 4286874 w 5348445"/>
                <a:gd name="connsiteY10-2364" fmla="*/ 2427686 h 4237864"/>
                <a:gd name="connsiteX11-2365" fmla="*/ 4228271 w 5348445"/>
                <a:gd name="connsiteY11-2366" fmla="*/ 3489689 h 4237864"/>
                <a:gd name="connsiteX12-2367" fmla="*/ 3499308 w 5348445"/>
                <a:gd name="connsiteY12-2368" fmla="*/ 4237811 h 4237864"/>
                <a:gd name="connsiteX13-2369" fmla="*/ 773108 w 5348445"/>
                <a:gd name="connsiteY13-2370" fmla="*/ 4237474 h 4237864"/>
                <a:gd name="connsiteX14-2371" fmla="*/ 3763 w 5348445"/>
                <a:gd name="connsiteY14-2372" fmla="*/ 3545827 h 4237864"/>
                <a:gd name="connsiteX15-2373" fmla="*/ 156 w 5348445"/>
                <a:gd name="connsiteY15-2374" fmla="*/ 738327 h 4237864"/>
                <a:gd name="connsiteX0-2375" fmla="*/ 156 w 5348445"/>
                <a:gd name="connsiteY0-2376" fmla="*/ 738327 h 4237864"/>
                <a:gd name="connsiteX1-2377" fmla="*/ 808833 w 5348445"/>
                <a:gd name="connsiteY1-2378" fmla="*/ 2334 h 4237864"/>
                <a:gd name="connsiteX2-2379" fmla="*/ 1665337 w 5348445"/>
                <a:gd name="connsiteY2-2380" fmla="*/ 32349 h 4237864"/>
                <a:gd name="connsiteX3-2381" fmla="*/ 2451856 w 5348445"/>
                <a:gd name="connsiteY3-2382" fmla="*/ 312342 h 4237864"/>
                <a:gd name="connsiteX4-2383" fmla="*/ 2659419 w 5348445"/>
                <a:gd name="connsiteY4-2384" fmla="*/ 51486 h 4237864"/>
                <a:gd name="connsiteX5-2385" fmla="*/ 3226011 w 5348445"/>
                <a:gd name="connsiteY5-2386" fmla="*/ 9412 h 4237864"/>
                <a:gd name="connsiteX6-2387" fmla="*/ 4222582 w 5348445"/>
                <a:gd name="connsiteY6-2388" fmla="*/ 723596 h 4237864"/>
                <a:gd name="connsiteX7-2389" fmla="*/ 4271125 w 5348445"/>
                <a:gd name="connsiteY7-2390" fmla="*/ 1741766 h 4237864"/>
                <a:gd name="connsiteX8-2391" fmla="*/ 4769384 w 5348445"/>
                <a:gd name="connsiteY8-2392" fmla="*/ 1580267 h 4237864"/>
                <a:gd name="connsiteX9-2393" fmla="*/ 5348445 w 5348445"/>
                <a:gd name="connsiteY9-2394" fmla="*/ 2174986 h 4237864"/>
                <a:gd name="connsiteX10-2395" fmla="*/ 4286874 w 5348445"/>
                <a:gd name="connsiteY10-2396" fmla="*/ 2427686 h 4237864"/>
                <a:gd name="connsiteX11-2397" fmla="*/ 4228271 w 5348445"/>
                <a:gd name="connsiteY11-2398" fmla="*/ 3489689 h 4237864"/>
                <a:gd name="connsiteX12-2399" fmla="*/ 3499308 w 5348445"/>
                <a:gd name="connsiteY12-2400" fmla="*/ 4237811 h 4237864"/>
                <a:gd name="connsiteX13-2401" fmla="*/ 773108 w 5348445"/>
                <a:gd name="connsiteY13-2402" fmla="*/ 4237474 h 4237864"/>
                <a:gd name="connsiteX14-2403" fmla="*/ 3763 w 5348445"/>
                <a:gd name="connsiteY14-2404" fmla="*/ 3545827 h 4237864"/>
                <a:gd name="connsiteX15-2405" fmla="*/ 156 w 5348445"/>
                <a:gd name="connsiteY15-2406" fmla="*/ 738327 h 4237864"/>
                <a:gd name="connsiteX0-2407" fmla="*/ 156 w 5348445"/>
                <a:gd name="connsiteY0-2408" fmla="*/ 738327 h 4237864"/>
                <a:gd name="connsiteX1-2409" fmla="*/ 808833 w 5348445"/>
                <a:gd name="connsiteY1-2410" fmla="*/ 2334 h 4237864"/>
                <a:gd name="connsiteX2-2411" fmla="*/ 1665337 w 5348445"/>
                <a:gd name="connsiteY2-2412" fmla="*/ 32349 h 4237864"/>
                <a:gd name="connsiteX3-2413" fmla="*/ 2451856 w 5348445"/>
                <a:gd name="connsiteY3-2414" fmla="*/ 312342 h 4237864"/>
                <a:gd name="connsiteX4-2415" fmla="*/ 2659419 w 5348445"/>
                <a:gd name="connsiteY4-2416" fmla="*/ 51486 h 4237864"/>
                <a:gd name="connsiteX5-2417" fmla="*/ 3226011 w 5348445"/>
                <a:gd name="connsiteY5-2418" fmla="*/ 9412 h 4237864"/>
                <a:gd name="connsiteX6-2419" fmla="*/ 4222582 w 5348445"/>
                <a:gd name="connsiteY6-2420" fmla="*/ 723596 h 4237864"/>
                <a:gd name="connsiteX7-2421" fmla="*/ 4271125 w 5348445"/>
                <a:gd name="connsiteY7-2422" fmla="*/ 1741766 h 4237864"/>
                <a:gd name="connsiteX8-2423" fmla="*/ 4769384 w 5348445"/>
                <a:gd name="connsiteY8-2424" fmla="*/ 1580267 h 4237864"/>
                <a:gd name="connsiteX9-2425" fmla="*/ 5348445 w 5348445"/>
                <a:gd name="connsiteY9-2426" fmla="*/ 2174986 h 4237864"/>
                <a:gd name="connsiteX10-2427" fmla="*/ 4286874 w 5348445"/>
                <a:gd name="connsiteY10-2428" fmla="*/ 2427686 h 4237864"/>
                <a:gd name="connsiteX11-2429" fmla="*/ 4228271 w 5348445"/>
                <a:gd name="connsiteY11-2430" fmla="*/ 3489689 h 4237864"/>
                <a:gd name="connsiteX12-2431" fmla="*/ 3499308 w 5348445"/>
                <a:gd name="connsiteY12-2432" fmla="*/ 4237811 h 4237864"/>
                <a:gd name="connsiteX13-2433" fmla="*/ 773108 w 5348445"/>
                <a:gd name="connsiteY13-2434" fmla="*/ 4237474 h 4237864"/>
                <a:gd name="connsiteX14-2435" fmla="*/ 3763 w 5348445"/>
                <a:gd name="connsiteY14-2436" fmla="*/ 3545827 h 4237864"/>
                <a:gd name="connsiteX15-2437" fmla="*/ 156 w 5348445"/>
                <a:gd name="connsiteY15-2438" fmla="*/ 738327 h 4237864"/>
                <a:gd name="connsiteX0-2439" fmla="*/ 156 w 5348715"/>
                <a:gd name="connsiteY0-2440" fmla="*/ 738327 h 4237864"/>
                <a:gd name="connsiteX1-2441" fmla="*/ 808833 w 5348715"/>
                <a:gd name="connsiteY1-2442" fmla="*/ 2334 h 4237864"/>
                <a:gd name="connsiteX2-2443" fmla="*/ 1665337 w 5348715"/>
                <a:gd name="connsiteY2-2444" fmla="*/ 32349 h 4237864"/>
                <a:gd name="connsiteX3-2445" fmla="*/ 2451856 w 5348715"/>
                <a:gd name="connsiteY3-2446" fmla="*/ 312342 h 4237864"/>
                <a:gd name="connsiteX4-2447" fmla="*/ 2659419 w 5348715"/>
                <a:gd name="connsiteY4-2448" fmla="*/ 51486 h 4237864"/>
                <a:gd name="connsiteX5-2449" fmla="*/ 3226011 w 5348715"/>
                <a:gd name="connsiteY5-2450" fmla="*/ 9412 h 4237864"/>
                <a:gd name="connsiteX6-2451" fmla="*/ 4222582 w 5348715"/>
                <a:gd name="connsiteY6-2452" fmla="*/ 723596 h 4237864"/>
                <a:gd name="connsiteX7-2453" fmla="*/ 4271125 w 5348715"/>
                <a:gd name="connsiteY7-2454" fmla="*/ 1741766 h 4237864"/>
                <a:gd name="connsiteX8-2455" fmla="*/ 4769384 w 5348715"/>
                <a:gd name="connsiteY8-2456" fmla="*/ 1580267 h 4237864"/>
                <a:gd name="connsiteX9-2457" fmla="*/ 5348445 w 5348715"/>
                <a:gd name="connsiteY9-2458" fmla="*/ 2174986 h 4237864"/>
                <a:gd name="connsiteX10-2459" fmla="*/ 4286874 w 5348715"/>
                <a:gd name="connsiteY10-2460" fmla="*/ 2427686 h 4237864"/>
                <a:gd name="connsiteX11-2461" fmla="*/ 4228271 w 5348715"/>
                <a:gd name="connsiteY11-2462" fmla="*/ 3489689 h 4237864"/>
                <a:gd name="connsiteX12-2463" fmla="*/ 3499308 w 5348715"/>
                <a:gd name="connsiteY12-2464" fmla="*/ 4237811 h 4237864"/>
                <a:gd name="connsiteX13-2465" fmla="*/ 773108 w 5348715"/>
                <a:gd name="connsiteY13-2466" fmla="*/ 4237474 h 4237864"/>
                <a:gd name="connsiteX14-2467" fmla="*/ 3763 w 5348715"/>
                <a:gd name="connsiteY14-2468" fmla="*/ 3545827 h 4237864"/>
                <a:gd name="connsiteX15-2469" fmla="*/ 156 w 5348715"/>
                <a:gd name="connsiteY15-2470" fmla="*/ 738327 h 4237864"/>
                <a:gd name="connsiteX0-2471" fmla="*/ 156 w 5348851"/>
                <a:gd name="connsiteY0-2472" fmla="*/ 738327 h 4237864"/>
                <a:gd name="connsiteX1-2473" fmla="*/ 808833 w 5348851"/>
                <a:gd name="connsiteY1-2474" fmla="*/ 2334 h 4237864"/>
                <a:gd name="connsiteX2-2475" fmla="*/ 1665337 w 5348851"/>
                <a:gd name="connsiteY2-2476" fmla="*/ 32349 h 4237864"/>
                <a:gd name="connsiteX3-2477" fmla="*/ 2451856 w 5348851"/>
                <a:gd name="connsiteY3-2478" fmla="*/ 312342 h 4237864"/>
                <a:gd name="connsiteX4-2479" fmla="*/ 2659419 w 5348851"/>
                <a:gd name="connsiteY4-2480" fmla="*/ 51486 h 4237864"/>
                <a:gd name="connsiteX5-2481" fmla="*/ 3226011 w 5348851"/>
                <a:gd name="connsiteY5-2482" fmla="*/ 9412 h 4237864"/>
                <a:gd name="connsiteX6-2483" fmla="*/ 4222582 w 5348851"/>
                <a:gd name="connsiteY6-2484" fmla="*/ 723596 h 4237864"/>
                <a:gd name="connsiteX7-2485" fmla="*/ 4271125 w 5348851"/>
                <a:gd name="connsiteY7-2486" fmla="*/ 1741766 h 4237864"/>
                <a:gd name="connsiteX8-2487" fmla="*/ 4769384 w 5348851"/>
                <a:gd name="connsiteY8-2488" fmla="*/ 1580267 h 4237864"/>
                <a:gd name="connsiteX9-2489" fmla="*/ 5348445 w 5348851"/>
                <a:gd name="connsiteY9-2490" fmla="*/ 2174986 h 4237864"/>
                <a:gd name="connsiteX10-2491" fmla="*/ 4286874 w 5348851"/>
                <a:gd name="connsiteY10-2492" fmla="*/ 2427686 h 4237864"/>
                <a:gd name="connsiteX11-2493" fmla="*/ 4228271 w 5348851"/>
                <a:gd name="connsiteY11-2494" fmla="*/ 3489689 h 4237864"/>
                <a:gd name="connsiteX12-2495" fmla="*/ 3499308 w 5348851"/>
                <a:gd name="connsiteY12-2496" fmla="*/ 4237811 h 4237864"/>
                <a:gd name="connsiteX13-2497" fmla="*/ 773108 w 5348851"/>
                <a:gd name="connsiteY13-2498" fmla="*/ 4237474 h 4237864"/>
                <a:gd name="connsiteX14-2499" fmla="*/ 3763 w 5348851"/>
                <a:gd name="connsiteY14-2500" fmla="*/ 3545827 h 4237864"/>
                <a:gd name="connsiteX15-2501" fmla="*/ 156 w 5348851"/>
                <a:gd name="connsiteY15-2502" fmla="*/ 738327 h 4237864"/>
                <a:gd name="connsiteX0-2503" fmla="*/ 156 w 5348715"/>
                <a:gd name="connsiteY0-2504" fmla="*/ 738327 h 4237864"/>
                <a:gd name="connsiteX1-2505" fmla="*/ 808833 w 5348715"/>
                <a:gd name="connsiteY1-2506" fmla="*/ 2334 h 4237864"/>
                <a:gd name="connsiteX2-2507" fmla="*/ 1665337 w 5348715"/>
                <a:gd name="connsiteY2-2508" fmla="*/ 32349 h 4237864"/>
                <a:gd name="connsiteX3-2509" fmla="*/ 2451856 w 5348715"/>
                <a:gd name="connsiteY3-2510" fmla="*/ 312342 h 4237864"/>
                <a:gd name="connsiteX4-2511" fmla="*/ 2659419 w 5348715"/>
                <a:gd name="connsiteY4-2512" fmla="*/ 51486 h 4237864"/>
                <a:gd name="connsiteX5-2513" fmla="*/ 3226011 w 5348715"/>
                <a:gd name="connsiteY5-2514" fmla="*/ 9412 h 4237864"/>
                <a:gd name="connsiteX6-2515" fmla="*/ 4222582 w 5348715"/>
                <a:gd name="connsiteY6-2516" fmla="*/ 723596 h 4237864"/>
                <a:gd name="connsiteX7-2517" fmla="*/ 4271125 w 5348715"/>
                <a:gd name="connsiteY7-2518" fmla="*/ 1741766 h 4237864"/>
                <a:gd name="connsiteX8-2519" fmla="*/ 4769384 w 5348715"/>
                <a:gd name="connsiteY8-2520" fmla="*/ 1580267 h 4237864"/>
                <a:gd name="connsiteX9-2521" fmla="*/ 5348445 w 5348715"/>
                <a:gd name="connsiteY9-2522" fmla="*/ 2174986 h 4237864"/>
                <a:gd name="connsiteX10-2523" fmla="*/ 4286874 w 5348715"/>
                <a:gd name="connsiteY10-2524" fmla="*/ 2427686 h 4237864"/>
                <a:gd name="connsiteX11-2525" fmla="*/ 4228271 w 5348715"/>
                <a:gd name="connsiteY11-2526" fmla="*/ 3489689 h 4237864"/>
                <a:gd name="connsiteX12-2527" fmla="*/ 3499308 w 5348715"/>
                <a:gd name="connsiteY12-2528" fmla="*/ 4237811 h 4237864"/>
                <a:gd name="connsiteX13-2529" fmla="*/ 773108 w 5348715"/>
                <a:gd name="connsiteY13-2530" fmla="*/ 4237474 h 4237864"/>
                <a:gd name="connsiteX14-2531" fmla="*/ 3763 w 5348715"/>
                <a:gd name="connsiteY14-2532" fmla="*/ 3545827 h 4237864"/>
                <a:gd name="connsiteX15-2533" fmla="*/ 156 w 5348715"/>
                <a:gd name="connsiteY15-2534" fmla="*/ 738327 h 4237864"/>
                <a:gd name="connsiteX0-2535" fmla="*/ 156 w 5348715"/>
                <a:gd name="connsiteY0-2536" fmla="*/ 738327 h 4237864"/>
                <a:gd name="connsiteX1-2537" fmla="*/ 808833 w 5348715"/>
                <a:gd name="connsiteY1-2538" fmla="*/ 2334 h 4237864"/>
                <a:gd name="connsiteX2-2539" fmla="*/ 1665337 w 5348715"/>
                <a:gd name="connsiteY2-2540" fmla="*/ 32349 h 4237864"/>
                <a:gd name="connsiteX3-2541" fmla="*/ 2451856 w 5348715"/>
                <a:gd name="connsiteY3-2542" fmla="*/ 312342 h 4237864"/>
                <a:gd name="connsiteX4-2543" fmla="*/ 2659419 w 5348715"/>
                <a:gd name="connsiteY4-2544" fmla="*/ 51486 h 4237864"/>
                <a:gd name="connsiteX5-2545" fmla="*/ 3226011 w 5348715"/>
                <a:gd name="connsiteY5-2546" fmla="*/ 9412 h 4237864"/>
                <a:gd name="connsiteX6-2547" fmla="*/ 4222582 w 5348715"/>
                <a:gd name="connsiteY6-2548" fmla="*/ 723596 h 4237864"/>
                <a:gd name="connsiteX7-2549" fmla="*/ 4271125 w 5348715"/>
                <a:gd name="connsiteY7-2550" fmla="*/ 1741766 h 4237864"/>
                <a:gd name="connsiteX8-2551" fmla="*/ 4769384 w 5348715"/>
                <a:gd name="connsiteY8-2552" fmla="*/ 1580267 h 4237864"/>
                <a:gd name="connsiteX9-2553" fmla="*/ 5348445 w 5348715"/>
                <a:gd name="connsiteY9-2554" fmla="*/ 2174986 h 4237864"/>
                <a:gd name="connsiteX10-2555" fmla="*/ 4286874 w 5348715"/>
                <a:gd name="connsiteY10-2556" fmla="*/ 2427686 h 4237864"/>
                <a:gd name="connsiteX11-2557" fmla="*/ 4228271 w 5348715"/>
                <a:gd name="connsiteY11-2558" fmla="*/ 3489689 h 4237864"/>
                <a:gd name="connsiteX12-2559" fmla="*/ 3499308 w 5348715"/>
                <a:gd name="connsiteY12-2560" fmla="*/ 4237811 h 4237864"/>
                <a:gd name="connsiteX13-2561" fmla="*/ 773108 w 5348715"/>
                <a:gd name="connsiteY13-2562" fmla="*/ 4237474 h 4237864"/>
                <a:gd name="connsiteX14-2563" fmla="*/ 3763 w 5348715"/>
                <a:gd name="connsiteY14-2564" fmla="*/ 3545827 h 4237864"/>
                <a:gd name="connsiteX15-2565" fmla="*/ 156 w 5348715"/>
                <a:gd name="connsiteY15-2566" fmla="*/ 738327 h 4237864"/>
                <a:gd name="connsiteX0-2567" fmla="*/ 156 w 5348715"/>
                <a:gd name="connsiteY0-2568" fmla="*/ 738327 h 4237864"/>
                <a:gd name="connsiteX1-2569" fmla="*/ 808833 w 5348715"/>
                <a:gd name="connsiteY1-2570" fmla="*/ 2334 h 4237864"/>
                <a:gd name="connsiteX2-2571" fmla="*/ 1665337 w 5348715"/>
                <a:gd name="connsiteY2-2572" fmla="*/ 32349 h 4237864"/>
                <a:gd name="connsiteX3-2573" fmla="*/ 2451856 w 5348715"/>
                <a:gd name="connsiteY3-2574" fmla="*/ 312342 h 4237864"/>
                <a:gd name="connsiteX4-2575" fmla="*/ 2659419 w 5348715"/>
                <a:gd name="connsiteY4-2576" fmla="*/ 51486 h 4237864"/>
                <a:gd name="connsiteX5-2577" fmla="*/ 3226011 w 5348715"/>
                <a:gd name="connsiteY5-2578" fmla="*/ 9412 h 4237864"/>
                <a:gd name="connsiteX6-2579" fmla="*/ 4222582 w 5348715"/>
                <a:gd name="connsiteY6-2580" fmla="*/ 723596 h 4237864"/>
                <a:gd name="connsiteX7-2581" fmla="*/ 4271125 w 5348715"/>
                <a:gd name="connsiteY7-2582" fmla="*/ 1741766 h 4237864"/>
                <a:gd name="connsiteX8-2583" fmla="*/ 4769384 w 5348715"/>
                <a:gd name="connsiteY8-2584" fmla="*/ 1580267 h 4237864"/>
                <a:gd name="connsiteX9-2585" fmla="*/ 5348445 w 5348715"/>
                <a:gd name="connsiteY9-2586" fmla="*/ 2174986 h 4237864"/>
                <a:gd name="connsiteX10-2587" fmla="*/ 4286874 w 5348715"/>
                <a:gd name="connsiteY10-2588" fmla="*/ 2427686 h 4237864"/>
                <a:gd name="connsiteX11-2589" fmla="*/ 4228271 w 5348715"/>
                <a:gd name="connsiteY11-2590" fmla="*/ 3489689 h 4237864"/>
                <a:gd name="connsiteX12-2591" fmla="*/ 3499308 w 5348715"/>
                <a:gd name="connsiteY12-2592" fmla="*/ 4237811 h 4237864"/>
                <a:gd name="connsiteX13-2593" fmla="*/ 773108 w 5348715"/>
                <a:gd name="connsiteY13-2594" fmla="*/ 4237474 h 4237864"/>
                <a:gd name="connsiteX14-2595" fmla="*/ 3763 w 5348715"/>
                <a:gd name="connsiteY14-2596" fmla="*/ 3545827 h 4237864"/>
                <a:gd name="connsiteX15-2597" fmla="*/ 156 w 5348715"/>
                <a:gd name="connsiteY15-2598" fmla="*/ 738327 h 4237864"/>
                <a:gd name="connsiteX0-2599" fmla="*/ 156 w 5348715"/>
                <a:gd name="connsiteY0-2600" fmla="*/ 738327 h 4237864"/>
                <a:gd name="connsiteX1-2601" fmla="*/ 808833 w 5348715"/>
                <a:gd name="connsiteY1-2602" fmla="*/ 2334 h 4237864"/>
                <a:gd name="connsiteX2-2603" fmla="*/ 1665337 w 5348715"/>
                <a:gd name="connsiteY2-2604" fmla="*/ 32349 h 4237864"/>
                <a:gd name="connsiteX3-2605" fmla="*/ 2451856 w 5348715"/>
                <a:gd name="connsiteY3-2606" fmla="*/ 312342 h 4237864"/>
                <a:gd name="connsiteX4-2607" fmla="*/ 2659419 w 5348715"/>
                <a:gd name="connsiteY4-2608" fmla="*/ 51486 h 4237864"/>
                <a:gd name="connsiteX5-2609" fmla="*/ 3226011 w 5348715"/>
                <a:gd name="connsiteY5-2610" fmla="*/ 9412 h 4237864"/>
                <a:gd name="connsiteX6-2611" fmla="*/ 4222582 w 5348715"/>
                <a:gd name="connsiteY6-2612" fmla="*/ 723596 h 4237864"/>
                <a:gd name="connsiteX7-2613" fmla="*/ 4271125 w 5348715"/>
                <a:gd name="connsiteY7-2614" fmla="*/ 1741766 h 4237864"/>
                <a:gd name="connsiteX8-2615" fmla="*/ 4769384 w 5348715"/>
                <a:gd name="connsiteY8-2616" fmla="*/ 1580267 h 4237864"/>
                <a:gd name="connsiteX9-2617" fmla="*/ 5348445 w 5348715"/>
                <a:gd name="connsiteY9-2618" fmla="*/ 2174986 h 4237864"/>
                <a:gd name="connsiteX10-2619" fmla="*/ 4286874 w 5348715"/>
                <a:gd name="connsiteY10-2620" fmla="*/ 2427686 h 4237864"/>
                <a:gd name="connsiteX11-2621" fmla="*/ 4228271 w 5348715"/>
                <a:gd name="connsiteY11-2622" fmla="*/ 3489689 h 4237864"/>
                <a:gd name="connsiteX12-2623" fmla="*/ 3499308 w 5348715"/>
                <a:gd name="connsiteY12-2624" fmla="*/ 4237811 h 4237864"/>
                <a:gd name="connsiteX13-2625" fmla="*/ 773108 w 5348715"/>
                <a:gd name="connsiteY13-2626" fmla="*/ 4237474 h 4237864"/>
                <a:gd name="connsiteX14-2627" fmla="*/ 3763 w 5348715"/>
                <a:gd name="connsiteY14-2628" fmla="*/ 3545827 h 4237864"/>
                <a:gd name="connsiteX15-2629" fmla="*/ 156 w 5348715"/>
                <a:gd name="connsiteY15-2630" fmla="*/ 738327 h 4237864"/>
                <a:gd name="connsiteX0-2631" fmla="*/ 156 w 5348715"/>
                <a:gd name="connsiteY0-2632" fmla="*/ 738327 h 4237864"/>
                <a:gd name="connsiteX1-2633" fmla="*/ 808833 w 5348715"/>
                <a:gd name="connsiteY1-2634" fmla="*/ 2334 h 4237864"/>
                <a:gd name="connsiteX2-2635" fmla="*/ 1665337 w 5348715"/>
                <a:gd name="connsiteY2-2636" fmla="*/ 32349 h 4237864"/>
                <a:gd name="connsiteX3-2637" fmla="*/ 2451856 w 5348715"/>
                <a:gd name="connsiteY3-2638" fmla="*/ 312342 h 4237864"/>
                <a:gd name="connsiteX4-2639" fmla="*/ 2659419 w 5348715"/>
                <a:gd name="connsiteY4-2640" fmla="*/ 51486 h 4237864"/>
                <a:gd name="connsiteX5-2641" fmla="*/ 3226011 w 5348715"/>
                <a:gd name="connsiteY5-2642" fmla="*/ 9412 h 4237864"/>
                <a:gd name="connsiteX6-2643" fmla="*/ 4222582 w 5348715"/>
                <a:gd name="connsiteY6-2644" fmla="*/ 723596 h 4237864"/>
                <a:gd name="connsiteX7-2645" fmla="*/ 4271125 w 5348715"/>
                <a:gd name="connsiteY7-2646" fmla="*/ 1741766 h 4237864"/>
                <a:gd name="connsiteX8-2647" fmla="*/ 4769384 w 5348715"/>
                <a:gd name="connsiteY8-2648" fmla="*/ 1580267 h 4237864"/>
                <a:gd name="connsiteX9-2649" fmla="*/ 5348445 w 5348715"/>
                <a:gd name="connsiteY9-2650" fmla="*/ 2174986 h 4237864"/>
                <a:gd name="connsiteX10-2651" fmla="*/ 4286874 w 5348715"/>
                <a:gd name="connsiteY10-2652" fmla="*/ 2427686 h 4237864"/>
                <a:gd name="connsiteX11-2653" fmla="*/ 4228271 w 5348715"/>
                <a:gd name="connsiteY11-2654" fmla="*/ 3489689 h 4237864"/>
                <a:gd name="connsiteX12-2655" fmla="*/ 3499308 w 5348715"/>
                <a:gd name="connsiteY12-2656" fmla="*/ 4237811 h 4237864"/>
                <a:gd name="connsiteX13-2657" fmla="*/ 773108 w 5348715"/>
                <a:gd name="connsiteY13-2658" fmla="*/ 4237474 h 4237864"/>
                <a:gd name="connsiteX14-2659" fmla="*/ 3763 w 5348715"/>
                <a:gd name="connsiteY14-2660" fmla="*/ 3545827 h 4237864"/>
                <a:gd name="connsiteX15-2661" fmla="*/ 156 w 5348715"/>
                <a:gd name="connsiteY15-2662" fmla="*/ 738327 h 423786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 ang="0">
                  <a:pos x="connsiteX9-221" y="connsiteY9-222"/>
                </a:cxn>
                <a:cxn ang="0">
                  <a:pos x="connsiteX10-263" y="connsiteY10-264"/>
                </a:cxn>
                <a:cxn ang="0">
                  <a:pos x="connsiteX11-309" y="connsiteY11-310"/>
                </a:cxn>
                <a:cxn ang="0">
                  <a:pos x="connsiteX12-359" y="connsiteY12-360"/>
                </a:cxn>
                <a:cxn ang="0">
                  <a:pos x="connsiteX13-517" y="connsiteY13-518"/>
                </a:cxn>
                <a:cxn ang="0">
                  <a:pos x="connsiteX14-715" y="connsiteY14-716"/>
                </a:cxn>
                <a:cxn ang="0">
                  <a:pos x="connsiteX15-837" y="connsiteY15-838"/>
                </a:cxn>
              </a:cxnLst>
              <a:rect l="l" t="t" r="r" b="b"/>
              <a:pathLst>
                <a:path w="5348715" h="4237864">
                  <a:moveTo>
                    <a:pt x="156" y="738327"/>
                  </a:moveTo>
                  <a:cubicBezTo>
                    <a:pt x="-7377" y="528413"/>
                    <a:pt x="258176" y="48827"/>
                    <a:pt x="808833" y="2334"/>
                  </a:cubicBezTo>
                  <a:cubicBezTo>
                    <a:pt x="1100866" y="-724"/>
                    <a:pt x="1386367" y="-7047"/>
                    <a:pt x="1665337" y="32349"/>
                  </a:cubicBezTo>
                  <a:cubicBezTo>
                    <a:pt x="645173" y="1237112"/>
                    <a:pt x="3112791" y="1419705"/>
                    <a:pt x="2451856" y="312342"/>
                  </a:cubicBezTo>
                  <a:cubicBezTo>
                    <a:pt x="2413275" y="244984"/>
                    <a:pt x="2320960" y="93559"/>
                    <a:pt x="2659419" y="51486"/>
                  </a:cubicBezTo>
                  <a:cubicBezTo>
                    <a:pt x="2857710" y="15465"/>
                    <a:pt x="3040290" y="1441"/>
                    <a:pt x="3226011" y="9412"/>
                  </a:cubicBezTo>
                  <a:cubicBezTo>
                    <a:pt x="4042111" y="-29047"/>
                    <a:pt x="4185765" y="520100"/>
                    <a:pt x="4222582" y="723596"/>
                  </a:cubicBezTo>
                  <a:cubicBezTo>
                    <a:pt x="4227241" y="1030516"/>
                    <a:pt x="4260181" y="1459984"/>
                    <a:pt x="4271125" y="1741766"/>
                  </a:cubicBezTo>
                  <a:cubicBezTo>
                    <a:pt x="4286382" y="1892180"/>
                    <a:pt x="4405334" y="1816351"/>
                    <a:pt x="4769384" y="1580267"/>
                  </a:cubicBezTo>
                  <a:cubicBezTo>
                    <a:pt x="5018965" y="1417146"/>
                    <a:pt x="5359672" y="1869909"/>
                    <a:pt x="5348445" y="2174986"/>
                  </a:cubicBezTo>
                  <a:cubicBezTo>
                    <a:pt x="5318241" y="3060497"/>
                    <a:pt x="4794702" y="2799082"/>
                    <a:pt x="4286874" y="2427686"/>
                  </a:cubicBezTo>
                  <a:cubicBezTo>
                    <a:pt x="4235917" y="2718843"/>
                    <a:pt x="4247805" y="3135688"/>
                    <a:pt x="4228271" y="3489689"/>
                  </a:cubicBezTo>
                  <a:cubicBezTo>
                    <a:pt x="4201391" y="3890820"/>
                    <a:pt x="3757344" y="4242872"/>
                    <a:pt x="3499308" y="4237811"/>
                  </a:cubicBezTo>
                  <a:lnTo>
                    <a:pt x="773108" y="4237474"/>
                  </a:lnTo>
                  <a:cubicBezTo>
                    <a:pt x="323831" y="4233434"/>
                    <a:pt x="8255" y="3786378"/>
                    <a:pt x="3763" y="3545827"/>
                  </a:cubicBezTo>
                  <a:cubicBezTo>
                    <a:pt x="2561" y="2354957"/>
                    <a:pt x="1358" y="1929197"/>
                    <a:pt x="156" y="7383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7" name="Rectangle 26"/>
            <p:cNvSpPr/>
            <p:nvPr/>
          </p:nvSpPr>
          <p:spPr>
            <a:xfrm>
              <a:off x="6957356" y="5460954"/>
              <a:ext cx="977643" cy="350201"/>
            </a:xfrm>
            <a:prstGeom prst="rect">
              <a:avLst/>
            </a:prstGeom>
          </p:spPr>
          <p:txBody>
            <a:bodyPr wrap="none">
              <a:spAutoFit/>
            </a:bodyPr>
            <a:lstStyle/>
            <a:p>
              <a:pPr algn="ctr"/>
              <a:r>
                <a:rPr lang="vi-VN" dirty="0">
                  <a:solidFill>
                    <a:schemeClr val="bg1"/>
                  </a:solidFill>
                  <a:latin typeface="+mn-lt"/>
                  <a:ea typeface="+mn-ea"/>
                  <a:cs typeface="+mn-ea"/>
                  <a:sym typeface="+mn-lt"/>
                </a:rPr>
                <a:t>Element</a:t>
              </a:r>
              <a:endParaRPr lang="en-US" dirty="0">
                <a:solidFill>
                  <a:schemeClr val="bg1"/>
                </a:solidFill>
                <a:latin typeface="+mn-lt"/>
                <a:ea typeface="+mn-ea"/>
                <a:cs typeface="+mn-ea"/>
                <a:sym typeface="+mn-lt"/>
              </a:endParaRPr>
            </a:p>
          </p:txBody>
        </p:sp>
        <p:grpSp>
          <p:nvGrpSpPr>
            <p:cNvPr id="28" name="Group 27"/>
            <p:cNvGrpSpPr/>
            <p:nvPr/>
          </p:nvGrpSpPr>
          <p:grpSpPr>
            <a:xfrm>
              <a:off x="7292584" y="5012271"/>
              <a:ext cx="307185" cy="410047"/>
              <a:chOff x="1563688" y="8880475"/>
              <a:chExt cx="696912" cy="930275"/>
            </a:xfrm>
            <a:solidFill>
              <a:schemeClr val="bg1"/>
            </a:solidFill>
          </p:grpSpPr>
          <p:sp>
            <p:nvSpPr>
              <p:cNvPr id="29" name="AutoShape 108"/>
              <p:cNvSpPr/>
              <p:nvPr/>
            </p:nvSpPr>
            <p:spPr bwMode="auto">
              <a:xfrm>
                <a:off x="1736725" y="9055100"/>
                <a:ext cx="349250"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sp>
            <p:nvSpPr>
              <p:cNvPr id="30" name="AutoShape 109"/>
              <p:cNvSpPr/>
              <p:nvPr/>
            </p:nvSpPr>
            <p:spPr bwMode="auto">
              <a:xfrm>
                <a:off x="1563688" y="8880475"/>
                <a:ext cx="696912" cy="930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grpSp>
      </p:grpSp>
      <p:grpSp>
        <p:nvGrpSpPr>
          <p:cNvPr id="31" name="Group 30"/>
          <p:cNvGrpSpPr/>
          <p:nvPr/>
        </p:nvGrpSpPr>
        <p:grpSpPr>
          <a:xfrm>
            <a:off x="5559701" y="2984429"/>
            <a:ext cx="1286202" cy="1623346"/>
            <a:chOff x="5271374" y="2829836"/>
            <a:chExt cx="1219577" cy="1539257"/>
          </a:xfrm>
        </p:grpSpPr>
        <p:sp>
          <p:nvSpPr>
            <p:cNvPr id="32" name="Rectangle 4"/>
            <p:cNvSpPr/>
            <p:nvPr/>
          </p:nvSpPr>
          <p:spPr>
            <a:xfrm rot="16200000" flipV="1">
              <a:off x="5111534" y="2989676"/>
              <a:ext cx="1539257" cy="1219577"/>
            </a:xfrm>
            <a:custGeom>
              <a:avLst/>
              <a:gdLst>
                <a:gd name="connsiteX0" fmla="*/ 0 w 5306094"/>
                <a:gd name="connsiteY0" fmla="*/ 0 h 4224272"/>
                <a:gd name="connsiteX1" fmla="*/ 5306094 w 5306094"/>
                <a:gd name="connsiteY1" fmla="*/ 0 h 4224272"/>
                <a:gd name="connsiteX2" fmla="*/ 5306094 w 5306094"/>
                <a:gd name="connsiteY2" fmla="*/ 4224272 h 4224272"/>
                <a:gd name="connsiteX3" fmla="*/ 0 w 5306094"/>
                <a:gd name="connsiteY3" fmla="*/ 4224272 h 4224272"/>
                <a:gd name="connsiteX4" fmla="*/ 0 w 5306094"/>
                <a:gd name="connsiteY4" fmla="*/ 0 h 4224272"/>
                <a:gd name="connsiteX0-1" fmla="*/ 0 w 5306094"/>
                <a:gd name="connsiteY0-2" fmla="*/ 12879 h 4237151"/>
                <a:gd name="connsiteX1-3" fmla="*/ 1622737 w 5306094"/>
                <a:gd name="connsiteY1-4" fmla="*/ 0 h 4237151"/>
                <a:gd name="connsiteX2-5" fmla="*/ 5306094 w 5306094"/>
                <a:gd name="connsiteY2-6" fmla="*/ 12879 h 4237151"/>
                <a:gd name="connsiteX3-7" fmla="*/ 5306094 w 5306094"/>
                <a:gd name="connsiteY3-8" fmla="*/ 4237151 h 4237151"/>
                <a:gd name="connsiteX4-9" fmla="*/ 0 w 5306094"/>
                <a:gd name="connsiteY4-10" fmla="*/ 4237151 h 4237151"/>
                <a:gd name="connsiteX5" fmla="*/ 0 w 5306094"/>
                <a:gd name="connsiteY5" fmla="*/ 12879 h 4237151"/>
                <a:gd name="connsiteX0-11" fmla="*/ 0 w 5306094"/>
                <a:gd name="connsiteY0-12" fmla="*/ 25756 h 4250028"/>
                <a:gd name="connsiteX1-13" fmla="*/ 1622737 w 5306094"/>
                <a:gd name="connsiteY1-14" fmla="*/ 12877 h 4250028"/>
                <a:gd name="connsiteX2-15" fmla="*/ 2588652 w 5306094"/>
                <a:gd name="connsiteY2-16" fmla="*/ 0 h 4250028"/>
                <a:gd name="connsiteX3-17" fmla="*/ 5306094 w 5306094"/>
                <a:gd name="connsiteY3-18" fmla="*/ 25756 h 4250028"/>
                <a:gd name="connsiteX4-19" fmla="*/ 5306094 w 5306094"/>
                <a:gd name="connsiteY4-20" fmla="*/ 4250028 h 4250028"/>
                <a:gd name="connsiteX5-21" fmla="*/ 0 w 5306094"/>
                <a:gd name="connsiteY5-22" fmla="*/ 4250028 h 4250028"/>
                <a:gd name="connsiteX6" fmla="*/ 0 w 5306094"/>
                <a:gd name="connsiteY6" fmla="*/ 25756 h 4250028"/>
                <a:gd name="connsiteX0-23" fmla="*/ 0 w 5306094"/>
                <a:gd name="connsiteY0-24" fmla="*/ 12879 h 4237151"/>
                <a:gd name="connsiteX1-25" fmla="*/ 1622737 w 5306094"/>
                <a:gd name="connsiteY1-26" fmla="*/ 0 h 4237151"/>
                <a:gd name="connsiteX2-27" fmla="*/ 5306094 w 5306094"/>
                <a:gd name="connsiteY2-28" fmla="*/ 12879 h 4237151"/>
                <a:gd name="connsiteX3-29" fmla="*/ 5306094 w 5306094"/>
                <a:gd name="connsiteY3-30" fmla="*/ 4237151 h 4237151"/>
                <a:gd name="connsiteX4-31" fmla="*/ 0 w 5306094"/>
                <a:gd name="connsiteY4-32" fmla="*/ 4237151 h 4237151"/>
                <a:gd name="connsiteX5-33" fmla="*/ 0 w 5306094"/>
                <a:gd name="connsiteY5-34" fmla="*/ 12879 h 4237151"/>
                <a:gd name="connsiteX0-35" fmla="*/ 0 w 5306094"/>
                <a:gd name="connsiteY0-36" fmla="*/ 12879 h 4237151"/>
                <a:gd name="connsiteX1-37" fmla="*/ 1622737 w 5306094"/>
                <a:gd name="connsiteY1-38" fmla="*/ 0 h 4237151"/>
                <a:gd name="connsiteX2-39" fmla="*/ 3207194 w 5306094"/>
                <a:gd name="connsiteY2-40" fmla="*/ 5532 h 4237151"/>
                <a:gd name="connsiteX3-41" fmla="*/ 5306094 w 5306094"/>
                <a:gd name="connsiteY3-42" fmla="*/ 12879 h 4237151"/>
                <a:gd name="connsiteX4-43" fmla="*/ 5306094 w 5306094"/>
                <a:gd name="connsiteY4-44" fmla="*/ 4237151 h 4237151"/>
                <a:gd name="connsiteX5-45" fmla="*/ 0 w 5306094"/>
                <a:gd name="connsiteY5-46" fmla="*/ 4237151 h 4237151"/>
                <a:gd name="connsiteX6-47" fmla="*/ 0 w 5306094"/>
                <a:gd name="connsiteY6-48" fmla="*/ 12879 h 4237151"/>
                <a:gd name="connsiteX0-49" fmla="*/ 0 w 5306094"/>
                <a:gd name="connsiteY0-50" fmla="*/ 12879 h 4237151"/>
                <a:gd name="connsiteX1-51" fmla="*/ 1622737 w 5306094"/>
                <a:gd name="connsiteY1-52" fmla="*/ 0 h 4237151"/>
                <a:gd name="connsiteX2-53" fmla="*/ 2620968 w 5306094"/>
                <a:gd name="connsiteY2-54" fmla="*/ 2727 h 4237151"/>
                <a:gd name="connsiteX3-55" fmla="*/ 3207194 w 5306094"/>
                <a:gd name="connsiteY3-56" fmla="*/ 5532 h 4237151"/>
                <a:gd name="connsiteX4-57" fmla="*/ 5306094 w 5306094"/>
                <a:gd name="connsiteY4-58" fmla="*/ 12879 h 4237151"/>
                <a:gd name="connsiteX5-59" fmla="*/ 5306094 w 5306094"/>
                <a:gd name="connsiteY5-60" fmla="*/ 4237151 h 4237151"/>
                <a:gd name="connsiteX6-61" fmla="*/ 0 w 5306094"/>
                <a:gd name="connsiteY6-62" fmla="*/ 4237151 h 4237151"/>
                <a:gd name="connsiteX7" fmla="*/ 0 w 5306094"/>
                <a:gd name="connsiteY7" fmla="*/ 12879 h 4237151"/>
                <a:gd name="connsiteX0-63" fmla="*/ 0 w 5306094"/>
                <a:gd name="connsiteY0-64" fmla="*/ 12879 h 4237151"/>
                <a:gd name="connsiteX1-65" fmla="*/ 1622737 w 5306094"/>
                <a:gd name="connsiteY1-66" fmla="*/ 0 h 4237151"/>
                <a:gd name="connsiteX2-67" fmla="*/ 2640602 w 5306094"/>
                <a:gd name="connsiteY2-68" fmla="*/ 47606 h 4237151"/>
                <a:gd name="connsiteX3-69" fmla="*/ 3207194 w 5306094"/>
                <a:gd name="connsiteY3-70" fmla="*/ 5532 h 4237151"/>
                <a:gd name="connsiteX4-71" fmla="*/ 5306094 w 5306094"/>
                <a:gd name="connsiteY4-72" fmla="*/ 12879 h 4237151"/>
                <a:gd name="connsiteX5-73" fmla="*/ 5306094 w 5306094"/>
                <a:gd name="connsiteY5-74" fmla="*/ 4237151 h 4237151"/>
                <a:gd name="connsiteX6-75" fmla="*/ 0 w 5306094"/>
                <a:gd name="connsiteY6-76" fmla="*/ 4237151 h 4237151"/>
                <a:gd name="connsiteX7-77" fmla="*/ 0 w 5306094"/>
                <a:gd name="connsiteY7-78" fmla="*/ 12879 h 4237151"/>
                <a:gd name="connsiteX0-79" fmla="*/ 0 w 5306094"/>
                <a:gd name="connsiteY0-80" fmla="*/ 12879 h 4237151"/>
                <a:gd name="connsiteX1-81" fmla="*/ 1622737 w 5306094"/>
                <a:gd name="connsiteY1-82" fmla="*/ 0 h 4237151"/>
                <a:gd name="connsiteX2-83" fmla="*/ 2374136 w 5306094"/>
                <a:gd name="connsiteY2-84" fmla="*/ 39191 h 4237151"/>
                <a:gd name="connsiteX3-85" fmla="*/ 2640602 w 5306094"/>
                <a:gd name="connsiteY3-86" fmla="*/ 47606 h 4237151"/>
                <a:gd name="connsiteX4-87" fmla="*/ 3207194 w 5306094"/>
                <a:gd name="connsiteY4-88" fmla="*/ 5532 h 4237151"/>
                <a:gd name="connsiteX5-89" fmla="*/ 5306094 w 5306094"/>
                <a:gd name="connsiteY5-90" fmla="*/ 12879 h 4237151"/>
                <a:gd name="connsiteX6-91" fmla="*/ 5306094 w 5306094"/>
                <a:gd name="connsiteY6-92" fmla="*/ 4237151 h 4237151"/>
                <a:gd name="connsiteX7-93" fmla="*/ 0 w 5306094"/>
                <a:gd name="connsiteY7-94" fmla="*/ 4237151 h 4237151"/>
                <a:gd name="connsiteX8" fmla="*/ 0 w 5306094"/>
                <a:gd name="connsiteY8" fmla="*/ 12879 h 4237151"/>
                <a:gd name="connsiteX0-95" fmla="*/ 0 w 5306094"/>
                <a:gd name="connsiteY0-96" fmla="*/ 12879 h 4237151"/>
                <a:gd name="connsiteX1-97" fmla="*/ 1622737 w 5306094"/>
                <a:gd name="connsiteY1-98" fmla="*/ 0 h 4237151"/>
                <a:gd name="connsiteX2-99" fmla="*/ 2433039 w 5306094"/>
                <a:gd name="connsiteY2-100" fmla="*/ 308462 h 4237151"/>
                <a:gd name="connsiteX3-101" fmla="*/ 2640602 w 5306094"/>
                <a:gd name="connsiteY3-102" fmla="*/ 47606 h 4237151"/>
                <a:gd name="connsiteX4-103" fmla="*/ 3207194 w 5306094"/>
                <a:gd name="connsiteY4-104" fmla="*/ 5532 h 4237151"/>
                <a:gd name="connsiteX5-105" fmla="*/ 5306094 w 5306094"/>
                <a:gd name="connsiteY5-106" fmla="*/ 12879 h 4237151"/>
                <a:gd name="connsiteX6-107" fmla="*/ 5306094 w 5306094"/>
                <a:gd name="connsiteY6-108" fmla="*/ 4237151 h 4237151"/>
                <a:gd name="connsiteX7-109" fmla="*/ 0 w 5306094"/>
                <a:gd name="connsiteY7-110" fmla="*/ 4237151 h 4237151"/>
                <a:gd name="connsiteX8-111" fmla="*/ 0 w 5306094"/>
                <a:gd name="connsiteY8-112" fmla="*/ 12879 h 4237151"/>
                <a:gd name="connsiteX0-113" fmla="*/ 0 w 5306094"/>
                <a:gd name="connsiteY0-114" fmla="*/ 7347 h 4231619"/>
                <a:gd name="connsiteX1-115" fmla="*/ 1614323 w 5306094"/>
                <a:gd name="connsiteY1-116" fmla="*/ 30931 h 4231619"/>
                <a:gd name="connsiteX2-117" fmla="*/ 2433039 w 5306094"/>
                <a:gd name="connsiteY2-118" fmla="*/ 302930 h 4231619"/>
                <a:gd name="connsiteX3-119" fmla="*/ 2640602 w 5306094"/>
                <a:gd name="connsiteY3-120" fmla="*/ 42074 h 4231619"/>
                <a:gd name="connsiteX4-121" fmla="*/ 3207194 w 5306094"/>
                <a:gd name="connsiteY4-122" fmla="*/ 0 h 4231619"/>
                <a:gd name="connsiteX5-123" fmla="*/ 5306094 w 5306094"/>
                <a:gd name="connsiteY5-124" fmla="*/ 7347 h 4231619"/>
                <a:gd name="connsiteX6-125" fmla="*/ 5306094 w 5306094"/>
                <a:gd name="connsiteY6-126" fmla="*/ 4231619 h 4231619"/>
                <a:gd name="connsiteX7-127" fmla="*/ 0 w 5306094"/>
                <a:gd name="connsiteY7-128" fmla="*/ 4231619 h 4231619"/>
                <a:gd name="connsiteX8-129" fmla="*/ 0 w 5306094"/>
                <a:gd name="connsiteY8-130" fmla="*/ 7347 h 4231619"/>
                <a:gd name="connsiteX0-131" fmla="*/ 0 w 5306094"/>
                <a:gd name="connsiteY0-132" fmla="*/ 7347 h 4231619"/>
                <a:gd name="connsiteX1-133" fmla="*/ 1617128 w 5306094"/>
                <a:gd name="connsiteY1-134" fmla="*/ 77 h 4231619"/>
                <a:gd name="connsiteX2-135" fmla="*/ 2433039 w 5306094"/>
                <a:gd name="connsiteY2-136" fmla="*/ 302930 h 4231619"/>
                <a:gd name="connsiteX3-137" fmla="*/ 2640602 w 5306094"/>
                <a:gd name="connsiteY3-138" fmla="*/ 42074 h 4231619"/>
                <a:gd name="connsiteX4-139" fmla="*/ 3207194 w 5306094"/>
                <a:gd name="connsiteY4-140" fmla="*/ 0 h 4231619"/>
                <a:gd name="connsiteX5-141" fmla="*/ 5306094 w 5306094"/>
                <a:gd name="connsiteY5-142" fmla="*/ 7347 h 4231619"/>
                <a:gd name="connsiteX6-143" fmla="*/ 5306094 w 5306094"/>
                <a:gd name="connsiteY6-144" fmla="*/ 4231619 h 4231619"/>
                <a:gd name="connsiteX7-145" fmla="*/ 0 w 5306094"/>
                <a:gd name="connsiteY7-146" fmla="*/ 4231619 h 4231619"/>
                <a:gd name="connsiteX8-147" fmla="*/ 0 w 5306094"/>
                <a:gd name="connsiteY8-148" fmla="*/ 7347 h 4231619"/>
                <a:gd name="connsiteX0-149" fmla="*/ 0 w 5306094"/>
                <a:gd name="connsiteY0-150" fmla="*/ 7347 h 4231619"/>
                <a:gd name="connsiteX1-151" fmla="*/ 1617128 w 5306094"/>
                <a:gd name="connsiteY1-152" fmla="*/ 77 h 4231619"/>
                <a:gd name="connsiteX2-153" fmla="*/ 2433039 w 5306094"/>
                <a:gd name="connsiteY2-154" fmla="*/ 302930 h 4231619"/>
                <a:gd name="connsiteX3-155" fmla="*/ 2640602 w 5306094"/>
                <a:gd name="connsiteY3-156" fmla="*/ 42074 h 4231619"/>
                <a:gd name="connsiteX4-157" fmla="*/ 3207194 w 5306094"/>
                <a:gd name="connsiteY4-158" fmla="*/ 0 h 4231619"/>
                <a:gd name="connsiteX5-159" fmla="*/ 5306094 w 5306094"/>
                <a:gd name="connsiteY5-160" fmla="*/ 7347 h 4231619"/>
                <a:gd name="connsiteX6-161" fmla="*/ 5306094 w 5306094"/>
                <a:gd name="connsiteY6-162" fmla="*/ 4231619 h 4231619"/>
                <a:gd name="connsiteX7-163" fmla="*/ 0 w 5306094"/>
                <a:gd name="connsiteY7-164" fmla="*/ 4231619 h 4231619"/>
                <a:gd name="connsiteX8-165" fmla="*/ 0 w 5306094"/>
                <a:gd name="connsiteY8-166" fmla="*/ 7347 h 4231619"/>
                <a:gd name="connsiteX0-167" fmla="*/ 0 w 5306094"/>
                <a:gd name="connsiteY0-168" fmla="*/ 7347 h 4231619"/>
                <a:gd name="connsiteX1-169" fmla="*/ 1617128 w 5306094"/>
                <a:gd name="connsiteY1-170" fmla="*/ 77 h 4231619"/>
                <a:gd name="connsiteX2-171" fmla="*/ 2433039 w 5306094"/>
                <a:gd name="connsiteY2-172" fmla="*/ 302930 h 4231619"/>
                <a:gd name="connsiteX3-173" fmla="*/ 2640602 w 5306094"/>
                <a:gd name="connsiteY3-174" fmla="*/ 42074 h 4231619"/>
                <a:gd name="connsiteX4-175" fmla="*/ 3207194 w 5306094"/>
                <a:gd name="connsiteY4-176" fmla="*/ 0 h 4231619"/>
                <a:gd name="connsiteX5-177" fmla="*/ 4203765 w 5306094"/>
                <a:gd name="connsiteY5-178" fmla="*/ 714184 h 4231619"/>
                <a:gd name="connsiteX6-179" fmla="*/ 5306094 w 5306094"/>
                <a:gd name="connsiteY6-180" fmla="*/ 4231619 h 4231619"/>
                <a:gd name="connsiteX7-181" fmla="*/ 0 w 5306094"/>
                <a:gd name="connsiteY7-182" fmla="*/ 4231619 h 4231619"/>
                <a:gd name="connsiteX8-183" fmla="*/ 0 w 5306094"/>
                <a:gd name="connsiteY8-184" fmla="*/ 7347 h 4231619"/>
                <a:gd name="connsiteX0-185" fmla="*/ 0 w 5306094"/>
                <a:gd name="connsiteY0-186" fmla="*/ 7347 h 4231619"/>
                <a:gd name="connsiteX1-187" fmla="*/ 1617128 w 5306094"/>
                <a:gd name="connsiteY1-188" fmla="*/ 77 h 4231619"/>
                <a:gd name="connsiteX2-189" fmla="*/ 2433039 w 5306094"/>
                <a:gd name="connsiteY2-190" fmla="*/ 302930 h 4231619"/>
                <a:gd name="connsiteX3-191" fmla="*/ 2640602 w 5306094"/>
                <a:gd name="connsiteY3-192" fmla="*/ 42074 h 4231619"/>
                <a:gd name="connsiteX4-193" fmla="*/ 3207194 w 5306094"/>
                <a:gd name="connsiteY4-194" fmla="*/ 0 h 4231619"/>
                <a:gd name="connsiteX5-195" fmla="*/ 4203765 w 5306094"/>
                <a:gd name="connsiteY5-196" fmla="*/ 714184 h 4231619"/>
                <a:gd name="connsiteX6-197" fmla="*/ 4517086 w 5306094"/>
                <a:gd name="connsiteY6-198" fmla="*/ 1719409 h 4231619"/>
                <a:gd name="connsiteX7-199" fmla="*/ 5306094 w 5306094"/>
                <a:gd name="connsiteY7-200" fmla="*/ 4231619 h 4231619"/>
                <a:gd name="connsiteX8-201" fmla="*/ 0 w 5306094"/>
                <a:gd name="connsiteY8-202" fmla="*/ 4231619 h 4231619"/>
                <a:gd name="connsiteX9" fmla="*/ 0 w 5306094"/>
                <a:gd name="connsiteY9" fmla="*/ 7347 h 4231619"/>
                <a:gd name="connsiteX0-203" fmla="*/ 0 w 5306094"/>
                <a:gd name="connsiteY0-204" fmla="*/ 7347 h 4231619"/>
                <a:gd name="connsiteX1-205" fmla="*/ 1617128 w 5306094"/>
                <a:gd name="connsiteY1-206" fmla="*/ 77 h 4231619"/>
                <a:gd name="connsiteX2-207" fmla="*/ 2433039 w 5306094"/>
                <a:gd name="connsiteY2-208" fmla="*/ 302930 h 4231619"/>
                <a:gd name="connsiteX3-209" fmla="*/ 2640602 w 5306094"/>
                <a:gd name="connsiteY3-210" fmla="*/ 42074 h 4231619"/>
                <a:gd name="connsiteX4-211" fmla="*/ 3207194 w 5306094"/>
                <a:gd name="connsiteY4-212" fmla="*/ 0 h 4231619"/>
                <a:gd name="connsiteX5-213" fmla="*/ 4203765 w 5306094"/>
                <a:gd name="connsiteY5-214" fmla="*/ 714184 h 4231619"/>
                <a:gd name="connsiteX6-215" fmla="*/ 4236596 w 5306094"/>
                <a:gd name="connsiteY6-216" fmla="*/ 1559529 h 4231619"/>
                <a:gd name="connsiteX7-217" fmla="*/ 5306094 w 5306094"/>
                <a:gd name="connsiteY7-218" fmla="*/ 4231619 h 4231619"/>
                <a:gd name="connsiteX8-219" fmla="*/ 0 w 5306094"/>
                <a:gd name="connsiteY8-220" fmla="*/ 4231619 h 4231619"/>
                <a:gd name="connsiteX9-221" fmla="*/ 0 w 5306094"/>
                <a:gd name="connsiteY9-222" fmla="*/ 7347 h 4231619"/>
                <a:gd name="connsiteX0-223" fmla="*/ 0 w 5306094"/>
                <a:gd name="connsiteY0-224" fmla="*/ 7347 h 4231619"/>
                <a:gd name="connsiteX1-225" fmla="*/ 1617128 w 5306094"/>
                <a:gd name="connsiteY1-226" fmla="*/ 77 h 4231619"/>
                <a:gd name="connsiteX2-227" fmla="*/ 2433039 w 5306094"/>
                <a:gd name="connsiteY2-228" fmla="*/ 302930 h 4231619"/>
                <a:gd name="connsiteX3-229" fmla="*/ 2640602 w 5306094"/>
                <a:gd name="connsiteY3-230" fmla="*/ 42074 h 4231619"/>
                <a:gd name="connsiteX4-231" fmla="*/ 3207194 w 5306094"/>
                <a:gd name="connsiteY4-232" fmla="*/ 0 h 4231619"/>
                <a:gd name="connsiteX5-233" fmla="*/ 4203765 w 5306094"/>
                <a:gd name="connsiteY5-234" fmla="*/ 714184 h 4231619"/>
                <a:gd name="connsiteX6-235" fmla="*/ 4236596 w 5306094"/>
                <a:gd name="connsiteY6-236" fmla="*/ 1559529 h 4231619"/>
                <a:gd name="connsiteX7-237" fmla="*/ 4449768 w 5306094"/>
                <a:gd name="connsiteY7-238" fmla="*/ 2112096 h 4231619"/>
                <a:gd name="connsiteX8-239" fmla="*/ 5306094 w 5306094"/>
                <a:gd name="connsiteY8-240" fmla="*/ 4231619 h 4231619"/>
                <a:gd name="connsiteX9-241" fmla="*/ 0 w 5306094"/>
                <a:gd name="connsiteY9-242" fmla="*/ 4231619 h 4231619"/>
                <a:gd name="connsiteX10" fmla="*/ 0 w 5306094"/>
                <a:gd name="connsiteY10" fmla="*/ 7347 h 4231619"/>
                <a:gd name="connsiteX0-243" fmla="*/ 0 w 5306094"/>
                <a:gd name="connsiteY0-244" fmla="*/ 7347 h 4231619"/>
                <a:gd name="connsiteX1-245" fmla="*/ 1617128 w 5306094"/>
                <a:gd name="connsiteY1-246" fmla="*/ 77 h 4231619"/>
                <a:gd name="connsiteX2-247" fmla="*/ 2433039 w 5306094"/>
                <a:gd name="connsiteY2-248" fmla="*/ 302930 h 4231619"/>
                <a:gd name="connsiteX3-249" fmla="*/ 2640602 w 5306094"/>
                <a:gd name="connsiteY3-250" fmla="*/ 42074 h 4231619"/>
                <a:gd name="connsiteX4-251" fmla="*/ 3207194 w 5306094"/>
                <a:gd name="connsiteY4-252" fmla="*/ 0 h 4231619"/>
                <a:gd name="connsiteX5-253" fmla="*/ 4203765 w 5306094"/>
                <a:gd name="connsiteY5-254" fmla="*/ 714184 h 4231619"/>
                <a:gd name="connsiteX6-255" fmla="*/ 4236596 w 5306094"/>
                <a:gd name="connsiteY6-256" fmla="*/ 1559529 h 4231619"/>
                <a:gd name="connsiteX7-257" fmla="*/ 4744283 w 5306094"/>
                <a:gd name="connsiteY7-258" fmla="*/ 1595993 h 4231619"/>
                <a:gd name="connsiteX8-259" fmla="*/ 5306094 w 5306094"/>
                <a:gd name="connsiteY8-260" fmla="*/ 4231619 h 4231619"/>
                <a:gd name="connsiteX9-261" fmla="*/ 0 w 5306094"/>
                <a:gd name="connsiteY9-262" fmla="*/ 4231619 h 4231619"/>
                <a:gd name="connsiteX10-263" fmla="*/ 0 w 5306094"/>
                <a:gd name="connsiteY10-264" fmla="*/ 7347 h 4231619"/>
                <a:gd name="connsiteX0-265" fmla="*/ 0 w 5306094"/>
                <a:gd name="connsiteY0-266" fmla="*/ 7347 h 4231619"/>
                <a:gd name="connsiteX1-267" fmla="*/ 1617128 w 5306094"/>
                <a:gd name="connsiteY1-268" fmla="*/ 77 h 4231619"/>
                <a:gd name="connsiteX2-269" fmla="*/ 2433039 w 5306094"/>
                <a:gd name="connsiteY2-270" fmla="*/ 302930 h 4231619"/>
                <a:gd name="connsiteX3-271" fmla="*/ 2640602 w 5306094"/>
                <a:gd name="connsiteY3-272" fmla="*/ 42074 h 4231619"/>
                <a:gd name="connsiteX4-273" fmla="*/ 3207194 w 5306094"/>
                <a:gd name="connsiteY4-274" fmla="*/ 0 h 4231619"/>
                <a:gd name="connsiteX5-275" fmla="*/ 4203765 w 5306094"/>
                <a:gd name="connsiteY5-276" fmla="*/ 714184 h 4231619"/>
                <a:gd name="connsiteX6-277" fmla="*/ 4236596 w 5306094"/>
                <a:gd name="connsiteY6-278" fmla="*/ 1559529 h 4231619"/>
                <a:gd name="connsiteX7-279" fmla="*/ 4744283 w 5306094"/>
                <a:gd name="connsiteY7-280" fmla="*/ 1595993 h 4231619"/>
                <a:gd name="connsiteX8-281" fmla="*/ 4884019 w 5306094"/>
                <a:gd name="connsiteY8-282" fmla="*/ 2240272 h 4231619"/>
                <a:gd name="connsiteX9-283" fmla="*/ 5306094 w 5306094"/>
                <a:gd name="connsiteY9-284" fmla="*/ 4231619 h 4231619"/>
                <a:gd name="connsiteX10-285" fmla="*/ 0 w 5306094"/>
                <a:gd name="connsiteY10-286" fmla="*/ 4231619 h 4231619"/>
                <a:gd name="connsiteX11" fmla="*/ 0 w 5306094"/>
                <a:gd name="connsiteY11" fmla="*/ 7347 h 4231619"/>
                <a:gd name="connsiteX0-287" fmla="*/ 0 w 5329628"/>
                <a:gd name="connsiteY0-288" fmla="*/ 7347 h 4231619"/>
                <a:gd name="connsiteX1-289" fmla="*/ 1617128 w 5329628"/>
                <a:gd name="connsiteY1-290" fmla="*/ 77 h 4231619"/>
                <a:gd name="connsiteX2-291" fmla="*/ 2433039 w 5329628"/>
                <a:gd name="connsiteY2-292" fmla="*/ 302930 h 4231619"/>
                <a:gd name="connsiteX3-293" fmla="*/ 2640602 w 5329628"/>
                <a:gd name="connsiteY3-294" fmla="*/ 42074 h 4231619"/>
                <a:gd name="connsiteX4-295" fmla="*/ 3207194 w 5329628"/>
                <a:gd name="connsiteY4-296" fmla="*/ 0 h 4231619"/>
                <a:gd name="connsiteX5-297" fmla="*/ 4203765 w 5329628"/>
                <a:gd name="connsiteY5-298" fmla="*/ 714184 h 4231619"/>
                <a:gd name="connsiteX6-299" fmla="*/ 4236596 w 5329628"/>
                <a:gd name="connsiteY6-300" fmla="*/ 1559529 h 4231619"/>
                <a:gd name="connsiteX7-301" fmla="*/ 4744283 w 5329628"/>
                <a:gd name="connsiteY7-302" fmla="*/ 1595993 h 4231619"/>
                <a:gd name="connsiteX8-303" fmla="*/ 5329628 w 5329628"/>
                <a:gd name="connsiteY8-304" fmla="*/ 2165574 h 4231619"/>
                <a:gd name="connsiteX9-305" fmla="*/ 5306094 w 5329628"/>
                <a:gd name="connsiteY9-306" fmla="*/ 4231619 h 4231619"/>
                <a:gd name="connsiteX10-307" fmla="*/ 0 w 5329628"/>
                <a:gd name="connsiteY10-308" fmla="*/ 4231619 h 4231619"/>
                <a:gd name="connsiteX11-309" fmla="*/ 0 w 5329628"/>
                <a:gd name="connsiteY11-310" fmla="*/ 7347 h 4231619"/>
                <a:gd name="connsiteX0-311" fmla="*/ 0 w 5329628"/>
                <a:gd name="connsiteY0-312" fmla="*/ 7347 h 4231619"/>
                <a:gd name="connsiteX1-313" fmla="*/ 1617128 w 5329628"/>
                <a:gd name="connsiteY1-314" fmla="*/ 77 h 4231619"/>
                <a:gd name="connsiteX2-315" fmla="*/ 2433039 w 5329628"/>
                <a:gd name="connsiteY2-316" fmla="*/ 302930 h 4231619"/>
                <a:gd name="connsiteX3-317" fmla="*/ 2640602 w 5329628"/>
                <a:gd name="connsiteY3-318" fmla="*/ 42074 h 4231619"/>
                <a:gd name="connsiteX4-319" fmla="*/ 3207194 w 5329628"/>
                <a:gd name="connsiteY4-320" fmla="*/ 0 h 4231619"/>
                <a:gd name="connsiteX5-321" fmla="*/ 4203765 w 5329628"/>
                <a:gd name="connsiteY5-322" fmla="*/ 714184 h 4231619"/>
                <a:gd name="connsiteX6-323" fmla="*/ 4236596 w 5329628"/>
                <a:gd name="connsiteY6-324" fmla="*/ 1559529 h 4231619"/>
                <a:gd name="connsiteX7-325" fmla="*/ 4744283 w 5329628"/>
                <a:gd name="connsiteY7-326" fmla="*/ 1595993 h 4231619"/>
                <a:gd name="connsiteX8-327" fmla="*/ 5329628 w 5329628"/>
                <a:gd name="connsiteY8-328" fmla="*/ 2165574 h 4231619"/>
                <a:gd name="connsiteX9-329" fmla="*/ 5321549 w 5329628"/>
                <a:gd name="connsiteY9-330" fmla="*/ 2943731 h 4231619"/>
                <a:gd name="connsiteX10-331" fmla="*/ 5306094 w 5329628"/>
                <a:gd name="connsiteY10-332" fmla="*/ 4231619 h 4231619"/>
                <a:gd name="connsiteX11-333" fmla="*/ 0 w 5329628"/>
                <a:gd name="connsiteY11-334" fmla="*/ 4231619 h 4231619"/>
                <a:gd name="connsiteX12" fmla="*/ 0 w 5329628"/>
                <a:gd name="connsiteY12" fmla="*/ 7347 h 4231619"/>
                <a:gd name="connsiteX0-335" fmla="*/ 0 w 5329628"/>
                <a:gd name="connsiteY0-336" fmla="*/ 7347 h 4231619"/>
                <a:gd name="connsiteX1-337" fmla="*/ 1617128 w 5329628"/>
                <a:gd name="connsiteY1-338" fmla="*/ 77 h 4231619"/>
                <a:gd name="connsiteX2-339" fmla="*/ 2433039 w 5329628"/>
                <a:gd name="connsiteY2-340" fmla="*/ 302930 h 4231619"/>
                <a:gd name="connsiteX3-341" fmla="*/ 2640602 w 5329628"/>
                <a:gd name="connsiteY3-342" fmla="*/ 42074 h 4231619"/>
                <a:gd name="connsiteX4-343" fmla="*/ 3207194 w 5329628"/>
                <a:gd name="connsiteY4-344" fmla="*/ 0 h 4231619"/>
                <a:gd name="connsiteX5-345" fmla="*/ 4203765 w 5329628"/>
                <a:gd name="connsiteY5-346" fmla="*/ 714184 h 4231619"/>
                <a:gd name="connsiteX6-347" fmla="*/ 4236596 w 5329628"/>
                <a:gd name="connsiteY6-348" fmla="*/ 1559529 h 4231619"/>
                <a:gd name="connsiteX7-349" fmla="*/ 4744283 w 5329628"/>
                <a:gd name="connsiteY7-350" fmla="*/ 1595993 h 4231619"/>
                <a:gd name="connsiteX8-351" fmla="*/ 5329628 w 5329628"/>
                <a:gd name="connsiteY8-352" fmla="*/ 2165574 h 4231619"/>
                <a:gd name="connsiteX9-353" fmla="*/ 4893970 w 5329628"/>
                <a:gd name="connsiteY9-354" fmla="*/ 2758276 h 4231619"/>
                <a:gd name="connsiteX10-355" fmla="*/ 5306094 w 5329628"/>
                <a:gd name="connsiteY10-356" fmla="*/ 4231619 h 4231619"/>
                <a:gd name="connsiteX11-357" fmla="*/ 0 w 5329628"/>
                <a:gd name="connsiteY11-358" fmla="*/ 4231619 h 4231619"/>
                <a:gd name="connsiteX12-359" fmla="*/ 0 w 5329628"/>
                <a:gd name="connsiteY12-360" fmla="*/ 7347 h 4231619"/>
                <a:gd name="connsiteX0-361" fmla="*/ 0 w 5329628"/>
                <a:gd name="connsiteY0-362" fmla="*/ 7347 h 4231619"/>
                <a:gd name="connsiteX1-363" fmla="*/ 1617128 w 5329628"/>
                <a:gd name="connsiteY1-364" fmla="*/ 77 h 4231619"/>
                <a:gd name="connsiteX2-365" fmla="*/ 2433039 w 5329628"/>
                <a:gd name="connsiteY2-366" fmla="*/ 302930 h 4231619"/>
                <a:gd name="connsiteX3-367" fmla="*/ 2640602 w 5329628"/>
                <a:gd name="connsiteY3-368" fmla="*/ 42074 h 4231619"/>
                <a:gd name="connsiteX4-369" fmla="*/ 3207194 w 5329628"/>
                <a:gd name="connsiteY4-370" fmla="*/ 0 h 4231619"/>
                <a:gd name="connsiteX5-371" fmla="*/ 4203765 w 5329628"/>
                <a:gd name="connsiteY5-372" fmla="*/ 714184 h 4231619"/>
                <a:gd name="connsiteX6-373" fmla="*/ 4236596 w 5329628"/>
                <a:gd name="connsiteY6-374" fmla="*/ 1559529 h 4231619"/>
                <a:gd name="connsiteX7-375" fmla="*/ 4744283 w 5329628"/>
                <a:gd name="connsiteY7-376" fmla="*/ 1595993 h 4231619"/>
                <a:gd name="connsiteX8-377" fmla="*/ 5329628 w 5329628"/>
                <a:gd name="connsiteY8-378" fmla="*/ 2165574 h 4231619"/>
                <a:gd name="connsiteX9-379" fmla="*/ 4268057 w 5329628"/>
                <a:gd name="connsiteY9-380" fmla="*/ 2418274 h 4231619"/>
                <a:gd name="connsiteX10-381" fmla="*/ 5306094 w 5329628"/>
                <a:gd name="connsiteY10-382" fmla="*/ 4231619 h 4231619"/>
                <a:gd name="connsiteX11-383" fmla="*/ 0 w 5329628"/>
                <a:gd name="connsiteY11-384" fmla="*/ 4231619 h 4231619"/>
                <a:gd name="connsiteX12-385" fmla="*/ 0 w 5329628"/>
                <a:gd name="connsiteY12-386" fmla="*/ 7347 h 4231619"/>
                <a:gd name="connsiteX0-387" fmla="*/ 0 w 5329628"/>
                <a:gd name="connsiteY0-388" fmla="*/ 7347 h 4231619"/>
                <a:gd name="connsiteX1-389" fmla="*/ 1617128 w 5329628"/>
                <a:gd name="connsiteY1-390" fmla="*/ 77 h 4231619"/>
                <a:gd name="connsiteX2-391" fmla="*/ 2433039 w 5329628"/>
                <a:gd name="connsiteY2-392" fmla="*/ 302930 h 4231619"/>
                <a:gd name="connsiteX3-393" fmla="*/ 2640602 w 5329628"/>
                <a:gd name="connsiteY3-394" fmla="*/ 42074 h 4231619"/>
                <a:gd name="connsiteX4-395" fmla="*/ 3207194 w 5329628"/>
                <a:gd name="connsiteY4-396" fmla="*/ 0 h 4231619"/>
                <a:gd name="connsiteX5-397" fmla="*/ 4203765 w 5329628"/>
                <a:gd name="connsiteY5-398" fmla="*/ 714184 h 4231619"/>
                <a:gd name="connsiteX6-399" fmla="*/ 4236596 w 5329628"/>
                <a:gd name="connsiteY6-400" fmla="*/ 1559529 h 4231619"/>
                <a:gd name="connsiteX7-401" fmla="*/ 4744283 w 5329628"/>
                <a:gd name="connsiteY7-402" fmla="*/ 1595993 h 4231619"/>
                <a:gd name="connsiteX8-403" fmla="*/ 5329628 w 5329628"/>
                <a:gd name="connsiteY8-404" fmla="*/ 2165574 h 4231619"/>
                <a:gd name="connsiteX9-405" fmla="*/ 4268057 w 5329628"/>
                <a:gd name="connsiteY9-406" fmla="*/ 2418274 h 4231619"/>
                <a:gd name="connsiteX10-407" fmla="*/ 4215848 w 5329628"/>
                <a:gd name="connsiteY10-408" fmla="*/ 3493065 h 4231619"/>
                <a:gd name="connsiteX11-409" fmla="*/ 0 w 5329628"/>
                <a:gd name="connsiteY11-410" fmla="*/ 4231619 h 4231619"/>
                <a:gd name="connsiteX12-411" fmla="*/ 0 w 5329628"/>
                <a:gd name="connsiteY12-412" fmla="*/ 7347 h 4231619"/>
                <a:gd name="connsiteX0-413" fmla="*/ 0 w 5329628"/>
                <a:gd name="connsiteY0-414" fmla="*/ 7347 h 4231619"/>
                <a:gd name="connsiteX1-415" fmla="*/ 1617128 w 5329628"/>
                <a:gd name="connsiteY1-416" fmla="*/ 77 h 4231619"/>
                <a:gd name="connsiteX2-417" fmla="*/ 2433039 w 5329628"/>
                <a:gd name="connsiteY2-418" fmla="*/ 302930 h 4231619"/>
                <a:gd name="connsiteX3-419" fmla="*/ 2640602 w 5329628"/>
                <a:gd name="connsiteY3-420" fmla="*/ 42074 h 4231619"/>
                <a:gd name="connsiteX4-421" fmla="*/ 3207194 w 5329628"/>
                <a:gd name="connsiteY4-422" fmla="*/ 0 h 4231619"/>
                <a:gd name="connsiteX5-423" fmla="*/ 4203765 w 5329628"/>
                <a:gd name="connsiteY5-424" fmla="*/ 714184 h 4231619"/>
                <a:gd name="connsiteX6-425" fmla="*/ 4236596 w 5329628"/>
                <a:gd name="connsiteY6-426" fmla="*/ 1559529 h 4231619"/>
                <a:gd name="connsiteX7-427" fmla="*/ 4744283 w 5329628"/>
                <a:gd name="connsiteY7-428" fmla="*/ 1595993 h 4231619"/>
                <a:gd name="connsiteX8-429" fmla="*/ 5329628 w 5329628"/>
                <a:gd name="connsiteY8-430" fmla="*/ 2165574 h 4231619"/>
                <a:gd name="connsiteX9-431" fmla="*/ 4268057 w 5329628"/>
                <a:gd name="connsiteY9-432" fmla="*/ 2418274 h 4231619"/>
                <a:gd name="connsiteX10-433" fmla="*/ 4199862 w 5329628"/>
                <a:gd name="connsiteY10-434" fmla="*/ 3483474 h 4231619"/>
                <a:gd name="connsiteX11-435" fmla="*/ 0 w 5329628"/>
                <a:gd name="connsiteY11-436" fmla="*/ 4231619 h 4231619"/>
                <a:gd name="connsiteX12-437" fmla="*/ 0 w 5329628"/>
                <a:gd name="connsiteY12-438" fmla="*/ 7347 h 4231619"/>
                <a:gd name="connsiteX0-439" fmla="*/ 0 w 5329628"/>
                <a:gd name="connsiteY0-440" fmla="*/ 7347 h 4231619"/>
                <a:gd name="connsiteX1-441" fmla="*/ 1617128 w 5329628"/>
                <a:gd name="connsiteY1-442" fmla="*/ 77 h 4231619"/>
                <a:gd name="connsiteX2-443" fmla="*/ 2433039 w 5329628"/>
                <a:gd name="connsiteY2-444" fmla="*/ 302930 h 4231619"/>
                <a:gd name="connsiteX3-445" fmla="*/ 2640602 w 5329628"/>
                <a:gd name="connsiteY3-446" fmla="*/ 42074 h 4231619"/>
                <a:gd name="connsiteX4-447" fmla="*/ 3207194 w 5329628"/>
                <a:gd name="connsiteY4-448" fmla="*/ 0 h 4231619"/>
                <a:gd name="connsiteX5-449" fmla="*/ 4203765 w 5329628"/>
                <a:gd name="connsiteY5-450" fmla="*/ 714184 h 4231619"/>
                <a:gd name="connsiteX6-451" fmla="*/ 4236596 w 5329628"/>
                <a:gd name="connsiteY6-452" fmla="*/ 1559529 h 4231619"/>
                <a:gd name="connsiteX7-453" fmla="*/ 4744283 w 5329628"/>
                <a:gd name="connsiteY7-454" fmla="*/ 1595993 h 4231619"/>
                <a:gd name="connsiteX8-455" fmla="*/ 5329628 w 5329628"/>
                <a:gd name="connsiteY8-456" fmla="*/ 2165574 h 4231619"/>
                <a:gd name="connsiteX9-457" fmla="*/ 4268057 w 5329628"/>
                <a:gd name="connsiteY9-458" fmla="*/ 2418274 h 4231619"/>
                <a:gd name="connsiteX10-459" fmla="*/ 4209454 w 5329628"/>
                <a:gd name="connsiteY10-460" fmla="*/ 3480277 h 4231619"/>
                <a:gd name="connsiteX11-461" fmla="*/ 0 w 5329628"/>
                <a:gd name="connsiteY11-462" fmla="*/ 4231619 h 4231619"/>
                <a:gd name="connsiteX12-463" fmla="*/ 0 w 5329628"/>
                <a:gd name="connsiteY12-464" fmla="*/ 7347 h 4231619"/>
                <a:gd name="connsiteX0-465" fmla="*/ 0 w 5329628"/>
                <a:gd name="connsiteY0-466" fmla="*/ 7347 h 4231619"/>
                <a:gd name="connsiteX1-467" fmla="*/ 1617128 w 5329628"/>
                <a:gd name="connsiteY1-468" fmla="*/ 77 h 4231619"/>
                <a:gd name="connsiteX2-469" fmla="*/ 2433039 w 5329628"/>
                <a:gd name="connsiteY2-470" fmla="*/ 302930 h 4231619"/>
                <a:gd name="connsiteX3-471" fmla="*/ 2640602 w 5329628"/>
                <a:gd name="connsiteY3-472" fmla="*/ 42074 h 4231619"/>
                <a:gd name="connsiteX4-473" fmla="*/ 3207194 w 5329628"/>
                <a:gd name="connsiteY4-474" fmla="*/ 0 h 4231619"/>
                <a:gd name="connsiteX5-475" fmla="*/ 4203765 w 5329628"/>
                <a:gd name="connsiteY5-476" fmla="*/ 714184 h 4231619"/>
                <a:gd name="connsiteX6-477" fmla="*/ 4236596 w 5329628"/>
                <a:gd name="connsiteY6-478" fmla="*/ 1559529 h 4231619"/>
                <a:gd name="connsiteX7-479" fmla="*/ 4744283 w 5329628"/>
                <a:gd name="connsiteY7-480" fmla="*/ 1595993 h 4231619"/>
                <a:gd name="connsiteX8-481" fmla="*/ 5329628 w 5329628"/>
                <a:gd name="connsiteY8-482" fmla="*/ 2165574 h 4231619"/>
                <a:gd name="connsiteX9-483" fmla="*/ 4268057 w 5329628"/>
                <a:gd name="connsiteY9-484" fmla="*/ 2418274 h 4231619"/>
                <a:gd name="connsiteX10-485" fmla="*/ 4209454 w 5329628"/>
                <a:gd name="connsiteY10-486" fmla="*/ 3480277 h 4231619"/>
                <a:gd name="connsiteX11-487" fmla="*/ 2988255 w 5329628"/>
                <a:gd name="connsiteY11-488" fmla="*/ 3682299 h 4231619"/>
                <a:gd name="connsiteX12-489" fmla="*/ 0 w 5329628"/>
                <a:gd name="connsiteY12-490" fmla="*/ 4231619 h 4231619"/>
                <a:gd name="connsiteX13" fmla="*/ 0 w 5329628"/>
                <a:gd name="connsiteY13" fmla="*/ 7347 h 4231619"/>
                <a:gd name="connsiteX0-491" fmla="*/ 0 w 5329628"/>
                <a:gd name="connsiteY0-492" fmla="*/ 7347 h 4231619"/>
                <a:gd name="connsiteX1-493" fmla="*/ 1617128 w 5329628"/>
                <a:gd name="connsiteY1-494" fmla="*/ 77 h 4231619"/>
                <a:gd name="connsiteX2-495" fmla="*/ 2433039 w 5329628"/>
                <a:gd name="connsiteY2-496" fmla="*/ 302930 h 4231619"/>
                <a:gd name="connsiteX3-497" fmla="*/ 2640602 w 5329628"/>
                <a:gd name="connsiteY3-498" fmla="*/ 42074 h 4231619"/>
                <a:gd name="connsiteX4-499" fmla="*/ 3207194 w 5329628"/>
                <a:gd name="connsiteY4-500" fmla="*/ 0 h 4231619"/>
                <a:gd name="connsiteX5-501" fmla="*/ 4203765 w 5329628"/>
                <a:gd name="connsiteY5-502" fmla="*/ 714184 h 4231619"/>
                <a:gd name="connsiteX6-503" fmla="*/ 4236596 w 5329628"/>
                <a:gd name="connsiteY6-504" fmla="*/ 1559529 h 4231619"/>
                <a:gd name="connsiteX7-505" fmla="*/ 4744283 w 5329628"/>
                <a:gd name="connsiteY7-506" fmla="*/ 1595993 h 4231619"/>
                <a:gd name="connsiteX8-507" fmla="*/ 5329628 w 5329628"/>
                <a:gd name="connsiteY8-508" fmla="*/ 2165574 h 4231619"/>
                <a:gd name="connsiteX9-509" fmla="*/ 4268057 w 5329628"/>
                <a:gd name="connsiteY9-510" fmla="*/ 2418274 h 4231619"/>
                <a:gd name="connsiteX10-511" fmla="*/ 4209454 w 5329628"/>
                <a:gd name="connsiteY10-512" fmla="*/ 3480277 h 4231619"/>
                <a:gd name="connsiteX11-513" fmla="*/ 3508955 w 5329628"/>
                <a:gd name="connsiteY11-514" fmla="*/ 4228399 h 4231619"/>
                <a:gd name="connsiteX12-515" fmla="*/ 0 w 5329628"/>
                <a:gd name="connsiteY12-516" fmla="*/ 4231619 h 4231619"/>
                <a:gd name="connsiteX13-517" fmla="*/ 0 w 5329628"/>
                <a:gd name="connsiteY13-518" fmla="*/ 7347 h 4231619"/>
                <a:gd name="connsiteX0-519" fmla="*/ 0 w 5329628"/>
                <a:gd name="connsiteY0-520" fmla="*/ 7347 h 4231619"/>
                <a:gd name="connsiteX1-521" fmla="*/ 1617128 w 5329628"/>
                <a:gd name="connsiteY1-522" fmla="*/ 77 h 4231619"/>
                <a:gd name="connsiteX2-523" fmla="*/ 2433039 w 5329628"/>
                <a:gd name="connsiteY2-524" fmla="*/ 302930 h 4231619"/>
                <a:gd name="connsiteX3-525" fmla="*/ 2640602 w 5329628"/>
                <a:gd name="connsiteY3-526" fmla="*/ 42074 h 4231619"/>
                <a:gd name="connsiteX4-527" fmla="*/ 3207194 w 5329628"/>
                <a:gd name="connsiteY4-528" fmla="*/ 0 h 4231619"/>
                <a:gd name="connsiteX5-529" fmla="*/ 4203765 w 5329628"/>
                <a:gd name="connsiteY5-530" fmla="*/ 714184 h 4231619"/>
                <a:gd name="connsiteX6-531" fmla="*/ 4236596 w 5329628"/>
                <a:gd name="connsiteY6-532" fmla="*/ 1559529 h 4231619"/>
                <a:gd name="connsiteX7-533" fmla="*/ 4744283 w 5329628"/>
                <a:gd name="connsiteY7-534" fmla="*/ 1595993 h 4231619"/>
                <a:gd name="connsiteX8-535" fmla="*/ 5329628 w 5329628"/>
                <a:gd name="connsiteY8-536" fmla="*/ 2165574 h 4231619"/>
                <a:gd name="connsiteX9-537" fmla="*/ 4268057 w 5329628"/>
                <a:gd name="connsiteY9-538" fmla="*/ 2418274 h 4231619"/>
                <a:gd name="connsiteX10-539" fmla="*/ 4209454 w 5329628"/>
                <a:gd name="connsiteY10-540" fmla="*/ 3480277 h 4231619"/>
                <a:gd name="connsiteX11-541" fmla="*/ 3523187 w 5329628"/>
                <a:gd name="connsiteY11-542" fmla="*/ 4157239 h 4231619"/>
                <a:gd name="connsiteX12-543" fmla="*/ 0 w 5329628"/>
                <a:gd name="connsiteY12-544" fmla="*/ 4231619 h 4231619"/>
                <a:gd name="connsiteX13-545" fmla="*/ 0 w 5329628"/>
                <a:gd name="connsiteY13-546" fmla="*/ 7347 h 4231619"/>
                <a:gd name="connsiteX0-547" fmla="*/ 0 w 5329628"/>
                <a:gd name="connsiteY0-548" fmla="*/ 7347 h 4231619"/>
                <a:gd name="connsiteX1-549" fmla="*/ 1617128 w 5329628"/>
                <a:gd name="connsiteY1-550" fmla="*/ 77 h 4231619"/>
                <a:gd name="connsiteX2-551" fmla="*/ 2433039 w 5329628"/>
                <a:gd name="connsiteY2-552" fmla="*/ 302930 h 4231619"/>
                <a:gd name="connsiteX3-553" fmla="*/ 2640602 w 5329628"/>
                <a:gd name="connsiteY3-554" fmla="*/ 42074 h 4231619"/>
                <a:gd name="connsiteX4-555" fmla="*/ 3207194 w 5329628"/>
                <a:gd name="connsiteY4-556" fmla="*/ 0 h 4231619"/>
                <a:gd name="connsiteX5-557" fmla="*/ 4203765 w 5329628"/>
                <a:gd name="connsiteY5-558" fmla="*/ 714184 h 4231619"/>
                <a:gd name="connsiteX6-559" fmla="*/ 4236596 w 5329628"/>
                <a:gd name="connsiteY6-560" fmla="*/ 1559529 h 4231619"/>
                <a:gd name="connsiteX7-561" fmla="*/ 4744283 w 5329628"/>
                <a:gd name="connsiteY7-562" fmla="*/ 1595993 h 4231619"/>
                <a:gd name="connsiteX8-563" fmla="*/ 5329628 w 5329628"/>
                <a:gd name="connsiteY8-564" fmla="*/ 2165574 h 4231619"/>
                <a:gd name="connsiteX9-565" fmla="*/ 4268057 w 5329628"/>
                <a:gd name="connsiteY9-566" fmla="*/ 2418274 h 4231619"/>
                <a:gd name="connsiteX10-567" fmla="*/ 4209454 w 5329628"/>
                <a:gd name="connsiteY10-568" fmla="*/ 3480277 h 4231619"/>
                <a:gd name="connsiteX11-569" fmla="*/ 3501839 w 5329628"/>
                <a:gd name="connsiteY11-570" fmla="*/ 4224841 h 4231619"/>
                <a:gd name="connsiteX12-571" fmla="*/ 0 w 5329628"/>
                <a:gd name="connsiteY12-572" fmla="*/ 4231619 h 4231619"/>
                <a:gd name="connsiteX13-573" fmla="*/ 0 w 5329628"/>
                <a:gd name="connsiteY13-574" fmla="*/ 7347 h 4231619"/>
                <a:gd name="connsiteX0-575" fmla="*/ 0 w 5329628"/>
                <a:gd name="connsiteY0-576" fmla="*/ 7347 h 4231619"/>
                <a:gd name="connsiteX1-577" fmla="*/ 1617128 w 5329628"/>
                <a:gd name="connsiteY1-578" fmla="*/ 77 h 4231619"/>
                <a:gd name="connsiteX2-579" fmla="*/ 2433039 w 5329628"/>
                <a:gd name="connsiteY2-580" fmla="*/ 302930 h 4231619"/>
                <a:gd name="connsiteX3-581" fmla="*/ 2640602 w 5329628"/>
                <a:gd name="connsiteY3-582" fmla="*/ 42074 h 4231619"/>
                <a:gd name="connsiteX4-583" fmla="*/ 3207194 w 5329628"/>
                <a:gd name="connsiteY4-584" fmla="*/ 0 h 4231619"/>
                <a:gd name="connsiteX5-585" fmla="*/ 4203765 w 5329628"/>
                <a:gd name="connsiteY5-586" fmla="*/ 714184 h 4231619"/>
                <a:gd name="connsiteX6-587" fmla="*/ 4236596 w 5329628"/>
                <a:gd name="connsiteY6-588" fmla="*/ 1559529 h 4231619"/>
                <a:gd name="connsiteX7-589" fmla="*/ 4744283 w 5329628"/>
                <a:gd name="connsiteY7-590" fmla="*/ 1595993 h 4231619"/>
                <a:gd name="connsiteX8-591" fmla="*/ 5329628 w 5329628"/>
                <a:gd name="connsiteY8-592" fmla="*/ 2165574 h 4231619"/>
                <a:gd name="connsiteX9-593" fmla="*/ 4268057 w 5329628"/>
                <a:gd name="connsiteY9-594" fmla="*/ 2418274 h 4231619"/>
                <a:gd name="connsiteX10-595" fmla="*/ 4209454 w 5329628"/>
                <a:gd name="connsiteY10-596" fmla="*/ 3480277 h 4231619"/>
                <a:gd name="connsiteX11-597" fmla="*/ 3498281 w 5329628"/>
                <a:gd name="connsiteY11-598" fmla="*/ 4224841 h 4231619"/>
                <a:gd name="connsiteX12-599" fmla="*/ 0 w 5329628"/>
                <a:gd name="connsiteY12-600" fmla="*/ 4231619 h 4231619"/>
                <a:gd name="connsiteX13-601" fmla="*/ 0 w 5329628"/>
                <a:gd name="connsiteY13-602" fmla="*/ 7347 h 4231619"/>
                <a:gd name="connsiteX0-603" fmla="*/ 0 w 5329628"/>
                <a:gd name="connsiteY0-604" fmla="*/ 7347 h 4231619"/>
                <a:gd name="connsiteX1-605" fmla="*/ 1617128 w 5329628"/>
                <a:gd name="connsiteY1-606" fmla="*/ 77 h 4231619"/>
                <a:gd name="connsiteX2-607" fmla="*/ 2433039 w 5329628"/>
                <a:gd name="connsiteY2-608" fmla="*/ 302930 h 4231619"/>
                <a:gd name="connsiteX3-609" fmla="*/ 2640602 w 5329628"/>
                <a:gd name="connsiteY3-610" fmla="*/ 42074 h 4231619"/>
                <a:gd name="connsiteX4-611" fmla="*/ 3207194 w 5329628"/>
                <a:gd name="connsiteY4-612" fmla="*/ 0 h 4231619"/>
                <a:gd name="connsiteX5-613" fmla="*/ 4203765 w 5329628"/>
                <a:gd name="connsiteY5-614" fmla="*/ 714184 h 4231619"/>
                <a:gd name="connsiteX6-615" fmla="*/ 4236596 w 5329628"/>
                <a:gd name="connsiteY6-616" fmla="*/ 1559529 h 4231619"/>
                <a:gd name="connsiteX7-617" fmla="*/ 4744283 w 5329628"/>
                <a:gd name="connsiteY7-618" fmla="*/ 1595993 h 4231619"/>
                <a:gd name="connsiteX8-619" fmla="*/ 5329628 w 5329628"/>
                <a:gd name="connsiteY8-620" fmla="*/ 2165574 h 4231619"/>
                <a:gd name="connsiteX9-621" fmla="*/ 4268057 w 5329628"/>
                <a:gd name="connsiteY9-622" fmla="*/ 2418274 h 4231619"/>
                <a:gd name="connsiteX10-623" fmla="*/ 4209454 w 5329628"/>
                <a:gd name="connsiteY10-624" fmla="*/ 3480277 h 4231619"/>
                <a:gd name="connsiteX11-625" fmla="*/ 3480491 w 5329628"/>
                <a:gd name="connsiteY11-626" fmla="*/ 4228399 h 4231619"/>
                <a:gd name="connsiteX12-627" fmla="*/ 0 w 5329628"/>
                <a:gd name="connsiteY12-628" fmla="*/ 4231619 h 4231619"/>
                <a:gd name="connsiteX13-629" fmla="*/ 0 w 5329628"/>
                <a:gd name="connsiteY13-630" fmla="*/ 7347 h 4231619"/>
                <a:gd name="connsiteX0-631" fmla="*/ 0 w 5329628"/>
                <a:gd name="connsiteY0-632" fmla="*/ 7347 h 4228399"/>
                <a:gd name="connsiteX1-633" fmla="*/ 1617128 w 5329628"/>
                <a:gd name="connsiteY1-634" fmla="*/ 77 h 4228399"/>
                <a:gd name="connsiteX2-635" fmla="*/ 2433039 w 5329628"/>
                <a:gd name="connsiteY2-636" fmla="*/ 302930 h 4228399"/>
                <a:gd name="connsiteX3-637" fmla="*/ 2640602 w 5329628"/>
                <a:gd name="connsiteY3-638" fmla="*/ 42074 h 4228399"/>
                <a:gd name="connsiteX4-639" fmla="*/ 3207194 w 5329628"/>
                <a:gd name="connsiteY4-640" fmla="*/ 0 h 4228399"/>
                <a:gd name="connsiteX5-641" fmla="*/ 4203765 w 5329628"/>
                <a:gd name="connsiteY5-642" fmla="*/ 714184 h 4228399"/>
                <a:gd name="connsiteX6-643" fmla="*/ 4236596 w 5329628"/>
                <a:gd name="connsiteY6-644" fmla="*/ 1559529 h 4228399"/>
                <a:gd name="connsiteX7-645" fmla="*/ 4744283 w 5329628"/>
                <a:gd name="connsiteY7-646" fmla="*/ 1595993 h 4228399"/>
                <a:gd name="connsiteX8-647" fmla="*/ 5329628 w 5329628"/>
                <a:gd name="connsiteY8-648" fmla="*/ 2165574 h 4228399"/>
                <a:gd name="connsiteX9-649" fmla="*/ 4268057 w 5329628"/>
                <a:gd name="connsiteY9-650" fmla="*/ 2418274 h 4228399"/>
                <a:gd name="connsiteX10-651" fmla="*/ 4209454 w 5329628"/>
                <a:gd name="connsiteY10-652" fmla="*/ 3480277 h 4228399"/>
                <a:gd name="connsiteX11-653" fmla="*/ 3480491 w 5329628"/>
                <a:gd name="connsiteY11-654" fmla="*/ 4228399 h 4228399"/>
                <a:gd name="connsiteX12-655" fmla="*/ 754291 w 5329628"/>
                <a:gd name="connsiteY12-656" fmla="*/ 4228062 h 4228399"/>
                <a:gd name="connsiteX13-657" fmla="*/ 0 w 5329628"/>
                <a:gd name="connsiteY13-658" fmla="*/ 7347 h 4228399"/>
                <a:gd name="connsiteX0-659" fmla="*/ 0 w 5329628"/>
                <a:gd name="connsiteY0-660" fmla="*/ 7347 h 4228399"/>
                <a:gd name="connsiteX1-661" fmla="*/ 1617128 w 5329628"/>
                <a:gd name="connsiteY1-662" fmla="*/ 77 h 4228399"/>
                <a:gd name="connsiteX2-663" fmla="*/ 2433039 w 5329628"/>
                <a:gd name="connsiteY2-664" fmla="*/ 302930 h 4228399"/>
                <a:gd name="connsiteX3-665" fmla="*/ 2640602 w 5329628"/>
                <a:gd name="connsiteY3-666" fmla="*/ 42074 h 4228399"/>
                <a:gd name="connsiteX4-667" fmla="*/ 3207194 w 5329628"/>
                <a:gd name="connsiteY4-668" fmla="*/ 0 h 4228399"/>
                <a:gd name="connsiteX5-669" fmla="*/ 4203765 w 5329628"/>
                <a:gd name="connsiteY5-670" fmla="*/ 714184 h 4228399"/>
                <a:gd name="connsiteX6-671" fmla="*/ 4236596 w 5329628"/>
                <a:gd name="connsiteY6-672" fmla="*/ 1559529 h 4228399"/>
                <a:gd name="connsiteX7-673" fmla="*/ 4744283 w 5329628"/>
                <a:gd name="connsiteY7-674" fmla="*/ 1595993 h 4228399"/>
                <a:gd name="connsiteX8-675" fmla="*/ 5329628 w 5329628"/>
                <a:gd name="connsiteY8-676" fmla="*/ 2165574 h 4228399"/>
                <a:gd name="connsiteX9-677" fmla="*/ 4268057 w 5329628"/>
                <a:gd name="connsiteY9-678" fmla="*/ 2418274 h 4228399"/>
                <a:gd name="connsiteX10-679" fmla="*/ 4209454 w 5329628"/>
                <a:gd name="connsiteY10-680" fmla="*/ 3480277 h 4228399"/>
                <a:gd name="connsiteX11-681" fmla="*/ 3480491 w 5329628"/>
                <a:gd name="connsiteY11-682" fmla="*/ 4228399 h 4228399"/>
                <a:gd name="connsiteX12-683" fmla="*/ 754291 w 5329628"/>
                <a:gd name="connsiteY12-684" fmla="*/ 4228062 h 4228399"/>
                <a:gd name="connsiteX13-685" fmla="*/ 633369 w 5329628"/>
                <a:gd name="connsiteY13-686" fmla="*/ 3512356 h 4228399"/>
                <a:gd name="connsiteX14" fmla="*/ 0 w 5329628"/>
                <a:gd name="connsiteY14" fmla="*/ 7347 h 4228399"/>
                <a:gd name="connsiteX0-687" fmla="*/ 0 w 5329628"/>
                <a:gd name="connsiteY0-688" fmla="*/ 7347 h 4228399"/>
                <a:gd name="connsiteX1-689" fmla="*/ 1617128 w 5329628"/>
                <a:gd name="connsiteY1-690" fmla="*/ 77 h 4228399"/>
                <a:gd name="connsiteX2-691" fmla="*/ 2433039 w 5329628"/>
                <a:gd name="connsiteY2-692" fmla="*/ 302930 h 4228399"/>
                <a:gd name="connsiteX3-693" fmla="*/ 2640602 w 5329628"/>
                <a:gd name="connsiteY3-694" fmla="*/ 42074 h 4228399"/>
                <a:gd name="connsiteX4-695" fmla="*/ 3207194 w 5329628"/>
                <a:gd name="connsiteY4-696" fmla="*/ 0 h 4228399"/>
                <a:gd name="connsiteX5-697" fmla="*/ 4203765 w 5329628"/>
                <a:gd name="connsiteY5-698" fmla="*/ 714184 h 4228399"/>
                <a:gd name="connsiteX6-699" fmla="*/ 4236596 w 5329628"/>
                <a:gd name="connsiteY6-700" fmla="*/ 1559529 h 4228399"/>
                <a:gd name="connsiteX7-701" fmla="*/ 4744283 w 5329628"/>
                <a:gd name="connsiteY7-702" fmla="*/ 1595993 h 4228399"/>
                <a:gd name="connsiteX8-703" fmla="*/ 5329628 w 5329628"/>
                <a:gd name="connsiteY8-704" fmla="*/ 2165574 h 4228399"/>
                <a:gd name="connsiteX9-705" fmla="*/ 4268057 w 5329628"/>
                <a:gd name="connsiteY9-706" fmla="*/ 2418274 h 4228399"/>
                <a:gd name="connsiteX10-707" fmla="*/ 4209454 w 5329628"/>
                <a:gd name="connsiteY10-708" fmla="*/ 3480277 h 4228399"/>
                <a:gd name="connsiteX11-709" fmla="*/ 3480491 w 5329628"/>
                <a:gd name="connsiteY11-710" fmla="*/ 4228399 h 4228399"/>
                <a:gd name="connsiteX12-711" fmla="*/ 754291 w 5329628"/>
                <a:gd name="connsiteY12-712" fmla="*/ 4228062 h 4228399"/>
                <a:gd name="connsiteX13-713" fmla="*/ 3607 w 5329628"/>
                <a:gd name="connsiteY13-714" fmla="*/ 3579958 h 4228399"/>
                <a:gd name="connsiteX14-715" fmla="*/ 0 w 5329628"/>
                <a:gd name="connsiteY14-716" fmla="*/ 7347 h 4228399"/>
                <a:gd name="connsiteX0-717" fmla="*/ 15113 w 5344741"/>
                <a:gd name="connsiteY0-718" fmla="*/ 7347 h 4228399"/>
                <a:gd name="connsiteX1-719" fmla="*/ 1632241 w 5344741"/>
                <a:gd name="connsiteY1-720" fmla="*/ 77 h 4228399"/>
                <a:gd name="connsiteX2-721" fmla="*/ 2448152 w 5344741"/>
                <a:gd name="connsiteY2-722" fmla="*/ 302930 h 4228399"/>
                <a:gd name="connsiteX3-723" fmla="*/ 2655715 w 5344741"/>
                <a:gd name="connsiteY3-724" fmla="*/ 42074 h 4228399"/>
                <a:gd name="connsiteX4-725" fmla="*/ 3222307 w 5344741"/>
                <a:gd name="connsiteY4-726" fmla="*/ 0 h 4228399"/>
                <a:gd name="connsiteX5-727" fmla="*/ 4218878 w 5344741"/>
                <a:gd name="connsiteY5-728" fmla="*/ 714184 h 4228399"/>
                <a:gd name="connsiteX6-729" fmla="*/ 4251709 w 5344741"/>
                <a:gd name="connsiteY6-730" fmla="*/ 1559529 h 4228399"/>
                <a:gd name="connsiteX7-731" fmla="*/ 4759396 w 5344741"/>
                <a:gd name="connsiteY7-732" fmla="*/ 1595993 h 4228399"/>
                <a:gd name="connsiteX8-733" fmla="*/ 5344741 w 5344741"/>
                <a:gd name="connsiteY8-734" fmla="*/ 2165574 h 4228399"/>
                <a:gd name="connsiteX9-735" fmla="*/ 4283170 w 5344741"/>
                <a:gd name="connsiteY9-736" fmla="*/ 2418274 h 4228399"/>
                <a:gd name="connsiteX10-737" fmla="*/ 4224567 w 5344741"/>
                <a:gd name="connsiteY10-738" fmla="*/ 3480277 h 4228399"/>
                <a:gd name="connsiteX11-739" fmla="*/ 3495604 w 5344741"/>
                <a:gd name="connsiteY11-740" fmla="*/ 4228399 h 4228399"/>
                <a:gd name="connsiteX12-741" fmla="*/ 769404 w 5344741"/>
                <a:gd name="connsiteY12-742" fmla="*/ 4228062 h 4228399"/>
                <a:gd name="connsiteX13-743" fmla="*/ 59 w 5344741"/>
                <a:gd name="connsiteY13-744" fmla="*/ 3536415 h 4228399"/>
                <a:gd name="connsiteX14-745" fmla="*/ 15113 w 5344741"/>
                <a:gd name="connsiteY14-746" fmla="*/ 7347 h 4228399"/>
                <a:gd name="connsiteX0-747" fmla="*/ 0 w 5348289"/>
                <a:gd name="connsiteY0-748" fmla="*/ 728915 h 4228399"/>
                <a:gd name="connsiteX1-749" fmla="*/ 1635789 w 5348289"/>
                <a:gd name="connsiteY1-750" fmla="*/ 77 h 4228399"/>
                <a:gd name="connsiteX2-751" fmla="*/ 2451700 w 5348289"/>
                <a:gd name="connsiteY2-752" fmla="*/ 302930 h 4228399"/>
                <a:gd name="connsiteX3-753" fmla="*/ 2659263 w 5348289"/>
                <a:gd name="connsiteY3-754" fmla="*/ 42074 h 4228399"/>
                <a:gd name="connsiteX4-755" fmla="*/ 3225855 w 5348289"/>
                <a:gd name="connsiteY4-756" fmla="*/ 0 h 4228399"/>
                <a:gd name="connsiteX5-757" fmla="*/ 4222426 w 5348289"/>
                <a:gd name="connsiteY5-758" fmla="*/ 714184 h 4228399"/>
                <a:gd name="connsiteX6-759" fmla="*/ 4255257 w 5348289"/>
                <a:gd name="connsiteY6-760" fmla="*/ 1559529 h 4228399"/>
                <a:gd name="connsiteX7-761" fmla="*/ 4762944 w 5348289"/>
                <a:gd name="connsiteY7-762" fmla="*/ 1595993 h 4228399"/>
                <a:gd name="connsiteX8-763" fmla="*/ 5348289 w 5348289"/>
                <a:gd name="connsiteY8-764" fmla="*/ 2165574 h 4228399"/>
                <a:gd name="connsiteX9-765" fmla="*/ 4286718 w 5348289"/>
                <a:gd name="connsiteY9-766" fmla="*/ 2418274 h 4228399"/>
                <a:gd name="connsiteX10-767" fmla="*/ 4228115 w 5348289"/>
                <a:gd name="connsiteY10-768" fmla="*/ 3480277 h 4228399"/>
                <a:gd name="connsiteX11-769" fmla="*/ 3499152 w 5348289"/>
                <a:gd name="connsiteY11-770" fmla="*/ 4228399 h 4228399"/>
                <a:gd name="connsiteX12-771" fmla="*/ 772952 w 5348289"/>
                <a:gd name="connsiteY12-772" fmla="*/ 4228062 h 4228399"/>
                <a:gd name="connsiteX13-773" fmla="*/ 3607 w 5348289"/>
                <a:gd name="connsiteY13-774" fmla="*/ 3536415 h 4228399"/>
                <a:gd name="connsiteX14-775" fmla="*/ 0 w 5348289"/>
                <a:gd name="connsiteY14-776" fmla="*/ 728915 h 4228399"/>
                <a:gd name="connsiteX0-777" fmla="*/ 0 w 5348289"/>
                <a:gd name="connsiteY0-778" fmla="*/ 728915 h 4228399"/>
                <a:gd name="connsiteX1-779" fmla="*/ 929819 w 5348289"/>
                <a:gd name="connsiteY1-780" fmla="*/ 317317 h 4228399"/>
                <a:gd name="connsiteX2-781" fmla="*/ 1635789 w 5348289"/>
                <a:gd name="connsiteY2-782" fmla="*/ 77 h 4228399"/>
                <a:gd name="connsiteX3-783" fmla="*/ 2451700 w 5348289"/>
                <a:gd name="connsiteY3-784" fmla="*/ 302930 h 4228399"/>
                <a:gd name="connsiteX4-785" fmla="*/ 2659263 w 5348289"/>
                <a:gd name="connsiteY4-786" fmla="*/ 42074 h 4228399"/>
                <a:gd name="connsiteX5-787" fmla="*/ 3225855 w 5348289"/>
                <a:gd name="connsiteY5-788" fmla="*/ 0 h 4228399"/>
                <a:gd name="connsiteX6-789" fmla="*/ 4222426 w 5348289"/>
                <a:gd name="connsiteY6-790" fmla="*/ 714184 h 4228399"/>
                <a:gd name="connsiteX7-791" fmla="*/ 4255257 w 5348289"/>
                <a:gd name="connsiteY7-792" fmla="*/ 1559529 h 4228399"/>
                <a:gd name="connsiteX8-793" fmla="*/ 4762944 w 5348289"/>
                <a:gd name="connsiteY8-794" fmla="*/ 1595993 h 4228399"/>
                <a:gd name="connsiteX9-795" fmla="*/ 5348289 w 5348289"/>
                <a:gd name="connsiteY9-796" fmla="*/ 2165574 h 4228399"/>
                <a:gd name="connsiteX10-797" fmla="*/ 4286718 w 5348289"/>
                <a:gd name="connsiteY10-798" fmla="*/ 2418274 h 4228399"/>
                <a:gd name="connsiteX11-799" fmla="*/ 4228115 w 5348289"/>
                <a:gd name="connsiteY11-800" fmla="*/ 3480277 h 4228399"/>
                <a:gd name="connsiteX12-801" fmla="*/ 3499152 w 5348289"/>
                <a:gd name="connsiteY12-802" fmla="*/ 4228399 h 4228399"/>
                <a:gd name="connsiteX13-803" fmla="*/ 772952 w 5348289"/>
                <a:gd name="connsiteY13-804" fmla="*/ 4228062 h 4228399"/>
                <a:gd name="connsiteX14-805" fmla="*/ 3607 w 5348289"/>
                <a:gd name="connsiteY14-806" fmla="*/ 3536415 h 4228399"/>
                <a:gd name="connsiteX15" fmla="*/ 0 w 5348289"/>
                <a:gd name="connsiteY15" fmla="*/ 728915 h 4228399"/>
                <a:gd name="connsiteX0-807" fmla="*/ 0 w 5348289"/>
                <a:gd name="connsiteY0-808" fmla="*/ 728915 h 4228399"/>
                <a:gd name="connsiteX1-809" fmla="*/ 805411 w 5348289"/>
                <a:gd name="connsiteY1-810" fmla="*/ 12517 h 4228399"/>
                <a:gd name="connsiteX2-811" fmla="*/ 1635789 w 5348289"/>
                <a:gd name="connsiteY2-812" fmla="*/ 77 h 4228399"/>
                <a:gd name="connsiteX3-813" fmla="*/ 2451700 w 5348289"/>
                <a:gd name="connsiteY3-814" fmla="*/ 302930 h 4228399"/>
                <a:gd name="connsiteX4-815" fmla="*/ 2659263 w 5348289"/>
                <a:gd name="connsiteY4-816" fmla="*/ 42074 h 4228399"/>
                <a:gd name="connsiteX5-817" fmla="*/ 3225855 w 5348289"/>
                <a:gd name="connsiteY5-818" fmla="*/ 0 h 4228399"/>
                <a:gd name="connsiteX6-819" fmla="*/ 4222426 w 5348289"/>
                <a:gd name="connsiteY6-820" fmla="*/ 714184 h 4228399"/>
                <a:gd name="connsiteX7-821" fmla="*/ 4255257 w 5348289"/>
                <a:gd name="connsiteY7-822" fmla="*/ 1559529 h 4228399"/>
                <a:gd name="connsiteX8-823" fmla="*/ 4762944 w 5348289"/>
                <a:gd name="connsiteY8-824" fmla="*/ 1595993 h 4228399"/>
                <a:gd name="connsiteX9-825" fmla="*/ 5348289 w 5348289"/>
                <a:gd name="connsiteY9-826" fmla="*/ 2165574 h 4228399"/>
                <a:gd name="connsiteX10-827" fmla="*/ 4286718 w 5348289"/>
                <a:gd name="connsiteY10-828" fmla="*/ 2418274 h 4228399"/>
                <a:gd name="connsiteX11-829" fmla="*/ 4228115 w 5348289"/>
                <a:gd name="connsiteY11-830" fmla="*/ 3480277 h 4228399"/>
                <a:gd name="connsiteX12-831" fmla="*/ 3499152 w 5348289"/>
                <a:gd name="connsiteY12-832" fmla="*/ 4228399 h 4228399"/>
                <a:gd name="connsiteX13-833" fmla="*/ 772952 w 5348289"/>
                <a:gd name="connsiteY13-834" fmla="*/ 4228062 h 4228399"/>
                <a:gd name="connsiteX14-835" fmla="*/ 3607 w 5348289"/>
                <a:gd name="connsiteY14-836" fmla="*/ 3536415 h 4228399"/>
                <a:gd name="connsiteX15-837" fmla="*/ 0 w 5348289"/>
                <a:gd name="connsiteY15-838" fmla="*/ 728915 h 4228399"/>
                <a:gd name="connsiteX0-839" fmla="*/ 0 w 5348289"/>
                <a:gd name="connsiteY0-840" fmla="*/ 735993 h 4235477"/>
                <a:gd name="connsiteX1-841" fmla="*/ 808677 w 5348289"/>
                <a:gd name="connsiteY1-842" fmla="*/ 0 h 4235477"/>
                <a:gd name="connsiteX2-843" fmla="*/ 1635789 w 5348289"/>
                <a:gd name="connsiteY2-844" fmla="*/ 7155 h 4235477"/>
                <a:gd name="connsiteX3-845" fmla="*/ 2451700 w 5348289"/>
                <a:gd name="connsiteY3-846" fmla="*/ 310008 h 4235477"/>
                <a:gd name="connsiteX4-847" fmla="*/ 2659263 w 5348289"/>
                <a:gd name="connsiteY4-848" fmla="*/ 49152 h 4235477"/>
                <a:gd name="connsiteX5-849" fmla="*/ 3225855 w 5348289"/>
                <a:gd name="connsiteY5-850" fmla="*/ 7078 h 4235477"/>
                <a:gd name="connsiteX6-851" fmla="*/ 4222426 w 5348289"/>
                <a:gd name="connsiteY6-852" fmla="*/ 721262 h 4235477"/>
                <a:gd name="connsiteX7-853" fmla="*/ 4255257 w 5348289"/>
                <a:gd name="connsiteY7-854" fmla="*/ 1566607 h 4235477"/>
                <a:gd name="connsiteX8-855" fmla="*/ 4762944 w 5348289"/>
                <a:gd name="connsiteY8-856" fmla="*/ 1603071 h 4235477"/>
                <a:gd name="connsiteX9-857" fmla="*/ 5348289 w 5348289"/>
                <a:gd name="connsiteY9-858" fmla="*/ 2172652 h 4235477"/>
                <a:gd name="connsiteX10-859" fmla="*/ 4286718 w 5348289"/>
                <a:gd name="connsiteY10-860" fmla="*/ 2425352 h 4235477"/>
                <a:gd name="connsiteX11-861" fmla="*/ 4228115 w 5348289"/>
                <a:gd name="connsiteY11-862" fmla="*/ 3487355 h 4235477"/>
                <a:gd name="connsiteX12-863" fmla="*/ 3499152 w 5348289"/>
                <a:gd name="connsiteY12-864" fmla="*/ 4235477 h 4235477"/>
                <a:gd name="connsiteX13-865" fmla="*/ 772952 w 5348289"/>
                <a:gd name="connsiteY13-866" fmla="*/ 4235140 h 4235477"/>
                <a:gd name="connsiteX14-867" fmla="*/ 3607 w 5348289"/>
                <a:gd name="connsiteY14-868" fmla="*/ 3543493 h 4235477"/>
                <a:gd name="connsiteX15-869" fmla="*/ 0 w 5348289"/>
                <a:gd name="connsiteY15-870" fmla="*/ 735993 h 4235477"/>
                <a:gd name="connsiteX0-871" fmla="*/ 0 w 5348289"/>
                <a:gd name="connsiteY0-872" fmla="*/ 735993 h 4235477"/>
                <a:gd name="connsiteX1-873" fmla="*/ 808677 w 5348289"/>
                <a:gd name="connsiteY1-874" fmla="*/ 0 h 4235477"/>
                <a:gd name="connsiteX2-875" fmla="*/ 1642320 w 5348289"/>
                <a:gd name="connsiteY2-876" fmla="*/ 39812 h 4235477"/>
                <a:gd name="connsiteX3-877" fmla="*/ 2451700 w 5348289"/>
                <a:gd name="connsiteY3-878" fmla="*/ 310008 h 4235477"/>
                <a:gd name="connsiteX4-879" fmla="*/ 2659263 w 5348289"/>
                <a:gd name="connsiteY4-880" fmla="*/ 49152 h 4235477"/>
                <a:gd name="connsiteX5-881" fmla="*/ 3225855 w 5348289"/>
                <a:gd name="connsiteY5-882" fmla="*/ 7078 h 4235477"/>
                <a:gd name="connsiteX6-883" fmla="*/ 4222426 w 5348289"/>
                <a:gd name="connsiteY6-884" fmla="*/ 721262 h 4235477"/>
                <a:gd name="connsiteX7-885" fmla="*/ 4255257 w 5348289"/>
                <a:gd name="connsiteY7-886" fmla="*/ 1566607 h 4235477"/>
                <a:gd name="connsiteX8-887" fmla="*/ 4762944 w 5348289"/>
                <a:gd name="connsiteY8-888" fmla="*/ 1603071 h 4235477"/>
                <a:gd name="connsiteX9-889" fmla="*/ 5348289 w 5348289"/>
                <a:gd name="connsiteY9-890" fmla="*/ 2172652 h 4235477"/>
                <a:gd name="connsiteX10-891" fmla="*/ 4286718 w 5348289"/>
                <a:gd name="connsiteY10-892" fmla="*/ 2425352 h 4235477"/>
                <a:gd name="connsiteX11-893" fmla="*/ 4228115 w 5348289"/>
                <a:gd name="connsiteY11-894" fmla="*/ 3487355 h 4235477"/>
                <a:gd name="connsiteX12-895" fmla="*/ 3499152 w 5348289"/>
                <a:gd name="connsiteY12-896" fmla="*/ 4235477 h 4235477"/>
                <a:gd name="connsiteX13-897" fmla="*/ 772952 w 5348289"/>
                <a:gd name="connsiteY13-898" fmla="*/ 4235140 h 4235477"/>
                <a:gd name="connsiteX14-899" fmla="*/ 3607 w 5348289"/>
                <a:gd name="connsiteY14-900" fmla="*/ 3543493 h 4235477"/>
                <a:gd name="connsiteX15-901" fmla="*/ 0 w 5348289"/>
                <a:gd name="connsiteY15-902" fmla="*/ 735993 h 4235477"/>
                <a:gd name="connsiteX0-903" fmla="*/ 0 w 5348289"/>
                <a:gd name="connsiteY0-904" fmla="*/ 735993 h 4235477"/>
                <a:gd name="connsiteX1-905" fmla="*/ 808677 w 5348289"/>
                <a:gd name="connsiteY1-906" fmla="*/ 0 h 4235477"/>
                <a:gd name="connsiteX2-907" fmla="*/ 1652118 w 5348289"/>
                <a:gd name="connsiteY2-908" fmla="*/ 26749 h 4235477"/>
                <a:gd name="connsiteX3-909" fmla="*/ 2451700 w 5348289"/>
                <a:gd name="connsiteY3-910" fmla="*/ 310008 h 4235477"/>
                <a:gd name="connsiteX4-911" fmla="*/ 2659263 w 5348289"/>
                <a:gd name="connsiteY4-912" fmla="*/ 49152 h 4235477"/>
                <a:gd name="connsiteX5-913" fmla="*/ 3225855 w 5348289"/>
                <a:gd name="connsiteY5-914" fmla="*/ 7078 h 4235477"/>
                <a:gd name="connsiteX6-915" fmla="*/ 4222426 w 5348289"/>
                <a:gd name="connsiteY6-916" fmla="*/ 721262 h 4235477"/>
                <a:gd name="connsiteX7-917" fmla="*/ 4255257 w 5348289"/>
                <a:gd name="connsiteY7-918" fmla="*/ 1566607 h 4235477"/>
                <a:gd name="connsiteX8-919" fmla="*/ 4762944 w 5348289"/>
                <a:gd name="connsiteY8-920" fmla="*/ 1603071 h 4235477"/>
                <a:gd name="connsiteX9-921" fmla="*/ 5348289 w 5348289"/>
                <a:gd name="connsiteY9-922" fmla="*/ 2172652 h 4235477"/>
                <a:gd name="connsiteX10-923" fmla="*/ 4286718 w 5348289"/>
                <a:gd name="connsiteY10-924" fmla="*/ 2425352 h 4235477"/>
                <a:gd name="connsiteX11-925" fmla="*/ 4228115 w 5348289"/>
                <a:gd name="connsiteY11-926" fmla="*/ 3487355 h 4235477"/>
                <a:gd name="connsiteX12-927" fmla="*/ 3499152 w 5348289"/>
                <a:gd name="connsiteY12-928" fmla="*/ 4235477 h 4235477"/>
                <a:gd name="connsiteX13-929" fmla="*/ 772952 w 5348289"/>
                <a:gd name="connsiteY13-930" fmla="*/ 4235140 h 4235477"/>
                <a:gd name="connsiteX14-931" fmla="*/ 3607 w 5348289"/>
                <a:gd name="connsiteY14-932" fmla="*/ 3543493 h 4235477"/>
                <a:gd name="connsiteX15-933" fmla="*/ 0 w 5348289"/>
                <a:gd name="connsiteY15-934" fmla="*/ 735993 h 4235477"/>
                <a:gd name="connsiteX0-935" fmla="*/ 0 w 5348289"/>
                <a:gd name="connsiteY0-936" fmla="*/ 735993 h 4235477"/>
                <a:gd name="connsiteX1-937" fmla="*/ 808677 w 5348289"/>
                <a:gd name="connsiteY1-938" fmla="*/ 0 h 4235477"/>
                <a:gd name="connsiteX2-939" fmla="*/ 1652118 w 5348289"/>
                <a:gd name="connsiteY2-940" fmla="*/ 26749 h 4235477"/>
                <a:gd name="connsiteX3-941" fmla="*/ 2451700 w 5348289"/>
                <a:gd name="connsiteY3-942" fmla="*/ 310008 h 4235477"/>
                <a:gd name="connsiteX4-943" fmla="*/ 2659263 w 5348289"/>
                <a:gd name="connsiteY4-944" fmla="*/ 49152 h 4235477"/>
                <a:gd name="connsiteX5-945" fmla="*/ 3225855 w 5348289"/>
                <a:gd name="connsiteY5-946" fmla="*/ 7078 h 4235477"/>
                <a:gd name="connsiteX6-947" fmla="*/ 4222426 w 5348289"/>
                <a:gd name="connsiteY6-948" fmla="*/ 721262 h 4235477"/>
                <a:gd name="connsiteX7-949" fmla="*/ 4255257 w 5348289"/>
                <a:gd name="connsiteY7-950" fmla="*/ 1566607 h 4235477"/>
                <a:gd name="connsiteX8-951" fmla="*/ 4762944 w 5348289"/>
                <a:gd name="connsiteY8-952" fmla="*/ 1603071 h 4235477"/>
                <a:gd name="connsiteX9-953" fmla="*/ 5348289 w 5348289"/>
                <a:gd name="connsiteY9-954" fmla="*/ 2172652 h 4235477"/>
                <a:gd name="connsiteX10-955" fmla="*/ 4286718 w 5348289"/>
                <a:gd name="connsiteY10-956" fmla="*/ 2425352 h 4235477"/>
                <a:gd name="connsiteX11-957" fmla="*/ 4228115 w 5348289"/>
                <a:gd name="connsiteY11-958" fmla="*/ 3487355 h 4235477"/>
                <a:gd name="connsiteX12-959" fmla="*/ 3499152 w 5348289"/>
                <a:gd name="connsiteY12-960" fmla="*/ 4235477 h 4235477"/>
                <a:gd name="connsiteX13-961" fmla="*/ 772952 w 5348289"/>
                <a:gd name="connsiteY13-962" fmla="*/ 4235140 h 4235477"/>
                <a:gd name="connsiteX14-963" fmla="*/ 3607 w 5348289"/>
                <a:gd name="connsiteY14-964" fmla="*/ 3543493 h 4235477"/>
                <a:gd name="connsiteX15-965" fmla="*/ 0 w 5348289"/>
                <a:gd name="connsiteY15-966" fmla="*/ 735993 h 4235477"/>
                <a:gd name="connsiteX0-967" fmla="*/ 0 w 5348289"/>
                <a:gd name="connsiteY0-968" fmla="*/ 735993 h 4235477"/>
                <a:gd name="connsiteX1-969" fmla="*/ 808677 w 5348289"/>
                <a:gd name="connsiteY1-970" fmla="*/ 0 h 4235477"/>
                <a:gd name="connsiteX2-971" fmla="*/ 1665181 w 5348289"/>
                <a:gd name="connsiteY2-972" fmla="*/ 30015 h 4235477"/>
                <a:gd name="connsiteX3-973" fmla="*/ 2451700 w 5348289"/>
                <a:gd name="connsiteY3-974" fmla="*/ 310008 h 4235477"/>
                <a:gd name="connsiteX4-975" fmla="*/ 2659263 w 5348289"/>
                <a:gd name="connsiteY4-976" fmla="*/ 49152 h 4235477"/>
                <a:gd name="connsiteX5-977" fmla="*/ 3225855 w 5348289"/>
                <a:gd name="connsiteY5-978" fmla="*/ 7078 h 4235477"/>
                <a:gd name="connsiteX6-979" fmla="*/ 4222426 w 5348289"/>
                <a:gd name="connsiteY6-980" fmla="*/ 721262 h 4235477"/>
                <a:gd name="connsiteX7-981" fmla="*/ 4255257 w 5348289"/>
                <a:gd name="connsiteY7-982" fmla="*/ 1566607 h 4235477"/>
                <a:gd name="connsiteX8-983" fmla="*/ 4762944 w 5348289"/>
                <a:gd name="connsiteY8-984" fmla="*/ 1603071 h 4235477"/>
                <a:gd name="connsiteX9-985" fmla="*/ 5348289 w 5348289"/>
                <a:gd name="connsiteY9-986" fmla="*/ 2172652 h 4235477"/>
                <a:gd name="connsiteX10-987" fmla="*/ 4286718 w 5348289"/>
                <a:gd name="connsiteY10-988" fmla="*/ 2425352 h 4235477"/>
                <a:gd name="connsiteX11-989" fmla="*/ 4228115 w 5348289"/>
                <a:gd name="connsiteY11-990" fmla="*/ 3487355 h 4235477"/>
                <a:gd name="connsiteX12-991" fmla="*/ 3499152 w 5348289"/>
                <a:gd name="connsiteY12-992" fmla="*/ 4235477 h 4235477"/>
                <a:gd name="connsiteX13-993" fmla="*/ 772952 w 5348289"/>
                <a:gd name="connsiteY13-994" fmla="*/ 4235140 h 4235477"/>
                <a:gd name="connsiteX14-995" fmla="*/ 3607 w 5348289"/>
                <a:gd name="connsiteY14-996" fmla="*/ 3543493 h 4235477"/>
                <a:gd name="connsiteX15-997" fmla="*/ 0 w 5348289"/>
                <a:gd name="connsiteY15-998" fmla="*/ 735993 h 4235477"/>
                <a:gd name="connsiteX0-999" fmla="*/ 0 w 5348289"/>
                <a:gd name="connsiteY0-1000" fmla="*/ 735993 h 4235477"/>
                <a:gd name="connsiteX1-1001" fmla="*/ 808677 w 5348289"/>
                <a:gd name="connsiteY1-1002" fmla="*/ 0 h 4235477"/>
                <a:gd name="connsiteX2-1003" fmla="*/ 1665181 w 5348289"/>
                <a:gd name="connsiteY2-1004" fmla="*/ 30015 h 4235477"/>
                <a:gd name="connsiteX3-1005" fmla="*/ 2451700 w 5348289"/>
                <a:gd name="connsiteY3-1006" fmla="*/ 310008 h 4235477"/>
                <a:gd name="connsiteX4-1007" fmla="*/ 2659263 w 5348289"/>
                <a:gd name="connsiteY4-1008" fmla="*/ 49152 h 4235477"/>
                <a:gd name="connsiteX5-1009" fmla="*/ 3225855 w 5348289"/>
                <a:gd name="connsiteY5-1010" fmla="*/ 7078 h 4235477"/>
                <a:gd name="connsiteX6-1011" fmla="*/ 4222426 w 5348289"/>
                <a:gd name="connsiteY6-1012" fmla="*/ 721262 h 4235477"/>
                <a:gd name="connsiteX7-1013" fmla="*/ 4255257 w 5348289"/>
                <a:gd name="connsiteY7-1014" fmla="*/ 1566607 h 4235477"/>
                <a:gd name="connsiteX8-1015" fmla="*/ 4762944 w 5348289"/>
                <a:gd name="connsiteY8-1016" fmla="*/ 1603071 h 4235477"/>
                <a:gd name="connsiteX9-1017" fmla="*/ 5348289 w 5348289"/>
                <a:gd name="connsiteY9-1018" fmla="*/ 2172652 h 4235477"/>
                <a:gd name="connsiteX10-1019" fmla="*/ 4286718 w 5348289"/>
                <a:gd name="connsiteY10-1020" fmla="*/ 2425352 h 4235477"/>
                <a:gd name="connsiteX11-1021" fmla="*/ 4228115 w 5348289"/>
                <a:gd name="connsiteY11-1022" fmla="*/ 3487355 h 4235477"/>
                <a:gd name="connsiteX12-1023" fmla="*/ 3499152 w 5348289"/>
                <a:gd name="connsiteY12-1024" fmla="*/ 4235477 h 4235477"/>
                <a:gd name="connsiteX13-1025" fmla="*/ 772952 w 5348289"/>
                <a:gd name="connsiteY13-1026" fmla="*/ 4235140 h 4235477"/>
                <a:gd name="connsiteX14-1027" fmla="*/ 3607 w 5348289"/>
                <a:gd name="connsiteY14-1028" fmla="*/ 3543493 h 4235477"/>
                <a:gd name="connsiteX15-1029" fmla="*/ 0 w 5348289"/>
                <a:gd name="connsiteY15-1030" fmla="*/ 735993 h 4235477"/>
                <a:gd name="connsiteX0-1031" fmla="*/ 0 w 5348289"/>
                <a:gd name="connsiteY0-1032" fmla="*/ 735993 h 4235477"/>
                <a:gd name="connsiteX1-1033" fmla="*/ 808677 w 5348289"/>
                <a:gd name="connsiteY1-1034" fmla="*/ 0 h 4235477"/>
                <a:gd name="connsiteX2-1035" fmla="*/ 1665181 w 5348289"/>
                <a:gd name="connsiteY2-1036" fmla="*/ 30015 h 4235477"/>
                <a:gd name="connsiteX3-1037" fmla="*/ 2451700 w 5348289"/>
                <a:gd name="connsiteY3-1038" fmla="*/ 310008 h 4235477"/>
                <a:gd name="connsiteX4-1039" fmla="*/ 2659263 w 5348289"/>
                <a:gd name="connsiteY4-1040" fmla="*/ 49152 h 4235477"/>
                <a:gd name="connsiteX5-1041" fmla="*/ 3225855 w 5348289"/>
                <a:gd name="connsiteY5-1042" fmla="*/ 7078 h 4235477"/>
                <a:gd name="connsiteX6-1043" fmla="*/ 4222426 w 5348289"/>
                <a:gd name="connsiteY6-1044" fmla="*/ 721262 h 4235477"/>
                <a:gd name="connsiteX7-1045" fmla="*/ 4255257 w 5348289"/>
                <a:gd name="connsiteY7-1046" fmla="*/ 1566607 h 4235477"/>
                <a:gd name="connsiteX8-1047" fmla="*/ 4762944 w 5348289"/>
                <a:gd name="connsiteY8-1048" fmla="*/ 1603071 h 4235477"/>
                <a:gd name="connsiteX9-1049" fmla="*/ 5348289 w 5348289"/>
                <a:gd name="connsiteY9-1050" fmla="*/ 2172652 h 4235477"/>
                <a:gd name="connsiteX10-1051" fmla="*/ 4286718 w 5348289"/>
                <a:gd name="connsiteY10-1052" fmla="*/ 2425352 h 4235477"/>
                <a:gd name="connsiteX11-1053" fmla="*/ 4228115 w 5348289"/>
                <a:gd name="connsiteY11-1054" fmla="*/ 3487355 h 4235477"/>
                <a:gd name="connsiteX12-1055" fmla="*/ 3499152 w 5348289"/>
                <a:gd name="connsiteY12-1056" fmla="*/ 4235477 h 4235477"/>
                <a:gd name="connsiteX13-1057" fmla="*/ 772952 w 5348289"/>
                <a:gd name="connsiteY13-1058" fmla="*/ 4235140 h 4235477"/>
                <a:gd name="connsiteX14-1059" fmla="*/ 3607 w 5348289"/>
                <a:gd name="connsiteY14-1060" fmla="*/ 3543493 h 4235477"/>
                <a:gd name="connsiteX15-1061" fmla="*/ 0 w 5348289"/>
                <a:gd name="connsiteY15-1062" fmla="*/ 735993 h 4235477"/>
                <a:gd name="connsiteX0-1063" fmla="*/ 0 w 5348289"/>
                <a:gd name="connsiteY0-1064" fmla="*/ 735993 h 4235477"/>
                <a:gd name="connsiteX1-1065" fmla="*/ 808677 w 5348289"/>
                <a:gd name="connsiteY1-1066" fmla="*/ 0 h 4235477"/>
                <a:gd name="connsiteX2-1067" fmla="*/ 1665181 w 5348289"/>
                <a:gd name="connsiteY2-1068" fmla="*/ 30015 h 4235477"/>
                <a:gd name="connsiteX3-1069" fmla="*/ 2451700 w 5348289"/>
                <a:gd name="connsiteY3-1070" fmla="*/ 310008 h 4235477"/>
                <a:gd name="connsiteX4-1071" fmla="*/ 2659263 w 5348289"/>
                <a:gd name="connsiteY4-1072" fmla="*/ 49152 h 4235477"/>
                <a:gd name="connsiteX5-1073" fmla="*/ 3225855 w 5348289"/>
                <a:gd name="connsiteY5-1074" fmla="*/ 7078 h 4235477"/>
                <a:gd name="connsiteX6-1075" fmla="*/ 4222426 w 5348289"/>
                <a:gd name="connsiteY6-1076" fmla="*/ 721262 h 4235477"/>
                <a:gd name="connsiteX7-1077" fmla="*/ 4255257 w 5348289"/>
                <a:gd name="connsiteY7-1078" fmla="*/ 1566607 h 4235477"/>
                <a:gd name="connsiteX8-1079" fmla="*/ 4762944 w 5348289"/>
                <a:gd name="connsiteY8-1080" fmla="*/ 1603071 h 4235477"/>
                <a:gd name="connsiteX9-1081" fmla="*/ 5348289 w 5348289"/>
                <a:gd name="connsiteY9-1082" fmla="*/ 2172652 h 4235477"/>
                <a:gd name="connsiteX10-1083" fmla="*/ 4286718 w 5348289"/>
                <a:gd name="connsiteY10-1084" fmla="*/ 2425352 h 4235477"/>
                <a:gd name="connsiteX11-1085" fmla="*/ 4228115 w 5348289"/>
                <a:gd name="connsiteY11-1086" fmla="*/ 3487355 h 4235477"/>
                <a:gd name="connsiteX12-1087" fmla="*/ 3499152 w 5348289"/>
                <a:gd name="connsiteY12-1088" fmla="*/ 4235477 h 4235477"/>
                <a:gd name="connsiteX13-1089" fmla="*/ 772952 w 5348289"/>
                <a:gd name="connsiteY13-1090" fmla="*/ 4235140 h 4235477"/>
                <a:gd name="connsiteX14-1091" fmla="*/ 3607 w 5348289"/>
                <a:gd name="connsiteY14-1092" fmla="*/ 3543493 h 4235477"/>
                <a:gd name="connsiteX15-1093" fmla="*/ 0 w 5348289"/>
                <a:gd name="connsiteY15-1094" fmla="*/ 735993 h 4235477"/>
                <a:gd name="connsiteX0-1095" fmla="*/ 0 w 5348289"/>
                <a:gd name="connsiteY0-1096" fmla="*/ 735993 h 4235477"/>
                <a:gd name="connsiteX1-1097" fmla="*/ 808677 w 5348289"/>
                <a:gd name="connsiteY1-1098" fmla="*/ 0 h 4235477"/>
                <a:gd name="connsiteX2-1099" fmla="*/ 1665181 w 5348289"/>
                <a:gd name="connsiteY2-1100" fmla="*/ 30015 h 4235477"/>
                <a:gd name="connsiteX3-1101" fmla="*/ 2451700 w 5348289"/>
                <a:gd name="connsiteY3-1102" fmla="*/ 310008 h 4235477"/>
                <a:gd name="connsiteX4-1103" fmla="*/ 2659263 w 5348289"/>
                <a:gd name="connsiteY4-1104" fmla="*/ 49152 h 4235477"/>
                <a:gd name="connsiteX5-1105" fmla="*/ 3225855 w 5348289"/>
                <a:gd name="connsiteY5-1106" fmla="*/ 7078 h 4235477"/>
                <a:gd name="connsiteX6-1107" fmla="*/ 4222426 w 5348289"/>
                <a:gd name="connsiteY6-1108" fmla="*/ 721262 h 4235477"/>
                <a:gd name="connsiteX7-1109" fmla="*/ 4255257 w 5348289"/>
                <a:gd name="connsiteY7-1110" fmla="*/ 1566607 h 4235477"/>
                <a:gd name="connsiteX8-1111" fmla="*/ 4762944 w 5348289"/>
                <a:gd name="connsiteY8-1112" fmla="*/ 1603071 h 4235477"/>
                <a:gd name="connsiteX9-1113" fmla="*/ 5348289 w 5348289"/>
                <a:gd name="connsiteY9-1114" fmla="*/ 2172652 h 4235477"/>
                <a:gd name="connsiteX10-1115" fmla="*/ 4286718 w 5348289"/>
                <a:gd name="connsiteY10-1116" fmla="*/ 2425352 h 4235477"/>
                <a:gd name="connsiteX11-1117" fmla="*/ 4228115 w 5348289"/>
                <a:gd name="connsiteY11-1118" fmla="*/ 3487355 h 4235477"/>
                <a:gd name="connsiteX12-1119" fmla="*/ 3499152 w 5348289"/>
                <a:gd name="connsiteY12-1120" fmla="*/ 4235477 h 4235477"/>
                <a:gd name="connsiteX13-1121" fmla="*/ 772952 w 5348289"/>
                <a:gd name="connsiteY13-1122" fmla="*/ 4235140 h 4235477"/>
                <a:gd name="connsiteX14-1123" fmla="*/ 3607 w 5348289"/>
                <a:gd name="connsiteY14-1124" fmla="*/ 3543493 h 4235477"/>
                <a:gd name="connsiteX15-1125" fmla="*/ 0 w 5348289"/>
                <a:gd name="connsiteY15-1126" fmla="*/ 735993 h 4235477"/>
                <a:gd name="connsiteX0-1127" fmla="*/ 0 w 5348289"/>
                <a:gd name="connsiteY0-1128" fmla="*/ 738327 h 4237811"/>
                <a:gd name="connsiteX1-1129" fmla="*/ 808677 w 5348289"/>
                <a:gd name="connsiteY1-1130" fmla="*/ 2334 h 4237811"/>
                <a:gd name="connsiteX2-1131" fmla="*/ 1665181 w 5348289"/>
                <a:gd name="connsiteY2-1132" fmla="*/ 32349 h 4237811"/>
                <a:gd name="connsiteX3-1133" fmla="*/ 2451700 w 5348289"/>
                <a:gd name="connsiteY3-1134" fmla="*/ 312342 h 4237811"/>
                <a:gd name="connsiteX4-1135" fmla="*/ 2659263 w 5348289"/>
                <a:gd name="connsiteY4-1136" fmla="*/ 51486 h 4237811"/>
                <a:gd name="connsiteX5-1137" fmla="*/ 3225855 w 5348289"/>
                <a:gd name="connsiteY5-1138" fmla="*/ 9412 h 4237811"/>
                <a:gd name="connsiteX6-1139" fmla="*/ 4222426 w 5348289"/>
                <a:gd name="connsiteY6-1140" fmla="*/ 723596 h 4237811"/>
                <a:gd name="connsiteX7-1141" fmla="*/ 4255257 w 5348289"/>
                <a:gd name="connsiteY7-1142" fmla="*/ 1568941 h 4237811"/>
                <a:gd name="connsiteX8-1143" fmla="*/ 4762944 w 5348289"/>
                <a:gd name="connsiteY8-1144" fmla="*/ 1605405 h 4237811"/>
                <a:gd name="connsiteX9-1145" fmla="*/ 5348289 w 5348289"/>
                <a:gd name="connsiteY9-1146" fmla="*/ 2174986 h 4237811"/>
                <a:gd name="connsiteX10-1147" fmla="*/ 4286718 w 5348289"/>
                <a:gd name="connsiteY10-1148" fmla="*/ 2427686 h 4237811"/>
                <a:gd name="connsiteX11-1149" fmla="*/ 4228115 w 5348289"/>
                <a:gd name="connsiteY11-1150" fmla="*/ 3489689 h 4237811"/>
                <a:gd name="connsiteX12-1151" fmla="*/ 3499152 w 5348289"/>
                <a:gd name="connsiteY12-1152" fmla="*/ 4237811 h 4237811"/>
                <a:gd name="connsiteX13-1153" fmla="*/ 772952 w 5348289"/>
                <a:gd name="connsiteY13-1154" fmla="*/ 4237474 h 4237811"/>
                <a:gd name="connsiteX14-1155" fmla="*/ 3607 w 5348289"/>
                <a:gd name="connsiteY14-1156" fmla="*/ 3545827 h 4237811"/>
                <a:gd name="connsiteX15-1157" fmla="*/ 0 w 5348289"/>
                <a:gd name="connsiteY15-1158" fmla="*/ 738327 h 4237811"/>
                <a:gd name="connsiteX0-1159" fmla="*/ 0 w 5348289"/>
                <a:gd name="connsiteY0-1160" fmla="*/ 738327 h 4237811"/>
                <a:gd name="connsiteX1-1161" fmla="*/ 808677 w 5348289"/>
                <a:gd name="connsiteY1-1162" fmla="*/ 2334 h 4237811"/>
                <a:gd name="connsiteX2-1163" fmla="*/ 1665181 w 5348289"/>
                <a:gd name="connsiteY2-1164" fmla="*/ 32349 h 4237811"/>
                <a:gd name="connsiteX3-1165" fmla="*/ 2451700 w 5348289"/>
                <a:gd name="connsiteY3-1166" fmla="*/ 312342 h 4237811"/>
                <a:gd name="connsiteX4-1167" fmla="*/ 2659263 w 5348289"/>
                <a:gd name="connsiteY4-1168" fmla="*/ 51486 h 4237811"/>
                <a:gd name="connsiteX5-1169" fmla="*/ 3225855 w 5348289"/>
                <a:gd name="connsiteY5-1170" fmla="*/ 9412 h 4237811"/>
                <a:gd name="connsiteX6-1171" fmla="*/ 4222426 w 5348289"/>
                <a:gd name="connsiteY6-1172" fmla="*/ 723596 h 4237811"/>
                <a:gd name="connsiteX7-1173" fmla="*/ 4255257 w 5348289"/>
                <a:gd name="connsiteY7-1174" fmla="*/ 1568941 h 4237811"/>
                <a:gd name="connsiteX8-1175" fmla="*/ 4762944 w 5348289"/>
                <a:gd name="connsiteY8-1176" fmla="*/ 1605405 h 4237811"/>
                <a:gd name="connsiteX9-1177" fmla="*/ 5348289 w 5348289"/>
                <a:gd name="connsiteY9-1178" fmla="*/ 2174986 h 4237811"/>
                <a:gd name="connsiteX10-1179" fmla="*/ 4286718 w 5348289"/>
                <a:gd name="connsiteY10-1180" fmla="*/ 2427686 h 4237811"/>
                <a:gd name="connsiteX11-1181" fmla="*/ 4228115 w 5348289"/>
                <a:gd name="connsiteY11-1182" fmla="*/ 3489689 h 4237811"/>
                <a:gd name="connsiteX12-1183" fmla="*/ 3499152 w 5348289"/>
                <a:gd name="connsiteY12-1184" fmla="*/ 4237811 h 4237811"/>
                <a:gd name="connsiteX13-1185" fmla="*/ 772952 w 5348289"/>
                <a:gd name="connsiteY13-1186" fmla="*/ 4237474 h 4237811"/>
                <a:gd name="connsiteX14-1187" fmla="*/ 3607 w 5348289"/>
                <a:gd name="connsiteY14-1188" fmla="*/ 3545827 h 4237811"/>
                <a:gd name="connsiteX15-1189" fmla="*/ 0 w 5348289"/>
                <a:gd name="connsiteY15-1190" fmla="*/ 738327 h 4237811"/>
                <a:gd name="connsiteX0-1191" fmla="*/ 0 w 5348289"/>
                <a:gd name="connsiteY0-1192" fmla="*/ 738327 h 4237811"/>
                <a:gd name="connsiteX1-1193" fmla="*/ 808677 w 5348289"/>
                <a:gd name="connsiteY1-1194" fmla="*/ 2334 h 4237811"/>
                <a:gd name="connsiteX2-1195" fmla="*/ 1665181 w 5348289"/>
                <a:gd name="connsiteY2-1196" fmla="*/ 32349 h 4237811"/>
                <a:gd name="connsiteX3-1197" fmla="*/ 2451700 w 5348289"/>
                <a:gd name="connsiteY3-1198" fmla="*/ 312342 h 4237811"/>
                <a:gd name="connsiteX4-1199" fmla="*/ 2659263 w 5348289"/>
                <a:gd name="connsiteY4-1200" fmla="*/ 51486 h 4237811"/>
                <a:gd name="connsiteX5-1201" fmla="*/ 3225855 w 5348289"/>
                <a:gd name="connsiteY5-1202" fmla="*/ 9412 h 4237811"/>
                <a:gd name="connsiteX6-1203" fmla="*/ 4222426 w 5348289"/>
                <a:gd name="connsiteY6-1204" fmla="*/ 723596 h 4237811"/>
                <a:gd name="connsiteX7-1205" fmla="*/ 4255257 w 5348289"/>
                <a:gd name="connsiteY7-1206" fmla="*/ 1568941 h 4237811"/>
                <a:gd name="connsiteX8-1207" fmla="*/ 4762944 w 5348289"/>
                <a:gd name="connsiteY8-1208" fmla="*/ 1605405 h 4237811"/>
                <a:gd name="connsiteX9-1209" fmla="*/ 5348289 w 5348289"/>
                <a:gd name="connsiteY9-1210" fmla="*/ 2174986 h 4237811"/>
                <a:gd name="connsiteX10-1211" fmla="*/ 4286718 w 5348289"/>
                <a:gd name="connsiteY10-1212" fmla="*/ 2427686 h 4237811"/>
                <a:gd name="connsiteX11-1213" fmla="*/ 4228115 w 5348289"/>
                <a:gd name="connsiteY11-1214" fmla="*/ 3489689 h 4237811"/>
                <a:gd name="connsiteX12-1215" fmla="*/ 3499152 w 5348289"/>
                <a:gd name="connsiteY12-1216" fmla="*/ 4237811 h 4237811"/>
                <a:gd name="connsiteX13-1217" fmla="*/ 772952 w 5348289"/>
                <a:gd name="connsiteY13-1218" fmla="*/ 4237474 h 4237811"/>
                <a:gd name="connsiteX14-1219" fmla="*/ 3607 w 5348289"/>
                <a:gd name="connsiteY14-1220" fmla="*/ 3545827 h 4237811"/>
                <a:gd name="connsiteX15-1221" fmla="*/ 0 w 5348289"/>
                <a:gd name="connsiteY15-1222" fmla="*/ 738327 h 4237811"/>
                <a:gd name="connsiteX0-1223" fmla="*/ 0 w 5348289"/>
                <a:gd name="connsiteY0-1224" fmla="*/ 738327 h 4237811"/>
                <a:gd name="connsiteX1-1225" fmla="*/ 808677 w 5348289"/>
                <a:gd name="connsiteY1-1226" fmla="*/ 2334 h 4237811"/>
                <a:gd name="connsiteX2-1227" fmla="*/ 1665181 w 5348289"/>
                <a:gd name="connsiteY2-1228" fmla="*/ 32349 h 4237811"/>
                <a:gd name="connsiteX3-1229" fmla="*/ 2451700 w 5348289"/>
                <a:gd name="connsiteY3-1230" fmla="*/ 312342 h 4237811"/>
                <a:gd name="connsiteX4-1231" fmla="*/ 2659263 w 5348289"/>
                <a:gd name="connsiteY4-1232" fmla="*/ 51486 h 4237811"/>
                <a:gd name="connsiteX5-1233" fmla="*/ 3225855 w 5348289"/>
                <a:gd name="connsiteY5-1234" fmla="*/ 9412 h 4237811"/>
                <a:gd name="connsiteX6-1235" fmla="*/ 4222426 w 5348289"/>
                <a:gd name="connsiteY6-1236" fmla="*/ 723596 h 4237811"/>
                <a:gd name="connsiteX7-1237" fmla="*/ 4255257 w 5348289"/>
                <a:gd name="connsiteY7-1238" fmla="*/ 1568941 h 4237811"/>
                <a:gd name="connsiteX8-1239" fmla="*/ 4762944 w 5348289"/>
                <a:gd name="connsiteY8-1240" fmla="*/ 1605405 h 4237811"/>
                <a:gd name="connsiteX9-1241" fmla="*/ 5348289 w 5348289"/>
                <a:gd name="connsiteY9-1242" fmla="*/ 2174986 h 4237811"/>
                <a:gd name="connsiteX10-1243" fmla="*/ 4286718 w 5348289"/>
                <a:gd name="connsiteY10-1244" fmla="*/ 2427686 h 4237811"/>
                <a:gd name="connsiteX11-1245" fmla="*/ 4228115 w 5348289"/>
                <a:gd name="connsiteY11-1246" fmla="*/ 3489689 h 4237811"/>
                <a:gd name="connsiteX12-1247" fmla="*/ 3499152 w 5348289"/>
                <a:gd name="connsiteY12-1248" fmla="*/ 4237811 h 4237811"/>
                <a:gd name="connsiteX13-1249" fmla="*/ 772952 w 5348289"/>
                <a:gd name="connsiteY13-1250" fmla="*/ 4237474 h 4237811"/>
                <a:gd name="connsiteX14-1251" fmla="*/ 3607 w 5348289"/>
                <a:gd name="connsiteY14-1252" fmla="*/ 3545827 h 4237811"/>
                <a:gd name="connsiteX15-1253" fmla="*/ 0 w 5348289"/>
                <a:gd name="connsiteY15-1254" fmla="*/ 738327 h 4237811"/>
                <a:gd name="connsiteX0-1255" fmla="*/ 0 w 5348289"/>
                <a:gd name="connsiteY0-1256" fmla="*/ 738327 h 4237811"/>
                <a:gd name="connsiteX1-1257" fmla="*/ 808677 w 5348289"/>
                <a:gd name="connsiteY1-1258" fmla="*/ 2334 h 4237811"/>
                <a:gd name="connsiteX2-1259" fmla="*/ 1665181 w 5348289"/>
                <a:gd name="connsiteY2-1260" fmla="*/ 32349 h 4237811"/>
                <a:gd name="connsiteX3-1261" fmla="*/ 2451700 w 5348289"/>
                <a:gd name="connsiteY3-1262" fmla="*/ 312342 h 4237811"/>
                <a:gd name="connsiteX4-1263" fmla="*/ 2659263 w 5348289"/>
                <a:gd name="connsiteY4-1264" fmla="*/ 51486 h 4237811"/>
                <a:gd name="connsiteX5-1265" fmla="*/ 3225855 w 5348289"/>
                <a:gd name="connsiteY5-1266" fmla="*/ 9412 h 4237811"/>
                <a:gd name="connsiteX6-1267" fmla="*/ 4222426 w 5348289"/>
                <a:gd name="connsiteY6-1268" fmla="*/ 723596 h 4237811"/>
                <a:gd name="connsiteX7-1269" fmla="*/ 4255257 w 5348289"/>
                <a:gd name="connsiteY7-1270" fmla="*/ 1568941 h 4237811"/>
                <a:gd name="connsiteX8-1271" fmla="*/ 4762944 w 5348289"/>
                <a:gd name="connsiteY8-1272" fmla="*/ 1605405 h 4237811"/>
                <a:gd name="connsiteX9-1273" fmla="*/ 5348289 w 5348289"/>
                <a:gd name="connsiteY9-1274" fmla="*/ 2174986 h 4237811"/>
                <a:gd name="connsiteX10-1275" fmla="*/ 4286718 w 5348289"/>
                <a:gd name="connsiteY10-1276" fmla="*/ 2427686 h 4237811"/>
                <a:gd name="connsiteX11-1277" fmla="*/ 4228115 w 5348289"/>
                <a:gd name="connsiteY11-1278" fmla="*/ 3489689 h 4237811"/>
                <a:gd name="connsiteX12-1279" fmla="*/ 3499152 w 5348289"/>
                <a:gd name="connsiteY12-1280" fmla="*/ 4237811 h 4237811"/>
                <a:gd name="connsiteX13-1281" fmla="*/ 772952 w 5348289"/>
                <a:gd name="connsiteY13-1282" fmla="*/ 4237474 h 4237811"/>
                <a:gd name="connsiteX14-1283" fmla="*/ 3607 w 5348289"/>
                <a:gd name="connsiteY14-1284" fmla="*/ 3545827 h 4237811"/>
                <a:gd name="connsiteX15-1285" fmla="*/ 0 w 5348289"/>
                <a:gd name="connsiteY15-1286" fmla="*/ 738327 h 4237811"/>
                <a:gd name="connsiteX0-1287" fmla="*/ 0 w 5348289"/>
                <a:gd name="connsiteY0-1288" fmla="*/ 738327 h 4237811"/>
                <a:gd name="connsiteX1-1289" fmla="*/ 808677 w 5348289"/>
                <a:gd name="connsiteY1-1290" fmla="*/ 2334 h 4237811"/>
                <a:gd name="connsiteX2-1291" fmla="*/ 1665181 w 5348289"/>
                <a:gd name="connsiteY2-1292" fmla="*/ 32349 h 4237811"/>
                <a:gd name="connsiteX3-1293" fmla="*/ 2451700 w 5348289"/>
                <a:gd name="connsiteY3-1294" fmla="*/ 312342 h 4237811"/>
                <a:gd name="connsiteX4-1295" fmla="*/ 2659263 w 5348289"/>
                <a:gd name="connsiteY4-1296" fmla="*/ 51486 h 4237811"/>
                <a:gd name="connsiteX5-1297" fmla="*/ 3225855 w 5348289"/>
                <a:gd name="connsiteY5-1298" fmla="*/ 9412 h 4237811"/>
                <a:gd name="connsiteX6-1299" fmla="*/ 4222426 w 5348289"/>
                <a:gd name="connsiteY6-1300" fmla="*/ 723596 h 4237811"/>
                <a:gd name="connsiteX7-1301" fmla="*/ 4255257 w 5348289"/>
                <a:gd name="connsiteY7-1302" fmla="*/ 1568941 h 4237811"/>
                <a:gd name="connsiteX8-1303" fmla="*/ 4762944 w 5348289"/>
                <a:gd name="connsiteY8-1304" fmla="*/ 1605405 h 4237811"/>
                <a:gd name="connsiteX9-1305" fmla="*/ 5348289 w 5348289"/>
                <a:gd name="connsiteY9-1306" fmla="*/ 2174986 h 4237811"/>
                <a:gd name="connsiteX10-1307" fmla="*/ 4286718 w 5348289"/>
                <a:gd name="connsiteY10-1308" fmla="*/ 2427686 h 4237811"/>
                <a:gd name="connsiteX11-1309" fmla="*/ 4228115 w 5348289"/>
                <a:gd name="connsiteY11-1310" fmla="*/ 3489689 h 4237811"/>
                <a:gd name="connsiteX12-1311" fmla="*/ 3499152 w 5348289"/>
                <a:gd name="connsiteY12-1312" fmla="*/ 4237811 h 4237811"/>
                <a:gd name="connsiteX13-1313" fmla="*/ 772952 w 5348289"/>
                <a:gd name="connsiteY13-1314" fmla="*/ 4237474 h 4237811"/>
                <a:gd name="connsiteX14-1315" fmla="*/ 3607 w 5348289"/>
                <a:gd name="connsiteY14-1316" fmla="*/ 3545827 h 4237811"/>
                <a:gd name="connsiteX15-1317" fmla="*/ 0 w 5348289"/>
                <a:gd name="connsiteY15-1318" fmla="*/ 738327 h 4237811"/>
                <a:gd name="connsiteX0-1319" fmla="*/ 0 w 5348289"/>
                <a:gd name="connsiteY0-1320" fmla="*/ 738327 h 4237811"/>
                <a:gd name="connsiteX1-1321" fmla="*/ 808677 w 5348289"/>
                <a:gd name="connsiteY1-1322" fmla="*/ 2334 h 4237811"/>
                <a:gd name="connsiteX2-1323" fmla="*/ 1665181 w 5348289"/>
                <a:gd name="connsiteY2-1324" fmla="*/ 32349 h 4237811"/>
                <a:gd name="connsiteX3-1325" fmla="*/ 2451700 w 5348289"/>
                <a:gd name="connsiteY3-1326" fmla="*/ 312342 h 4237811"/>
                <a:gd name="connsiteX4-1327" fmla="*/ 2659263 w 5348289"/>
                <a:gd name="connsiteY4-1328" fmla="*/ 51486 h 4237811"/>
                <a:gd name="connsiteX5-1329" fmla="*/ 3225855 w 5348289"/>
                <a:gd name="connsiteY5-1330" fmla="*/ 9412 h 4237811"/>
                <a:gd name="connsiteX6-1331" fmla="*/ 4222426 w 5348289"/>
                <a:gd name="connsiteY6-1332" fmla="*/ 723596 h 4237811"/>
                <a:gd name="connsiteX7-1333" fmla="*/ 4255257 w 5348289"/>
                <a:gd name="connsiteY7-1334" fmla="*/ 1568941 h 4237811"/>
                <a:gd name="connsiteX8-1335" fmla="*/ 4762944 w 5348289"/>
                <a:gd name="connsiteY8-1336" fmla="*/ 1605405 h 4237811"/>
                <a:gd name="connsiteX9-1337" fmla="*/ 5348289 w 5348289"/>
                <a:gd name="connsiteY9-1338" fmla="*/ 2174986 h 4237811"/>
                <a:gd name="connsiteX10-1339" fmla="*/ 4286718 w 5348289"/>
                <a:gd name="connsiteY10-1340" fmla="*/ 2427686 h 4237811"/>
                <a:gd name="connsiteX11-1341" fmla="*/ 4228115 w 5348289"/>
                <a:gd name="connsiteY11-1342" fmla="*/ 3489689 h 4237811"/>
                <a:gd name="connsiteX12-1343" fmla="*/ 3499152 w 5348289"/>
                <a:gd name="connsiteY12-1344" fmla="*/ 4237811 h 4237811"/>
                <a:gd name="connsiteX13-1345" fmla="*/ 772952 w 5348289"/>
                <a:gd name="connsiteY13-1346" fmla="*/ 4237474 h 4237811"/>
                <a:gd name="connsiteX14-1347" fmla="*/ 3607 w 5348289"/>
                <a:gd name="connsiteY14-1348" fmla="*/ 3545827 h 4237811"/>
                <a:gd name="connsiteX15-1349" fmla="*/ 0 w 5348289"/>
                <a:gd name="connsiteY15-1350" fmla="*/ 738327 h 4237811"/>
                <a:gd name="connsiteX0-1351" fmla="*/ 0 w 5348289"/>
                <a:gd name="connsiteY0-1352" fmla="*/ 738327 h 4237811"/>
                <a:gd name="connsiteX1-1353" fmla="*/ 808677 w 5348289"/>
                <a:gd name="connsiteY1-1354" fmla="*/ 2334 h 4237811"/>
                <a:gd name="connsiteX2-1355" fmla="*/ 1665181 w 5348289"/>
                <a:gd name="connsiteY2-1356" fmla="*/ 32349 h 4237811"/>
                <a:gd name="connsiteX3-1357" fmla="*/ 2451700 w 5348289"/>
                <a:gd name="connsiteY3-1358" fmla="*/ 312342 h 4237811"/>
                <a:gd name="connsiteX4-1359" fmla="*/ 2659263 w 5348289"/>
                <a:gd name="connsiteY4-1360" fmla="*/ 51486 h 4237811"/>
                <a:gd name="connsiteX5-1361" fmla="*/ 3225855 w 5348289"/>
                <a:gd name="connsiteY5-1362" fmla="*/ 9412 h 4237811"/>
                <a:gd name="connsiteX6-1363" fmla="*/ 4222426 w 5348289"/>
                <a:gd name="connsiteY6-1364" fmla="*/ 723596 h 4237811"/>
                <a:gd name="connsiteX7-1365" fmla="*/ 4255257 w 5348289"/>
                <a:gd name="connsiteY7-1366" fmla="*/ 1568941 h 4237811"/>
                <a:gd name="connsiteX8-1367" fmla="*/ 4762944 w 5348289"/>
                <a:gd name="connsiteY8-1368" fmla="*/ 1605405 h 4237811"/>
                <a:gd name="connsiteX9-1369" fmla="*/ 5348289 w 5348289"/>
                <a:gd name="connsiteY9-1370" fmla="*/ 2174986 h 4237811"/>
                <a:gd name="connsiteX10-1371" fmla="*/ 4286718 w 5348289"/>
                <a:gd name="connsiteY10-1372" fmla="*/ 2427686 h 4237811"/>
                <a:gd name="connsiteX11-1373" fmla="*/ 4228115 w 5348289"/>
                <a:gd name="connsiteY11-1374" fmla="*/ 3489689 h 4237811"/>
                <a:gd name="connsiteX12-1375" fmla="*/ 3499152 w 5348289"/>
                <a:gd name="connsiteY12-1376" fmla="*/ 4237811 h 4237811"/>
                <a:gd name="connsiteX13-1377" fmla="*/ 772952 w 5348289"/>
                <a:gd name="connsiteY13-1378" fmla="*/ 4237474 h 4237811"/>
                <a:gd name="connsiteX14-1379" fmla="*/ 3607 w 5348289"/>
                <a:gd name="connsiteY14-1380" fmla="*/ 3545827 h 4237811"/>
                <a:gd name="connsiteX15-1381" fmla="*/ 0 w 5348289"/>
                <a:gd name="connsiteY15-1382" fmla="*/ 738327 h 4237811"/>
                <a:gd name="connsiteX0-1383" fmla="*/ 0 w 5348289"/>
                <a:gd name="connsiteY0-1384" fmla="*/ 738327 h 4237811"/>
                <a:gd name="connsiteX1-1385" fmla="*/ 808677 w 5348289"/>
                <a:gd name="connsiteY1-1386" fmla="*/ 2334 h 4237811"/>
                <a:gd name="connsiteX2-1387" fmla="*/ 1665181 w 5348289"/>
                <a:gd name="connsiteY2-1388" fmla="*/ 32349 h 4237811"/>
                <a:gd name="connsiteX3-1389" fmla="*/ 2451700 w 5348289"/>
                <a:gd name="connsiteY3-1390" fmla="*/ 312342 h 4237811"/>
                <a:gd name="connsiteX4-1391" fmla="*/ 2659263 w 5348289"/>
                <a:gd name="connsiteY4-1392" fmla="*/ 51486 h 4237811"/>
                <a:gd name="connsiteX5-1393" fmla="*/ 3225855 w 5348289"/>
                <a:gd name="connsiteY5-1394" fmla="*/ 9412 h 4237811"/>
                <a:gd name="connsiteX6-1395" fmla="*/ 4222426 w 5348289"/>
                <a:gd name="connsiteY6-1396" fmla="*/ 723596 h 4237811"/>
                <a:gd name="connsiteX7-1397" fmla="*/ 4255257 w 5348289"/>
                <a:gd name="connsiteY7-1398" fmla="*/ 1568941 h 4237811"/>
                <a:gd name="connsiteX8-1399" fmla="*/ 4762944 w 5348289"/>
                <a:gd name="connsiteY8-1400" fmla="*/ 1605405 h 4237811"/>
                <a:gd name="connsiteX9-1401" fmla="*/ 5348289 w 5348289"/>
                <a:gd name="connsiteY9-1402" fmla="*/ 2174986 h 4237811"/>
                <a:gd name="connsiteX10-1403" fmla="*/ 4286718 w 5348289"/>
                <a:gd name="connsiteY10-1404" fmla="*/ 2427686 h 4237811"/>
                <a:gd name="connsiteX11-1405" fmla="*/ 4228115 w 5348289"/>
                <a:gd name="connsiteY11-1406" fmla="*/ 3489689 h 4237811"/>
                <a:gd name="connsiteX12-1407" fmla="*/ 3499152 w 5348289"/>
                <a:gd name="connsiteY12-1408" fmla="*/ 4237811 h 4237811"/>
                <a:gd name="connsiteX13-1409" fmla="*/ 772952 w 5348289"/>
                <a:gd name="connsiteY13-1410" fmla="*/ 4237474 h 4237811"/>
                <a:gd name="connsiteX14-1411" fmla="*/ 3607 w 5348289"/>
                <a:gd name="connsiteY14-1412" fmla="*/ 3545827 h 4237811"/>
                <a:gd name="connsiteX15-1413" fmla="*/ 0 w 5348289"/>
                <a:gd name="connsiteY15-1414" fmla="*/ 738327 h 4237811"/>
                <a:gd name="connsiteX0-1415" fmla="*/ 0 w 5348289"/>
                <a:gd name="connsiteY0-1416" fmla="*/ 738327 h 4237811"/>
                <a:gd name="connsiteX1-1417" fmla="*/ 808677 w 5348289"/>
                <a:gd name="connsiteY1-1418" fmla="*/ 2334 h 4237811"/>
                <a:gd name="connsiteX2-1419" fmla="*/ 1665181 w 5348289"/>
                <a:gd name="connsiteY2-1420" fmla="*/ 32349 h 4237811"/>
                <a:gd name="connsiteX3-1421" fmla="*/ 2451700 w 5348289"/>
                <a:gd name="connsiteY3-1422" fmla="*/ 312342 h 4237811"/>
                <a:gd name="connsiteX4-1423" fmla="*/ 2659263 w 5348289"/>
                <a:gd name="connsiteY4-1424" fmla="*/ 51486 h 4237811"/>
                <a:gd name="connsiteX5-1425" fmla="*/ 3225855 w 5348289"/>
                <a:gd name="connsiteY5-1426" fmla="*/ 9412 h 4237811"/>
                <a:gd name="connsiteX6-1427" fmla="*/ 4222426 w 5348289"/>
                <a:gd name="connsiteY6-1428" fmla="*/ 723596 h 4237811"/>
                <a:gd name="connsiteX7-1429" fmla="*/ 4255257 w 5348289"/>
                <a:gd name="connsiteY7-1430" fmla="*/ 1568941 h 4237811"/>
                <a:gd name="connsiteX8-1431" fmla="*/ 4762944 w 5348289"/>
                <a:gd name="connsiteY8-1432" fmla="*/ 1605405 h 4237811"/>
                <a:gd name="connsiteX9-1433" fmla="*/ 5348289 w 5348289"/>
                <a:gd name="connsiteY9-1434" fmla="*/ 2174986 h 4237811"/>
                <a:gd name="connsiteX10-1435" fmla="*/ 4286718 w 5348289"/>
                <a:gd name="connsiteY10-1436" fmla="*/ 2427686 h 4237811"/>
                <a:gd name="connsiteX11-1437" fmla="*/ 4228115 w 5348289"/>
                <a:gd name="connsiteY11-1438" fmla="*/ 3489689 h 4237811"/>
                <a:gd name="connsiteX12-1439" fmla="*/ 3499152 w 5348289"/>
                <a:gd name="connsiteY12-1440" fmla="*/ 4237811 h 4237811"/>
                <a:gd name="connsiteX13-1441" fmla="*/ 772952 w 5348289"/>
                <a:gd name="connsiteY13-1442" fmla="*/ 4237474 h 4237811"/>
                <a:gd name="connsiteX14-1443" fmla="*/ 3607 w 5348289"/>
                <a:gd name="connsiteY14-1444" fmla="*/ 3545827 h 4237811"/>
                <a:gd name="connsiteX15-1445" fmla="*/ 0 w 5348289"/>
                <a:gd name="connsiteY15-1446" fmla="*/ 738327 h 4237811"/>
                <a:gd name="connsiteX0-1447" fmla="*/ 0 w 5348289"/>
                <a:gd name="connsiteY0-1448" fmla="*/ 738327 h 4237811"/>
                <a:gd name="connsiteX1-1449" fmla="*/ 808677 w 5348289"/>
                <a:gd name="connsiteY1-1450" fmla="*/ 2334 h 4237811"/>
                <a:gd name="connsiteX2-1451" fmla="*/ 1665181 w 5348289"/>
                <a:gd name="connsiteY2-1452" fmla="*/ 32349 h 4237811"/>
                <a:gd name="connsiteX3-1453" fmla="*/ 2451700 w 5348289"/>
                <a:gd name="connsiteY3-1454" fmla="*/ 312342 h 4237811"/>
                <a:gd name="connsiteX4-1455" fmla="*/ 2659263 w 5348289"/>
                <a:gd name="connsiteY4-1456" fmla="*/ 51486 h 4237811"/>
                <a:gd name="connsiteX5-1457" fmla="*/ 3225855 w 5348289"/>
                <a:gd name="connsiteY5-1458" fmla="*/ 9412 h 4237811"/>
                <a:gd name="connsiteX6-1459" fmla="*/ 4222426 w 5348289"/>
                <a:gd name="connsiteY6-1460" fmla="*/ 723596 h 4237811"/>
                <a:gd name="connsiteX7-1461" fmla="*/ 4255257 w 5348289"/>
                <a:gd name="connsiteY7-1462" fmla="*/ 1568941 h 4237811"/>
                <a:gd name="connsiteX8-1463" fmla="*/ 4762944 w 5348289"/>
                <a:gd name="connsiteY8-1464" fmla="*/ 1605405 h 4237811"/>
                <a:gd name="connsiteX9-1465" fmla="*/ 5348289 w 5348289"/>
                <a:gd name="connsiteY9-1466" fmla="*/ 2174986 h 4237811"/>
                <a:gd name="connsiteX10-1467" fmla="*/ 4286718 w 5348289"/>
                <a:gd name="connsiteY10-1468" fmla="*/ 2427686 h 4237811"/>
                <a:gd name="connsiteX11-1469" fmla="*/ 4228115 w 5348289"/>
                <a:gd name="connsiteY11-1470" fmla="*/ 3489689 h 4237811"/>
                <a:gd name="connsiteX12-1471" fmla="*/ 3499152 w 5348289"/>
                <a:gd name="connsiteY12-1472" fmla="*/ 4237811 h 4237811"/>
                <a:gd name="connsiteX13-1473" fmla="*/ 772952 w 5348289"/>
                <a:gd name="connsiteY13-1474" fmla="*/ 4237474 h 4237811"/>
                <a:gd name="connsiteX14-1475" fmla="*/ 3607 w 5348289"/>
                <a:gd name="connsiteY14-1476" fmla="*/ 3545827 h 4237811"/>
                <a:gd name="connsiteX15-1477" fmla="*/ 0 w 5348289"/>
                <a:gd name="connsiteY15-1478" fmla="*/ 738327 h 4237811"/>
                <a:gd name="connsiteX0-1479" fmla="*/ 0 w 5348289"/>
                <a:gd name="connsiteY0-1480" fmla="*/ 738327 h 4237811"/>
                <a:gd name="connsiteX1-1481" fmla="*/ 808677 w 5348289"/>
                <a:gd name="connsiteY1-1482" fmla="*/ 2334 h 4237811"/>
                <a:gd name="connsiteX2-1483" fmla="*/ 1665181 w 5348289"/>
                <a:gd name="connsiteY2-1484" fmla="*/ 32349 h 4237811"/>
                <a:gd name="connsiteX3-1485" fmla="*/ 2451700 w 5348289"/>
                <a:gd name="connsiteY3-1486" fmla="*/ 312342 h 4237811"/>
                <a:gd name="connsiteX4-1487" fmla="*/ 2659263 w 5348289"/>
                <a:gd name="connsiteY4-1488" fmla="*/ 51486 h 4237811"/>
                <a:gd name="connsiteX5-1489" fmla="*/ 3225855 w 5348289"/>
                <a:gd name="connsiteY5-1490" fmla="*/ 9412 h 4237811"/>
                <a:gd name="connsiteX6-1491" fmla="*/ 4222426 w 5348289"/>
                <a:gd name="connsiteY6-1492" fmla="*/ 723596 h 4237811"/>
                <a:gd name="connsiteX7-1493" fmla="*/ 4255257 w 5348289"/>
                <a:gd name="connsiteY7-1494" fmla="*/ 1568941 h 4237811"/>
                <a:gd name="connsiteX8-1495" fmla="*/ 4762944 w 5348289"/>
                <a:gd name="connsiteY8-1496" fmla="*/ 1605405 h 4237811"/>
                <a:gd name="connsiteX9-1497" fmla="*/ 5348289 w 5348289"/>
                <a:gd name="connsiteY9-1498" fmla="*/ 2174986 h 4237811"/>
                <a:gd name="connsiteX10-1499" fmla="*/ 4286718 w 5348289"/>
                <a:gd name="connsiteY10-1500" fmla="*/ 2427686 h 4237811"/>
                <a:gd name="connsiteX11-1501" fmla="*/ 4228115 w 5348289"/>
                <a:gd name="connsiteY11-1502" fmla="*/ 3489689 h 4237811"/>
                <a:gd name="connsiteX12-1503" fmla="*/ 3499152 w 5348289"/>
                <a:gd name="connsiteY12-1504" fmla="*/ 4237811 h 4237811"/>
                <a:gd name="connsiteX13-1505" fmla="*/ 772952 w 5348289"/>
                <a:gd name="connsiteY13-1506" fmla="*/ 4237474 h 4237811"/>
                <a:gd name="connsiteX14-1507" fmla="*/ 3607 w 5348289"/>
                <a:gd name="connsiteY14-1508" fmla="*/ 3545827 h 4237811"/>
                <a:gd name="connsiteX15-1509" fmla="*/ 0 w 5348289"/>
                <a:gd name="connsiteY15-1510" fmla="*/ 738327 h 4237811"/>
                <a:gd name="connsiteX0-1511" fmla="*/ 0 w 5348289"/>
                <a:gd name="connsiteY0-1512" fmla="*/ 738327 h 4237956"/>
                <a:gd name="connsiteX1-1513" fmla="*/ 808677 w 5348289"/>
                <a:gd name="connsiteY1-1514" fmla="*/ 2334 h 4237956"/>
                <a:gd name="connsiteX2-1515" fmla="*/ 1665181 w 5348289"/>
                <a:gd name="connsiteY2-1516" fmla="*/ 32349 h 4237956"/>
                <a:gd name="connsiteX3-1517" fmla="*/ 2451700 w 5348289"/>
                <a:gd name="connsiteY3-1518" fmla="*/ 312342 h 4237956"/>
                <a:gd name="connsiteX4-1519" fmla="*/ 2659263 w 5348289"/>
                <a:gd name="connsiteY4-1520" fmla="*/ 51486 h 4237956"/>
                <a:gd name="connsiteX5-1521" fmla="*/ 3225855 w 5348289"/>
                <a:gd name="connsiteY5-1522" fmla="*/ 9412 h 4237956"/>
                <a:gd name="connsiteX6-1523" fmla="*/ 4222426 w 5348289"/>
                <a:gd name="connsiteY6-1524" fmla="*/ 723596 h 4237956"/>
                <a:gd name="connsiteX7-1525" fmla="*/ 4255257 w 5348289"/>
                <a:gd name="connsiteY7-1526" fmla="*/ 1568941 h 4237956"/>
                <a:gd name="connsiteX8-1527" fmla="*/ 4762944 w 5348289"/>
                <a:gd name="connsiteY8-1528" fmla="*/ 1605405 h 4237956"/>
                <a:gd name="connsiteX9-1529" fmla="*/ 5348289 w 5348289"/>
                <a:gd name="connsiteY9-1530" fmla="*/ 2174986 h 4237956"/>
                <a:gd name="connsiteX10-1531" fmla="*/ 4286718 w 5348289"/>
                <a:gd name="connsiteY10-1532" fmla="*/ 2427686 h 4237956"/>
                <a:gd name="connsiteX11-1533" fmla="*/ 4228115 w 5348289"/>
                <a:gd name="connsiteY11-1534" fmla="*/ 3489689 h 4237956"/>
                <a:gd name="connsiteX12-1535" fmla="*/ 3499152 w 5348289"/>
                <a:gd name="connsiteY12-1536" fmla="*/ 4237811 h 4237956"/>
                <a:gd name="connsiteX13-1537" fmla="*/ 772952 w 5348289"/>
                <a:gd name="connsiteY13-1538" fmla="*/ 4237474 h 4237956"/>
                <a:gd name="connsiteX14-1539" fmla="*/ 3607 w 5348289"/>
                <a:gd name="connsiteY14-1540" fmla="*/ 3545827 h 4237956"/>
                <a:gd name="connsiteX15-1541" fmla="*/ 0 w 5348289"/>
                <a:gd name="connsiteY15-1542" fmla="*/ 738327 h 4237956"/>
                <a:gd name="connsiteX0-1543" fmla="*/ 0 w 5348289"/>
                <a:gd name="connsiteY0-1544" fmla="*/ 738327 h 4237917"/>
                <a:gd name="connsiteX1-1545" fmla="*/ 808677 w 5348289"/>
                <a:gd name="connsiteY1-1546" fmla="*/ 2334 h 4237917"/>
                <a:gd name="connsiteX2-1547" fmla="*/ 1665181 w 5348289"/>
                <a:gd name="connsiteY2-1548" fmla="*/ 32349 h 4237917"/>
                <a:gd name="connsiteX3-1549" fmla="*/ 2451700 w 5348289"/>
                <a:gd name="connsiteY3-1550" fmla="*/ 312342 h 4237917"/>
                <a:gd name="connsiteX4-1551" fmla="*/ 2659263 w 5348289"/>
                <a:gd name="connsiteY4-1552" fmla="*/ 51486 h 4237917"/>
                <a:gd name="connsiteX5-1553" fmla="*/ 3225855 w 5348289"/>
                <a:gd name="connsiteY5-1554" fmla="*/ 9412 h 4237917"/>
                <a:gd name="connsiteX6-1555" fmla="*/ 4222426 w 5348289"/>
                <a:gd name="connsiteY6-1556" fmla="*/ 723596 h 4237917"/>
                <a:gd name="connsiteX7-1557" fmla="*/ 4255257 w 5348289"/>
                <a:gd name="connsiteY7-1558" fmla="*/ 1568941 h 4237917"/>
                <a:gd name="connsiteX8-1559" fmla="*/ 4762944 w 5348289"/>
                <a:gd name="connsiteY8-1560" fmla="*/ 1605405 h 4237917"/>
                <a:gd name="connsiteX9-1561" fmla="*/ 5348289 w 5348289"/>
                <a:gd name="connsiteY9-1562" fmla="*/ 2174986 h 4237917"/>
                <a:gd name="connsiteX10-1563" fmla="*/ 4286718 w 5348289"/>
                <a:gd name="connsiteY10-1564" fmla="*/ 2427686 h 4237917"/>
                <a:gd name="connsiteX11-1565" fmla="*/ 4228115 w 5348289"/>
                <a:gd name="connsiteY11-1566" fmla="*/ 3489689 h 4237917"/>
                <a:gd name="connsiteX12-1567" fmla="*/ 3499152 w 5348289"/>
                <a:gd name="connsiteY12-1568" fmla="*/ 4237811 h 4237917"/>
                <a:gd name="connsiteX13-1569" fmla="*/ 772952 w 5348289"/>
                <a:gd name="connsiteY13-1570" fmla="*/ 4237474 h 4237917"/>
                <a:gd name="connsiteX14-1571" fmla="*/ 3607 w 5348289"/>
                <a:gd name="connsiteY14-1572" fmla="*/ 3545827 h 4237917"/>
                <a:gd name="connsiteX15-1573" fmla="*/ 0 w 5348289"/>
                <a:gd name="connsiteY15-1574" fmla="*/ 738327 h 4237917"/>
                <a:gd name="connsiteX0-1575" fmla="*/ 0 w 5348289"/>
                <a:gd name="connsiteY0-1576" fmla="*/ 738327 h 4237816"/>
                <a:gd name="connsiteX1-1577" fmla="*/ 808677 w 5348289"/>
                <a:gd name="connsiteY1-1578" fmla="*/ 2334 h 4237816"/>
                <a:gd name="connsiteX2-1579" fmla="*/ 1665181 w 5348289"/>
                <a:gd name="connsiteY2-1580" fmla="*/ 32349 h 4237816"/>
                <a:gd name="connsiteX3-1581" fmla="*/ 2451700 w 5348289"/>
                <a:gd name="connsiteY3-1582" fmla="*/ 312342 h 4237816"/>
                <a:gd name="connsiteX4-1583" fmla="*/ 2659263 w 5348289"/>
                <a:gd name="connsiteY4-1584" fmla="*/ 51486 h 4237816"/>
                <a:gd name="connsiteX5-1585" fmla="*/ 3225855 w 5348289"/>
                <a:gd name="connsiteY5-1586" fmla="*/ 9412 h 4237816"/>
                <a:gd name="connsiteX6-1587" fmla="*/ 4222426 w 5348289"/>
                <a:gd name="connsiteY6-1588" fmla="*/ 723596 h 4237816"/>
                <a:gd name="connsiteX7-1589" fmla="*/ 4255257 w 5348289"/>
                <a:gd name="connsiteY7-1590" fmla="*/ 1568941 h 4237816"/>
                <a:gd name="connsiteX8-1591" fmla="*/ 4762944 w 5348289"/>
                <a:gd name="connsiteY8-1592" fmla="*/ 1605405 h 4237816"/>
                <a:gd name="connsiteX9-1593" fmla="*/ 5348289 w 5348289"/>
                <a:gd name="connsiteY9-1594" fmla="*/ 2174986 h 4237816"/>
                <a:gd name="connsiteX10-1595" fmla="*/ 4286718 w 5348289"/>
                <a:gd name="connsiteY10-1596" fmla="*/ 2427686 h 4237816"/>
                <a:gd name="connsiteX11-1597" fmla="*/ 4228115 w 5348289"/>
                <a:gd name="connsiteY11-1598" fmla="*/ 3489689 h 4237816"/>
                <a:gd name="connsiteX12-1599" fmla="*/ 3499152 w 5348289"/>
                <a:gd name="connsiteY12-1600" fmla="*/ 4237811 h 4237816"/>
                <a:gd name="connsiteX13-1601" fmla="*/ 772952 w 5348289"/>
                <a:gd name="connsiteY13-1602" fmla="*/ 4237474 h 4237816"/>
                <a:gd name="connsiteX14-1603" fmla="*/ 3607 w 5348289"/>
                <a:gd name="connsiteY14-1604" fmla="*/ 3545827 h 4237816"/>
                <a:gd name="connsiteX15-1605" fmla="*/ 0 w 5348289"/>
                <a:gd name="connsiteY15-1606" fmla="*/ 738327 h 4237816"/>
                <a:gd name="connsiteX0-1607" fmla="*/ 0 w 5348289"/>
                <a:gd name="connsiteY0-1608" fmla="*/ 738327 h 4237816"/>
                <a:gd name="connsiteX1-1609" fmla="*/ 808677 w 5348289"/>
                <a:gd name="connsiteY1-1610" fmla="*/ 2334 h 4237816"/>
                <a:gd name="connsiteX2-1611" fmla="*/ 1665181 w 5348289"/>
                <a:gd name="connsiteY2-1612" fmla="*/ 32349 h 4237816"/>
                <a:gd name="connsiteX3-1613" fmla="*/ 2451700 w 5348289"/>
                <a:gd name="connsiteY3-1614" fmla="*/ 312342 h 4237816"/>
                <a:gd name="connsiteX4-1615" fmla="*/ 2659263 w 5348289"/>
                <a:gd name="connsiteY4-1616" fmla="*/ 51486 h 4237816"/>
                <a:gd name="connsiteX5-1617" fmla="*/ 3225855 w 5348289"/>
                <a:gd name="connsiteY5-1618" fmla="*/ 9412 h 4237816"/>
                <a:gd name="connsiteX6-1619" fmla="*/ 4222426 w 5348289"/>
                <a:gd name="connsiteY6-1620" fmla="*/ 723596 h 4237816"/>
                <a:gd name="connsiteX7-1621" fmla="*/ 4255257 w 5348289"/>
                <a:gd name="connsiteY7-1622" fmla="*/ 1568941 h 4237816"/>
                <a:gd name="connsiteX8-1623" fmla="*/ 4762944 w 5348289"/>
                <a:gd name="connsiteY8-1624" fmla="*/ 1605405 h 4237816"/>
                <a:gd name="connsiteX9-1625" fmla="*/ 5348289 w 5348289"/>
                <a:gd name="connsiteY9-1626" fmla="*/ 2174986 h 4237816"/>
                <a:gd name="connsiteX10-1627" fmla="*/ 4286718 w 5348289"/>
                <a:gd name="connsiteY10-1628" fmla="*/ 2427686 h 4237816"/>
                <a:gd name="connsiteX11-1629" fmla="*/ 4228115 w 5348289"/>
                <a:gd name="connsiteY11-1630" fmla="*/ 3489689 h 4237816"/>
                <a:gd name="connsiteX12-1631" fmla="*/ 3499152 w 5348289"/>
                <a:gd name="connsiteY12-1632" fmla="*/ 4237811 h 4237816"/>
                <a:gd name="connsiteX13-1633" fmla="*/ 772952 w 5348289"/>
                <a:gd name="connsiteY13-1634" fmla="*/ 4237474 h 4237816"/>
                <a:gd name="connsiteX14-1635" fmla="*/ 3607 w 5348289"/>
                <a:gd name="connsiteY14-1636" fmla="*/ 3545827 h 4237816"/>
                <a:gd name="connsiteX15-1637" fmla="*/ 0 w 5348289"/>
                <a:gd name="connsiteY15-1638" fmla="*/ 738327 h 4237816"/>
                <a:gd name="connsiteX0-1639" fmla="*/ 0 w 5348289"/>
                <a:gd name="connsiteY0-1640" fmla="*/ 738327 h 4237811"/>
                <a:gd name="connsiteX1-1641" fmla="*/ 808677 w 5348289"/>
                <a:gd name="connsiteY1-1642" fmla="*/ 2334 h 4237811"/>
                <a:gd name="connsiteX2-1643" fmla="*/ 1665181 w 5348289"/>
                <a:gd name="connsiteY2-1644" fmla="*/ 32349 h 4237811"/>
                <a:gd name="connsiteX3-1645" fmla="*/ 2451700 w 5348289"/>
                <a:gd name="connsiteY3-1646" fmla="*/ 312342 h 4237811"/>
                <a:gd name="connsiteX4-1647" fmla="*/ 2659263 w 5348289"/>
                <a:gd name="connsiteY4-1648" fmla="*/ 51486 h 4237811"/>
                <a:gd name="connsiteX5-1649" fmla="*/ 3225855 w 5348289"/>
                <a:gd name="connsiteY5-1650" fmla="*/ 9412 h 4237811"/>
                <a:gd name="connsiteX6-1651" fmla="*/ 4222426 w 5348289"/>
                <a:gd name="connsiteY6-1652" fmla="*/ 723596 h 4237811"/>
                <a:gd name="connsiteX7-1653" fmla="*/ 4255257 w 5348289"/>
                <a:gd name="connsiteY7-1654" fmla="*/ 1568941 h 4237811"/>
                <a:gd name="connsiteX8-1655" fmla="*/ 4762944 w 5348289"/>
                <a:gd name="connsiteY8-1656" fmla="*/ 1605405 h 4237811"/>
                <a:gd name="connsiteX9-1657" fmla="*/ 5348289 w 5348289"/>
                <a:gd name="connsiteY9-1658" fmla="*/ 2174986 h 4237811"/>
                <a:gd name="connsiteX10-1659" fmla="*/ 4286718 w 5348289"/>
                <a:gd name="connsiteY10-1660" fmla="*/ 2427686 h 4237811"/>
                <a:gd name="connsiteX11-1661" fmla="*/ 4228115 w 5348289"/>
                <a:gd name="connsiteY11-1662" fmla="*/ 3489689 h 4237811"/>
                <a:gd name="connsiteX12-1663" fmla="*/ 3499152 w 5348289"/>
                <a:gd name="connsiteY12-1664" fmla="*/ 4237811 h 4237811"/>
                <a:gd name="connsiteX13-1665" fmla="*/ 772952 w 5348289"/>
                <a:gd name="connsiteY13-1666" fmla="*/ 4237474 h 4237811"/>
                <a:gd name="connsiteX14-1667" fmla="*/ 3607 w 5348289"/>
                <a:gd name="connsiteY14-1668" fmla="*/ 3545827 h 4237811"/>
                <a:gd name="connsiteX15-1669" fmla="*/ 0 w 5348289"/>
                <a:gd name="connsiteY15-1670" fmla="*/ 738327 h 4237811"/>
                <a:gd name="connsiteX0-1671" fmla="*/ 0 w 5348289"/>
                <a:gd name="connsiteY0-1672" fmla="*/ 738327 h 4237811"/>
                <a:gd name="connsiteX1-1673" fmla="*/ 808677 w 5348289"/>
                <a:gd name="connsiteY1-1674" fmla="*/ 2334 h 4237811"/>
                <a:gd name="connsiteX2-1675" fmla="*/ 1665181 w 5348289"/>
                <a:gd name="connsiteY2-1676" fmla="*/ 32349 h 4237811"/>
                <a:gd name="connsiteX3-1677" fmla="*/ 2451700 w 5348289"/>
                <a:gd name="connsiteY3-1678" fmla="*/ 312342 h 4237811"/>
                <a:gd name="connsiteX4-1679" fmla="*/ 2659263 w 5348289"/>
                <a:gd name="connsiteY4-1680" fmla="*/ 51486 h 4237811"/>
                <a:gd name="connsiteX5-1681" fmla="*/ 3225855 w 5348289"/>
                <a:gd name="connsiteY5-1682" fmla="*/ 9412 h 4237811"/>
                <a:gd name="connsiteX6-1683" fmla="*/ 4222426 w 5348289"/>
                <a:gd name="connsiteY6-1684" fmla="*/ 723596 h 4237811"/>
                <a:gd name="connsiteX7-1685" fmla="*/ 4255257 w 5348289"/>
                <a:gd name="connsiteY7-1686" fmla="*/ 1568941 h 4237811"/>
                <a:gd name="connsiteX8-1687" fmla="*/ 4762944 w 5348289"/>
                <a:gd name="connsiteY8-1688" fmla="*/ 1605405 h 4237811"/>
                <a:gd name="connsiteX9-1689" fmla="*/ 5348289 w 5348289"/>
                <a:gd name="connsiteY9-1690" fmla="*/ 2174986 h 4237811"/>
                <a:gd name="connsiteX10-1691" fmla="*/ 4286718 w 5348289"/>
                <a:gd name="connsiteY10-1692" fmla="*/ 2427686 h 4237811"/>
                <a:gd name="connsiteX11-1693" fmla="*/ 4228115 w 5348289"/>
                <a:gd name="connsiteY11-1694" fmla="*/ 3489689 h 4237811"/>
                <a:gd name="connsiteX12-1695" fmla="*/ 3499152 w 5348289"/>
                <a:gd name="connsiteY12-1696" fmla="*/ 4237811 h 4237811"/>
                <a:gd name="connsiteX13-1697" fmla="*/ 772952 w 5348289"/>
                <a:gd name="connsiteY13-1698" fmla="*/ 4237474 h 4237811"/>
                <a:gd name="connsiteX14-1699" fmla="*/ 3607 w 5348289"/>
                <a:gd name="connsiteY14-1700" fmla="*/ 3545827 h 4237811"/>
                <a:gd name="connsiteX15-1701" fmla="*/ 0 w 5348289"/>
                <a:gd name="connsiteY15-1702" fmla="*/ 738327 h 4237811"/>
                <a:gd name="connsiteX0-1703" fmla="*/ 0 w 5348289"/>
                <a:gd name="connsiteY0-1704" fmla="*/ 738327 h 4237864"/>
                <a:gd name="connsiteX1-1705" fmla="*/ 808677 w 5348289"/>
                <a:gd name="connsiteY1-1706" fmla="*/ 2334 h 4237864"/>
                <a:gd name="connsiteX2-1707" fmla="*/ 1665181 w 5348289"/>
                <a:gd name="connsiteY2-1708" fmla="*/ 32349 h 4237864"/>
                <a:gd name="connsiteX3-1709" fmla="*/ 2451700 w 5348289"/>
                <a:gd name="connsiteY3-1710" fmla="*/ 312342 h 4237864"/>
                <a:gd name="connsiteX4-1711" fmla="*/ 2659263 w 5348289"/>
                <a:gd name="connsiteY4-1712" fmla="*/ 51486 h 4237864"/>
                <a:gd name="connsiteX5-1713" fmla="*/ 3225855 w 5348289"/>
                <a:gd name="connsiteY5-1714" fmla="*/ 9412 h 4237864"/>
                <a:gd name="connsiteX6-1715" fmla="*/ 4222426 w 5348289"/>
                <a:gd name="connsiteY6-1716" fmla="*/ 723596 h 4237864"/>
                <a:gd name="connsiteX7-1717" fmla="*/ 4255257 w 5348289"/>
                <a:gd name="connsiteY7-1718" fmla="*/ 1568941 h 4237864"/>
                <a:gd name="connsiteX8-1719" fmla="*/ 4762944 w 5348289"/>
                <a:gd name="connsiteY8-1720" fmla="*/ 1605405 h 4237864"/>
                <a:gd name="connsiteX9-1721" fmla="*/ 5348289 w 5348289"/>
                <a:gd name="connsiteY9-1722" fmla="*/ 2174986 h 4237864"/>
                <a:gd name="connsiteX10-1723" fmla="*/ 4286718 w 5348289"/>
                <a:gd name="connsiteY10-1724" fmla="*/ 2427686 h 4237864"/>
                <a:gd name="connsiteX11-1725" fmla="*/ 4228115 w 5348289"/>
                <a:gd name="connsiteY11-1726" fmla="*/ 3489689 h 4237864"/>
                <a:gd name="connsiteX12-1727" fmla="*/ 3499152 w 5348289"/>
                <a:gd name="connsiteY12-1728" fmla="*/ 4237811 h 4237864"/>
                <a:gd name="connsiteX13-1729" fmla="*/ 772952 w 5348289"/>
                <a:gd name="connsiteY13-1730" fmla="*/ 4237474 h 4237864"/>
                <a:gd name="connsiteX14-1731" fmla="*/ 3607 w 5348289"/>
                <a:gd name="connsiteY14-1732" fmla="*/ 3545827 h 4237864"/>
                <a:gd name="connsiteX15-1733" fmla="*/ 0 w 5348289"/>
                <a:gd name="connsiteY15-1734" fmla="*/ 738327 h 4237864"/>
                <a:gd name="connsiteX0-1735" fmla="*/ 0 w 5348289"/>
                <a:gd name="connsiteY0-1736" fmla="*/ 738327 h 4237864"/>
                <a:gd name="connsiteX1-1737" fmla="*/ 808677 w 5348289"/>
                <a:gd name="connsiteY1-1738" fmla="*/ 2334 h 4237864"/>
                <a:gd name="connsiteX2-1739" fmla="*/ 1665181 w 5348289"/>
                <a:gd name="connsiteY2-1740" fmla="*/ 32349 h 4237864"/>
                <a:gd name="connsiteX3-1741" fmla="*/ 2451700 w 5348289"/>
                <a:gd name="connsiteY3-1742" fmla="*/ 312342 h 4237864"/>
                <a:gd name="connsiteX4-1743" fmla="*/ 2659263 w 5348289"/>
                <a:gd name="connsiteY4-1744" fmla="*/ 51486 h 4237864"/>
                <a:gd name="connsiteX5-1745" fmla="*/ 3225855 w 5348289"/>
                <a:gd name="connsiteY5-1746" fmla="*/ 9412 h 4237864"/>
                <a:gd name="connsiteX6-1747" fmla="*/ 4222426 w 5348289"/>
                <a:gd name="connsiteY6-1748" fmla="*/ 723596 h 4237864"/>
                <a:gd name="connsiteX7-1749" fmla="*/ 4255257 w 5348289"/>
                <a:gd name="connsiteY7-1750" fmla="*/ 1568941 h 4237864"/>
                <a:gd name="connsiteX8-1751" fmla="*/ 4762944 w 5348289"/>
                <a:gd name="connsiteY8-1752" fmla="*/ 1605405 h 4237864"/>
                <a:gd name="connsiteX9-1753" fmla="*/ 5348289 w 5348289"/>
                <a:gd name="connsiteY9-1754" fmla="*/ 2174986 h 4237864"/>
                <a:gd name="connsiteX10-1755" fmla="*/ 4286718 w 5348289"/>
                <a:gd name="connsiteY10-1756" fmla="*/ 2427686 h 4237864"/>
                <a:gd name="connsiteX11-1757" fmla="*/ 4228115 w 5348289"/>
                <a:gd name="connsiteY11-1758" fmla="*/ 3489689 h 4237864"/>
                <a:gd name="connsiteX12-1759" fmla="*/ 3499152 w 5348289"/>
                <a:gd name="connsiteY12-1760" fmla="*/ 4237811 h 4237864"/>
                <a:gd name="connsiteX13-1761" fmla="*/ 772952 w 5348289"/>
                <a:gd name="connsiteY13-1762" fmla="*/ 4237474 h 4237864"/>
                <a:gd name="connsiteX14-1763" fmla="*/ 3607 w 5348289"/>
                <a:gd name="connsiteY14-1764" fmla="*/ 3545827 h 4237864"/>
                <a:gd name="connsiteX15-1765" fmla="*/ 0 w 5348289"/>
                <a:gd name="connsiteY15-1766" fmla="*/ 738327 h 4237864"/>
                <a:gd name="connsiteX0-1767" fmla="*/ 0 w 5348289"/>
                <a:gd name="connsiteY0-1768" fmla="*/ 738327 h 4237864"/>
                <a:gd name="connsiteX1-1769" fmla="*/ 808677 w 5348289"/>
                <a:gd name="connsiteY1-1770" fmla="*/ 2334 h 4237864"/>
                <a:gd name="connsiteX2-1771" fmla="*/ 1665181 w 5348289"/>
                <a:gd name="connsiteY2-1772" fmla="*/ 32349 h 4237864"/>
                <a:gd name="connsiteX3-1773" fmla="*/ 2451700 w 5348289"/>
                <a:gd name="connsiteY3-1774" fmla="*/ 312342 h 4237864"/>
                <a:gd name="connsiteX4-1775" fmla="*/ 2659263 w 5348289"/>
                <a:gd name="connsiteY4-1776" fmla="*/ 51486 h 4237864"/>
                <a:gd name="connsiteX5-1777" fmla="*/ 3225855 w 5348289"/>
                <a:gd name="connsiteY5-1778" fmla="*/ 9412 h 4237864"/>
                <a:gd name="connsiteX6-1779" fmla="*/ 4222426 w 5348289"/>
                <a:gd name="connsiteY6-1780" fmla="*/ 723596 h 4237864"/>
                <a:gd name="connsiteX7-1781" fmla="*/ 4255257 w 5348289"/>
                <a:gd name="connsiteY7-1782" fmla="*/ 1568941 h 4237864"/>
                <a:gd name="connsiteX8-1783" fmla="*/ 4762944 w 5348289"/>
                <a:gd name="connsiteY8-1784" fmla="*/ 1605405 h 4237864"/>
                <a:gd name="connsiteX9-1785" fmla="*/ 5348289 w 5348289"/>
                <a:gd name="connsiteY9-1786" fmla="*/ 2174986 h 4237864"/>
                <a:gd name="connsiteX10-1787" fmla="*/ 4286718 w 5348289"/>
                <a:gd name="connsiteY10-1788" fmla="*/ 2427686 h 4237864"/>
                <a:gd name="connsiteX11-1789" fmla="*/ 4228115 w 5348289"/>
                <a:gd name="connsiteY11-1790" fmla="*/ 3489689 h 4237864"/>
                <a:gd name="connsiteX12-1791" fmla="*/ 3499152 w 5348289"/>
                <a:gd name="connsiteY12-1792" fmla="*/ 4237811 h 4237864"/>
                <a:gd name="connsiteX13-1793" fmla="*/ 772952 w 5348289"/>
                <a:gd name="connsiteY13-1794" fmla="*/ 4237474 h 4237864"/>
                <a:gd name="connsiteX14-1795" fmla="*/ 3607 w 5348289"/>
                <a:gd name="connsiteY14-1796" fmla="*/ 3545827 h 4237864"/>
                <a:gd name="connsiteX15-1797" fmla="*/ 0 w 5348289"/>
                <a:gd name="connsiteY15-1798" fmla="*/ 738327 h 4237864"/>
                <a:gd name="connsiteX0-1799" fmla="*/ 0 w 5348289"/>
                <a:gd name="connsiteY0-1800" fmla="*/ 738327 h 4237864"/>
                <a:gd name="connsiteX1-1801" fmla="*/ 808677 w 5348289"/>
                <a:gd name="connsiteY1-1802" fmla="*/ 2334 h 4237864"/>
                <a:gd name="connsiteX2-1803" fmla="*/ 1665181 w 5348289"/>
                <a:gd name="connsiteY2-1804" fmla="*/ 32349 h 4237864"/>
                <a:gd name="connsiteX3-1805" fmla="*/ 2451700 w 5348289"/>
                <a:gd name="connsiteY3-1806" fmla="*/ 312342 h 4237864"/>
                <a:gd name="connsiteX4-1807" fmla="*/ 2659263 w 5348289"/>
                <a:gd name="connsiteY4-1808" fmla="*/ 51486 h 4237864"/>
                <a:gd name="connsiteX5-1809" fmla="*/ 3225855 w 5348289"/>
                <a:gd name="connsiteY5-1810" fmla="*/ 9412 h 4237864"/>
                <a:gd name="connsiteX6-1811" fmla="*/ 4222426 w 5348289"/>
                <a:gd name="connsiteY6-1812" fmla="*/ 723596 h 4237864"/>
                <a:gd name="connsiteX7-1813" fmla="*/ 4255257 w 5348289"/>
                <a:gd name="connsiteY7-1814" fmla="*/ 1568941 h 4237864"/>
                <a:gd name="connsiteX8-1815" fmla="*/ 4762944 w 5348289"/>
                <a:gd name="connsiteY8-1816" fmla="*/ 1605405 h 4237864"/>
                <a:gd name="connsiteX9-1817" fmla="*/ 5348289 w 5348289"/>
                <a:gd name="connsiteY9-1818" fmla="*/ 2174986 h 4237864"/>
                <a:gd name="connsiteX10-1819" fmla="*/ 4286718 w 5348289"/>
                <a:gd name="connsiteY10-1820" fmla="*/ 2427686 h 4237864"/>
                <a:gd name="connsiteX11-1821" fmla="*/ 4228115 w 5348289"/>
                <a:gd name="connsiteY11-1822" fmla="*/ 3489689 h 4237864"/>
                <a:gd name="connsiteX12-1823" fmla="*/ 3499152 w 5348289"/>
                <a:gd name="connsiteY12-1824" fmla="*/ 4237811 h 4237864"/>
                <a:gd name="connsiteX13-1825" fmla="*/ 772952 w 5348289"/>
                <a:gd name="connsiteY13-1826" fmla="*/ 4237474 h 4237864"/>
                <a:gd name="connsiteX14-1827" fmla="*/ 3607 w 5348289"/>
                <a:gd name="connsiteY14-1828" fmla="*/ 3545827 h 4237864"/>
                <a:gd name="connsiteX15-1829" fmla="*/ 0 w 5348289"/>
                <a:gd name="connsiteY15-1830" fmla="*/ 738327 h 4237864"/>
                <a:gd name="connsiteX0-1831" fmla="*/ 0 w 5348289"/>
                <a:gd name="connsiteY0-1832" fmla="*/ 738327 h 4237864"/>
                <a:gd name="connsiteX1-1833" fmla="*/ 808677 w 5348289"/>
                <a:gd name="connsiteY1-1834" fmla="*/ 2334 h 4237864"/>
                <a:gd name="connsiteX2-1835" fmla="*/ 1665181 w 5348289"/>
                <a:gd name="connsiteY2-1836" fmla="*/ 32349 h 4237864"/>
                <a:gd name="connsiteX3-1837" fmla="*/ 2451700 w 5348289"/>
                <a:gd name="connsiteY3-1838" fmla="*/ 312342 h 4237864"/>
                <a:gd name="connsiteX4-1839" fmla="*/ 2659263 w 5348289"/>
                <a:gd name="connsiteY4-1840" fmla="*/ 51486 h 4237864"/>
                <a:gd name="connsiteX5-1841" fmla="*/ 3225855 w 5348289"/>
                <a:gd name="connsiteY5-1842" fmla="*/ 9412 h 4237864"/>
                <a:gd name="connsiteX6-1843" fmla="*/ 4222426 w 5348289"/>
                <a:gd name="connsiteY6-1844" fmla="*/ 723596 h 4237864"/>
                <a:gd name="connsiteX7-1845" fmla="*/ 4255257 w 5348289"/>
                <a:gd name="connsiteY7-1846" fmla="*/ 1568941 h 4237864"/>
                <a:gd name="connsiteX8-1847" fmla="*/ 4762944 w 5348289"/>
                <a:gd name="connsiteY8-1848" fmla="*/ 1605405 h 4237864"/>
                <a:gd name="connsiteX9-1849" fmla="*/ 5348289 w 5348289"/>
                <a:gd name="connsiteY9-1850" fmla="*/ 2174986 h 4237864"/>
                <a:gd name="connsiteX10-1851" fmla="*/ 4286718 w 5348289"/>
                <a:gd name="connsiteY10-1852" fmla="*/ 2427686 h 4237864"/>
                <a:gd name="connsiteX11-1853" fmla="*/ 4228115 w 5348289"/>
                <a:gd name="connsiteY11-1854" fmla="*/ 3489689 h 4237864"/>
                <a:gd name="connsiteX12-1855" fmla="*/ 3499152 w 5348289"/>
                <a:gd name="connsiteY12-1856" fmla="*/ 4237811 h 4237864"/>
                <a:gd name="connsiteX13-1857" fmla="*/ 772952 w 5348289"/>
                <a:gd name="connsiteY13-1858" fmla="*/ 4237474 h 4237864"/>
                <a:gd name="connsiteX14-1859" fmla="*/ 3607 w 5348289"/>
                <a:gd name="connsiteY14-1860" fmla="*/ 3545827 h 4237864"/>
                <a:gd name="connsiteX15-1861" fmla="*/ 0 w 5348289"/>
                <a:gd name="connsiteY15-1862" fmla="*/ 738327 h 4237864"/>
                <a:gd name="connsiteX0-1863" fmla="*/ 159 w 5348448"/>
                <a:gd name="connsiteY0-1864" fmla="*/ 738327 h 4237864"/>
                <a:gd name="connsiteX1-1865" fmla="*/ 808836 w 5348448"/>
                <a:gd name="connsiteY1-1866" fmla="*/ 2334 h 4237864"/>
                <a:gd name="connsiteX2-1867" fmla="*/ 1665340 w 5348448"/>
                <a:gd name="connsiteY2-1868" fmla="*/ 32349 h 4237864"/>
                <a:gd name="connsiteX3-1869" fmla="*/ 2451859 w 5348448"/>
                <a:gd name="connsiteY3-1870" fmla="*/ 312342 h 4237864"/>
                <a:gd name="connsiteX4-1871" fmla="*/ 2659422 w 5348448"/>
                <a:gd name="connsiteY4-1872" fmla="*/ 51486 h 4237864"/>
                <a:gd name="connsiteX5-1873" fmla="*/ 3226014 w 5348448"/>
                <a:gd name="connsiteY5-1874" fmla="*/ 9412 h 4237864"/>
                <a:gd name="connsiteX6-1875" fmla="*/ 4222585 w 5348448"/>
                <a:gd name="connsiteY6-1876" fmla="*/ 723596 h 4237864"/>
                <a:gd name="connsiteX7-1877" fmla="*/ 4255416 w 5348448"/>
                <a:gd name="connsiteY7-1878" fmla="*/ 1568941 h 4237864"/>
                <a:gd name="connsiteX8-1879" fmla="*/ 4763103 w 5348448"/>
                <a:gd name="connsiteY8-1880" fmla="*/ 1605405 h 4237864"/>
                <a:gd name="connsiteX9-1881" fmla="*/ 5348448 w 5348448"/>
                <a:gd name="connsiteY9-1882" fmla="*/ 2174986 h 4237864"/>
                <a:gd name="connsiteX10-1883" fmla="*/ 4286877 w 5348448"/>
                <a:gd name="connsiteY10-1884" fmla="*/ 2427686 h 4237864"/>
                <a:gd name="connsiteX11-1885" fmla="*/ 4228274 w 5348448"/>
                <a:gd name="connsiteY11-1886" fmla="*/ 3489689 h 4237864"/>
                <a:gd name="connsiteX12-1887" fmla="*/ 3499311 w 5348448"/>
                <a:gd name="connsiteY12-1888" fmla="*/ 4237811 h 4237864"/>
                <a:gd name="connsiteX13-1889" fmla="*/ 773111 w 5348448"/>
                <a:gd name="connsiteY13-1890" fmla="*/ 4237474 h 4237864"/>
                <a:gd name="connsiteX14-1891" fmla="*/ 3766 w 5348448"/>
                <a:gd name="connsiteY14-1892" fmla="*/ 3545827 h 4237864"/>
                <a:gd name="connsiteX15-1893" fmla="*/ 159 w 5348448"/>
                <a:gd name="connsiteY15-1894" fmla="*/ 738327 h 4237864"/>
                <a:gd name="connsiteX0-1895" fmla="*/ 156 w 5348445"/>
                <a:gd name="connsiteY0-1896" fmla="*/ 738327 h 4237864"/>
                <a:gd name="connsiteX1-1897" fmla="*/ 808833 w 5348445"/>
                <a:gd name="connsiteY1-1898" fmla="*/ 2334 h 4237864"/>
                <a:gd name="connsiteX2-1899" fmla="*/ 1665337 w 5348445"/>
                <a:gd name="connsiteY2-1900" fmla="*/ 32349 h 4237864"/>
                <a:gd name="connsiteX3-1901" fmla="*/ 2451856 w 5348445"/>
                <a:gd name="connsiteY3-1902" fmla="*/ 312342 h 4237864"/>
                <a:gd name="connsiteX4-1903" fmla="*/ 2659419 w 5348445"/>
                <a:gd name="connsiteY4-1904" fmla="*/ 51486 h 4237864"/>
                <a:gd name="connsiteX5-1905" fmla="*/ 3226011 w 5348445"/>
                <a:gd name="connsiteY5-1906" fmla="*/ 9412 h 4237864"/>
                <a:gd name="connsiteX6-1907" fmla="*/ 4222582 w 5348445"/>
                <a:gd name="connsiteY6-1908" fmla="*/ 723596 h 4237864"/>
                <a:gd name="connsiteX7-1909" fmla="*/ 4255413 w 5348445"/>
                <a:gd name="connsiteY7-1910" fmla="*/ 1568941 h 4237864"/>
                <a:gd name="connsiteX8-1911" fmla="*/ 4763100 w 5348445"/>
                <a:gd name="connsiteY8-1912" fmla="*/ 1605405 h 4237864"/>
                <a:gd name="connsiteX9-1913" fmla="*/ 5348445 w 5348445"/>
                <a:gd name="connsiteY9-1914" fmla="*/ 2174986 h 4237864"/>
                <a:gd name="connsiteX10-1915" fmla="*/ 4286874 w 5348445"/>
                <a:gd name="connsiteY10-1916" fmla="*/ 2427686 h 4237864"/>
                <a:gd name="connsiteX11-1917" fmla="*/ 4228271 w 5348445"/>
                <a:gd name="connsiteY11-1918" fmla="*/ 3489689 h 4237864"/>
                <a:gd name="connsiteX12-1919" fmla="*/ 3499308 w 5348445"/>
                <a:gd name="connsiteY12-1920" fmla="*/ 4237811 h 4237864"/>
                <a:gd name="connsiteX13-1921" fmla="*/ 773108 w 5348445"/>
                <a:gd name="connsiteY13-1922" fmla="*/ 4237474 h 4237864"/>
                <a:gd name="connsiteX14-1923" fmla="*/ 3763 w 5348445"/>
                <a:gd name="connsiteY14-1924" fmla="*/ 3545827 h 4237864"/>
                <a:gd name="connsiteX15-1925" fmla="*/ 156 w 5348445"/>
                <a:gd name="connsiteY15-1926" fmla="*/ 738327 h 4237864"/>
                <a:gd name="connsiteX0-1927" fmla="*/ 156 w 5348445"/>
                <a:gd name="connsiteY0-1928" fmla="*/ 738327 h 4237864"/>
                <a:gd name="connsiteX1-1929" fmla="*/ 808833 w 5348445"/>
                <a:gd name="connsiteY1-1930" fmla="*/ 2334 h 4237864"/>
                <a:gd name="connsiteX2-1931" fmla="*/ 1665337 w 5348445"/>
                <a:gd name="connsiteY2-1932" fmla="*/ 32349 h 4237864"/>
                <a:gd name="connsiteX3-1933" fmla="*/ 2451856 w 5348445"/>
                <a:gd name="connsiteY3-1934" fmla="*/ 312342 h 4237864"/>
                <a:gd name="connsiteX4-1935" fmla="*/ 2659419 w 5348445"/>
                <a:gd name="connsiteY4-1936" fmla="*/ 51486 h 4237864"/>
                <a:gd name="connsiteX5-1937" fmla="*/ 3226011 w 5348445"/>
                <a:gd name="connsiteY5-1938" fmla="*/ 9412 h 4237864"/>
                <a:gd name="connsiteX6-1939" fmla="*/ 4222582 w 5348445"/>
                <a:gd name="connsiteY6-1940" fmla="*/ 723596 h 4237864"/>
                <a:gd name="connsiteX7-1941" fmla="*/ 4255413 w 5348445"/>
                <a:gd name="connsiteY7-1942" fmla="*/ 1568941 h 4237864"/>
                <a:gd name="connsiteX8-1943" fmla="*/ 4763100 w 5348445"/>
                <a:gd name="connsiteY8-1944" fmla="*/ 1605405 h 4237864"/>
                <a:gd name="connsiteX9-1945" fmla="*/ 5348445 w 5348445"/>
                <a:gd name="connsiteY9-1946" fmla="*/ 2174986 h 4237864"/>
                <a:gd name="connsiteX10-1947" fmla="*/ 4286874 w 5348445"/>
                <a:gd name="connsiteY10-1948" fmla="*/ 2427686 h 4237864"/>
                <a:gd name="connsiteX11-1949" fmla="*/ 4228271 w 5348445"/>
                <a:gd name="connsiteY11-1950" fmla="*/ 3489689 h 4237864"/>
                <a:gd name="connsiteX12-1951" fmla="*/ 3499308 w 5348445"/>
                <a:gd name="connsiteY12-1952" fmla="*/ 4237811 h 4237864"/>
                <a:gd name="connsiteX13-1953" fmla="*/ 773108 w 5348445"/>
                <a:gd name="connsiteY13-1954" fmla="*/ 4237474 h 4237864"/>
                <a:gd name="connsiteX14-1955" fmla="*/ 3763 w 5348445"/>
                <a:gd name="connsiteY14-1956" fmla="*/ 3545827 h 4237864"/>
                <a:gd name="connsiteX15-1957" fmla="*/ 156 w 5348445"/>
                <a:gd name="connsiteY15-1958" fmla="*/ 738327 h 4237864"/>
                <a:gd name="connsiteX0-1959" fmla="*/ 156 w 5348445"/>
                <a:gd name="connsiteY0-1960" fmla="*/ 738327 h 4237864"/>
                <a:gd name="connsiteX1-1961" fmla="*/ 808833 w 5348445"/>
                <a:gd name="connsiteY1-1962" fmla="*/ 2334 h 4237864"/>
                <a:gd name="connsiteX2-1963" fmla="*/ 1665337 w 5348445"/>
                <a:gd name="connsiteY2-1964" fmla="*/ 32349 h 4237864"/>
                <a:gd name="connsiteX3-1965" fmla="*/ 2451856 w 5348445"/>
                <a:gd name="connsiteY3-1966" fmla="*/ 312342 h 4237864"/>
                <a:gd name="connsiteX4-1967" fmla="*/ 2659419 w 5348445"/>
                <a:gd name="connsiteY4-1968" fmla="*/ 51486 h 4237864"/>
                <a:gd name="connsiteX5-1969" fmla="*/ 3226011 w 5348445"/>
                <a:gd name="connsiteY5-1970" fmla="*/ 9412 h 4237864"/>
                <a:gd name="connsiteX6-1971" fmla="*/ 4222582 w 5348445"/>
                <a:gd name="connsiteY6-1972" fmla="*/ 723596 h 4237864"/>
                <a:gd name="connsiteX7-1973" fmla="*/ 4255413 w 5348445"/>
                <a:gd name="connsiteY7-1974" fmla="*/ 1568941 h 4237864"/>
                <a:gd name="connsiteX8-1975" fmla="*/ 4763100 w 5348445"/>
                <a:gd name="connsiteY8-1976" fmla="*/ 1605405 h 4237864"/>
                <a:gd name="connsiteX9-1977" fmla="*/ 5348445 w 5348445"/>
                <a:gd name="connsiteY9-1978" fmla="*/ 2174986 h 4237864"/>
                <a:gd name="connsiteX10-1979" fmla="*/ 4286874 w 5348445"/>
                <a:gd name="connsiteY10-1980" fmla="*/ 2427686 h 4237864"/>
                <a:gd name="connsiteX11-1981" fmla="*/ 4228271 w 5348445"/>
                <a:gd name="connsiteY11-1982" fmla="*/ 3489689 h 4237864"/>
                <a:gd name="connsiteX12-1983" fmla="*/ 3499308 w 5348445"/>
                <a:gd name="connsiteY12-1984" fmla="*/ 4237811 h 4237864"/>
                <a:gd name="connsiteX13-1985" fmla="*/ 773108 w 5348445"/>
                <a:gd name="connsiteY13-1986" fmla="*/ 4237474 h 4237864"/>
                <a:gd name="connsiteX14-1987" fmla="*/ 3763 w 5348445"/>
                <a:gd name="connsiteY14-1988" fmla="*/ 3545827 h 4237864"/>
                <a:gd name="connsiteX15-1989" fmla="*/ 156 w 5348445"/>
                <a:gd name="connsiteY15-1990" fmla="*/ 738327 h 4237864"/>
                <a:gd name="connsiteX0-1991" fmla="*/ 156 w 5348445"/>
                <a:gd name="connsiteY0-1992" fmla="*/ 738327 h 4237864"/>
                <a:gd name="connsiteX1-1993" fmla="*/ 808833 w 5348445"/>
                <a:gd name="connsiteY1-1994" fmla="*/ 2334 h 4237864"/>
                <a:gd name="connsiteX2-1995" fmla="*/ 1665337 w 5348445"/>
                <a:gd name="connsiteY2-1996" fmla="*/ 32349 h 4237864"/>
                <a:gd name="connsiteX3-1997" fmla="*/ 2451856 w 5348445"/>
                <a:gd name="connsiteY3-1998" fmla="*/ 312342 h 4237864"/>
                <a:gd name="connsiteX4-1999" fmla="*/ 2659419 w 5348445"/>
                <a:gd name="connsiteY4-2000" fmla="*/ 51486 h 4237864"/>
                <a:gd name="connsiteX5-2001" fmla="*/ 3226011 w 5348445"/>
                <a:gd name="connsiteY5-2002" fmla="*/ 9412 h 4237864"/>
                <a:gd name="connsiteX6-2003" fmla="*/ 4222582 w 5348445"/>
                <a:gd name="connsiteY6-2004" fmla="*/ 723596 h 4237864"/>
                <a:gd name="connsiteX7-2005" fmla="*/ 4255413 w 5348445"/>
                <a:gd name="connsiteY7-2006" fmla="*/ 1568941 h 4237864"/>
                <a:gd name="connsiteX8-2007" fmla="*/ 4763100 w 5348445"/>
                <a:gd name="connsiteY8-2008" fmla="*/ 1605405 h 4237864"/>
                <a:gd name="connsiteX9-2009" fmla="*/ 5348445 w 5348445"/>
                <a:gd name="connsiteY9-2010" fmla="*/ 2174986 h 4237864"/>
                <a:gd name="connsiteX10-2011" fmla="*/ 4286874 w 5348445"/>
                <a:gd name="connsiteY10-2012" fmla="*/ 2427686 h 4237864"/>
                <a:gd name="connsiteX11-2013" fmla="*/ 4228271 w 5348445"/>
                <a:gd name="connsiteY11-2014" fmla="*/ 3489689 h 4237864"/>
                <a:gd name="connsiteX12-2015" fmla="*/ 3499308 w 5348445"/>
                <a:gd name="connsiteY12-2016" fmla="*/ 4237811 h 4237864"/>
                <a:gd name="connsiteX13-2017" fmla="*/ 773108 w 5348445"/>
                <a:gd name="connsiteY13-2018" fmla="*/ 4237474 h 4237864"/>
                <a:gd name="connsiteX14-2019" fmla="*/ 3763 w 5348445"/>
                <a:gd name="connsiteY14-2020" fmla="*/ 3545827 h 4237864"/>
                <a:gd name="connsiteX15-2021" fmla="*/ 156 w 5348445"/>
                <a:gd name="connsiteY15-2022" fmla="*/ 738327 h 4237864"/>
                <a:gd name="connsiteX0-2023" fmla="*/ 156 w 5348445"/>
                <a:gd name="connsiteY0-2024" fmla="*/ 738327 h 4237864"/>
                <a:gd name="connsiteX1-2025" fmla="*/ 808833 w 5348445"/>
                <a:gd name="connsiteY1-2026" fmla="*/ 2334 h 4237864"/>
                <a:gd name="connsiteX2-2027" fmla="*/ 1665337 w 5348445"/>
                <a:gd name="connsiteY2-2028" fmla="*/ 32349 h 4237864"/>
                <a:gd name="connsiteX3-2029" fmla="*/ 2451856 w 5348445"/>
                <a:gd name="connsiteY3-2030" fmla="*/ 312342 h 4237864"/>
                <a:gd name="connsiteX4-2031" fmla="*/ 2659419 w 5348445"/>
                <a:gd name="connsiteY4-2032" fmla="*/ 51486 h 4237864"/>
                <a:gd name="connsiteX5-2033" fmla="*/ 3226011 w 5348445"/>
                <a:gd name="connsiteY5-2034" fmla="*/ 9412 h 4237864"/>
                <a:gd name="connsiteX6-2035" fmla="*/ 4222582 w 5348445"/>
                <a:gd name="connsiteY6-2036" fmla="*/ 723596 h 4237864"/>
                <a:gd name="connsiteX7-2037" fmla="*/ 4255413 w 5348445"/>
                <a:gd name="connsiteY7-2038" fmla="*/ 1568941 h 4237864"/>
                <a:gd name="connsiteX8-2039" fmla="*/ 4763100 w 5348445"/>
                <a:gd name="connsiteY8-2040" fmla="*/ 1605405 h 4237864"/>
                <a:gd name="connsiteX9-2041" fmla="*/ 5348445 w 5348445"/>
                <a:gd name="connsiteY9-2042" fmla="*/ 2174986 h 4237864"/>
                <a:gd name="connsiteX10-2043" fmla="*/ 4286874 w 5348445"/>
                <a:gd name="connsiteY10-2044" fmla="*/ 2427686 h 4237864"/>
                <a:gd name="connsiteX11-2045" fmla="*/ 4228271 w 5348445"/>
                <a:gd name="connsiteY11-2046" fmla="*/ 3489689 h 4237864"/>
                <a:gd name="connsiteX12-2047" fmla="*/ 3499308 w 5348445"/>
                <a:gd name="connsiteY12-2048" fmla="*/ 4237811 h 4237864"/>
                <a:gd name="connsiteX13-2049" fmla="*/ 773108 w 5348445"/>
                <a:gd name="connsiteY13-2050" fmla="*/ 4237474 h 4237864"/>
                <a:gd name="connsiteX14-2051" fmla="*/ 3763 w 5348445"/>
                <a:gd name="connsiteY14-2052" fmla="*/ 3545827 h 4237864"/>
                <a:gd name="connsiteX15-2053" fmla="*/ 156 w 5348445"/>
                <a:gd name="connsiteY15-2054" fmla="*/ 738327 h 4237864"/>
                <a:gd name="connsiteX0-2055" fmla="*/ 156 w 5348445"/>
                <a:gd name="connsiteY0-2056" fmla="*/ 738327 h 4237864"/>
                <a:gd name="connsiteX1-2057" fmla="*/ 808833 w 5348445"/>
                <a:gd name="connsiteY1-2058" fmla="*/ 2334 h 4237864"/>
                <a:gd name="connsiteX2-2059" fmla="*/ 1665337 w 5348445"/>
                <a:gd name="connsiteY2-2060" fmla="*/ 32349 h 4237864"/>
                <a:gd name="connsiteX3-2061" fmla="*/ 2451856 w 5348445"/>
                <a:gd name="connsiteY3-2062" fmla="*/ 312342 h 4237864"/>
                <a:gd name="connsiteX4-2063" fmla="*/ 2659419 w 5348445"/>
                <a:gd name="connsiteY4-2064" fmla="*/ 51486 h 4237864"/>
                <a:gd name="connsiteX5-2065" fmla="*/ 3226011 w 5348445"/>
                <a:gd name="connsiteY5-2066" fmla="*/ 9412 h 4237864"/>
                <a:gd name="connsiteX6-2067" fmla="*/ 4222582 w 5348445"/>
                <a:gd name="connsiteY6-2068" fmla="*/ 723596 h 4237864"/>
                <a:gd name="connsiteX7-2069" fmla="*/ 4255413 w 5348445"/>
                <a:gd name="connsiteY7-2070" fmla="*/ 1568941 h 4237864"/>
                <a:gd name="connsiteX8-2071" fmla="*/ 4763100 w 5348445"/>
                <a:gd name="connsiteY8-2072" fmla="*/ 1605405 h 4237864"/>
                <a:gd name="connsiteX9-2073" fmla="*/ 5348445 w 5348445"/>
                <a:gd name="connsiteY9-2074" fmla="*/ 2174986 h 4237864"/>
                <a:gd name="connsiteX10-2075" fmla="*/ 4286874 w 5348445"/>
                <a:gd name="connsiteY10-2076" fmla="*/ 2427686 h 4237864"/>
                <a:gd name="connsiteX11-2077" fmla="*/ 4228271 w 5348445"/>
                <a:gd name="connsiteY11-2078" fmla="*/ 3489689 h 4237864"/>
                <a:gd name="connsiteX12-2079" fmla="*/ 3499308 w 5348445"/>
                <a:gd name="connsiteY12-2080" fmla="*/ 4237811 h 4237864"/>
                <a:gd name="connsiteX13-2081" fmla="*/ 773108 w 5348445"/>
                <a:gd name="connsiteY13-2082" fmla="*/ 4237474 h 4237864"/>
                <a:gd name="connsiteX14-2083" fmla="*/ 3763 w 5348445"/>
                <a:gd name="connsiteY14-2084" fmla="*/ 3545827 h 4237864"/>
                <a:gd name="connsiteX15-2085" fmla="*/ 156 w 5348445"/>
                <a:gd name="connsiteY15-2086" fmla="*/ 738327 h 4237864"/>
                <a:gd name="connsiteX0-2087" fmla="*/ 156 w 5348445"/>
                <a:gd name="connsiteY0-2088" fmla="*/ 738327 h 4237864"/>
                <a:gd name="connsiteX1-2089" fmla="*/ 808833 w 5348445"/>
                <a:gd name="connsiteY1-2090" fmla="*/ 2334 h 4237864"/>
                <a:gd name="connsiteX2-2091" fmla="*/ 1665337 w 5348445"/>
                <a:gd name="connsiteY2-2092" fmla="*/ 32349 h 4237864"/>
                <a:gd name="connsiteX3-2093" fmla="*/ 2451856 w 5348445"/>
                <a:gd name="connsiteY3-2094" fmla="*/ 312342 h 4237864"/>
                <a:gd name="connsiteX4-2095" fmla="*/ 2659419 w 5348445"/>
                <a:gd name="connsiteY4-2096" fmla="*/ 51486 h 4237864"/>
                <a:gd name="connsiteX5-2097" fmla="*/ 3226011 w 5348445"/>
                <a:gd name="connsiteY5-2098" fmla="*/ 9412 h 4237864"/>
                <a:gd name="connsiteX6-2099" fmla="*/ 4222582 w 5348445"/>
                <a:gd name="connsiteY6-2100" fmla="*/ 723596 h 4237864"/>
                <a:gd name="connsiteX7-2101" fmla="*/ 4255413 w 5348445"/>
                <a:gd name="connsiteY7-2102" fmla="*/ 1568941 h 4237864"/>
                <a:gd name="connsiteX8-2103" fmla="*/ 4763100 w 5348445"/>
                <a:gd name="connsiteY8-2104" fmla="*/ 1605405 h 4237864"/>
                <a:gd name="connsiteX9-2105" fmla="*/ 5348445 w 5348445"/>
                <a:gd name="connsiteY9-2106" fmla="*/ 2174986 h 4237864"/>
                <a:gd name="connsiteX10-2107" fmla="*/ 4286874 w 5348445"/>
                <a:gd name="connsiteY10-2108" fmla="*/ 2427686 h 4237864"/>
                <a:gd name="connsiteX11-2109" fmla="*/ 4228271 w 5348445"/>
                <a:gd name="connsiteY11-2110" fmla="*/ 3489689 h 4237864"/>
                <a:gd name="connsiteX12-2111" fmla="*/ 3499308 w 5348445"/>
                <a:gd name="connsiteY12-2112" fmla="*/ 4237811 h 4237864"/>
                <a:gd name="connsiteX13-2113" fmla="*/ 773108 w 5348445"/>
                <a:gd name="connsiteY13-2114" fmla="*/ 4237474 h 4237864"/>
                <a:gd name="connsiteX14-2115" fmla="*/ 3763 w 5348445"/>
                <a:gd name="connsiteY14-2116" fmla="*/ 3545827 h 4237864"/>
                <a:gd name="connsiteX15-2117" fmla="*/ 156 w 5348445"/>
                <a:gd name="connsiteY15-2118" fmla="*/ 738327 h 4237864"/>
                <a:gd name="connsiteX0-2119" fmla="*/ 156 w 5348445"/>
                <a:gd name="connsiteY0-2120" fmla="*/ 738327 h 4237864"/>
                <a:gd name="connsiteX1-2121" fmla="*/ 808833 w 5348445"/>
                <a:gd name="connsiteY1-2122" fmla="*/ 2334 h 4237864"/>
                <a:gd name="connsiteX2-2123" fmla="*/ 1665337 w 5348445"/>
                <a:gd name="connsiteY2-2124" fmla="*/ 32349 h 4237864"/>
                <a:gd name="connsiteX3-2125" fmla="*/ 2451856 w 5348445"/>
                <a:gd name="connsiteY3-2126" fmla="*/ 312342 h 4237864"/>
                <a:gd name="connsiteX4-2127" fmla="*/ 2659419 w 5348445"/>
                <a:gd name="connsiteY4-2128" fmla="*/ 51486 h 4237864"/>
                <a:gd name="connsiteX5-2129" fmla="*/ 3226011 w 5348445"/>
                <a:gd name="connsiteY5-2130" fmla="*/ 9412 h 4237864"/>
                <a:gd name="connsiteX6-2131" fmla="*/ 4222582 w 5348445"/>
                <a:gd name="connsiteY6-2132" fmla="*/ 723596 h 4237864"/>
                <a:gd name="connsiteX7-2133" fmla="*/ 4255413 w 5348445"/>
                <a:gd name="connsiteY7-2134" fmla="*/ 1568941 h 4237864"/>
                <a:gd name="connsiteX8-2135" fmla="*/ 4763100 w 5348445"/>
                <a:gd name="connsiteY8-2136" fmla="*/ 1605405 h 4237864"/>
                <a:gd name="connsiteX9-2137" fmla="*/ 5348445 w 5348445"/>
                <a:gd name="connsiteY9-2138" fmla="*/ 2174986 h 4237864"/>
                <a:gd name="connsiteX10-2139" fmla="*/ 4286874 w 5348445"/>
                <a:gd name="connsiteY10-2140" fmla="*/ 2427686 h 4237864"/>
                <a:gd name="connsiteX11-2141" fmla="*/ 4228271 w 5348445"/>
                <a:gd name="connsiteY11-2142" fmla="*/ 3489689 h 4237864"/>
                <a:gd name="connsiteX12-2143" fmla="*/ 3499308 w 5348445"/>
                <a:gd name="connsiteY12-2144" fmla="*/ 4237811 h 4237864"/>
                <a:gd name="connsiteX13-2145" fmla="*/ 773108 w 5348445"/>
                <a:gd name="connsiteY13-2146" fmla="*/ 4237474 h 4237864"/>
                <a:gd name="connsiteX14-2147" fmla="*/ 3763 w 5348445"/>
                <a:gd name="connsiteY14-2148" fmla="*/ 3545827 h 4237864"/>
                <a:gd name="connsiteX15-2149" fmla="*/ 156 w 5348445"/>
                <a:gd name="connsiteY15-2150" fmla="*/ 738327 h 4237864"/>
                <a:gd name="connsiteX0-2151" fmla="*/ 156 w 5348445"/>
                <a:gd name="connsiteY0-2152" fmla="*/ 738327 h 4237864"/>
                <a:gd name="connsiteX1-2153" fmla="*/ 808833 w 5348445"/>
                <a:gd name="connsiteY1-2154" fmla="*/ 2334 h 4237864"/>
                <a:gd name="connsiteX2-2155" fmla="*/ 1665337 w 5348445"/>
                <a:gd name="connsiteY2-2156" fmla="*/ 32349 h 4237864"/>
                <a:gd name="connsiteX3-2157" fmla="*/ 2451856 w 5348445"/>
                <a:gd name="connsiteY3-2158" fmla="*/ 312342 h 4237864"/>
                <a:gd name="connsiteX4-2159" fmla="*/ 2659419 w 5348445"/>
                <a:gd name="connsiteY4-2160" fmla="*/ 51486 h 4237864"/>
                <a:gd name="connsiteX5-2161" fmla="*/ 3226011 w 5348445"/>
                <a:gd name="connsiteY5-2162" fmla="*/ 9412 h 4237864"/>
                <a:gd name="connsiteX6-2163" fmla="*/ 4222582 w 5348445"/>
                <a:gd name="connsiteY6-2164" fmla="*/ 723596 h 4237864"/>
                <a:gd name="connsiteX7-2165" fmla="*/ 4255413 w 5348445"/>
                <a:gd name="connsiteY7-2166" fmla="*/ 1568941 h 4237864"/>
                <a:gd name="connsiteX8-2167" fmla="*/ 4769384 w 5348445"/>
                <a:gd name="connsiteY8-2168" fmla="*/ 1592836 h 4237864"/>
                <a:gd name="connsiteX9-2169" fmla="*/ 5348445 w 5348445"/>
                <a:gd name="connsiteY9-2170" fmla="*/ 2174986 h 4237864"/>
                <a:gd name="connsiteX10-2171" fmla="*/ 4286874 w 5348445"/>
                <a:gd name="connsiteY10-2172" fmla="*/ 2427686 h 4237864"/>
                <a:gd name="connsiteX11-2173" fmla="*/ 4228271 w 5348445"/>
                <a:gd name="connsiteY11-2174" fmla="*/ 3489689 h 4237864"/>
                <a:gd name="connsiteX12-2175" fmla="*/ 3499308 w 5348445"/>
                <a:gd name="connsiteY12-2176" fmla="*/ 4237811 h 4237864"/>
                <a:gd name="connsiteX13-2177" fmla="*/ 773108 w 5348445"/>
                <a:gd name="connsiteY13-2178" fmla="*/ 4237474 h 4237864"/>
                <a:gd name="connsiteX14-2179" fmla="*/ 3763 w 5348445"/>
                <a:gd name="connsiteY14-2180" fmla="*/ 3545827 h 4237864"/>
                <a:gd name="connsiteX15-2181" fmla="*/ 156 w 5348445"/>
                <a:gd name="connsiteY15-2182" fmla="*/ 738327 h 4237864"/>
                <a:gd name="connsiteX0-2183" fmla="*/ 156 w 5348445"/>
                <a:gd name="connsiteY0-2184" fmla="*/ 738327 h 4237864"/>
                <a:gd name="connsiteX1-2185" fmla="*/ 808833 w 5348445"/>
                <a:gd name="connsiteY1-2186" fmla="*/ 2334 h 4237864"/>
                <a:gd name="connsiteX2-2187" fmla="*/ 1665337 w 5348445"/>
                <a:gd name="connsiteY2-2188" fmla="*/ 32349 h 4237864"/>
                <a:gd name="connsiteX3-2189" fmla="*/ 2451856 w 5348445"/>
                <a:gd name="connsiteY3-2190" fmla="*/ 312342 h 4237864"/>
                <a:gd name="connsiteX4-2191" fmla="*/ 2659419 w 5348445"/>
                <a:gd name="connsiteY4-2192" fmla="*/ 51486 h 4237864"/>
                <a:gd name="connsiteX5-2193" fmla="*/ 3226011 w 5348445"/>
                <a:gd name="connsiteY5-2194" fmla="*/ 9412 h 4237864"/>
                <a:gd name="connsiteX6-2195" fmla="*/ 4222582 w 5348445"/>
                <a:gd name="connsiteY6-2196" fmla="*/ 723596 h 4237864"/>
                <a:gd name="connsiteX7-2197" fmla="*/ 4255413 w 5348445"/>
                <a:gd name="connsiteY7-2198" fmla="*/ 1568941 h 4237864"/>
                <a:gd name="connsiteX8-2199" fmla="*/ 4769384 w 5348445"/>
                <a:gd name="connsiteY8-2200" fmla="*/ 1580267 h 4237864"/>
                <a:gd name="connsiteX9-2201" fmla="*/ 5348445 w 5348445"/>
                <a:gd name="connsiteY9-2202" fmla="*/ 2174986 h 4237864"/>
                <a:gd name="connsiteX10-2203" fmla="*/ 4286874 w 5348445"/>
                <a:gd name="connsiteY10-2204" fmla="*/ 2427686 h 4237864"/>
                <a:gd name="connsiteX11-2205" fmla="*/ 4228271 w 5348445"/>
                <a:gd name="connsiteY11-2206" fmla="*/ 3489689 h 4237864"/>
                <a:gd name="connsiteX12-2207" fmla="*/ 3499308 w 5348445"/>
                <a:gd name="connsiteY12-2208" fmla="*/ 4237811 h 4237864"/>
                <a:gd name="connsiteX13-2209" fmla="*/ 773108 w 5348445"/>
                <a:gd name="connsiteY13-2210" fmla="*/ 4237474 h 4237864"/>
                <a:gd name="connsiteX14-2211" fmla="*/ 3763 w 5348445"/>
                <a:gd name="connsiteY14-2212" fmla="*/ 3545827 h 4237864"/>
                <a:gd name="connsiteX15-2213" fmla="*/ 156 w 5348445"/>
                <a:gd name="connsiteY15-2214" fmla="*/ 738327 h 4237864"/>
                <a:gd name="connsiteX0-2215" fmla="*/ 156 w 5348445"/>
                <a:gd name="connsiteY0-2216" fmla="*/ 738327 h 4237864"/>
                <a:gd name="connsiteX1-2217" fmla="*/ 808833 w 5348445"/>
                <a:gd name="connsiteY1-2218" fmla="*/ 2334 h 4237864"/>
                <a:gd name="connsiteX2-2219" fmla="*/ 1665337 w 5348445"/>
                <a:gd name="connsiteY2-2220" fmla="*/ 32349 h 4237864"/>
                <a:gd name="connsiteX3-2221" fmla="*/ 2451856 w 5348445"/>
                <a:gd name="connsiteY3-2222" fmla="*/ 312342 h 4237864"/>
                <a:gd name="connsiteX4-2223" fmla="*/ 2659419 w 5348445"/>
                <a:gd name="connsiteY4-2224" fmla="*/ 51486 h 4237864"/>
                <a:gd name="connsiteX5-2225" fmla="*/ 3226011 w 5348445"/>
                <a:gd name="connsiteY5-2226" fmla="*/ 9412 h 4237864"/>
                <a:gd name="connsiteX6-2227" fmla="*/ 4222582 w 5348445"/>
                <a:gd name="connsiteY6-2228" fmla="*/ 723596 h 4237864"/>
                <a:gd name="connsiteX7-2229" fmla="*/ 4255413 w 5348445"/>
                <a:gd name="connsiteY7-2230" fmla="*/ 1568941 h 4237864"/>
                <a:gd name="connsiteX8-2231" fmla="*/ 4769384 w 5348445"/>
                <a:gd name="connsiteY8-2232" fmla="*/ 1580267 h 4237864"/>
                <a:gd name="connsiteX9-2233" fmla="*/ 5348445 w 5348445"/>
                <a:gd name="connsiteY9-2234" fmla="*/ 2174986 h 4237864"/>
                <a:gd name="connsiteX10-2235" fmla="*/ 4286874 w 5348445"/>
                <a:gd name="connsiteY10-2236" fmla="*/ 2427686 h 4237864"/>
                <a:gd name="connsiteX11-2237" fmla="*/ 4228271 w 5348445"/>
                <a:gd name="connsiteY11-2238" fmla="*/ 3489689 h 4237864"/>
                <a:gd name="connsiteX12-2239" fmla="*/ 3499308 w 5348445"/>
                <a:gd name="connsiteY12-2240" fmla="*/ 4237811 h 4237864"/>
                <a:gd name="connsiteX13-2241" fmla="*/ 773108 w 5348445"/>
                <a:gd name="connsiteY13-2242" fmla="*/ 4237474 h 4237864"/>
                <a:gd name="connsiteX14-2243" fmla="*/ 3763 w 5348445"/>
                <a:gd name="connsiteY14-2244" fmla="*/ 3545827 h 4237864"/>
                <a:gd name="connsiteX15-2245" fmla="*/ 156 w 5348445"/>
                <a:gd name="connsiteY15-2246" fmla="*/ 738327 h 4237864"/>
                <a:gd name="connsiteX0-2247" fmla="*/ 156 w 5348445"/>
                <a:gd name="connsiteY0-2248" fmla="*/ 738327 h 4237864"/>
                <a:gd name="connsiteX1-2249" fmla="*/ 808833 w 5348445"/>
                <a:gd name="connsiteY1-2250" fmla="*/ 2334 h 4237864"/>
                <a:gd name="connsiteX2-2251" fmla="*/ 1665337 w 5348445"/>
                <a:gd name="connsiteY2-2252" fmla="*/ 32349 h 4237864"/>
                <a:gd name="connsiteX3-2253" fmla="*/ 2451856 w 5348445"/>
                <a:gd name="connsiteY3-2254" fmla="*/ 312342 h 4237864"/>
                <a:gd name="connsiteX4-2255" fmla="*/ 2659419 w 5348445"/>
                <a:gd name="connsiteY4-2256" fmla="*/ 51486 h 4237864"/>
                <a:gd name="connsiteX5-2257" fmla="*/ 3226011 w 5348445"/>
                <a:gd name="connsiteY5-2258" fmla="*/ 9412 h 4237864"/>
                <a:gd name="connsiteX6-2259" fmla="*/ 4222582 w 5348445"/>
                <a:gd name="connsiteY6-2260" fmla="*/ 723596 h 4237864"/>
                <a:gd name="connsiteX7-2261" fmla="*/ 4255413 w 5348445"/>
                <a:gd name="connsiteY7-2262" fmla="*/ 1568941 h 4237864"/>
                <a:gd name="connsiteX8-2263" fmla="*/ 4769384 w 5348445"/>
                <a:gd name="connsiteY8-2264" fmla="*/ 1580267 h 4237864"/>
                <a:gd name="connsiteX9-2265" fmla="*/ 5348445 w 5348445"/>
                <a:gd name="connsiteY9-2266" fmla="*/ 2174986 h 4237864"/>
                <a:gd name="connsiteX10-2267" fmla="*/ 4286874 w 5348445"/>
                <a:gd name="connsiteY10-2268" fmla="*/ 2427686 h 4237864"/>
                <a:gd name="connsiteX11-2269" fmla="*/ 4228271 w 5348445"/>
                <a:gd name="connsiteY11-2270" fmla="*/ 3489689 h 4237864"/>
                <a:gd name="connsiteX12-2271" fmla="*/ 3499308 w 5348445"/>
                <a:gd name="connsiteY12-2272" fmla="*/ 4237811 h 4237864"/>
                <a:gd name="connsiteX13-2273" fmla="*/ 773108 w 5348445"/>
                <a:gd name="connsiteY13-2274" fmla="*/ 4237474 h 4237864"/>
                <a:gd name="connsiteX14-2275" fmla="*/ 3763 w 5348445"/>
                <a:gd name="connsiteY14-2276" fmla="*/ 3545827 h 4237864"/>
                <a:gd name="connsiteX15-2277" fmla="*/ 156 w 5348445"/>
                <a:gd name="connsiteY15-2278" fmla="*/ 738327 h 4237864"/>
                <a:gd name="connsiteX0-2279" fmla="*/ 156 w 5348445"/>
                <a:gd name="connsiteY0-2280" fmla="*/ 738327 h 4237864"/>
                <a:gd name="connsiteX1-2281" fmla="*/ 808833 w 5348445"/>
                <a:gd name="connsiteY1-2282" fmla="*/ 2334 h 4237864"/>
                <a:gd name="connsiteX2-2283" fmla="*/ 1665337 w 5348445"/>
                <a:gd name="connsiteY2-2284" fmla="*/ 32349 h 4237864"/>
                <a:gd name="connsiteX3-2285" fmla="*/ 2451856 w 5348445"/>
                <a:gd name="connsiteY3-2286" fmla="*/ 312342 h 4237864"/>
                <a:gd name="connsiteX4-2287" fmla="*/ 2659419 w 5348445"/>
                <a:gd name="connsiteY4-2288" fmla="*/ 51486 h 4237864"/>
                <a:gd name="connsiteX5-2289" fmla="*/ 3226011 w 5348445"/>
                <a:gd name="connsiteY5-2290" fmla="*/ 9412 h 4237864"/>
                <a:gd name="connsiteX6-2291" fmla="*/ 4222582 w 5348445"/>
                <a:gd name="connsiteY6-2292" fmla="*/ 723596 h 4237864"/>
                <a:gd name="connsiteX7-2293" fmla="*/ 4255413 w 5348445"/>
                <a:gd name="connsiteY7-2294" fmla="*/ 1568941 h 4237864"/>
                <a:gd name="connsiteX8-2295" fmla="*/ 4769384 w 5348445"/>
                <a:gd name="connsiteY8-2296" fmla="*/ 1580267 h 4237864"/>
                <a:gd name="connsiteX9-2297" fmla="*/ 5348445 w 5348445"/>
                <a:gd name="connsiteY9-2298" fmla="*/ 2174986 h 4237864"/>
                <a:gd name="connsiteX10-2299" fmla="*/ 4286874 w 5348445"/>
                <a:gd name="connsiteY10-2300" fmla="*/ 2427686 h 4237864"/>
                <a:gd name="connsiteX11-2301" fmla="*/ 4228271 w 5348445"/>
                <a:gd name="connsiteY11-2302" fmla="*/ 3489689 h 4237864"/>
                <a:gd name="connsiteX12-2303" fmla="*/ 3499308 w 5348445"/>
                <a:gd name="connsiteY12-2304" fmla="*/ 4237811 h 4237864"/>
                <a:gd name="connsiteX13-2305" fmla="*/ 773108 w 5348445"/>
                <a:gd name="connsiteY13-2306" fmla="*/ 4237474 h 4237864"/>
                <a:gd name="connsiteX14-2307" fmla="*/ 3763 w 5348445"/>
                <a:gd name="connsiteY14-2308" fmla="*/ 3545827 h 4237864"/>
                <a:gd name="connsiteX15-2309" fmla="*/ 156 w 5348445"/>
                <a:gd name="connsiteY15-2310" fmla="*/ 738327 h 4237864"/>
                <a:gd name="connsiteX0-2311" fmla="*/ 156 w 5348445"/>
                <a:gd name="connsiteY0-2312" fmla="*/ 738327 h 4237864"/>
                <a:gd name="connsiteX1-2313" fmla="*/ 808833 w 5348445"/>
                <a:gd name="connsiteY1-2314" fmla="*/ 2334 h 4237864"/>
                <a:gd name="connsiteX2-2315" fmla="*/ 1665337 w 5348445"/>
                <a:gd name="connsiteY2-2316" fmla="*/ 32349 h 4237864"/>
                <a:gd name="connsiteX3-2317" fmla="*/ 2451856 w 5348445"/>
                <a:gd name="connsiteY3-2318" fmla="*/ 312342 h 4237864"/>
                <a:gd name="connsiteX4-2319" fmla="*/ 2659419 w 5348445"/>
                <a:gd name="connsiteY4-2320" fmla="*/ 51486 h 4237864"/>
                <a:gd name="connsiteX5-2321" fmla="*/ 3226011 w 5348445"/>
                <a:gd name="connsiteY5-2322" fmla="*/ 9412 h 4237864"/>
                <a:gd name="connsiteX6-2323" fmla="*/ 4222582 w 5348445"/>
                <a:gd name="connsiteY6-2324" fmla="*/ 723596 h 4237864"/>
                <a:gd name="connsiteX7-2325" fmla="*/ 4271125 w 5348445"/>
                <a:gd name="connsiteY7-2326" fmla="*/ 1738623 h 4237864"/>
                <a:gd name="connsiteX8-2327" fmla="*/ 4769384 w 5348445"/>
                <a:gd name="connsiteY8-2328" fmla="*/ 1580267 h 4237864"/>
                <a:gd name="connsiteX9-2329" fmla="*/ 5348445 w 5348445"/>
                <a:gd name="connsiteY9-2330" fmla="*/ 2174986 h 4237864"/>
                <a:gd name="connsiteX10-2331" fmla="*/ 4286874 w 5348445"/>
                <a:gd name="connsiteY10-2332" fmla="*/ 2427686 h 4237864"/>
                <a:gd name="connsiteX11-2333" fmla="*/ 4228271 w 5348445"/>
                <a:gd name="connsiteY11-2334" fmla="*/ 3489689 h 4237864"/>
                <a:gd name="connsiteX12-2335" fmla="*/ 3499308 w 5348445"/>
                <a:gd name="connsiteY12-2336" fmla="*/ 4237811 h 4237864"/>
                <a:gd name="connsiteX13-2337" fmla="*/ 773108 w 5348445"/>
                <a:gd name="connsiteY13-2338" fmla="*/ 4237474 h 4237864"/>
                <a:gd name="connsiteX14-2339" fmla="*/ 3763 w 5348445"/>
                <a:gd name="connsiteY14-2340" fmla="*/ 3545827 h 4237864"/>
                <a:gd name="connsiteX15-2341" fmla="*/ 156 w 5348445"/>
                <a:gd name="connsiteY15-2342" fmla="*/ 738327 h 4237864"/>
                <a:gd name="connsiteX0-2343" fmla="*/ 156 w 5348445"/>
                <a:gd name="connsiteY0-2344" fmla="*/ 738327 h 4237864"/>
                <a:gd name="connsiteX1-2345" fmla="*/ 808833 w 5348445"/>
                <a:gd name="connsiteY1-2346" fmla="*/ 2334 h 4237864"/>
                <a:gd name="connsiteX2-2347" fmla="*/ 1665337 w 5348445"/>
                <a:gd name="connsiteY2-2348" fmla="*/ 32349 h 4237864"/>
                <a:gd name="connsiteX3-2349" fmla="*/ 2451856 w 5348445"/>
                <a:gd name="connsiteY3-2350" fmla="*/ 312342 h 4237864"/>
                <a:gd name="connsiteX4-2351" fmla="*/ 2659419 w 5348445"/>
                <a:gd name="connsiteY4-2352" fmla="*/ 51486 h 4237864"/>
                <a:gd name="connsiteX5-2353" fmla="*/ 3226011 w 5348445"/>
                <a:gd name="connsiteY5-2354" fmla="*/ 9412 h 4237864"/>
                <a:gd name="connsiteX6-2355" fmla="*/ 4222582 w 5348445"/>
                <a:gd name="connsiteY6-2356" fmla="*/ 723596 h 4237864"/>
                <a:gd name="connsiteX7-2357" fmla="*/ 4271125 w 5348445"/>
                <a:gd name="connsiteY7-2358" fmla="*/ 1741766 h 4237864"/>
                <a:gd name="connsiteX8-2359" fmla="*/ 4769384 w 5348445"/>
                <a:gd name="connsiteY8-2360" fmla="*/ 1580267 h 4237864"/>
                <a:gd name="connsiteX9-2361" fmla="*/ 5348445 w 5348445"/>
                <a:gd name="connsiteY9-2362" fmla="*/ 2174986 h 4237864"/>
                <a:gd name="connsiteX10-2363" fmla="*/ 4286874 w 5348445"/>
                <a:gd name="connsiteY10-2364" fmla="*/ 2427686 h 4237864"/>
                <a:gd name="connsiteX11-2365" fmla="*/ 4228271 w 5348445"/>
                <a:gd name="connsiteY11-2366" fmla="*/ 3489689 h 4237864"/>
                <a:gd name="connsiteX12-2367" fmla="*/ 3499308 w 5348445"/>
                <a:gd name="connsiteY12-2368" fmla="*/ 4237811 h 4237864"/>
                <a:gd name="connsiteX13-2369" fmla="*/ 773108 w 5348445"/>
                <a:gd name="connsiteY13-2370" fmla="*/ 4237474 h 4237864"/>
                <a:gd name="connsiteX14-2371" fmla="*/ 3763 w 5348445"/>
                <a:gd name="connsiteY14-2372" fmla="*/ 3545827 h 4237864"/>
                <a:gd name="connsiteX15-2373" fmla="*/ 156 w 5348445"/>
                <a:gd name="connsiteY15-2374" fmla="*/ 738327 h 4237864"/>
                <a:gd name="connsiteX0-2375" fmla="*/ 156 w 5348445"/>
                <a:gd name="connsiteY0-2376" fmla="*/ 738327 h 4237864"/>
                <a:gd name="connsiteX1-2377" fmla="*/ 808833 w 5348445"/>
                <a:gd name="connsiteY1-2378" fmla="*/ 2334 h 4237864"/>
                <a:gd name="connsiteX2-2379" fmla="*/ 1665337 w 5348445"/>
                <a:gd name="connsiteY2-2380" fmla="*/ 32349 h 4237864"/>
                <a:gd name="connsiteX3-2381" fmla="*/ 2451856 w 5348445"/>
                <a:gd name="connsiteY3-2382" fmla="*/ 312342 h 4237864"/>
                <a:gd name="connsiteX4-2383" fmla="*/ 2659419 w 5348445"/>
                <a:gd name="connsiteY4-2384" fmla="*/ 51486 h 4237864"/>
                <a:gd name="connsiteX5-2385" fmla="*/ 3226011 w 5348445"/>
                <a:gd name="connsiteY5-2386" fmla="*/ 9412 h 4237864"/>
                <a:gd name="connsiteX6-2387" fmla="*/ 4222582 w 5348445"/>
                <a:gd name="connsiteY6-2388" fmla="*/ 723596 h 4237864"/>
                <a:gd name="connsiteX7-2389" fmla="*/ 4271125 w 5348445"/>
                <a:gd name="connsiteY7-2390" fmla="*/ 1741766 h 4237864"/>
                <a:gd name="connsiteX8-2391" fmla="*/ 4769384 w 5348445"/>
                <a:gd name="connsiteY8-2392" fmla="*/ 1580267 h 4237864"/>
                <a:gd name="connsiteX9-2393" fmla="*/ 5348445 w 5348445"/>
                <a:gd name="connsiteY9-2394" fmla="*/ 2174986 h 4237864"/>
                <a:gd name="connsiteX10-2395" fmla="*/ 4286874 w 5348445"/>
                <a:gd name="connsiteY10-2396" fmla="*/ 2427686 h 4237864"/>
                <a:gd name="connsiteX11-2397" fmla="*/ 4228271 w 5348445"/>
                <a:gd name="connsiteY11-2398" fmla="*/ 3489689 h 4237864"/>
                <a:gd name="connsiteX12-2399" fmla="*/ 3499308 w 5348445"/>
                <a:gd name="connsiteY12-2400" fmla="*/ 4237811 h 4237864"/>
                <a:gd name="connsiteX13-2401" fmla="*/ 773108 w 5348445"/>
                <a:gd name="connsiteY13-2402" fmla="*/ 4237474 h 4237864"/>
                <a:gd name="connsiteX14-2403" fmla="*/ 3763 w 5348445"/>
                <a:gd name="connsiteY14-2404" fmla="*/ 3545827 h 4237864"/>
                <a:gd name="connsiteX15-2405" fmla="*/ 156 w 5348445"/>
                <a:gd name="connsiteY15-2406" fmla="*/ 738327 h 4237864"/>
                <a:gd name="connsiteX0-2407" fmla="*/ 156 w 5348445"/>
                <a:gd name="connsiteY0-2408" fmla="*/ 738327 h 4237864"/>
                <a:gd name="connsiteX1-2409" fmla="*/ 808833 w 5348445"/>
                <a:gd name="connsiteY1-2410" fmla="*/ 2334 h 4237864"/>
                <a:gd name="connsiteX2-2411" fmla="*/ 1665337 w 5348445"/>
                <a:gd name="connsiteY2-2412" fmla="*/ 32349 h 4237864"/>
                <a:gd name="connsiteX3-2413" fmla="*/ 2451856 w 5348445"/>
                <a:gd name="connsiteY3-2414" fmla="*/ 312342 h 4237864"/>
                <a:gd name="connsiteX4-2415" fmla="*/ 2659419 w 5348445"/>
                <a:gd name="connsiteY4-2416" fmla="*/ 51486 h 4237864"/>
                <a:gd name="connsiteX5-2417" fmla="*/ 3226011 w 5348445"/>
                <a:gd name="connsiteY5-2418" fmla="*/ 9412 h 4237864"/>
                <a:gd name="connsiteX6-2419" fmla="*/ 4222582 w 5348445"/>
                <a:gd name="connsiteY6-2420" fmla="*/ 723596 h 4237864"/>
                <a:gd name="connsiteX7-2421" fmla="*/ 4271125 w 5348445"/>
                <a:gd name="connsiteY7-2422" fmla="*/ 1741766 h 4237864"/>
                <a:gd name="connsiteX8-2423" fmla="*/ 4769384 w 5348445"/>
                <a:gd name="connsiteY8-2424" fmla="*/ 1580267 h 4237864"/>
                <a:gd name="connsiteX9-2425" fmla="*/ 5348445 w 5348445"/>
                <a:gd name="connsiteY9-2426" fmla="*/ 2174986 h 4237864"/>
                <a:gd name="connsiteX10-2427" fmla="*/ 4286874 w 5348445"/>
                <a:gd name="connsiteY10-2428" fmla="*/ 2427686 h 4237864"/>
                <a:gd name="connsiteX11-2429" fmla="*/ 4228271 w 5348445"/>
                <a:gd name="connsiteY11-2430" fmla="*/ 3489689 h 4237864"/>
                <a:gd name="connsiteX12-2431" fmla="*/ 3499308 w 5348445"/>
                <a:gd name="connsiteY12-2432" fmla="*/ 4237811 h 4237864"/>
                <a:gd name="connsiteX13-2433" fmla="*/ 773108 w 5348445"/>
                <a:gd name="connsiteY13-2434" fmla="*/ 4237474 h 4237864"/>
                <a:gd name="connsiteX14-2435" fmla="*/ 3763 w 5348445"/>
                <a:gd name="connsiteY14-2436" fmla="*/ 3545827 h 4237864"/>
                <a:gd name="connsiteX15-2437" fmla="*/ 156 w 5348445"/>
                <a:gd name="connsiteY15-2438" fmla="*/ 738327 h 4237864"/>
                <a:gd name="connsiteX0-2439" fmla="*/ 156 w 5348715"/>
                <a:gd name="connsiteY0-2440" fmla="*/ 738327 h 4237864"/>
                <a:gd name="connsiteX1-2441" fmla="*/ 808833 w 5348715"/>
                <a:gd name="connsiteY1-2442" fmla="*/ 2334 h 4237864"/>
                <a:gd name="connsiteX2-2443" fmla="*/ 1665337 w 5348715"/>
                <a:gd name="connsiteY2-2444" fmla="*/ 32349 h 4237864"/>
                <a:gd name="connsiteX3-2445" fmla="*/ 2451856 w 5348715"/>
                <a:gd name="connsiteY3-2446" fmla="*/ 312342 h 4237864"/>
                <a:gd name="connsiteX4-2447" fmla="*/ 2659419 w 5348715"/>
                <a:gd name="connsiteY4-2448" fmla="*/ 51486 h 4237864"/>
                <a:gd name="connsiteX5-2449" fmla="*/ 3226011 w 5348715"/>
                <a:gd name="connsiteY5-2450" fmla="*/ 9412 h 4237864"/>
                <a:gd name="connsiteX6-2451" fmla="*/ 4222582 w 5348715"/>
                <a:gd name="connsiteY6-2452" fmla="*/ 723596 h 4237864"/>
                <a:gd name="connsiteX7-2453" fmla="*/ 4271125 w 5348715"/>
                <a:gd name="connsiteY7-2454" fmla="*/ 1741766 h 4237864"/>
                <a:gd name="connsiteX8-2455" fmla="*/ 4769384 w 5348715"/>
                <a:gd name="connsiteY8-2456" fmla="*/ 1580267 h 4237864"/>
                <a:gd name="connsiteX9-2457" fmla="*/ 5348445 w 5348715"/>
                <a:gd name="connsiteY9-2458" fmla="*/ 2174986 h 4237864"/>
                <a:gd name="connsiteX10-2459" fmla="*/ 4286874 w 5348715"/>
                <a:gd name="connsiteY10-2460" fmla="*/ 2427686 h 4237864"/>
                <a:gd name="connsiteX11-2461" fmla="*/ 4228271 w 5348715"/>
                <a:gd name="connsiteY11-2462" fmla="*/ 3489689 h 4237864"/>
                <a:gd name="connsiteX12-2463" fmla="*/ 3499308 w 5348715"/>
                <a:gd name="connsiteY12-2464" fmla="*/ 4237811 h 4237864"/>
                <a:gd name="connsiteX13-2465" fmla="*/ 773108 w 5348715"/>
                <a:gd name="connsiteY13-2466" fmla="*/ 4237474 h 4237864"/>
                <a:gd name="connsiteX14-2467" fmla="*/ 3763 w 5348715"/>
                <a:gd name="connsiteY14-2468" fmla="*/ 3545827 h 4237864"/>
                <a:gd name="connsiteX15-2469" fmla="*/ 156 w 5348715"/>
                <a:gd name="connsiteY15-2470" fmla="*/ 738327 h 4237864"/>
                <a:gd name="connsiteX0-2471" fmla="*/ 156 w 5348851"/>
                <a:gd name="connsiteY0-2472" fmla="*/ 738327 h 4237864"/>
                <a:gd name="connsiteX1-2473" fmla="*/ 808833 w 5348851"/>
                <a:gd name="connsiteY1-2474" fmla="*/ 2334 h 4237864"/>
                <a:gd name="connsiteX2-2475" fmla="*/ 1665337 w 5348851"/>
                <a:gd name="connsiteY2-2476" fmla="*/ 32349 h 4237864"/>
                <a:gd name="connsiteX3-2477" fmla="*/ 2451856 w 5348851"/>
                <a:gd name="connsiteY3-2478" fmla="*/ 312342 h 4237864"/>
                <a:gd name="connsiteX4-2479" fmla="*/ 2659419 w 5348851"/>
                <a:gd name="connsiteY4-2480" fmla="*/ 51486 h 4237864"/>
                <a:gd name="connsiteX5-2481" fmla="*/ 3226011 w 5348851"/>
                <a:gd name="connsiteY5-2482" fmla="*/ 9412 h 4237864"/>
                <a:gd name="connsiteX6-2483" fmla="*/ 4222582 w 5348851"/>
                <a:gd name="connsiteY6-2484" fmla="*/ 723596 h 4237864"/>
                <a:gd name="connsiteX7-2485" fmla="*/ 4271125 w 5348851"/>
                <a:gd name="connsiteY7-2486" fmla="*/ 1741766 h 4237864"/>
                <a:gd name="connsiteX8-2487" fmla="*/ 4769384 w 5348851"/>
                <a:gd name="connsiteY8-2488" fmla="*/ 1580267 h 4237864"/>
                <a:gd name="connsiteX9-2489" fmla="*/ 5348445 w 5348851"/>
                <a:gd name="connsiteY9-2490" fmla="*/ 2174986 h 4237864"/>
                <a:gd name="connsiteX10-2491" fmla="*/ 4286874 w 5348851"/>
                <a:gd name="connsiteY10-2492" fmla="*/ 2427686 h 4237864"/>
                <a:gd name="connsiteX11-2493" fmla="*/ 4228271 w 5348851"/>
                <a:gd name="connsiteY11-2494" fmla="*/ 3489689 h 4237864"/>
                <a:gd name="connsiteX12-2495" fmla="*/ 3499308 w 5348851"/>
                <a:gd name="connsiteY12-2496" fmla="*/ 4237811 h 4237864"/>
                <a:gd name="connsiteX13-2497" fmla="*/ 773108 w 5348851"/>
                <a:gd name="connsiteY13-2498" fmla="*/ 4237474 h 4237864"/>
                <a:gd name="connsiteX14-2499" fmla="*/ 3763 w 5348851"/>
                <a:gd name="connsiteY14-2500" fmla="*/ 3545827 h 4237864"/>
                <a:gd name="connsiteX15-2501" fmla="*/ 156 w 5348851"/>
                <a:gd name="connsiteY15-2502" fmla="*/ 738327 h 4237864"/>
                <a:gd name="connsiteX0-2503" fmla="*/ 156 w 5348715"/>
                <a:gd name="connsiteY0-2504" fmla="*/ 738327 h 4237864"/>
                <a:gd name="connsiteX1-2505" fmla="*/ 808833 w 5348715"/>
                <a:gd name="connsiteY1-2506" fmla="*/ 2334 h 4237864"/>
                <a:gd name="connsiteX2-2507" fmla="*/ 1665337 w 5348715"/>
                <a:gd name="connsiteY2-2508" fmla="*/ 32349 h 4237864"/>
                <a:gd name="connsiteX3-2509" fmla="*/ 2451856 w 5348715"/>
                <a:gd name="connsiteY3-2510" fmla="*/ 312342 h 4237864"/>
                <a:gd name="connsiteX4-2511" fmla="*/ 2659419 w 5348715"/>
                <a:gd name="connsiteY4-2512" fmla="*/ 51486 h 4237864"/>
                <a:gd name="connsiteX5-2513" fmla="*/ 3226011 w 5348715"/>
                <a:gd name="connsiteY5-2514" fmla="*/ 9412 h 4237864"/>
                <a:gd name="connsiteX6-2515" fmla="*/ 4222582 w 5348715"/>
                <a:gd name="connsiteY6-2516" fmla="*/ 723596 h 4237864"/>
                <a:gd name="connsiteX7-2517" fmla="*/ 4271125 w 5348715"/>
                <a:gd name="connsiteY7-2518" fmla="*/ 1741766 h 4237864"/>
                <a:gd name="connsiteX8-2519" fmla="*/ 4769384 w 5348715"/>
                <a:gd name="connsiteY8-2520" fmla="*/ 1580267 h 4237864"/>
                <a:gd name="connsiteX9-2521" fmla="*/ 5348445 w 5348715"/>
                <a:gd name="connsiteY9-2522" fmla="*/ 2174986 h 4237864"/>
                <a:gd name="connsiteX10-2523" fmla="*/ 4286874 w 5348715"/>
                <a:gd name="connsiteY10-2524" fmla="*/ 2427686 h 4237864"/>
                <a:gd name="connsiteX11-2525" fmla="*/ 4228271 w 5348715"/>
                <a:gd name="connsiteY11-2526" fmla="*/ 3489689 h 4237864"/>
                <a:gd name="connsiteX12-2527" fmla="*/ 3499308 w 5348715"/>
                <a:gd name="connsiteY12-2528" fmla="*/ 4237811 h 4237864"/>
                <a:gd name="connsiteX13-2529" fmla="*/ 773108 w 5348715"/>
                <a:gd name="connsiteY13-2530" fmla="*/ 4237474 h 4237864"/>
                <a:gd name="connsiteX14-2531" fmla="*/ 3763 w 5348715"/>
                <a:gd name="connsiteY14-2532" fmla="*/ 3545827 h 4237864"/>
                <a:gd name="connsiteX15-2533" fmla="*/ 156 w 5348715"/>
                <a:gd name="connsiteY15-2534" fmla="*/ 738327 h 4237864"/>
                <a:gd name="connsiteX0-2535" fmla="*/ 156 w 5348715"/>
                <a:gd name="connsiteY0-2536" fmla="*/ 738327 h 4237864"/>
                <a:gd name="connsiteX1-2537" fmla="*/ 808833 w 5348715"/>
                <a:gd name="connsiteY1-2538" fmla="*/ 2334 h 4237864"/>
                <a:gd name="connsiteX2-2539" fmla="*/ 1665337 w 5348715"/>
                <a:gd name="connsiteY2-2540" fmla="*/ 32349 h 4237864"/>
                <a:gd name="connsiteX3-2541" fmla="*/ 2451856 w 5348715"/>
                <a:gd name="connsiteY3-2542" fmla="*/ 312342 h 4237864"/>
                <a:gd name="connsiteX4-2543" fmla="*/ 2659419 w 5348715"/>
                <a:gd name="connsiteY4-2544" fmla="*/ 51486 h 4237864"/>
                <a:gd name="connsiteX5-2545" fmla="*/ 3226011 w 5348715"/>
                <a:gd name="connsiteY5-2546" fmla="*/ 9412 h 4237864"/>
                <a:gd name="connsiteX6-2547" fmla="*/ 4222582 w 5348715"/>
                <a:gd name="connsiteY6-2548" fmla="*/ 723596 h 4237864"/>
                <a:gd name="connsiteX7-2549" fmla="*/ 4271125 w 5348715"/>
                <a:gd name="connsiteY7-2550" fmla="*/ 1741766 h 4237864"/>
                <a:gd name="connsiteX8-2551" fmla="*/ 4769384 w 5348715"/>
                <a:gd name="connsiteY8-2552" fmla="*/ 1580267 h 4237864"/>
                <a:gd name="connsiteX9-2553" fmla="*/ 5348445 w 5348715"/>
                <a:gd name="connsiteY9-2554" fmla="*/ 2174986 h 4237864"/>
                <a:gd name="connsiteX10-2555" fmla="*/ 4286874 w 5348715"/>
                <a:gd name="connsiteY10-2556" fmla="*/ 2427686 h 4237864"/>
                <a:gd name="connsiteX11-2557" fmla="*/ 4228271 w 5348715"/>
                <a:gd name="connsiteY11-2558" fmla="*/ 3489689 h 4237864"/>
                <a:gd name="connsiteX12-2559" fmla="*/ 3499308 w 5348715"/>
                <a:gd name="connsiteY12-2560" fmla="*/ 4237811 h 4237864"/>
                <a:gd name="connsiteX13-2561" fmla="*/ 773108 w 5348715"/>
                <a:gd name="connsiteY13-2562" fmla="*/ 4237474 h 4237864"/>
                <a:gd name="connsiteX14-2563" fmla="*/ 3763 w 5348715"/>
                <a:gd name="connsiteY14-2564" fmla="*/ 3545827 h 4237864"/>
                <a:gd name="connsiteX15-2565" fmla="*/ 156 w 5348715"/>
                <a:gd name="connsiteY15-2566" fmla="*/ 738327 h 4237864"/>
                <a:gd name="connsiteX0-2567" fmla="*/ 156 w 5348715"/>
                <a:gd name="connsiteY0-2568" fmla="*/ 738327 h 4237864"/>
                <a:gd name="connsiteX1-2569" fmla="*/ 808833 w 5348715"/>
                <a:gd name="connsiteY1-2570" fmla="*/ 2334 h 4237864"/>
                <a:gd name="connsiteX2-2571" fmla="*/ 1665337 w 5348715"/>
                <a:gd name="connsiteY2-2572" fmla="*/ 32349 h 4237864"/>
                <a:gd name="connsiteX3-2573" fmla="*/ 2451856 w 5348715"/>
                <a:gd name="connsiteY3-2574" fmla="*/ 312342 h 4237864"/>
                <a:gd name="connsiteX4-2575" fmla="*/ 2659419 w 5348715"/>
                <a:gd name="connsiteY4-2576" fmla="*/ 51486 h 4237864"/>
                <a:gd name="connsiteX5-2577" fmla="*/ 3226011 w 5348715"/>
                <a:gd name="connsiteY5-2578" fmla="*/ 9412 h 4237864"/>
                <a:gd name="connsiteX6-2579" fmla="*/ 4222582 w 5348715"/>
                <a:gd name="connsiteY6-2580" fmla="*/ 723596 h 4237864"/>
                <a:gd name="connsiteX7-2581" fmla="*/ 4271125 w 5348715"/>
                <a:gd name="connsiteY7-2582" fmla="*/ 1741766 h 4237864"/>
                <a:gd name="connsiteX8-2583" fmla="*/ 4769384 w 5348715"/>
                <a:gd name="connsiteY8-2584" fmla="*/ 1580267 h 4237864"/>
                <a:gd name="connsiteX9-2585" fmla="*/ 5348445 w 5348715"/>
                <a:gd name="connsiteY9-2586" fmla="*/ 2174986 h 4237864"/>
                <a:gd name="connsiteX10-2587" fmla="*/ 4286874 w 5348715"/>
                <a:gd name="connsiteY10-2588" fmla="*/ 2427686 h 4237864"/>
                <a:gd name="connsiteX11-2589" fmla="*/ 4228271 w 5348715"/>
                <a:gd name="connsiteY11-2590" fmla="*/ 3489689 h 4237864"/>
                <a:gd name="connsiteX12-2591" fmla="*/ 3499308 w 5348715"/>
                <a:gd name="connsiteY12-2592" fmla="*/ 4237811 h 4237864"/>
                <a:gd name="connsiteX13-2593" fmla="*/ 773108 w 5348715"/>
                <a:gd name="connsiteY13-2594" fmla="*/ 4237474 h 4237864"/>
                <a:gd name="connsiteX14-2595" fmla="*/ 3763 w 5348715"/>
                <a:gd name="connsiteY14-2596" fmla="*/ 3545827 h 4237864"/>
                <a:gd name="connsiteX15-2597" fmla="*/ 156 w 5348715"/>
                <a:gd name="connsiteY15-2598" fmla="*/ 738327 h 4237864"/>
                <a:gd name="connsiteX0-2599" fmla="*/ 156 w 5348715"/>
                <a:gd name="connsiteY0-2600" fmla="*/ 738327 h 4237864"/>
                <a:gd name="connsiteX1-2601" fmla="*/ 808833 w 5348715"/>
                <a:gd name="connsiteY1-2602" fmla="*/ 2334 h 4237864"/>
                <a:gd name="connsiteX2-2603" fmla="*/ 1665337 w 5348715"/>
                <a:gd name="connsiteY2-2604" fmla="*/ 32349 h 4237864"/>
                <a:gd name="connsiteX3-2605" fmla="*/ 2451856 w 5348715"/>
                <a:gd name="connsiteY3-2606" fmla="*/ 312342 h 4237864"/>
                <a:gd name="connsiteX4-2607" fmla="*/ 2659419 w 5348715"/>
                <a:gd name="connsiteY4-2608" fmla="*/ 51486 h 4237864"/>
                <a:gd name="connsiteX5-2609" fmla="*/ 3226011 w 5348715"/>
                <a:gd name="connsiteY5-2610" fmla="*/ 9412 h 4237864"/>
                <a:gd name="connsiteX6-2611" fmla="*/ 4222582 w 5348715"/>
                <a:gd name="connsiteY6-2612" fmla="*/ 723596 h 4237864"/>
                <a:gd name="connsiteX7-2613" fmla="*/ 4271125 w 5348715"/>
                <a:gd name="connsiteY7-2614" fmla="*/ 1741766 h 4237864"/>
                <a:gd name="connsiteX8-2615" fmla="*/ 4769384 w 5348715"/>
                <a:gd name="connsiteY8-2616" fmla="*/ 1580267 h 4237864"/>
                <a:gd name="connsiteX9-2617" fmla="*/ 5348445 w 5348715"/>
                <a:gd name="connsiteY9-2618" fmla="*/ 2174986 h 4237864"/>
                <a:gd name="connsiteX10-2619" fmla="*/ 4286874 w 5348715"/>
                <a:gd name="connsiteY10-2620" fmla="*/ 2427686 h 4237864"/>
                <a:gd name="connsiteX11-2621" fmla="*/ 4228271 w 5348715"/>
                <a:gd name="connsiteY11-2622" fmla="*/ 3489689 h 4237864"/>
                <a:gd name="connsiteX12-2623" fmla="*/ 3499308 w 5348715"/>
                <a:gd name="connsiteY12-2624" fmla="*/ 4237811 h 4237864"/>
                <a:gd name="connsiteX13-2625" fmla="*/ 773108 w 5348715"/>
                <a:gd name="connsiteY13-2626" fmla="*/ 4237474 h 4237864"/>
                <a:gd name="connsiteX14-2627" fmla="*/ 3763 w 5348715"/>
                <a:gd name="connsiteY14-2628" fmla="*/ 3545827 h 4237864"/>
                <a:gd name="connsiteX15-2629" fmla="*/ 156 w 5348715"/>
                <a:gd name="connsiteY15-2630" fmla="*/ 738327 h 4237864"/>
                <a:gd name="connsiteX0-2631" fmla="*/ 156 w 5348715"/>
                <a:gd name="connsiteY0-2632" fmla="*/ 738327 h 4237864"/>
                <a:gd name="connsiteX1-2633" fmla="*/ 808833 w 5348715"/>
                <a:gd name="connsiteY1-2634" fmla="*/ 2334 h 4237864"/>
                <a:gd name="connsiteX2-2635" fmla="*/ 1665337 w 5348715"/>
                <a:gd name="connsiteY2-2636" fmla="*/ 32349 h 4237864"/>
                <a:gd name="connsiteX3-2637" fmla="*/ 2451856 w 5348715"/>
                <a:gd name="connsiteY3-2638" fmla="*/ 312342 h 4237864"/>
                <a:gd name="connsiteX4-2639" fmla="*/ 2659419 w 5348715"/>
                <a:gd name="connsiteY4-2640" fmla="*/ 51486 h 4237864"/>
                <a:gd name="connsiteX5-2641" fmla="*/ 3226011 w 5348715"/>
                <a:gd name="connsiteY5-2642" fmla="*/ 9412 h 4237864"/>
                <a:gd name="connsiteX6-2643" fmla="*/ 4222582 w 5348715"/>
                <a:gd name="connsiteY6-2644" fmla="*/ 723596 h 4237864"/>
                <a:gd name="connsiteX7-2645" fmla="*/ 4271125 w 5348715"/>
                <a:gd name="connsiteY7-2646" fmla="*/ 1741766 h 4237864"/>
                <a:gd name="connsiteX8-2647" fmla="*/ 4769384 w 5348715"/>
                <a:gd name="connsiteY8-2648" fmla="*/ 1580267 h 4237864"/>
                <a:gd name="connsiteX9-2649" fmla="*/ 5348445 w 5348715"/>
                <a:gd name="connsiteY9-2650" fmla="*/ 2174986 h 4237864"/>
                <a:gd name="connsiteX10-2651" fmla="*/ 4286874 w 5348715"/>
                <a:gd name="connsiteY10-2652" fmla="*/ 2427686 h 4237864"/>
                <a:gd name="connsiteX11-2653" fmla="*/ 4228271 w 5348715"/>
                <a:gd name="connsiteY11-2654" fmla="*/ 3489689 h 4237864"/>
                <a:gd name="connsiteX12-2655" fmla="*/ 3499308 w 5348715"/>
                <a:gd name="connsiteY12-2656" fmla="*/ 4237811 h 4237864"/>
                <a:gd name="connsiteX13-2657" fmla="*/ 773108 w 5348715"/>
                <a:gd name="connsiteY13-2658" fmla="*/ 4237474 h 4237864"/>
                <a:gd name="connsiteX14-2659" fmla="*/ 3763 w 5348715"/>
                <a:gd name="connsiteY14-2660" fmla="*/ 3545827 h 4237864"/>
                <a:gd name="connsiteX15-2661" fmla="*/ 156 w 5348715"/>
                <a:gd name="connsiteY15-2662" fmla="*/ 738327 h 423786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 ang="0">
                  <a:pos x="connsiteX9-221" y="connsiteY9-222"/>
                </a:cxn>
                <a:cxn ang="0">
                  <a:pos x="connsiteX10-263" y="connsiteY10-264"/>
                </a:cxn>
                <a:cxn ang="0">
                  <a:pos x="connsiteX11-309" y="connsiteY11-310"/>
                </a:cxn>
                <a:cxn ang="0">
                  <a:pos x="connsiteX12-359" y="connsiteY12-360"/>
                </a:cxn>
                <a:cxn ang="0">
                  <a:pos x="connsiteX13-517" y="connsiteY13-518"/>
                </a:cxn>
                <a:cxn ang="0">
                  <a:pos x="connsiteX14-715" y="connsiteY14-716"/>
                </a:cxn>
                <a:cxn ang="0">
                  <a:pos x="connsiteX15-837" y="connsiteY15-838"/>
                </a:cxn>
              </a:cxnLst>
              <a:rect l="l" t="t" r="r" b="b"/>
              <a:pathLst>
                <a:path w="5348715" h="4237864">
                  <a:moveTo>
                    <a:pt x="156" y="738327"/>
                  </a:moveTo>
                  <a:cubicBezTo>
                    <a:pt x="-7377" y="528413"/>
                    <a:pt x="258176" y="48827"/>
                    <a:pt x="808833" y="2334"/>
                  </a:cubicBezTo>
                  <a:cubicBezTo>
                    <a:pt x="1100866" y="-724"/>
                    <a:pt x="1386367" y="-7047"/>
                    <a:pt x="1665337" y="32349"/>
                  </a:cubicBezTo>
                  <a:cubicBezTo>
                    <a:pt x="645173" y="1237112"/>
                    <a:pt x="3112791" y="1419705"/>
                    <a:pt x="2451856" y="312342"/>
                  </a:cubicBezTo>
                  <a:cubicBezTo>
                    <a:pt x="2413275" y="244984"/>
                    <a:pt x="2320960" y="93559"/>
                    <a:pt x="2659419" y="51486"/>
                  </a:cubicBezTo>
                  <a:cubicBezTo>
                    <a:pt x="2857710" y="15465"/>
                    <a:pt x="3040290" y="1441"/>
                    <a:pt x="3226011" y="9412"/>
                  </a:cubicBezTo>
                  <a:cubicBezTo>
                    <a:pt x="4042111" y="-29047"/>
                    <a:pt x="4185765" y="520100"/>
                    <a:pt x="4222582" y="723596"/>
                  </a:cubicBezTo>
                  <a:cubicBezTo>
                    <a:pt x="4227241" y="1030516"/>
                    <a:pt x="4260181" y="1459984"/>
                    <a:pt x="4271125" y="1741766"/>
                  </a:cubicBezTo>
                  <a:cubicBezTo>
                    <a:pt x="4286382" y="1892180"/>
                    <a:pt x="4405334" y="1816351"/>
                    <a:pt x="4769384" y="1580267"/>
                  </a:cubicBezTo>
                  <a:cubicBezTo>
                    <a:pt x="5018965" y="1417146"/>
                    <a:pt x="5359672" y="1869909"/>
                    <a:pt x="5348445" y="2174986"/>
                  </a:cubicBezTo>
                  <a:cubicBezTo>
                    <a:pt x="5318241" y="3060497"/>
                    <a:pt x="4794702" y="2799082"/>
                    <a:pt x="4286874" y="2427686"/>
                  </a:cubicBezTo>
                  <a:cubicBezTo>
                    <a:pt x="4235917" y="2718843"/>
                    <a:pt x="4247805" y="3135688"/>
                    <a:pt x="4228271" y="3489689"/>
                  </a:cubicBezTo>
                  <a:cubicBezTo>
                    <a:pt x="4201391" y="3890820"/>
                    <a:pt x="3757344" y="4242872"/>
                    <a:pt x="3499308" y="4237811"/>
                  </a:cubicBezTo>
                  <a:lnTo>
                    <a:pt x="773108" y="4237474"/>
                  </a:lnTo>
                  <a:cubicBezTo>
                    <a:pt x="323831" y="4233434"/>
                    <a:pt x="8255" y="3786378"/>
                    <a:pt x="3763" y="3545827"/>
                  </a:cubicBezTo>
                  <a:cubicBezTo>
                    <a:pt x="2561" y="2354957"/>
                    <a:pt x="1358" y="1929197"/>
                    <a:pt x="156" y="73832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3" name="Rectangle 32"/>
            <p:cNvSpPr/>
            <p:nvPr/>
          </p:nvSpPr>
          <p:spPr>
            <a:xfrm>
              <a:off x="5400579" y="3230132"/>
              <a:ext cx="977643" cy="350201"/>
            </a:xfrm>
            <a:prstGeom prst="rect">
              <a:avLst/>
            </a:prstGeom>
          </p:spPr>
          <p:txBody>
            <a:bodyPr wrap="none">
              <a:spAutoFit/>
            </a:bodyPr>
            <a:lstStyle/>
            <a:p>
              <a:pPr algn="ctr"/>
              <a:r>
                <a:rPr lang="vi-VN" dirty="0">
                  <a:solidFill>
                    <a:schemeClr val="bg1"/>
                  </a:solidFill>
                  <a:latin typeface="+mn-lt"/>
                  <a:ea typeface="+mn-ea"/>
                  <a:cs typeface="+mn-ea"/>
                  <a:sym typeface="+mn-lt"/>
                </a:rPr>
                <a:t>Element</a:t>
              </a:r>
              <a:endParaRPr lang="en-US" dirty="0">
                <a:solidFill>
                  <a:schemeClr val="bg1"/>
                </a:solidFill>
                <a:latin typeface="+mn-lt"/>
                <a:ea typeface="+mn-ea"/>
                <a:cs typeface="+mn-ea"/>
                <a:sym typeface="+mn-lt"/>
              </a:endParaRPr>
            </a:p>
          </p:txBody>
        </p:sp>
        <p:grpSp>
          <p:nvGrpSpPr>
            <p:cNvPr id="34" name="Group 33"/>
            <p:cNvGrpSpPr/>
            <p:nvPr/>
          </p:nvGrpSpPr>
          <p:grpSpPr>
            <a:xfrm>
              <a:off x="5750964" y="3715184"/>
              <a:ext cx="281294" cy="410046"/>
              <a:chOff x="7165975" y="7021513"/>
              <a:chExt cx="638175" cy="930275"/>
            </a:xfrm>
            <a:solidFill>
              <a:schemeClr val="bg1"/>
            </a:solidFill>
          </p:grpSpPr>
          <p:sp>
            <p:nvSpPr>
              <p:cNvPr id="35" name="AutoShape 113"/>
              <p:cNvSpPr/>
              <p:nvPr/>
            </p:nvSpPr>
            <p:spPr bwMode="auto">
              <a:xfrm>
                <a:off x="7165975" y="7021513"/>
                <a:ext cx="638175" cy="930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sp>
            <p:nvSpPr>
              <p:cNvPr id="36" name="AutoShape 114"/>
              <p:cNvSpPr/>
              <p:nvPr/>
            </p:nvSpPr>
            <p:spPr bwMode="auto">
              <a:xfrm>
                <a:off x="7310438" y="7167563"/>
                <a:ext cx="188912" cy="1889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grpSp>
      </p:grpSp>
      <p:grpSp>
        <p:nvGrpSpPr>
          <p:cNvPr id="37" name="Group 36"/>
          <p:cNvGrpSpPr/>
          <p:nvPr/>
        </p:nvGrpSpPr>
        <p:grpSpPr>
          <a:xfrm>
            <a:off x="3909191" y="1684435"/>
            <a:ext cx="1286200" cy="1623346"/>
            <a:chOff x="3706361" y="1597181"/>
            <a:chExt cx="1219575" cy="1539257"/>
          </a:xfrm>
        </p:grpSpPr>
        <p:sp>
          <p:nvSpPr>
            <p:cNvPr id="38" name="Rectangle 4"/>
            <p:cNvSpPr/>
            <p:nvPr/>
          </p:nvSpPr>
          <p:spPr>
            <a:xfrm rot="5400000">
              <a:off x="3546520" y="1757022"/>
              <a:ext cx="1539257" cy="1219575"/>
            </a:xfrm>
            <a:custGeom>
              <a:avLst/>
              <a:gdLst>
                <a:gd name="connsiteX0" fmla="*/ 0 w 5306094"/>
                <a:gd name="connsiteY0" fmla="*/ 0 h 4224272"/>
                <a:gd name="connsiteX1" fmla="*/ 5306094 w 5306094"/>
                <a:gd name="connsiteY1" fmla="*/ 0 h 4224272"/>
                <a:gd name="connsiteX2" fmla="*/ 5306094 w 5306094"/>
                <a:gd name="connsiteY2" fmla="*/ 4224272 h 4224272"/>
                <a:gd name="connsiteX3" fmla="*/ 0 w 5306094"/>
                <a:gd name="connsiteY3" fmla="*/ 4224272 h 4224272"/>
                <a:gd name="connsiteX4" fmla="*/ 0 w 5306094"/>
                <a:gd name="connsiteY4" fmla="*/ 0 h 4224272"/>
                <a:gd name="connsiteX0-1" fmla="*/ 0 w 5306094"/>
                <a:gd name="connsiteY0-2" fmla="*/ 12879 h 4237151"/>
                <a:gd name="connsiteX1-3" fmla="*/ 1622737 w 5306094"/>
                <a:gd name="connsiteY1-4" fmla="*/ 0 h 4237151"/>
                <a:gd name="connsiteX2-5" fmla="*/ 5306094 w 5306094"/>
                <a:gd name="connsiteY2-6" fmla="*/ 12879 h 4237151"/>
                <a:gd name="connsiteX3-7" fmla="*/ 5306094 w 5306094"/>
                <a:gd name="connsiteY3-8" fmla="*/ 4237151 h 4237151"/>
                <a:gd name="connsiteX4-9" fmla="*/ 0 w 5306094"/>
                <a:gd name="connsiteY4-10" fmla="*/ 4237151 h 4237151"/>
                <a:gd name="connsiteX5" fmla="*/ 0 w 5306094"/>
                <a:gd name="connsiteY5" fmla="*/ 12879 h 4237151"/>
                <a:gd name="connsiteX0-11" fmla="*/ 0 w 5306094"/>
                <a:gd name="connsiteY0-12" fmla="*/ 25756 h 4250028"/>
                <a:gd name="connsiteX1-13" fmla="*/ 1622737 w 5306094"/>
                <a:gd name="connsiteY1-14" fmla="*/ 12877 h 4250028"/>
                <a:gd name="connsiteX2-15" fmla="*/ 2588652 w 5306094"/>
                <a:gd name="connsiteY2-16" fmla="*/ 0 h 4250028"/>
                <a:gd name="connsiteX3-17" fmla="*/ 5306094 w 5306094"/>
                <a:gd name="connsiteY3-18" fmla="*/ 25756 h 4250028"/>
                <a:gd name="connsiteX4-19" fmla="*/ 5306094 w 5306094"/>
                <a:gd name="connsiteY4-20" fmla="*/ 4250028 h 4250028"/>
                <a:gd name="connsiteX5-21" fmla="*/ 0 w 5306094"/>
                <a:gd name="connsiteY5-22" fmla="*/ 4250028 h 4250028"/>
                <a:gd name="connsiteX6" fmla="*/ 0 w 5306094"/>
                <a:gd name="connsiteY6" fmla="*/ 25756 h 4250028"/>
                <a:gd name="connsiteX0-23" fmla="*/ 0 w 5306094"/>
                <a:gd name="connsiteY0-24" fmla="*/ 12879 h 4237151"/>
                <a:gd name="connsiteX1-25" fmla="*/ 1622737 w 5306094"/>
                <a:gd name="connsiteY1-26" fmla="*/ 0 h 4237151"/>
                <a:gd name="connsiteX2-27" fmla="*/ 5306094 w 5306094"/>
                <a:gd name="connsiteY2-28" fmla="*/ 12879 h 4237151"/>
                <a:gd name="connsiteX3-29" fmla="*/ 5306094 w 5306094"/>
                <a:gd name="connsiteY3-30" fmla="*/ 4237151 h 4237151"/>
                <a:gd name="connsiteX4-31" fmla="*/ 0 w 5306094"/>
                <a:gd name="connsiteY4-32" fmla="*/ 4237151 h 4237151"/>
                <a:gd name="connsiteX5-33" fmla="*/ 0 w 5306094"/>
                <a:gd name="connsiteY5-34" fmla="*/ 12879 h 4237151"/>
                <a:gd name="connsiteX0-35" fmla="*/ 0 w 5306094"/>
                <a:gd name="connsiteY0-36" fmla="*/ 12879 h 4237151"/>
                <a:gd name="connsiteX1-37" fmla="*/ 1622737 w 5306094"/>
                <a:gd name="connsiteY1-38" fmla="*/ 0 h 4237151"/>
                <a:gd name="connsiteX2-39" fmla="*/ 3207194 w 5306094"/>
                <a:gd name="connsiteY2-40" fmla="*/ 5532 h 4237151"/>
                <a:gd name="connsiteX3-41" fmla="*/ 5306094 w 5306094"/>
                <a:gd name="connsiteY3-42" fmla="*/ 12879 h 4237151"/>
                <a:gd name="connsiteX4-43" fmla="*/ 5306094 w 5306094"/>
                <a:gd name="connsiteY4-44" fmla="*/ 4237151 h 4237151"/>
                <a:gd name="connsiteX5-45" fmla="*/ 0 w 5306094"/>
                <a:gd name="connsiteY5-46" fmla="*/ 4237151 h 4237151"/>
                <a:gd name="connsiteX6-47" fmla="*/ 0 w 5306094"/>
                <a:gd name="connsiteY6-48" fmla="*/ 12879 h 4237151"/>
                <a:gd name="connsiteX0-49" fmla="*/ 0 w 5306094"/>
                <a:gd name="connsiteY0-50" fmla="*/ 12879 h 4237151"/>
                <a:gd name="connsiteX1-51" fmla="*/ 1622737 w 5306094"/>
                <a:gd name="connsiteY1-52" fmla="*/ 0 h 4237151"/>
                <a:gd name="connsiteX2-53" fmla="*/ 2620968 w 5306094"/>
                <a:gd name="connsiteY2-54" fmla="*/ 2727 h 4237151"/>
                <a:gd name="connsiteX3-55" fmla="*/ 3207194 w 5306094"/>
                <a:gd name="connsiteY3-56" fmla="*/ 5532 h 4237151"/>
                <a:gd name="connsiteX4-57" fmla="*/ 5306094 w 5306094"/>
                <a:gd name="connsiteY4-58" fmla="*/ 12879 h 4237151"/>
                <a:gd name="connsiteX5-59" fmla="*/ 5306094 w 5306094"/>
                <a:gd name="connsiteY5-60" fmla="*/ 4237151 h 4237151"/>
                <a:gd name="connsiteX6-61" fmla="*/ 0 w 5306094"/>
                <a:gd name="connsiteY6-62" fmla="*/ 4237151 h 4237151"/>
                <a:gd name="connsiteX7" fmla="*/ 0 w 5306094"/>
                <a:gd name="connsiteY7" fmla="*/ 12879 h 4237151"/>
                <a:gd name="connsiteX0-63" fmla="*/ 0 w 5306094"/>
                <a:gd name="connsiteY0-64" fmla="*/ 12879 h 4237151"/>
                <a:gd name="connsiteX1-65" fmla="*/ 1622737 w 5306094"/>
                <a:gd name="connsiteY1-66" fmla="*/ 0 h 4237151"/>
                <a:gd name="connsiteX2-67" fmla="*/ 2640602 w 5306094"/>
                <a:gd name="connsiteY2-68" fmla="*/ 47606 h 4237151"/>
                <a:gd name="connsiteX3-69" fmla="*/ 3207194 w 5306094"/>
                <a:gd name="connsiteY3-70" fmla="*/ 5532 h 4237151"/>
                <a:gd name="connsiteX4-71" fmla="*/ 5306094 w 5306094"/>
                <a:gd name="connsiteY4-72" fmla="*/ 12879 h 4237151"/>
                <a:gd name="connsiteX5-73" fmla="*/ 5306094 w 5306094"/>
                <a:gd name="connsiteY5-74" fmla="*/ 4237151 h 4237151"/>
                <a:gd name="connsiteX6-75" fmla="*/ 0 w 5306094"/>
                <a:gd name="connsiteY6-76" fmla="*/ 4237151 h 4237151"/>
                <a:gd name="connsiteX7-77" fmla="*/ 0 w 5306094"/>
                <a:gd name="connsiteY7-78" fmla="*/ 12879 h 4237151"/>
                <a:gd name="connsiteX0-79" fmla="*/ 0 w 5306094"/>
                <a:gd name="connsiteY0-80" fmla="*/ 12879 h 4237151"/>
                <a:gd name="connsiteX1-81" fmla="*/ 1622737 w 5306094"/>
                <a:gd name="connsiteY1-82" fmla="*/ 0 h 4237151"/>
                <a:gd name="connsiteX2-83" fmla="*/ 2374136 w 5306094"/>
                <a:gd name="connsiteY2-84" fmla="*/ 39191 h 4237151"/>
                <a:gd name="connsiteX3-85" fmla="*/ 2640602 w 5306094"/>
                <a:gd name="connsiteY3-86" fmla="*/ 47606 h 4237151"/>
                <a:gd name="connsiteX4-87" fmla="*/ 3207194 w 5306094"/>
                <a:gd name="connsiteY4-88" fmla="*/ 5532 h 4237151"/>
                <a:gd name="connsiteX5-89" fmla="*/ 5306094 w 5306094"/>
                <a:gd name="connsiteY5-90" fmla="*/ 12879 h 4237151"/>
                <a:gd name="connsiteX6-91" fmla="*/ 5306094 w 5306094"/>
                <a:gd name="connsiteY6-92" fmla="*/ 4237151 h 4237151"/>
                <a:gd name="connsiteX7-93" fmla="*/ 0 w 5306094"/>
                <a:gd name="connsiteY7-94" fmla="*/ 4237151 h 4237151"/>
                <a:gd name="connsiteX8" fmla="*/ 0 w 5306094"/>
                <a:gd name="connsiteY8" fmla="*/ 12879 h 4237151"/>
                <a:gd name="connsiteX0-95" fmla="*/ 0 w 5306094"/>
                <a:gd name="connsiteY0-96" fmla="*/ 12879 h 4237151"/>
                <a:gd name="connsiteX1-97" fmla="*/ 1622737 w 5306094"/>
                <a:gd name="connsiteY1-98" fmla="*/ 0 h 4237151"/>
                <a:gd name="connsiteX2-99" fmla="*/ 2433039 w 5306094"/>
                <a:gd name="connsiteY2-100" fmla="*/ 308462 h 4237151"/>
                <a:gd name="connsiteX3-101" fmla="*/ 2640602 w 5306094"/>
                <a:gd name="connsiteY3-102" fmla="*/ 47606 h 4237151"/>
                <a:gd name="connsiteX4-103" fmla="*/ 3207194 w 5306094"/>
                <a:gd name="connsiteY4-104" fmla="*/ 5532 h 4237151"/>
                <a:gd name="connsiteX5-105" fmla="*/ 5306094 w 5306094"/>
                <a:gd name="connsiteY5-106" fmla="*/ 12879 h 4237151"/>
                <a:gd name="connsiteX6-107" fmla="*/ 5306094 w 5306094"/>
                <a:gd name="connsiteY6-108" fmla="*/ 4237151 h 4237151"/>
                <a:gd name="connsiteX7-109" fmla="*/ 0 w 5306094"/>
                <a:gd name="connsiteY7-110" fmla="*/ 4237151 h 4237151"/>
                <a:gd name="connsiteX8-111" fmla="*/ 0 w 5306094"/>
                <a:gd name="connsiteY8-112" fmla="*/ 12879 h 4237151"/>
                <a:gd name="connsiteX0-113" fmla="*/ 0 w 5306094"/>
                <a:gd name="connsiteY0-114" fmla="*/ 7347 h 4231619"/>
                <a:gd name="connsiteX1-115" fmla="*/ 1614323 w 5306094"/>
                <a:gd name="connsiteY1-116" fmla="*/ 30931 h 4231619"/>
                <a:gd name="connsiteX2-117" fmla="*/ 2433039 w 5306094"/>
                <a:gd name="connsiteY2-118" fmla="*/ 302930 h 4231619"/>
                <a:gd name="connsiteX3-119" fmla="*/ 2640602 w 5306094"/>
                <a:gd name="connsiteY3-120" fmla="*/ 42074 h 4231619"/>
                <a:gd name="connsiteX4-121" fmla="*/ 3207194 w 5306094"/>
                <a:gd name="connsiteY4-122" fmla="*/ 0 h 4231619"/>
                <a:gd name="connsiteX5-123" fmla="*/ 5306094 w 5306094"/>
                <a:gd name="connsiteY5-124" fmla="*/ 7347 h 4231619"/>
                <a:gd name="connsiteX6-125" fmla="*/ 5306094 w 5306094"/>
                <a:gd name="connsiteY6-126" fmla="*/ 4231619 h 4231619"/>
                <a:gd name="connsiteX7-127" fmla="*/ 0 w 5306094"/>
                <a:gd name="connsiteY7-128" fmla="*/ 4231619 h 4231619"/>
                <a:gd name="connsiteX8-129" fmla="*/ 0 w 5306094"/>
                <a:gd name="connsiteY8-130" fmla="*/ 7347 h 4231619"/>
                <a:gd name="connsiteX0-131" fmla="*/ 0 w 5306094"/>
                <a:gd name="connsiteY0-132" fmla="*/ 7347 h 4231619"/>
                <a:gd name="connsiteX1-133" fmla="*/ 1617128 w 5306094"/>
                <a:gd name="connsiteY1-134" fmla="*/ 77 h 4231619"/>
                <a:gd name="connsiteX2-135" fmla="*/ 2433039 w 5306094"/>
                <a:gd name="connsiteY2-136" fmla="*/ 302930 h 4231619"/>
                <a:gd name="connsiteX3-137" fmla="*/ 2640602 w 5306094"/>
                <a:gd name="connsiteY3-138" fmla="*/ 42074 h 4231619"/>
                <a:gd name="connsiteX4-139" fmla="*/ 3207194 w 5306094"/>
                <a:gd name="connsiteY4-140" fmla="*/ 0 h 4231619"/>
                <a:gd name="connsiteX5-141" fmla="*/ 5306094 w 5306094"/>
                <a:gd name="connsiteY5-142" fmla="*/ 7347 h 4231619"/>
                <a:gd name="connsiteX6-143" fmla="*/ 5306094 w 5306094"/>
                <a:gd name="connsiteY6-144" fmla="*/ 4231619 h 4231619"/>
                <a:gd name="connsiteX7-145" fmla="*/ 0 w 5306094"/>
                <a:gd name="connsiteY7-146" fmla="*/ 4231619 h 4231619"/>
                <a:gd name="connsiteX8-147" fmla="*/ 0 w 5306094"/>
                <a:gd name="connsiteY8-148" fmla="*/ 7347 h 4231619"/>
                <a:gd name="connsiteX0-149" fmla="*/ 0 w 5306094"/>
                <a:gd name="connsiteY0-150" fmla="*/ 7347 h 4231619"/>
                <a:gd name="connsiteX1-151" fmla="*/ 1617128 w 5306094"/>
                <a:gd name="connsiteY1-152" fmla="*/ 77 h 4231619"/>
                <a:gd name="connsiteX2-153" fmla="*/ 2433039 w 5306094"/>
                <a:gd name="connsiteY2-154" fmla="*/ 302930 h 4231619"/>
                <a:gd name="connsiteX3-155" fmla="*/ 2640602 w 5306094"/>
                <a:gd name="connsiteY3-156" fmla="*/ 42074 h 4231619"/>
                <a:gd name="connsiteX4-157" fmla="*/ 3207194 w 5306094"/>
                <a:gd name="connsiteY4-158" fmla="*/ 0 h 4231619"/>
                <a:gd name="connsiteX5-159" fmla="*/ 5306094 w 5306094"/>
                <a:gd name="connsiteY5-160" fmla="*/ 7347 h 4231619"/>
                <a:gd name="connsiteX6-161" fmla="*/ 5306094 w 5306094"/>
                <a:gd name="connsiteY6-162" fmla="*/ 4231619 h 4231619"/>
                <a:gd name="connsiteX7-163" fmla="*/ 0 w 5306094"/>
                <a:gd name="connsiteY7-164" fmla="*/ 4231619 h 4231619"/>
                <a:gd name="connsiteX8-165" fmla="*/ 0 w 5306094"/>
                <a:gd name="connsiteY8-166" fmla="*/ 7347 h 4231619"/>
                <a:gd name="connsiteX0-167" fmla="*/ 0 w 5306094"/>
                <a:gd name="connsiteY0-168" fmla="*/ 7347 h 4231619"/>
                <a:gd name="connsiteX1-169" fmla="*/ 1617128 w 5306094"/>
                <a:gd name="connsiteY1-170" fmla="*/ 77 h 4231619"/>
                <a:gd name="connsiteX2-171" fmla="*/ 2433039 w 5306094"/>
                <a:gd name="connsiteY2-172" fmla="*/ 302930 h 4231619"/>
                <a:gd name="connsiteX3-173" fmla="*/ 2640602 w 5306094"/>
                <a:gd name="connsiteY3-174" fmla="*/ 42074 h 4231619"/>
                <a:gd name="connsiteX4-175" fmla="*/ 3207194 w 5306094"/>
                <a:gd name="connsiteY4-176" fmla="*/ 0 h 4231619"/>
                <a:gd name="connsiteX5-177" fmla="*/ 4203765 w 5306094"/>
                <a:gd name="connsiteY5-178" fmla="*/ 714184 h 4231619"/>
                <a:gd name="connsiteX6-179" fmla="*/ 5306094 w 5306094"/>
                <a:gd name="connsiteY6-180" fmla="*/ 4231619 h 4231619"/>
                <a:gd name="connsiteX7-181" fmla="*/ 0 w 5306094"/>
                <a:gd name="connsiteY7-182" fmla="*/ 4231619 h 4231619"/>
                <a:gd name="connsiteX8-183" fmla="*/ 0 w 5306094"/>
                <a:gd name="connsiteY8-184" fmla="*/ 7347 h 4231619"/>
                <a:gd name="connsiteX0-185" fmla="*/ 0 w 5306094"/>
                <a:gd name="connsiteY0-186" fmla="*/ 7347 h 4231619"/>
                <a:gd name="connsiteX1-187" fmla="*/ 1617128 w 5306094"/>
                <a:gd name="connsiteY1-188" fmla="*/ 77 h 4231619"/>
                <a:gd name="connsiteX2-189" fmla="*/ 2433039 w 5306094"/>
                <a:gd name="connsiteY2-190" fmla="*/ 302930 h 4231619"/>
                <a:gd name="connsiteX3-191" fmla="*/ 2640602 w 5306094"/>
                <a:gd name="connsiteY3-192" fmla="*/ 42074 h 4231619"/>
                <a:gd name="connsiteX4-193" fmla="*/ 3207194 w 5306094"/>
                <a:gd name="connsiteY4-194" fmla="*/ 0 h 4231619"/>
                <a:gd name="connsiteX5-195" fmla="*/ 4203765 w 5306094"/>
                <a:gd name="connsiteY5-196" fmla="*/ 714184 h 4231619"/>
                <a:gd name="connsiteX6-197" fmla="*/ 4517086 w 5306094"/>
                <a:gd name="connsiteY6-198" fmla="*/ 1719409 h 4231619"/>
                <a:gd name="connsiteX7-199" fmla="*/ 5306094 w 5306094"/>
                <a:gd name="connsiteY7-200" fmla="*/ 4231619 h 4231619"/>
                <a:gd name="connsiteX8-201" fmla="*/ 0 w 5306094"/>
                <a:gd name="connsiteY8-202" fmla="*/ 4231619 h 4231619"/>
                <a:gd name="connsiteX9" fmla="*/ 0 w 5306094"/>
                <a:gd name="connsiteY9" fmla="*/ 7347 h 4231619"/>
                <a:gd name="connsiteX0-203" fmla="*/ 0 w 5306094"/>
                <a:gd name="connsiteY0-204" fmla="*/ 7347 h 4231619"/>
                <a:gd name="connsiteX1-205" fmla="*/ 1617128 w 5306094"/>
                <a:gd name="connsiteY1-206" fmla="*/ 77 h 4231619"/>
                <a:gd name="connsiteX2-207" fmla="*/ 2433039 w 5306094"/>
                <a:gd name="connsiteY2-208" fmla="*/ 302930 h 4231619"/>
                <a:gd name="connsiteX3-209" fmla="*/ 2640602 w 5306094"/>
                <a:gd name="connsiteY3-210" fmla="*/ 42074 h 4231619"/>
                <a:gd name="connsiteX4-211" fmla="*/ 3207194 w 5306094"/>
                <a:gd name="connsiteY4-212" fmla="*/ 0 h 4231619"/>
                <a:gd name="connsiteX5-213" fmla="*/ 4203765 w 5306094"/>
                <a:gd name="connsiteY5-214" fmla="*/ 714184 h 4231619"/>
                <a:gd name="connsiteX6-215" fmla="*/ 4236596 w 5306094"/>
                <a:gd name="connsiteY6-216" fmla="*/ 1559529 h 4231619"/>
                <a:gd name="connsiteX7-217" fmla="*/ 5306094 w 5306094"/>
                <a:gd name="connsiteY7-218" fmla="*/ 4231619 h 4231619"/>
                <a:gd name="connsiteX8-219" fmla="*/ 0 w 5306094"/>
                <a:gd name="connsiteY8-220" fmla="*/ 4231619 h 4231619"/>
                <a:gd name="connsiteX9-221" fmla="*/ 0 w 5306094"/>
                <a:gd name="connsiteY9-222" fmla="*/ 7347 h 4231619"/>
                <a:gd name="connsiteX0-223" fmla="*/ 0 w 5306094"/>
                <a:gd name="connsiteY0-224" fmla="*/ 7347 h 4231619"/>
                <a:gd name="connsiteX1-225" fmla="*/ 1617128 w 5306094"/>
                <a:gd name="connsiteY1-226" fmla="*/ 77 h 4231619"/>
                <a:gd name="connsiteX2-227" fmla="*/ 2433039 w 5306094"/>
                <a:gd name="connsiteY2-228" fmla="*/ 302930 h 4231619"/>
                <a:gd name="connsiteX3-229" fmla="*/ 2640602 w 5306094"/>
                <a:gd name="connsiteY3-230" fmla="*/ 42074 h 4231619"/>
                <a:gd name="connsiteX4-231" fmla="*/ 3207194 w 5306094"/>
                <a:gd name="connsiteY4-232" fmla="*/ 0 h 4231619"/>
                <a:gd name="connsiteX5-233" fmla="*/ 4203765 w 5306094"/>
                <a:gd name="connsiteY5-234" fmla="*/ 714184 h 4231619"/>
                <a:gd name="connsiteX6-235" fmla="*/ 4236596 w 5306094"/>
                <a:gd name="connsiteY6-236" fmla="*/ 1559529 h 4231619"/>
                <a:gd name="connsiteX7-237" fmla="*/ 4449768 w 5306094"/>
                <a:gd name="connsiteY7-238" fmla="*/ 2112096 h 4231619"/>
                <a:gd name="connsiteX8-239" fmla="*/ 5306094 w 5306094"/>
                <a:gd name="connsiteY8-240" fmla="*/ 4231619 h 4231619"/>
                <a:gd name="connsiteX9-241" fmla="*/ 0 w 5306094"/>
                <a:gd name="connsiteY9-242" fmla="*/ 4231619 h 4231619"/>
                <a:gd name="connsiteX10" fmla="*/ 0 w 5306094"/>
                <a:gd name="connsiteY10" fmla="*/ 7347 h 4231619"/>
                <a:gd name="connsiteX0-243" fmla="*/ 0 w 5306094"/>
                <a:gd name="connsiteY0-244" fmla="*/ 7347 h 4231619"/>
                <a:gd name="connsiteX1-245" fmla="*/ 1617128 w 5306094"/>
                <a:gd name="connsiteY1-246" fmla="*/ 77 h 4231619"/>
                <a:gd name="connsiteX2-247" fmla="*/ 2433039 w 5306094"/>
                <a:gd name="connsiteY2-248" fmla="*/ 302930 h 4231619"/>
                <a:gd name="connsiteX3-249" fmla="*/ 2640602 w 5306094"/>
                <a:gd name="connsiteY3-250" fmla="*/ 42074 h 4231619"/>
                <a:gd name="connsiteX4-251" fmla="*/ 3207194 w 5306094"/>
                <a:gd name="connsiteY4-252" fmla="*/ 0 h 4231619"/>
                <a:gd name="connsiteX5-253" fmla="*/ 4203765 w 5306094"/>
                <a:gd name="connsiteY5-254" fmla="*/ 714184 h 4231619"/>
                <a:gd name="connsiteX6-255" fmla="*/ 4236596 w 5306094"/>
                <a:gd name="connsiteY6-256" fmla="*/ 1559529 h 4231619"/>
                <a:gd name="connsiteX7-257" fmla="*/ 4744283 w 5306094"/>
                <a:gd name="connsiteY7-258" fmla="*/ 1595993 h 4231619"/>
                <a:gd name="connsiteX8-259" fmla="*/ 5306094 w 5306094"/>
                <a:gd name="connsiteY8-260" fmla="*/ 4231619 h 4231619"/>
                <a:gd name="connsiteX9-261" fmla="*/ 0 w 5306094"/>
                <a:gd name="connsiteY9-262" fmla="*/ 4231619 h 4231619"/>
                <a:gd name="connsiteX10-263" fmla="*/ 0 w 5306094"/>
                <a:gd name="connsiteY10-264" fmla="*/ 7347 h 4231619"/>
                <a:gd name="connsiteX0-265" fmla="*/ 0 w 5306094"/>
                <a:gd name="connsiteY0-266" fmla="*/ 7347 h 4231619"/>
                <a:gd name="connsiteX1-267" fmla="*/ 1617128 w 5306094"/>
                <a:gd name="connsiteY1-268" fmla="*/ 77 h 4231619"/>
                <a:gd name="connsiteX2-269" fmla="*/ 2433039 w 5306094"/>
                <a:gd name="connsiteY2-270" fmla="*/ 302930 h 4231619"/>
                <a:gd name="connsiteX3-271" fmla="*/ 2640602 w 5306094"/>
                <a:gd name="connsiteY3-272" fmla="*/ 42074 h 4231619"/>
                <a:gd name="connsiteX4-273" fmla="*/ 3207194 w 5306094"/>
                <a:gd name="connsiteY4-274" fmla="*/ 0 h 4231619"/>
                <a:gd name="connsiteX5-275" fmla="*/ 4203765 w 5306094"/>
                <a:gd name="connsiteY5-276" fmla="*/ 714184 h 4231619"/>
                <a:gd name="connsiteX6-277" fmla="*/ 4236596 w 5306094"/>
                <a:gd name="connsiteY6-278" fmla="*/ 1559529 h 4231619"/>
                <a:gd name="connsiteX7-279" fmla="*/ 4744283 w 5306094"/>
                <a:gd name="connsiteY7-280" fmla="*/ 1595993 h 4231619"/>
                <a:gd name="connsiteX8-281" fmla="*/ 4884019 w 5306094"/>
                <a:gd name="connsiteY8-282" fmla="*/ 2240272 h 4231619"/>
                <a:gd name="connsiteX9-283" fmla="*/ 5306094 w 5306094"/>
                <a:gd name="connsiteY9-284" fmla="*/ 4231619 h 4231619"/>
                <a:gd name="connsiteX10-285" fmla="*/ 0 w 5306094"/>
                <a:gd name="connsiteY10-286" fmla="*/ 4231619 h 4231619"/>
                <a:gd name="connsiteX11" fmla="*/ 0 w 5306094"/>
                <a:gd name="connsiteY11" fmla="*/ 7347 h 4231619"/>
                <a:gd name="connsiteX0-287" fmla="*/ 0 w 5329628"/>
                <a:gd name="connsiteY0-288" fmla="*/ 7347 h 4231619"/>
                <a:gd name="connsiteX1-289" fmla="*/ 1617128 w 5329628"/>
                <a:gd name="connsiteY1-290" fmla="*/ 77 h 4231619"/>
                <a:gd name="connsiteX2-291" fmla="*/ 2433039 w 5329628"/>
                <a:gd name="connsiteY2-292" fmla="*/ 302930 h 4231619"/>
                <a:gd name="connsiteX3-293" fmla="*/ 2640602 w 5329628"/>
                <a:gd name="connsiteY3-294" fmla="*/ 42074 h 4231619"/>
                <a:gd name="connsiteX4-295" fmla="*/ 3207194 w 5329628"/>
                <a:gd name="connsiteY4-296" fmla="*/ 0 h 4231619"/>
                <a:gd name="connsiteX5-297" fmla="*/ 4203765 w 5329628"/>
                <a:gd name="connsiteY5-298" fmla="*/ 714184 h 4231619"/>
                <a:gd name="connsiteX6-299" fmla="*/ 4236596 w 5329628"/>
                <a:gd name="connsiteY6-300" fmla="*/ 1559529 h 4231619"/>
                <a:gd name="connsiteX7-301" fmla="*/ 4744283 w 5329628"/>
                <a:gd name="connsiteY7-302" fmla="*/ 1595993 h 4231619"/>
                <a:gd name="connsiteX8-303" fmla="*/ 5329628 w 5329628"/>
                <a:gd name="connsiteY8-304" fmla="*/ 2165574 h 4231619"/>
                <a:gd name="connsiteX9-305" fmla="*/ 5306094 w 5329628"/>
                <a:gd name="connsiteY9-306" fmla="*/ 4231619 h 4231619"/>
                <a:gd name="connsiteX10-307" fmla="*/ 0 w 5329628"/>
                <a:gd name="connsiteY10-308" fmla="*/ 4231619 h 4231619"/>
                <a:gd name="connsiteX11-309" fmla="*/ 0 w 5329628"/>
                <a:gd name="connsiteY11-310" fmla="*/ 7347 h 4231619"/>
                <a:gd name="connsiteX0-311" fmla="*/ 0 w 5329628"/>
                <a:gd name="connsiteY0-312" fmla="*/ 7347 h 4231619"/>
                <a:gd name="connsiteX1-313" fmla="*/ 1617128 w 5329628"/>
                <a:gd name="connsiteY1-314" fmla="*/ 77 h 4231619"/>
                <a:gd name="connsiteX2-315" fmla="*/ 2433039 w 5329628"/>
                <a:gd name="connsiteY2-316" fmla="*/ 302930 h 4231619"/>
                <a:gd name="connsiteX3-317" fmla="*/ 2640602 w 5329628"/>
                <a:gd name="connsiteY3-318" fmla="*/ 42074 h 4231619"/>
                <a:gd name="connsiteX4-319" fmla="*/ 3207194 w 5329628"/>
                <a:gd name="connsiteY4-320" fmla="*/ 0 h 4231619"/>
                <a:gd name="connsiteX5-321" fmla="*/ 4203765 w 5329628"/>
                <a:gd name="connsiteY5-322" fmla="*/ 714184 h 4231619"/>
                <a:gd name="connsiteX6-323" fmla="*/ 4236596 w 5329628"/>
                <a:gd name="connsiteY6-324" fmla="*/ 1559529 h 4231619"/>
                <a:gd name="connsiteX7-325" fmla="*/ 4744283 w 5329628"/>
                <a:gd name="connsiteY7-326" fmla="*/ 1595993 h 4231619"/>
                <a:gd name="connsiteX8-327" fmla="*/ 5329628 w 5329628"/>
                <a:gd name="connsiteY8-328" fmla="*/ 2165574 h 4231619"/>
                <a:gd name="connsiteX9-329" fmla="*/ 5321549 w 5329628"/>
                <a:gd name="connsiteY9-330" fmla="*/ 2943731 h 4231619"/>
                <a:gd name="connsiteX10-331" fmla="*/ 5306094 w 5329628"/>
                <a:gd name="connsiteY10-332" fmla="*/ 4231619 h 4231619"/>
                <a:gd name="connsiteX11-333" fmla="*/ 0 w 5329628"/>
                <a:gd name="connsiteY11-334" fmla="*/ 4231619 h 4231619"/>
                <a:gd name="connsiteX12" fmla="*/ 0 w 5329628"/>
                <a:gd name="connsiteY12" fmla="*/ 7347 h 4231619"/>
                <a:gd name="connsiteX0-335" fmla="*/ 0 w 5329628"/>
                <a:gd name="connsiteY0-336" fmla="*/ 7347 h 4231619"/>
                <a:gd name="connsiteX1-337" fmla="*/ 1617128 w 5329628"/>
                <a:gd name="connsiteY1-338" fmla="*/ 77 h 4231619"/>
                <a:gd name="connsiteX2-339" fmla="*/ 2433039 w 5329628"/>
                <a:gd name="connsiteY2-340" fmla="*/ 302930 h 4231619"/>
                <a:gd name="connsiteX3-341" fmla="*/ 2640602 w 5329628"/>
                <a:gd name="connsiteY3-342" fmla="*/ 42074 h 4231619"/>
                <a:gd name="connsiteX4-343" fmla="*/ 3207194 w 5329628"/>
                <a:gd name="connsiteY4-344" fmla="*/ 0 h 4231619"/>
                <a:gd name="connsiteX5-345" fmla="*/ 4203765 w 5329628"/>
                <a:gd name="connsiteY5-346" fmla="*/ 714184 h 4231619"/>
                <a:gd name="connsiteX6-347" fmla="*/ 4236596 w 5329628"/>
                <a:gd name="connsiteY6-348" fmla="*/ 1559529 h 4231619"/>
                <a:gd name="connsiteX7-349" fmla="*/ 4744283 w 5329628"/>
                <a:gd name="connsiteY7-350" fmla="*/ 1595993 h 4231619"/>
                <a:gd name="connsiteX8-351" fmla="*/ 5329628 w 5329628"/>
                <a:gd name="connsiteY8-352" fmla="*/ 2165574 h 4231619"/>
                <a:gd name="connsiteX9-353" fmla="*/ 4893970 w 5329628"/>
                <a:gd name="connsiteY9-354" fmla="*/ 2758276 h 4231619"/>
                <a:gd name="connsiteX10-355" fmla="*/ 5306094 w 5329628"/>
                <a:gd name="connsiteY10-356" fmla="*/ 4231619 h 4231619"/>
                <a:gd name="connsiteX11-357" fmla="*/ 0 w 5329628"/>
                <a:gd name="connsiteY11-358" fmla="*/ 4231619 h 4231619"/>
                <a:gd name="connsiteX12-359" fmla="*/ 0 w 5329628"/>
                <a:gd name="connsiteY12-360" fmla="*/ 7347 h 4231619"/>
                <a:gd name="connsiteX0-361" fmla="*/ 0 w 5329628"/>
                <a:gd name="connsiteY0-362" fmla="*/ 7347 h 4231619"/>
                <a:gd name="connsiteX1-363" fmla="*/ 1617128 w 5329628"/>
                <a:gd name="connsiteY1-364" fmla="*/ 77 h 4231619"/>
                <a:gd name="connsiteX2-365" fmla="*/ 2433039 w 5329628"/>
                <a:gd name="connsiteY2-366" fmla="*/ 302930 h 4231619"/>
                <a:gd name="connsiteX3-367" fmla="*/ 2640602 w 5329628"/>
                <a:gd name="connsiteY3-368" fmla="*/ 42074 h 4231619"/>
                <a:gd name="connsiteX4-369" fmla="*/ 3207194 w 5329628"/>
                <a:gd name="connsiteY4-370" fmla="*/ 0 h 4231619"/>
                <a:gd name="connsiteX5-371" fmla="*/ 4203765 w 5329628"/>
                <a:gd name="connsiteY5-372" fmla="*/ 714184 h 4231619"/>
                <a:gd name="connsiteX6-373" fmla="*/ 4236596 w 5329628"/>
                <a:gd name="connsiteY6-374" fmla="*/ 1559529 h 4231619"/>
                <a:gd name="connsiteX7-375" fmla="*/ 4744283 w 5329628"/>
                <a:gd name="connsiteY7-376" fmla="*/ 1595993 h 4231619"/>
                <a:gd name="connsiteX8-377" fmla="*/ 5329628 w 5329628"/>
                <a:gd name="connsiteY8-378" fmla="*/ 2165574 h 4231619"/>
                <a:gd name="connsiteX9-379" fmla="*/ 4268057 w 5329628"/>
                <a:gd name="connsiteY9-380" fmla="*/ 2418274 h 4231619"/>
                <a:gd name="connsiteX10-381" fmla="*/ 5306094 w 5329628"/>
                <a:gd name="connsiteY10-382" fmla="*/ 4231619 h 4231619"/>
                <a:gd name="connsiteX11-383" fmla="*/ 0 w 5329628"/>
                <a:gd name="connsiteY11-384" fmla="*/ 4231619 h 4231619"/>
                <a:gd name="connsiteX12-385" fmla="*/ 0 w 5329628"/>
                <a:gd name="connsiteY12-386" fmla="*/ 7347 h 4231619"/>
                <a:gd name="connsiteX0-387" fmla="*/ 0 w 5329628"/>
                <a:gd name="connsiteY0-388" fmla="*/ 7347 h 4231619"/>
                <a:gd name="connsiteX1-389" fmla="*/ 1617128 w 5329628"/>
                <a:gd name="connsiteY1-390" fmla="*/ 77 h 4231619"/>
                <a:gd name="connsiteX2-391" fmla="*/ 2433039 w 5329628"/>
                <a:gd name="connsiteY2-392" fmla="*/ 302930 h 4231619"/>
                <a:gd name="connsiteX3-393" fmla="*/ 2640602 w 5329628"/>
                <a:gd name="connsiteY3-394" fmla="*/ 42074 h 4231619"/>
                <a:gd name="connsiteX4-395" fmla="*/ 3207194 w 5329628"/>
                <a:gd name="connsiteY4-396" fmla="*/ 0 h 4231619"/>
                <a:gd name="connsiteX5-397" fmla="*/ 4203765 w 5329628"/>
                <a:gd name="connsiteY5-398" fmla="*/ 714184 h 4231619"/>
                <a:gd name="connsiteX6-399" fmla="*/ 4236596 w 5329628"/>
                <a:gd name="connsiteY6-400" fmla="*/ 1559529 h 4231619"/>
                <a:gd name="connsiteX7-401" fmla="*/ 4744283 w 5329628"/>
                <a:gd name="connsiteY7-402" fmla="*/ 1595993 h 4231619"/>
                <a:gd name="connsiteX8-403" fmla="*/ 5329628 w 5329628"/>
                <a:gd name="connsiteY8-404" fmla="*/ 2165574 h 4231619"/>
                <a:gd name="connsiteX9-405" fmla="*/ 4268057 w 5329628"/>
                <a:gd name="connsiteY9-406" fmla="*/ 2418274 h 4231619"/>
                <a:gd name="connsiteX10-407" fmla="*/ 4215848 w 5329628"/>
                <a:gd name="connsiteY10-408" fmla="*/ 3493065 h 4231619"/>
                <a:gd name="connsiteX11-409" fmla="*/ 0 w 5329628"/>
                <a:gd name="connsiteY11-410" fmla="*/ 4231619 h 4231619"/>
                <a:gd name="connsiteX12-411" fmla="*/ 0 w 5329628"/>
                <a:gd name="connsiteY12-412" fmla="*/ 7347 h 4231619"/>
                <a:gd name="connsiteX0-413" fmla="*/ 0 w 5329628"/>
                <a:gd name="connsiteY0-414" fmla="*/ 7347 h 4231619"/>
                <a:gd name="connsiteX1-415" fmla="*/ 1617128 w 5329628"/>
                <a:gd name="connsiteY1-416" fmla="*/ 77 h 4231619"/>
                <a:gd name="connsiteX2-417" fmla="*/ 2433039 w 5329628"/>
                <a:gd name="connsiteY2-418" fmla="*/ 302930 h 4231619"/>
                <a:gd name="connsiteX3-419" fmla="*/ 2640602 w 5329628"/>
                <a:gd name="connsiteY3-420" fmla="*/ 42074 h 4231619"/>
                <a:gd name="connsiteX4-421" fmla="*/ 3207194 w 5329628"/>
                <a:gd name="connsiteY4-422" fmla="*/ 0 h 4231619"/>
                <a:gd name="connsiteX5-423" fmla="*/ 4203765 w 5329628"/>
                <a:gd name="connsiteY5-424" fmla="*/ 714184 h 4231619"/>
                <a:gd name="connsiteX6-425" fmla="*/ 4236596 w 5329628"/>
                <a:gd name="connsiteY6-426" fmla="*/ 1559529 h 4231619"/>
                <a:gd name="connsiteX7-427" fmla="*/ 4744283 w 5329628"/>
                <a:gd name="connsiteY7-428" fmla="*/ 1595993 h 4231619"/>
                <a:gd name="connsiteX8-429" fmla="*/ 5329628 w 5329628"/>
                <a:gd name="connsiteY8-430" fmla="*/ 2165574 h 4231619"/>
                <a:gd name="connsiteX9-431" fmla="*/ 4268057 w 5329628"/>
                <a:gd name="connsiteY9-432" fmla="*/ 2418274 h 4231619"/>
                <a:gd name="connsiteX10-433" fmla="*/ 4199862 w 5329628"/>
                <a:gd name="connsiteY10-434" fmla="*/ 3483474 h 4231619"/>
                <a:gd name="connsiteX11-435" fmla="*/ 0 w 5329628"/>
                <a:gd name="connsiteY11-436" fmla="*/ 4231619 h 4231619"/>
                <a:gd name="connsiteX12-437" fmla="*/ 0 w 5329628"/>
                <a:gd name="connsiteY12-438" fmla="*/ 7347 h 4231619"/>
                <a:gd name="connsiteX0-439" fmla="*/ 0 w 5329628"/>
                <a:gd name="connsiteY0-440" fmla="*/ 7347 h 4231619"/>
                <a:gd name="connsiteX1-441" fmla="*/ 1617128 w 5329628"/>
                <a:gd name="connsiteY1-442" fmla="*/ 77 h 4231619"/>
                <a:gd name="connsiteX2-443" fmla="*/ 2433039 w 5329628"/>
                <a:gd name="connsiteY2-444" fmla="*/ 302930 h 4231619"/>
                <a:gd name="connsiteX3-445" fmla="*/ 2640602 w 5329628"/>
                <a:gd name="connsiteY3-446" fmla="*/ 42074 h 4231619"/>
                <a:gd name="connsiteX4-447" fmla="*/ 3207194 w 5329628"/>
                <a:gd name="connsiteY4-448" fmla="*/ 0 h 4231619"/>
                <a:gd name="connsiteX5-449" fmla="*/ 4203765 w 5329628"/>
                <a:gd name="connsiteY5-450" fmla="*/ 714184 h 4231619"/>
                <a:gd name="connsiteX6-451" fmla="*/ 4236596 w 5329628"/>
                <a:gd name="connsiteY6-452" fmla="*/ 1559529 h 4231619"/>
                <a:gd name="connsiteX7-453" fmla="*/ 4744283 w 5329628"/>
                <a:gd name="connsiteY7-454" fmla="*/ 1595993 h 4231619"/>
                <a:gd name="connsiteX8-455" fmla="*/ 5329628 w 5329628"/>
                <a:gd name="connsiteY8-456" fmla="*/ 2165574 h 4231619"/>
                <a:gd name="connsiteX9-457" fmla="*/ 4268057 w 5329628"/>
                <a:gd name="connsiteY9-458" fmla="*/ 2418274 h 4231619"/>
                <a:gd name="connsiteX10-459" fmla="*/ 4209454 w 5329628"/>
                <a:gd name="connsiteY10-460" fmla="*/ 3480277 h 4231619"/>
                <a:gd name="connsiteX11-461" fmla="*/ 0 w 5329628"/>
                <a:gd name="connsiteY11-462" fmla="*/ 4231619 h 4231619"/>
                <a:gd name="connsiteX12-463" fmla="*/ 0 w 5329628"/>
                <a:gd name="connsiteY12-464" fmla="*/ 7347 h 4231619"/>
                <a:gd name="connsiteX0-465" fmla="*/ 0 w 5329628"/>
                <a:gd name="connsiteY0-466" fmla="*/ 7347 h 4231619"/>
                <a:gd name="connsiteX1-467" fmla="*/ 1617128 w 5329628"/>
                <a:gd name="connsiteY1-468" fmla="*/ 77 h 4231619"/>
                <a:gd name="connsiteX2-469" fmla="*/ 2433039 w 5329628"/>
                <a:gd name="connsiteY2-470" fmla="*/ 302930 h 4231619"/>
                <a:gd name="connsiteX3-471" fmla="*/ 2640602 w 5329628"/>
                <a:gd name="connsiteY3-472" fmla="*/ 42074 h 4231619"/>
                <a:gd name="connsiteX4-473" fmla="*/ 3207194 w 5329628"/>
                <a:gd name="connsiteY4-474" fmla="*/ 0 h 4231619"/>
                <a:gd name="connsiteX5-475" fmla="*/ 4203765 w 5329628"/>
                <a:gd name="connsiteY5-476" fmla="*/ 714184 h 4231619"/>
                <a:gd name="connsiteX6-477" fmla="*/ 4236596 w 5329628"/>
                <a:gd name="connsiteY6-478" fmla="*/ 1559529 h 4231619"/>
                <a:gd name="connsiteX7-479" fmla="*/ 4744283 w 5329628"/>
                <a:gd name="connsiteY7-480" fmla="*/ 1595993 h 4231619"/>
                <a:gd name="connsiteX8-481" fmla="*/ 5329628 w 5329628"/>
                <a:gd name="connsiteY8-482" fmla="*/ 2165574 h 4231619"/>
                <a:gd name="connsiteX9-483" fmla="*/ 4268057 w 5329628"/>
                <a:gd name="connsiteY9-484" fmla="*/ 2418274 h 4231619"/>
                <a:gd name="connsiteX10-485" fmla="*/ 4209454 w 5329628"/>
                <a:gd name="connsiteY10-486" fmla="*/ 3480277 h 4231619"/>
                <a:gd name="connsiteX11-487" fmla="*/ 2988255 w 5329628"/>
                <a:gd name="connsiteY11-488" fmla="*/ 3682299 h 4231619"/>
                <a:gd name="connsiteX12-489" fmla="*/ 0 w 5329628"/>
                <a:gd name="connsiteY12-490" fmla="*/ 4231619 h 4231619"/>
                <a:gd name="connsiteX13" fmla="*/ 0 w 5329628"/>
                <a:gd name="connsiteY13" fmla="*/ 7347 h 4231619"/>
                <a:gd name="connsiteX0-491" fmla="*/ 0 w 5329628"/>
                <a:gd name="connsiteY0-492" fmla="*/ 7347 h 4231619"/>
                <a:gd name="connsiteX1-493" fmla="*/ 1617128 w 5329628"/>
                <a:gd name="connsiteY1-494" fmla="*/ 77 h 4231619"/>
                <a:gd name="connsiteX2-495" fmla="*/ 2433039 w 5329628"/>
                <a:gd name="connsiteY2-496" fmla="*/ 302930 h 4231619"/>
                <a:gd name="connsiteX3-497" fmla="*/ 2640602 w 5329628"/>
                <a:gd name="connsiteY3-498" fmla="*/ 42074 h 4231619"/>
                <a:gd name="connsiteX4-499" fmla="*/ 3207194 w 5329628"/>
                <a:gd name="connsiteY4-500" fmla="*/ 0 h 4231619"/>
                <a:gd name="connsiteX5-501" fmla="*/ 4203765 w 5329628"/>
                <a:gd name="connsiteY5-502" fmla="*/ 714184 h 4231619"/>
                <a:gd name="connsiteX6-503" fmla="*/ 4236596 w 5329628"/>
                <a:gd name="connsiteY6-504" fmla="*/ 1559529 h 4231619"/>
                <a:gd name="connsiteX7-505" fmla="*/ 4744283 w 5329628"/>
                <a:gd name="connsiteY7-506" fmla="*/ 1595993 h 4231619"/>
                <a:gd name="connsiteX8-507" fmla="*/ 5329628 w 5329628"/>
                <a:gd name="connsiteY8-508" fmla="*/ 2165574 h 4231619"/>
                <a:gd name="connsiteX9-509" fmla="*/ 4268057 w 5329628"/>
                <a:gd name="connsiteY9-510" fmla="*/ 2418274 h 4231619"/>
                <a:gd name="connsiteX10-511" fmla="*/ 4209454 w 5329628"/>
                <a:gd name="connsiteY10-512" fmla="*/ 3480277 h 4231619"/>
                <a:gd name="connsiteX11-513" fmla="*/ 3508955 w 5329628"/>
                <a:gd name="connsiteY11-514" fmla="*/ 4228399 h 4231619"/>
                <a:gd name="connsiteX12-515" fmla="*/ 0 w 5329628"/>
                <a:gd name="connsiteY12-516" fmla="*/ 4231619 h 4231619"/>
                <a:gd name="connsiteX13-517" fmla="*/ 0 w 5329628"/>
                <a:gd name="connsiteY13-518" fmla="*/ 7347 h 4231619"/>
                <a:gd name="connsiteX0-519" fmla="*/ 0 w 5329628"/>
                <a:gd name="connsiteY0-520" fmla="*/ 7347 h 4231619"/>
                <a:gd name="connsiteX1-521" fmla="*/ 1617128 w 5329628"/>
                <a:gd name="connsiteY1-522" fmla="*/ 77 h 4231619"/>
                <a:gd name="connsiteX2-523" fmla="*/ 2433039 w 5329628"/>
                <a:gd name="connsiteY2-524" fmla="*/ 302930 h 4231619"/>
                <a:gd name="connsiteX3-525" fmla="*/ 2640602 w 5329628"/>
                <a:gd name="connsiteY3-526" fmla="*/ 42074 h 4231619"/>
                <a:gd name="connsiteX4-527" fmla="*/ 3207194 w 5329628"/>
                <a:gd name="connsiteY4-528" fmla="*/ 0 h 4231619"/>
                <a:gd name="connsiteX5-529" fmla="*/ 4203765 w 5329628"/>
                <a:gd name="connsiteY5-530" fmla="*/ 714184 h 4231619"/>
                <a:gd name="connsiteX6-531" fmla="*/ 4236596 w 5329628"/>
                <a:gd name="connsiteY6-532" fmla="*/ 1559529 h 4231619"/>
                <a:gd name="connsiteX7-533" fmla="*/ 4744283 w 5329628"/>
                <a:gd name="connsiteY7-534" fmla="*/ 1595993 h 4231619"/>
                <a:gd name="connsiteX8-535" fmla="*/ 5329628 w 5329628"/>
                <a:gd name="connsiteY8-536" fmla="*/ 2165574 h 4231619"/>
                <a:gd name="connsiteX9-537" fmla="*/ 4268057 w 5329628"/>
                <a:gd name="connsiteY9-538" fmla="*/ 2418274 h 4231619"/>
                <a:gd name="connsiteX10-539" fmla="*/ 4209454 w 5329628"/>
                <a:gd name="connsiteY10-540" fmla="*/ 3480277 h 4231619"/>
                <a:gd name="connsiteX11-541" fmla="*/ 3523187 w 5329628"/>
                <a:gd name="connsiteY11-542" fmla="*/ 4157239 h 4231619"/>
                <a:gd name="connsiteX12-543" fmla="*/ 0 w 5329628"/>
                <a:gd name="connsiteY12-544" fmla="*/ 4231619 h 4231619"/>
                <a:gd name="connsiteX13-545" fmla="*/ 0 w 5329628"/>
                <a:gd name="connsiteY13-546" fmla="*/ 7347 h 4231619"/>
                <a:gd name="connsiteX0-547" fmla="*/ 0 w 5329628"/>
                <a:gd name="connsiteY0-548" fmla="*/ 7347 h 4231619"/>
                <a:gd name="connsiteX1-549" fmla="*/ 1617128 w 5329628"/>
                <a:gd name="connsiteY1-550" fmla="*/ 77 h 4231619"/>
                <a:gd name="connsiteX2-551" fmla="*/ 2433039 w 5329628"/>
                <a:gd name="connsiteY2-552" fmla="*/ 302930 h 4231619"/>
                <a:gd name="connsiteX3-553" fmla="*/ 2640602 w 5329628"/>
                <a:gd name="connsiteY3-554" fmla="*/ 42074 h 4231619"/>
                <a:gd name="connsiteX4-555" fmla="*/ 3207194 w 5329628"/>
                <a:gd name="connsiteY4-556" fmla="*/ 0 h 4231619"/>
                <a:gd name="connsiteX5-557" fmla="*/ 4203765 w 5329628"/>
                <a:gd name="connsiteY5-558" fmla="*/ 714184 h 4231619"/>
                <a:gd name="connsiteX6-559" fmla="*/ 4236596 w 5329628"/>
                <a:gd name="connsiteY6-560" fmla="*/ 1559529 h 4231619"/>
                <a:gd name="connsiteX7-561" fmla="*/ 4744283 w 5329628"/>
                <a:gd name="connsiteY7-562" fmla="*/ 1595993 h 4231619"/>
                <a:gd name="connsiteX8-563" fmla="*/ 5329628 w 5329628"/>
                <a:gd name="connsiteY8-564" fmla="*/ 2165574 h 4231619"/>
                <a:gd name="connsiteX9-565" fmla="*/ 4268057 w 5329628"/>
                <a:gd name="connsiteY9-566" fmla="*/ 2418274 h 4231619"/>
                <a:gd name="connsiteX10-567" fmla="*/ 4209454 w 5329628"/>
                <a:gd name="connsiteY10-568" fmla="*/ 3480277 h 4231619"/>
                <a:gd name="connsiteX11-569" fmla="*/ 3501839 w 5329628"/>
                <a:gd name="connsiteY11-570" fmla="*/ 4224841 h 4231619"/>
                <a:gd name="connsiteX12-571" fmla="*/ 0 w 5329628"/>
                <a:gd name="connsiteY12-572" fmla="*/ 4231619 h 4231619"/>
                <a:gd name="connsiteX13-573" fmla="*/ 0 w 5329628"/>
                <a:gd name="connsiteY13-574" fmla="*/ 7347 h 4231619"/>
                <a:gd name="connsiteX0-575" fmla="*/ 0 w 5329628"/>
                <a:gd name="connsiteY0-576" fmla="*/ 7347 h 4231619"/>
                <a:gd name="connsiteX1-577" fmla="*/ 1617128 w 5329628"/>
                <a:gd name="connsiteY1-578" fmla="*/ 77 h 4231619"/>
                <a:gd name="connsiteX2-579" fmla="*/ 2433039 w 5329628"/>
                <a:gd name="connsiteY2-580" fmla="*/ 302930 h 4231619"/>
                <a:gd name="connsiteX3-581" fmla="*/ 2640602 w 5329628"/>
                <a:gd name="connsiteY3-582" fmla="*/ 42074 h 4231619"/>
                <a:gd name="connsiteX4-583" fmla="*/ 3207194 w 5329628"/>
                <a:gd name="connsiteY4-584" fmla="*/ 0 h 4231619"/>
                <a:gd name="connsiteX5-585" fmla="*/ 4203765 w 5329628"/>
                <a:gd name="connsiteY5-586" fmla="*/ 714184 h 4231619"/>
                <a:gd name="connsiteX6-587" fmla="*/ 4236596 w 5329628"/>
                <a:gd name="connsiteY6-588" fmla="*/ 1559529 h 4231619"/>
                <a:gd name="connsiteX7-589" fmla="*/ 4744283 w 5329628"/>
                <a:gd name="connsiteY7-590" fmla="*/ 1595993 h 4231619"/>
                <a:gd name="connsiteX8-591" fmla="*/ 5329628 w 5329628"/>
                <a:gd name="connsiteY8-592" fmla="*/ 2165574 h 4231619"/>
                <a:gd name="connsiteX9-593" fmla="*/ 4268057 w 5329628"/>
                <a:gd name="connsiteY9-594" fmla="*/ 2418274 h 4231619"/>
                <a:gd name="connsiteX10-595" fmla="*/ 4209454 w 5329628"/>
                <a:gd name="connsiteY10-596" fmla="*/ 3480277 h 4231619"/>
                <a:gd name="connsiteX11-597" fmla="*/ 3498281 w 5329628"/>
                <a:gd name="connsiteY11-598" fmla="*/ 4224841 h 4231619"/>
                <a:gd name="connsiteX12-599" fmla="*/ 0 w 5329628"/>
                <a:gd name="connsiteY12-600" fmla="*/ 4231619 h 4231619"/>
                <a:gd name="connsiteX13-601" fmla="*/ 0 w 5329628"/>
                <a:gd name="connsiteY13-602" fmla="*/ 7347 h 4231619"/>
                <a:gd name="connsiteX0-603" fmla="*/ 0 w 5329628"/>
                <a:gd name="connsiteY0-604" fmla="*/ 7347 h 4231619"/>
                <a:gd name="connsiteX1-605" fmla="*/ 1617128 w 5329628"/>
                <a:gd name="connsiteY1-606" fmla="*/ 77 h 4231619"/>
                <a:gd name="connsiteX2-607" fmla="*/ 2433039 w 5329628"/>
                <a:gd name="connsiteY2-608" fmla="*/ 302930 h 4231619"/>
                <a:gd name="connsiteX3-609" fmla="*/ 2640602 w 5329628"/>
                <a:gd name="connsiteY3-610" fmla="*/ 42074 h 4231619"/>
                <a:gd name="connsiteX4-611" fmla="*/ 3207194 w 5329628"/>
                <a:gd name="connsiteY4-612" fmla="*/ 0 h 4231619"/>
                <a:gd name="connsiteX5-613" fmla="*/ 4203765 w 5329628"/>
                <a:gd name="connsiteY5-614" fmla="*/ 714184 h 4231619"/>
                <a:gd name="connsiteX6-615" fmla="*/ 4236596 w 5329628"/>
                <a:gd name="connsiteY6-616" fmla="*/ 1559529 h 4231619"/>
                <a:gd name="connsiteX7-617" fmla="*/ 4744283 w 5329628"/>
                <a:gd name="connsiteY7-618" fmla="*/ 1595993 h 4231619"/>
                <a:gd name="connsiteX8-619" fmla="*/ 5329628 w 5329628"/>
                <a:gd name="connsiteY8-620" fmla="*/ 2165574 h 4231619"/>
                <a:gd name="connsiteX9-621" fmla="*/ 4268057 w 5329628"/>
                <a:gd name="connsiteY9-622" fmla="*/ 2418274 h 4231619"/>
                <a:gd name="connsiteX10-623" fmla="*/ 4209454 w 5329628"/>
                <a:gd name="connsiteY10-624" fmla="*/ 3480277 h 4231619"/>
                <a:gd name="connsiteX11-625" fmla="*/ 3480491 w 5329628"/>
                <a:gd name="connsiteY11-626" fmla="*/ 4228399 h 4231619"/>
                <a:gd name="connsiteX12-627" fmla="*/ 0 w 5329628"/>
                <a:gd name="connsiteY12-628" fmla="*/ 4231619 h 4231619"/>
                <a:gd name="connsiteX13-629" fmla="*/ 0 w 5329628"/>
                <a:gd name="connsiteY13-630" fmla="*/ 7347 h 4231619"/>
                <a:gd name="connsiteX0-631" fmla="*/ 0 w 5329628"/>
                <a:gd name="connsiteY0-632" fmla="*/ 7347 h 4228399"/>
                <a:gd name="connsiteX1-633" fmla="*/ 1617128 w 5329628"/>
                <a:gd name="connsiteY1-634" fmla="*/ 77 h 4228399"/>
                <a:gd name="connsiteX2-635" fmla="*/ 2433039 w 5329628"/>
                <a:gd name="connsiteY2-636" fmla="*/ 302930 h 4228399"/>
                <a:gd name="connsiteX3-637" fmla="*/ 2640602 w 5329628"/>
                <a:gd name="connsiteY3-638" fmla="*/ 42074 h 4228399"/>
                <a:gd name="connsiteX4-639" fmla="*/ 3207194 w 5329628"/>
                <a:gd name="connsiteY4-640" fmla="*/ 0 h 4228399"/>
                <a:gd name="connsiteX5-641" fmla="*/ 4203765 w 5329628"/>
                <a:gd name="connsiteY5-642" fmla="*/ 714184 h 4228399"/>
                <a:gd name="connsiteX6-643" fmla="*/ 4236596 w 5329628"/>
                <a:gd name="connsiteY6-644" fmla="*/ 1559529 h 4228399"/>
                <a:gd name="connsiteX7-645" fmla="*/ 4744283 w 5329628"/>
                <a:gd name="connsiteY7-646" fmla="*/ 1595993 h 4228399"/>
                <a:gd name="connsiteX8-647" fmla="*/ 5329628 w 5329628"/>
                <a:gd name="connsiteY8-648" fmla="*/ 2165574 h 4228399"/>
                <a:gd name="connsiteX9-649" fmla="*/ 4268057 w 5329628"/>
                <a:gd name="connsiteY9-650" fmla="*/ 2418274 h 4228399"/>
                <a:gd name="connsiteX10-651" fmla="*/ 4209454 w 5329628"/>
                <a:gd name="connsiteY10-652" fmla="*/ 3480277 h 4228399"/>
                <a:gd name="connsiteX11-653" fmla="*/ 3480491 w 5329628"/>
                <a:gd name="connsiteY11-654" fmla="*/ 4228399 h 4228399"/>
                <a:gd name="connsiteX12-655" fmla="*/ 754291 w 5329628"/>
                <a:gd name="connsiteY12-656" fmla="*/ 4228062 h 4228399"/>
                <a:gd name="connsiteX13-657" fmla="*/ 0 w 5329628"/>
                <a:gd name="connsiteY13-658" fmla="*/ 7347 h 4228399"/>
                <a:gd name="connsiteX0-659" fmla="*/ 0 w 5329628"/>
                <a:gd name="connsiteY0-660" fmla="*/ 7347 h 4228399"/>
                <a:gd name="connsiteX1-661" fmla="*/ 1617128 w 5329628"/>
                <a:gd name="connsiteY1-662" fmla="*/ 77 h 4228399"/>
                <a:gd name="connsiteX2-663" fmla="*/ 2433039 w 5329628"/>
                <a:gd name="connsiteY2-664" fmla="*/ 302930 h 4228399"/>
                <a:gd name="connsiteX3-665" fmla="*/ 2640602 w 5329628"/>
                <a:gd name="connsiteY3-666" fmla="*/ 42074 h 4228399"/>
                <a:gd name="connsiteX4-667" fmla="*/ 3207194 w 5329628"/>
                <a:gd name="connsiteY4-668" fmla="*/ 0 h 4228399"/>
                <a:gd name="connsiteX5-669" fmla="*/ 4203765 w 5329628"/>
                <a:gd name="connsiteY5-670" fmla="*/ 714184 h 4228399"/>
                <a:gd name="connsiteX6-671" fmla="*/ 4236596 w 5329628"/>
                <a:gd name="connsiteY6-672" fmla="*/ 1559529 h 4228399"/>
                <a:gd name="connsiteX7-673" fmla="*/ 4744283 w 5329628"/>
                <a:gd name="connsiteY7-674" fmla="*/ 1595993 h 4228399"/>
                <a:gd name="connsiteX8-675" fmla="*/ 5329628 w 5329628"/>
                <a:gd name="connsiteY8-676" fmla="*/ 2165574 h 4228399"/>
                <a:gd name="connsiteX9-677" fmla="*/ 4268057 w 5329628"/>
                <a:gd name="connsiteY9-678" fmla="*/ 2418274 h 4228399"/>
                <a:gd name="connsiteX10-679" fmla="*/ 4209454 w 5329628"/>
                <a:gd name="connsiteY10-680" fmla="*/ 3480277 h 4228399"/>
                <a:gd name="connsiteX11-681" fmla="*/ 3480491 w 5329628"/>
                <a:gd name="connsiteY11-682" fmla="*/ 4228399 h 4228399"/>
                <a:gd name="connsiteX12-683" fmla="*/ 754291 w 5329628"/>
                <a:gd name="connsiteY12-684" fmla="*/ 4228062 h 4228399"/>
                <a:gd name="connsiteX13-685" fmla="*/ 633369 w 5329628"/>
                <a:gd name="connsiteY13-686" fmla="*/ 3512356 h 4228399"/>
                <a:gd name="connsiteX14" fmla="*/ 0 w 5329628"/>
                <a:gd name="connsiteY14" fmla="*/ 7347 h 4228399"/>
                <a:gd name="connsiteX0-687" fmla="*/ 0 w 5329628"/>
                <a:gd name="connsiteY0-688" fmla="*/ 7347 h 4228399"/>
                <a:gd name="connsiteX1-689" fmla="*/ 1617128 w 5329628"/>
                <a:gd name="connsiteY1-690" fmla="*/ 77 h 4228399"/>
                <a:gd name="connsiteX2-691" fmla="*/ 2433039 w 5329628"/>
                <a:gd name="connsiteY2-692" fmla="*/ 302930 h 4228399"/>
                <a:gd name="connsiteX3-693" fmla="*/ 2640602 w 5329628"/>
                <a:gd name="connsiteY3-694" fmla="*/ 42074 h 4228399"/>
                <a:gd name="connsiteX4-695" fmla="*/ 3207194 w 5329628"/>
                <a:gd name="connsiteY4-696" fmla="*/ 0 h 4228399"/>
                <a:gd name="connsiteX5-697" fmla="*/ 4203765 w 5329628"/>
                <a:gd name="connsiteY5-698" fmla="*/ 714184 h 4228399"/>
                <a:gd name="connsiteX6-699" fmla="*/ 4236596 w 5329628"/>
                <a:gd name="connsiteY6-700" fmla="*/ 1559529 h 4228399"/>
                <a:gd name="connsiteX7-701" fmla="*/ 4744283 w 5329628"/>
                <a:gd name="connsiteY7-702" fmla="*/ 1595993 h 4228399"/>
                <a:gd name="connsiteX8-703" fmla="*/ 5329628 w 5329628"/>
                <a:gd name="connsiteY8-704" fmla="*/ 2165574 h 4228399"/>
                <a:gd name="connsiteX9-705" fmla="*/ 4268057 w 5329628"/>
                <a:gd name="connsiteY9-706" fmla="*/ 2418274 h 4228399"/>
                <a:gd name="connsiteX10-707" fmla="*/ 4209454 w 5329628"/>
                <a:gd name="connsiteY10-708" fmla="*/ 3480277 h 4228399"/>
                <a:gd name="connsiteX11-709" fmla="*/ 3480491 w 5329628"/>
                <a:gd name="connsiteY11-710" fmla="*/ 4228399 h 4228399"/>
                <a:gd name="connsiteX12-711" fmla="*/ 754291 w 5329628"/>
                <a:gd name="connsiteY12-712" fmla="*/ 4228062 h 4228399"/>
                <a:gd name="connsiteX13-713" fmla="*/ 3607 w 5329628"/>
                <a:gd name="connsiteY13-714" fmla="*/ 3579958 h 4228399"/>
                <a:gd name="connsiteX14-715" fmla="*/ 0 w 5329628"/>
                <a:gd name="connsiteY14-716" fmla="*/ 7347 h 4228399"/>
                <a:gd name="connsiteX0-717" fmla="*/ 15113 w 5344741"/>
                <a:gd name="connsiteY0-718" fmla="*/ 7347 h 4228399"/>
                <a:gd name="connsiteX1-719" fmla="*/ 1632241 w 5344741"/>
                <a:gd name="connsiteY1-720" fmla="*/ 77 h 4228399"/>
                <a:gd name="connsiteX2-721" fmla="*/ 2448152 w 5344741"/>
                <a:gd name="connsiteY2-722" fmla="*/ 302930 h 4228399"/>
                <a:gd name="connsiteX3-723" fmla="*/ 2655715 w 5344741"/>
                <a:gd name="connsiteY3-724" fmla="*/ 42074 h 4228399"/>
                <a:gd name="connsiteX4-725" fmla="*/ 3222307 w 5344741"/>
                <a:gd name="connsiteY4-726" fmla="*/ 0 h 4228399"/>
                <a:gd name="connsiteX5-727" fmla="*/ 4218878 w 5344741"/>
                <a:gd name="connsiteY5-728" fmla="*/ 714184 h 4228399"/>
                <a:gd name="connsiteX6-729" fmla="*/ 4251709 w 5344741"/>
                <a:gd name="connsiteY6-730" fmla="*/ 1559529 h 4228399"/>
                <a:gd name="connsiteX7-731" fmla="*/ 4759396 w 5344741"/>
                <a:gd name="connsiteY7-732" fmla="*/ 1595993 h 4228399"/>
                <a:gd name="connsiteX8-733" fmla="*/ 5344741 w 5344741"/>
                <a:gd name="connsiteY8-734" fmla="*/ 2165574 h 4228399"/>
                <a:gd name="connsiteX9-735" fmla="*/ 4283170 w 5344741"/>
                <a:gd name="connsiteY9-736" fmla="*/ 2418274 h 4228399"/>
                <a:gd name="connsiteX10-737" fmla="*/ 4224567 w 5344741"/>
                <a:gd name="connsiteY10-738" fmla="*/ 3480277 h 4228399"/>
                <a:gd name="connsiteX11-739" fmla="*/ 3495604 w 5344741"/>
                <a:gd name="connsiteY11-740" fmla="*/ 4228399 h 4228399"/>
                <a:gd name="connsiteX12-741" fmla="*/ 769404 w 5344741"/>
                <a:gd name="connsiteY12-742" fmla="*/ 4228062 h 4228399"/>
                <a:gd name="connsiteX13-743" fmla="*/ 59 w 5344741"/>
                <a:gd name="connsiteY13-744" fmla="*/ 3536415 h 4228399"/>
                <a:gd name="connsiteX14-745" fmla="*/ 15113 w 5344741"/>
                <a:gd name="connsiteY14-746" fmla="*/ 7347 h 4228399"/>
                <a:gd name="connsiteX0-747" fmla="*/ 0 w 5348289"/>
                <a:gd name="connsiteY0-748" fmla="*/ 728915 h 4228399"/>
                <a:gd name="connsiteX1-749" fmla="*/ 1635789 w 5348289"/>
                <a:gd name="connsiteY1-750" fmla="*/ 77 h 4228399"/>
                <a:gd name="connsiteX2-751" fmla="*/ 2451700 w 5348289"/>
                <a:gd name="connsiteY2-752" fmla="*/ 302930 h 4228399"/>
                <a:gd name="connsiteX3-753" fmla="*/ 2659263 w 5348289"/>
                <a:gd name="connsiteY3-754" fmla="*/ 42074 h 4228399"/>
                <a:gd name="connsiteX4-755" fmla="*/ 3225855 w 5348289"/>
                <a:gd name="connsiteY4-756" fmla="*/ 0 h 4228399"/>
                <a:gd name="connsiteX5-757" fmla="*/ 4222426 w 5348289"/>
                <a:gd name="connsiteY5-758" fmla="*/ 714184 h 4228399"/>
                <a:gd name="connsiteX6-759" fmla="*/ 4255257 w 5348289"/>
                <a:gd name="connsiteY6-760" fmla="*/ 1559529 h 4228399"/>
                <a:gd name="connsiteX7-761" fmla="*/ 4762944 w 5348289"/>
                <a:gd name="connsiteY7-762" fmla="*/ 1595993 h 4228399"/>
                <a:gd name="connsiteX8-763" fmla="*/ 5348289 w 5348289"/>
                <a:gd name="connsiteY8-764" fmla="*/ 2165574 h 4228399"/>
                <a:gd name="connsiteX9-765" fmla="*/ 4286718 w 5348289"/>
                <a:gd name="connsiteY9-766" fmla="*/ 2418274 h 4228399"/>
                <a:gd name="connsiteX10-767" fmla="*/ 4228115 w 5348289"/>
                <a:gd name="connsiteY10-768" fmla="*/ 3480277 h 4228399"/>
                <a:gd name="connsiteX11-769" fmla="*/ 3499152 w 5348289"/>
                <a:gd name="connsiteY11-770" fmla="*/ 4228399 h 4228399"/>
                <a:gd name="connsiteX12-771" fmla="*/ 772952 w 5348289"/>
                <a:gd name="connsiteY12-772" fmla="*/ 4228062 h 4228399"/>
                <a:gd name="connsiteX13-773" fmla="*/ 3607 w 5348289"/>
                <a:gd name="connsiteY13-774" fmla="*/ 3536415 h 4228399"/>
                <a:gd name="connsiteX14-775" fmla="*/ 0 w 5348289"/>
                <a:gd name="connsiteY14-776" fmla="*/ 728915 h 4228399"/>
                <a:gd name="connsiteX0-777" fmla="*/ 0 w 5348289"/>
                <a:gd name="connsiteY0-778" fmla="*/ 728915 h 4228399"/>
                <a:gd name="connsiteX1-779" fmla="*/ 929819 w 5348289"/>
                <a:gd name="connsiteY1-780" fmla="*/ 317317 h 4228399"/>
                <a:gd name="connsiteX2-781" fmla="*/ 1635789 w 5348289"/>
                <a:gd name="connsiteY2-782" fmla="*/ 77 h 4228399"/>
                <a:gd name="connsiteX3-783" fmla="*/ 2451700 w 5348289"/>
                <a:gd name="connsiteY3-784" fmla="*/ 302930 h 4228399"/>
                <a:gd name="connsiteX4-785" fmla="*/ 2659263 w 5348289"/>
                <a:gd name="connsiteY4-786" fmla="*/ 42074 h 4228399"/>
                <a:gd name="connsiteX5-787" fmla="*/ 3225855 w 5348289"/>
                <a:gd name="connsiteY5-788" fmla="*/ 0 h 4228399"/>
                <a:gd name="connsiteX6-789" fmla="*/ 4222426 w 5348289"/>
                <a:gd name="connsiteY6-790" fmla="*/ 714184 h 4228399"/>
                <a:gd name="connsiteX7-791" fmla="*/ 4255257 w 5348289"/>
                <a:gd name="connsiteY7-792" fmla="*/ 1559529 h 4228399"/>
                <a:gd name="connsiteX8-793" fmla="*/ 4762944 w 5348289"/>
                <a:gd name="connsiteY8-794" fmla="*/ 1595993 h 4228399"/>
                <a:gd name="connsiteX9-795" fmla="*/ 5348289 w 5348289"/>
                <a:gd name="connsiteY9-796" fmla="*/ 2165574 h 4228399"/>
                <a:gd name="connsiteX10-797" fmla="*/ 4286718 w 5348289"/>
                <a:gd name="connsiteY10-798" fmla="*/ 2418274 h 4228399"/>
                <a:gd name="connsiteX11-799" fmla="*/ 4228115 w 5348289"/>
                <a:gd name="connsiteY11-800" fmla="*/ 3480277 h 4228399"/>
                <a:gd name="connsiteX12-801" fmla="*/ 3499152 w 5348289"/>
                <a:gd name="connsiteY12-802" fmla="*/ 4228399 h 4228399"/>
                <a:gd name="connsiteX13-803" fmla="*/ 772952 w 5348289"/>
                <a:gd name="connsiteY13-804" fmla="*/ 4228062 h 4228399"/>
                <a:gd name="connsiteX14-805" fmla="*/ 3607 w 5348289"/>
                <a:gd name="connsiteY14-806" fmla="*/ 3536415 h 4228399"/>
                <a:gd name="connsiteX15" fmla="*/ 0 w 5348289"/>
                <a:gd name="connsiteY15" fmla="*/ 728915 h 4228399"/>
                <a:gd name="connsiteX0-807" fmla="*/ 0 w 5348289"/>
                <a:gd name="connsiteY0-808" fmla="*/ 728915 h 4228399"/>
                <a:gd name="connsiteX1-809" fmla="*/ 805411 w 5348289"/>
                <a:gd name="connsiteY1-810" fmla="*/ 12517 h 4228399"/>
                <a:gd name="connsiteX2-811" fmla="*/ 1635789 w 5348289"/>
                <a:gd name="connsiteY2-812" fmla="*/ 77 h 4228399"/>
                <a:gd name="connsiteX3-813" fmla="*/ 2451700 w 5348289"/>
                <a:gd name="connsiteY3-814" fmla="*/ 302930 h 4228399"/>
                <a:gd name="connsiteX4-815" fmla="*/ 2659263 w 5348289"/>
                <a:gd name="connsiteY4-816" fmla="*/ 42074 h 4228399"/>
                <a:gd name="connsiteX5-817" fmla="*/ 3225855 w 5348289"/>
                <a:gd name="connsiteY5-818" fmla="*/ 0 h 4228399"/>
                <a:gd name="connsiteX6-819" fmla="*/ 4222426 w 5348289"/>
                <a:gd name="connsiteY6-820" fmla="*/ 714184 h 4228399"/>
                <a:gd name="connsiteX7-821" fmla="*/ 4255257 w 5348289"/>
                <a:gd name="connsiteY7-822" fmla="*/ 1559529 h 4228399"/>
                <a:gd name="connsiteX8-823" fmla="*/ 4762944 w 5348289"/>
                <a:gd name="connsiteY8-824" fmla="*/ 1595993 h 4228399"/>
                <a:gd name="connsiteX9-825" fmla="*/ 5348289 w 5348289"/>
                <a:gd name="connsiteY9-826" fmla="*/ 2165574 h 4228399"/>
                <a:gd name="connsiteX10-827" fmla="*/ 4286718 w 5348289"/>
                <a:gd name="connsiteY10-828" fmla="*/ 2418274 h 4228399"/>
                <a:gd name="connsiteX11-829" fmla="*/ 4228115 w 5348289"/>
                <a:gd name="connsiteY11-830" fmla="*/ 3480277 h 4228399"/>
                <a:gd name="connsiteX12-831" fmla="*/ 3499152 w 5348289"/>
                <a:gd name="connsiteY12-832" fmla="*/ 4228399 h 4228399"/>
                <a:gd name="connsiteX13-833" fmla="*/ 772952 w 5348289"/>
                <a:gd name="connsiteY13-834" fmla="*/ 4228062 h 4228399"/>
                <a:gd name="connsiteX14-835" fmla="*/ 3607 w 5348289"/>
                <a:gd name="connsiteY14-836" fmla="*/ 3536415 h 4228399"/>
                <a:gd name="connsiteX15-837" fmla="*/ 0 w 5348289"/>
                <a:gd name="connsiteY15-838" fmla="*/ 728915 h 4228399"/>
                <a:gd name="connsiteX0-839" fmla="*/ 0 w 5348289"/>
                <a:gd name="connsiteY0-840" fmla="*/ 735993 h 4235477"/>
                <a:gd name="connsiteX1-841" fmla="*/ 808677 w 5348289"/>
                <a:gd name="connsiteY1-842" fmla="*/ 0 h 4235477"/>
                <a:gd name="connsiteX2-843" fmla="*/ 1635789 w 5348289"/>
                <a:gd name="connsiteY2-844" fmla="*/ 7155 h 4235477"/>
                <a:gd name="connsiteX3-845" fmla="*/ 2451700 w 5348289"/>
                <a:gd name="connsiteY3-846" fmla="*/ 310008 h 4235477"/>
                <a:gd name="connsiteX4-847" fmla="*/ 2659263 w 5348289"/>
                <a:gd name="connsiteY4-848" fmla="*/ 49152 h 4235477"/>
                <a:gd name="connsiteX5-849" fmla="*/ 3225855 w 5348289"/>
                <a:gd name="connsiteY5-850" fmla="*/ 7078 h 4235477"/>
                <a:gd name="connsiteX6-851" fmla="*/ 4222426 w 5348289"/>
                <a:gd name="connsiteY6-852" fmla="*/ 721262 h 4235477"/>
                <a:gd name="connsiteX7-853" fmla="*/ 4255257 w 5348289"/>
                <a:gd name="connsiteY7-854" fmla="*/ 1566607 h 4235477"/>
                <a:gd name="connsiteX8-855" fmla="*/ 4762944 w 5348289"/>
                <a:gd name="connsiteY8-856" fmla="*/ 1603071 h 4235477"/>
                <a:gd name="connsiteX9-857" fmla="*/ 5348289 w 5348289"/>
                <a:gd name="connsiteY9-858" fmla="*/ 2172652 h 4235477"/>
                <a:gd name="connsiteX10-859" fmla="*/ 4286718 w 5348289"/>
                <a:gd name="connsiteY10-860" fmla="*/ 2425352 h 4235477"/>
                <a:gd name="connsiteX11-861" fmla="*/ 4228115 w 5348289"/>
                <a:gd name="connsiteY11-862" fmla="*/ 3487355 h 4235477"/>
                <a:gd name="connsiteX12-863" fmla="*/ 3499152 w 5348289"/>
                <a:gd name="connsiteY12-864" fmla="*/ 4235477 h 4235477"/>
                <a:gd name="connsiteX13-865" fmla="*/ 772952 w 5348289"/>
                <a:gd name="connsiteY13-866" fmla="*/ 4235140 h 4235477"/>
                <a:gd name="connsiteX14-867" fmla="*/ 3607 w 5348289"/>
                <a:gd name="connsiteY14-868" fmla="*/ 3543493 h 4235477"/>
                <a:gd name="connsiteX15-869" fmla="*/ 0 w 5348289"/>
                <a:gd name="connsiteY15-870" fmla="*/ 735993 h 4235477"/>
                <a:gd name="connsiteX0-871" fmla="*/ 0 w 5348289"/>
                <a:gd name="connsiteY0-872" fmla="*/ 735993 h 4235477"/>
                <a:gd name="connsiteX1-873" fmla="*/ 808677 w 5348289"/>
                <a:gd name="connsiteY1-874" fmla="*/ 0 h 4235477"/>
                <a:gd name="connsiteX2-875" fmla="*/ 1642320 w 5348289"/>
                <a:gd name="connsiteY2-876" fmla="*/ 39812 h 4235477"/>
                <a:gd name="connsiteX3-877" fmla="*/ 2451700 w 5348289"/>
                <a:gd name="connsiteY3-878" fmla="*/ 310008 h 4235477"/>
                <a:gd name="connsiteX4-879" fmla="*/ 2659263 w 5348289"/>
                <a:gd name="connsiteY4-880" fmla="*/ 49152 h 4235477"/>
                <a:gd name="connsiteX5-881" fmla="*/ 3225855 w 5348289"/>
                <a:gd name="connsiteY5-882" fmla="*/ 7078 h 4235477"/>
                <a:gd name="connsiteX6-883" fmla="*/ 4222426 w 5348289"/>
                <a:gd name="connsiteY6-884" fmla="*/ 721262 h 4235477"/>
                <a:gd name="connsiteX7-885" fmla="*/ 4255257 w 5348289"/>
                <a:gd name="connsiteY7-886" fmla="*/ 1566607 h 4235477"/>
                <a:gd name="connsiteX8-887" fmla="*/ 4762944 w 5348289"/>
                <a:gd name="connsiteY8-888" fmla="*/ 1603071 h 4235477"/>
                <a:gd name="connsiteX9-889" fmla="*/ 5348289 w 5348289"/>
                <a:gd name="connsiteY9-890" fmla="*/ 2172652 h 4235477"/>
                <a:gd name="connsiteX10-891" fmla="*/ 4286718 w 5348289"/>
                <a:gd name="connsiteY10-892" fmla="*/ 2425352 h 4235477"/>
                <a:gd name="connsiteX11-893" fmla="*/ 4228115 w 5348289"/>
                <a:gd name="connsiteY11-894" fmla="*/ 3487355 h 4235477"/>
                <a:gd name="connsiteX12-895" fmla="*/ 3499152 w 5348289"/>
                <a:gd name="connsiteY12-896" fmla="*/ 4235477 h 4235477"/>
                <a:gd name="connsiteX13-897" fmla="*/ 772952 w 5348289"/>
                <a:gd name="connsiteY13-898" fmla="*/ 4235140 h 4235477"/>
                <a:gd name="connsiteX14-899" fmla="*/ 3607 w 5348289"/>
                <a:gd name="connsiteY14-900" fmla="*/ 3543493 h 4235477"/>
                <a:gd name="connsiteX15-901" fmla="*/ 0 w 5348289"/>
                <a:gd name="connsiteY15-902" fmla="*/ 735993 h 4235477"/>
                <a:gd name="connsiteX0-903" fmla="*/ 0 w 5348289"/>
                <a:gd name="connsiteY0-904" fmla="*/ 735993 h 4235477"/>
                <a:gd name="connsiteX1-905" fmla="*/ 808677 w 5348289"/>
                <a:gd name="connsiteY1-906" fmla="*/ 0 h 4235477"/>
                <a:gd name="connsiteX2-907" fmla="*/ 1652118 w 5348289"/>
                <a:gd name="connsiteY2-908" fmla="*/ 26749 h 4235477"/>
                <a:gd name="connsiteX3-909" fmla="*/ 2451700 w 5348289"/>
                <a:gd name="connsiteY3-910" fmla="*/ 310008 h 4235477"/>
                <a:gd name="connsiteX4-911" fmla="*/ 2659263 w 5348289"/>
                <a:gd name="connsiteY4-912" fmla="*/ 49152 h 4235477"/>
                <a:gd name="connsiteX5-913" fmla="*/ 3225855 w 5348289"/>
                <a:gd name="connsiteY5-914" fmla="*/ 7078 h 4235477"/>
                <a:gd name="connsiteX6-915" fmla="*/ 4222426 w 5348289"/>
                <a:gd name="connsiteY6-916" fmla="*/ 721262 h 4235477"/>
                <a:gd name="connsiteX7-917" fmla="*/ 4255257 w 5348289"/>
                <a:gd name="connsiteY7-918" fmla="*/ 1566607 h 4235477"/>
                <a:gd name="connsiteX8-919" fmla="*/ 4762944 w 5348289"/>
                <a:gd name="connsiteY8-920" fmla="*/ 1603071 h 4235477"/>
                <a:gd name="connsiteX9-921" fmla="*/ 5348289 w 5348289"/>
                <a:gd name="connsiteY9-922" fmla="*/ 2172652 h 4235477"/>
                <a:gd name="connsiteX10-923" fmla="*/ 4286718 w 5348289"/>
                <a:gd name="connsiteY10-924" fmla="*/ 2425352 h 4235477"/>
                <a:gd name="connsiteX11-925" fmla="*/ 4228115 w 5348289"/>
                <a:gd name="connsiteY11-926" fmla="*/ 3487355 h 4235477"/>
                <a:gd name="connsiteX12-927" fmla="*/ 3499152 w 5348289"/>
                <a:gd name="connsiteY12-928" fmla="*/ 4235477 h 4235477"/>
                <a:gd name="connsiteX13-929" fmla="*/ 772952 w 5348289"/>
                <a:gd name="connsiteY13-930" fmla="*/ 4235140 h 4235477"/>
                <a:gd name="connsiteX14-931" fmla="*/ 3607 w 5348289"/>
                <a:gd name="connsiteY14-932" fmla="*/ 3543493 h 4235477"/>
                <a:gd name="connsiteX15-933" fmla="*/ 0 w 5348289"/>
                <a:gd name="connsiteY15-934" fmla="*/ 735993 h 4235477"/>
                <a:gd name="connsiteX0-935" fmla="*/ 0 w 5348289"/>
                <a:gd name="connsiteY0-936" fmla="*/ 735993 h 4235477"/>
                <a:gd name="connsiteX1-937" fmla="*/ 808677 w 5348289"/>
                <a:gd name="connsiteY1-938" fmla="*/ 0 h 4235477"/>
                <a:gd name="connsiteX2-939" fmla="*/ 1652118 w 5348289"/>
                <a:gd name="connsiteY2-940" fmla="*/ 26749 h 4235477"/>
                <a:gd name="connsiteX3-941" fmla="*/ 2451700 w 5348289"/>
                <a:gd name="connsiteY3-942" fmla="*/ 310008 h 4235477"/>
                <a:gd name="connsiteX4-943" fmla="*/ 2659263 w 5348289"/>
                <a:gd name="connsiteY4-944" fmla="*/ 49152 h 4235477"/>
                <a:gd name="connsiteX5-945" fmla="*/ 3225855 w 5348289"/>
                <a:gd name="connsiteY5-946" fmla="*/ 7078 h 4235477"/>
                <a:gd name="connsiteX6-947" fmla="*/ 4222426 w 5348289"/>
                <a:gd name="connsiteY6-948" fmla="*/ 721262 h 4235477"/>
                <a:gd name="connsiteX7-949" fmla="*/ 4255257 w 5348289"/>
                <a:gd name="connsiteY7-950" fmla="*/ 1566607 h 4235477"/>
                <a:gd name="connsiteX8-951" fmla="*/ 4762944 w 5348289"/>
                <a:gd name="connsiteY8-952" fmla="*/ 1603071 h 4235477"/>
                <a:gd name="connsiteX9-953" fmla="*/ 5348289 w 5348289"/>
                <a:gd name="connsiteY9-954" fmla="*/ 2172652 h 4235477"/>
                <a:gd name="connsiteX10-955" fmla="*/ 4286718 w 5348289"/>
                <a:gd name="connsiteY10-956" fmla="*/ 2425352 h 4235477"/>
                <a:gd name="connsiteX11-957" fmla="*/ 4228115 w 5348289"/>
                <a:gd name="connsiteY11-958" fmla="*/ 3487355 h 4235477"/>
                <a:gd name="connsiteX12-959" fmla="*/ 3499152 w 5348289"/>
                <a:gd name="connsiteY12-960" fmla="*/ 4235477 h 4235477"/>
                <a:gd name="connsiteX13-961" fmla="*/ 772952 w 5348289"/>
                <a:gd name="connsiteY13-962" fmla="*/ 4235140 h 4235477"/>
                <a:gd name="connsiteX14-963" fmla="*/ 3607 w 5348289"/>
                <a:gd name="connsiteY14-964" fmla="*/ 3543493 h 4235477"/>
                <a:gd name="connsiteX15-965" fmla="*/ 0 w 5348289"/>
                <a:gd name="connsiteY15-966" fmla="*/ 735993 h 4235477"/>
                <a:gd name="connsiteX0-967" fmla="*/ 0 w 5348289"/>
                <a:gd name="connsiteY0-968" fmla="*/ 735993 h 4235477"/>
                <a:gd name="connsiteX1-969" fmla="*/ 808677 w 5348289"/>
                <a:gd name="connsiteY1-970" fmla="*/ 0 h 4235477"/>
                <a:gd name="connsiteX2-971" fmla="*/ 1665181 w 5348289"/>
                <a:gd name="connsiteY2-972" fmla="*/ 30015 h 4235477"/>
                <a:gd name="connsiteX3-973" fmla="*/ 2451700 w 5348289"/>
                <a:gd name="connsiteY3-974" fmla="*/ 310008 h 4235477"/>
                <a:gd name="connsiteX4-975" fmla="*/ 2659263 w 5348289"/>
                <a:gd name="connsiteY4-976" fmla="*/ 49152 h 4235477"/>
                <a:gd name="connsiteX5-977" fmla="*/ 3225855 w 5348289"/>
                <a:gd name="connsiteY5-978" fmla="*/ 7078 h 4235477"/>
                <a:gd name="connsiteX6-979" fmla="*/ 4222426 w 5348289"/>
                <a:gd name="connsiteY6-980" fmla="*/ 721262 h 4235477"/>
                <a:gd name="connsiteX7-981" fmla="*/ 4255257 w 5348289"/>
                <a:gd name="connsiteY7-982" fmla="*/ 1566607 h 4235477"/>
                <a:gd name="connsiteX8-983" fmla="*/ 4762944 w 5348289"/>
                <a:gd name="connsiteY8-984" fmla="*/ 1603071 h 4235477"/>
                <a:gd name="connsiteX9-985" fmla="*/ 5348289 w 5348289"/>
                <a:gd name="connsiteY9-986" fmla="*/ 2172652 h 4235477"/>
                <a:gd name="connsiteX10-987" fmla="*/ 4286718 w 5348289"/>
                <a:gd name="connsiteY10-988" fmla="*/ 2425352 h 4235477"/>
                <a:gd name="connsiteX11-989" fmla="*/ 4228115 w 5348289"/>
                <a:gd name="connsiteY11-990" fmla="*/ 3487355 h 4235477"/>
                <a:gd name="connsiteX12-991" fmla="*/ 3499152 w 5348289"/>
                <a:gd name="connsiteY12-992" fmla="*/ 4235477 h 4235477"/>
                <a:gd name="connsiteX13-993" fmla="*/ 772952 w 5348289"/>
                <a:gd name="connsiteY13-994" fmla="*/ 4235140 h 4235477"/>
                <a:gd name="connsiteX14-995" fmla="*/ 3607 w 5348289"/>
                <a:gd name="connsiteY14-996" fmla="*/ 3543493 h 4235477"/>
                <a:gd name="connsiteX15-997" fmla="*/ 0 w 5348289"/>
                <a:gd name="connsiteY15-998" fmla="*/ 735993 h 4235477"/>
                <a:gd name="connsiteX0-999" fmla="*/ 0 w 5348289"/>
                <a:gd name="connsiteY0-1000" fmla="*/ 735993 h 4235477"/>
                <a:gd name="connsiteX1-1001" fmla="*/ 808677 w 5348289"/>
                <a:gd name="connsiteY1-1002" fmla="*/ 0 h 4235477"/>
                <a:gd name="connsiteX2-1003" fmla="*/ 1665181 w 5348289"/>
                <a:gd name="connsiteY2-1004" fmla="*/ 30015 h 4235477"/>
                <a:gd name="connsiteX3-1005" fmla="*/ 2451700 w 5348289"/>
                <a:gd name="connsiteY3-1006" fmla="*/ 310008 h 4235477"/>
                <a:gd name="connsiteX4-1007" fmla="*/ 2659263 w 5348289"/>
                <a:gd name="connsiteY4-1008" fmla="*/ 49152 h 4235477"/>
                <a:gd name="connsiteX5-1009" fmla="*/ 3225855 w 5348289"/>
                <a:gd name="connsiteY5-1010" fmla="*/ 7078 h 4235477"/>
                <a:gd name="connsiteX6-1011" fmla="*/ 4222426 w 5348289"/>
                <a:gd name="connsiteY6-1012" fmla="*/ 721262 h 4235477"/>
                <a:gd name="connsiteX7-1013" fmla="*/ 4255257 w 5348289"/>
                <a:gd name="connsiteY7-1014" fmla="*/ 1566607 h 4235477"/>
                <a:gd name="connsiteX8-1015" fmla="*/ 4762944 w 5348289"/>
                <a:gd name="connsiteY8-1016" fmla="*/ 1603071 h 4235477"/>
                <a:gd name="connsiteX9-1017" fmla="*/ 5348289 w 5348289"/>
                <a:gd name="connsiteY9-1018" fmla="*/ 2172652 h 4235477"/>
                <a:gd name="connsiteX10-1019" fmla="*/ 4286718 w 5348289"/>
                <a:gd name="connsiteY10-1020" fmla="*/ 2425352 h 4235477"/>
                <a:gd name="connsiteX11-1021" fmla="*/ 4228115 w 5348289"/>
                <a:gd name="connsiteY11-1022" fmla="*/ 3487355 h 4235477"/>
                <a:gd name="connsiteX12-1023" fmla="*/ 3499152 w 5348289"/>
                <a:gd name="connsiteY12-1024" fmla="*/ 4235477 h 4235477"/>
                <a:gd name="connsiteX13-1025" fmla="*/ 772952 w 5348289"/>
                <a:gd name="connsiteY13-1026" fmla="*/ 4235140 h 4235477"/>
                <a:gd name="connsiteX14-1027" fmla="*/ 3607 w 5348289"/>
                <a:gd name="connsiteY14-1028" fmla="*/ 3543493 h 4235477"/>
                <a:gd name="connsiteX15-1029" fmla="*/ 0 w 5348289"/>
                <a:gd name="connsiteY15-1030" fmla="*/ 735993 h 4235477"/>
                <a:gd name="connsiteX0-1031" fmla="*/ 0 w 5348289"/>
                <a:gd name="connsiteY0-1032" fmla="*/ 735993 h 4235477"/>
                <a:gd name="connsiteX1-1033" fmla="*/ 808677 w 5348289"/>
                <a:gd name="connsiteY1-1034" fmla="*/ 0 h 4235477"/>
                <a:gd name="connsiteX2-1035" fmla="*/ 1665181 w 5348289"/>
                <a:gd name="connsiteY2-1036" fmla="*/ 30015 h 4235477"/>
                <a:gd name="connsiteX3-1037" fmla="*/ 2451700 w 5348289"/>
                <a:gd name="connsiteY3-1038" fmla="*/ 310008 h 4235477"/>
                <a:gd name="connsiteX4-1039" fmla="*/ 2659263 w 5348289"/>
                <a:gd name="connsiteY4-1040" fmla="*/ 49152 h 4235477"/>
                <a:gd name="connsiteX5-1041" fmla="*/ 3225855 w 5348289"/>
                <a:gd name="connsiteY5-1042" fmla="*/ 7078 h 4235477"/>
                <a:gd name="connsiteX6-1043" fmla="*/ 4222426 w 5348289"/>
                <a:gd name="connsiteY6-1044" fmla="*/ 721262 h 4235477"/>
                <a:gd name="connsiteX7-1045" fmla="*/ 4255257 w 5348289"/>
                <a:gd name="connsiteY7-1046" fmla="*/ 1566607 h 4235477"/>
                <a:gd name="connsiteX8-1047" fmla="*/ 4762944 w 5348289"/>
                <a:gd name="connsiteY8-1048" fmla="*/ 1603071 h 4235477"/>
                <a:gd name="connsiteX9-1049" fmla="*/ 5348289 w 5348289"/>
                <a:gd name="connsiteY9-1050" fmla="*/ 2172652 h 4235477"/>
                <a:gd name="connsiteX10-1051" fmla="*/ 4286718 w 5348289"/>
                <a:gd name="connsiteY10-1052" fmla="*/ 2425352 h 4235477"/>
                <a:gd name="connsiteX11-1053" fmla="*/ 4228115 w 5348289"/>
                <a:gd name="connsiteY11-1054" fmla="*/ 3487355 h 4235477"/>
                <a:gd name="connsiteX12-1055" fmla="*/ 3499152 w 5348289"/>
                <a:gd name="connsiteY12-1056" fmla="*/ 4235477 h 4235477"/>
                <a:gd name="connsiteX13-1057" fmla="*/ 772952 w 5348289"/>
                <a:gd name="connsiteY13-1058" fmla="*/ 4235140 h 4235477"/>
                <a:gd name="connsiteX14-1059" fmla="*/ 3607 w 5348289"/>
                <a:gd name="connsiteY14-1060" fmla="*/ 3543493 h 4235477"/>
                <a:gd name="connsiteX15-1061" fmla="*/ 0 w 5348289"/>
                <a:gd name="connsiteY15-1062" fmla="*/ 735993 h 4235477"/>
                <a:gd name="connsiteX0-1063" fmla="*/ 0 w 5348289"/>
                <a:gd name="connsiteY0-1064" fmla="*/ 735993 h 4235477"/>
                <a:gd name="connsiteX1-1065" fmla="*/ 808677 w 5348289"/>
                <a:gd name="connsiteY1-1066" fmla="*/ 0 h 4235477"/>
                <a:gd name="connsiteX2-1067" fmla="*/ 1665181 w 5348289"/>
                <a:gd name="connsiteY2-1068" fmla="*/ 30015 h 4235477"/>
                <a:gd name="connsiteX3-1069" fmla="*/ 2451700 w 5348289"/>
                <a:gd name="connsiteY3-1070" fmla="*/ 310008 h 4235477"/>
                <a:gd name="connsiteX4-1071" fmla="*/ 2659263 w 5348289"/>
                <a:gd name="connsiteY4-1072" fmla="*/ 49152 h 4235477"/>
                <a:gd name="connsiteX5-1073" fmla="*/ 3225855 w 5348289"/>
                <a:gd name="connsiteY5-1074" fmla="*/ 7078 h 4235477"/>
                <a:gd name="connsiteX6-1075" fmla="*/ 4222426 w 5348289"/>
                <a:gd name="connsiteY6-1076" fmla="*/ 721262 h 4235477"/>
                <a:gd name="connsiteX7-1077" fmla="*/ 4255257 w 5348289"/>
                <a:gd name="connsiteY7-1078" fmla="*/ 1566607 h 4235477"/>
                <a:gd name="connsiteX8-1079" fmla="*/ 4762944 w 5348289"/>
                <a:gd name="connsiteY8-1080" fmla="*/ 1603071 h 4235477"/>
                <a:gd name="connsiteX9-1081" fmla="*/ 5348289 w 5348289"/>
                <a:gd name="connsiteY9-1082" fmla="*/ 2172652 h 4235477"/>
                <a:gd name="connsiteX10-1083" fmla="*/ 4286718 w 5348289"/>
                <a:gd name="connsiteY10-1084" fmla="*/ 2425352 h 4235477"/>
                <a:gd name="connsiteX11-1085" fmla="*/ 4228115 w 5348289"/>
                <a:gd name="connsiteY11-1086" fmla="*/ 3487355 h 4235477"/>
                <a:gd name="connsiteX12-1087" fmla="*/ 3499152 w 5348289"/>
                <a:gd name="connsiteY12-1088" fmla="*/ 4235477 h 4235477"/>
                <a:gd name="connsiteX13-1089" fmla="*/ 772952 w 5348289"/>
                <a:gd name="connsiteY13-1090" fmla="*/ 4235140 h 4235477"/>
                <a:gd name="connsiteX14-1091" fmla="*/ 3607 w 5348289"/>
                <a:gd name="connsiteY14-1092" fmla="*/ 3543493 h 4235477"/>
                <a:gd name="connsiteX15-1093" fmla="*/ 0 w 5348289"/>
                <a:gd name="connsiteY15-1094" fmla="*/ 735993 h 4235477"/>
                <a:gd name="connsiteX0-1095" fmla="*/ 0 w 5348289"/>
                <a:gd name="connsiteY0-1096" fmla="*/ 735993 h 4235477"/>
                <a:gd name="connsiteX1-1097" fmla="*/ 808677 w 5348289"/>
                <a:gd name="connsiteY1-1098" fmla="*/ 0 h 4235477"/>
                <a:gd name="connsiteX2-1099" fmla="*/ 1665181 w 5348289"/>
                <a:gd name="connsiteY2-1100" fmla="*/ 30015 h 4235477"/>
                <a:gd name="connsiteX3-1101" fmla="*/ 2451700 w 5348289"/>
                <a:gd name="connsiteY3-1102" fmla="*/ 310008 h 4235477"/>
                <a:gd name="connsiteX4-1103" fmla="*/ 2659263 w 5348289"/>
                <a:gd name="connsiteY4-1104" fmla="*/ 49152 h 4235477"/>
                <a:gd name="connsiteX5-1105" fmla="*/ 3225855 w 5348289"/>
                <a:gd name="connsiteY5-1106" fmla="*/ 7078 h 4235477"/>
                <a:gd name="connsiteX6-1107" fmla="*/ 4222426 w 5348289"/>
                <a:gd name="connsiteY6-1108" fmla="*/ 721262 h 4235477"/>
                <a:gd name="connsiteX7-1109" fmla="*/ 4255257 w 5348289"/>
                <a:gd name="connsiteY7-1110" fmla="*/ 1566607 h 4235477"/>
                <a:gd name="connsiteX8-1111" fmla="*/ 4762944 w 5348289"/>
                <a:gd name="connsiteY8-1112" fmla="*/ 1603071 h 4235477"/>
                <a:gd name="connsiteX9-1113" fmla="*/ 5348289 w 5348289"/>
                <a:gd name="connsiteY9-1114" fmla="*/ 2172652 h 4235477"/>
                <a:gd name="connsiteX10-1115" fmla="*/ 4286718 w 5348289"/>
                <a:gd name="connsiteY10-1116" fmla="*/ 2425352 h 4235477"/>
                <a:gd name="connsiteX11-1117" fmla="*/ 4228115 w 5348289"/>
                <a:gd name="connsiteY11-1118" fmla="*/ 3487355 h 4235477"/>
                <a:gd name="connsiteX12-1119" fmla="*/ 3499152 w 5348289"/>
                <a:gd name="connsiteY12-1120" fmla="*/ 4235477 h 4235477"/>
                <a:gd name="connsiteX13-1121" fmla="*/ 772952 w 5348289"/>
                <a:gd name="connsiteY13-1122" fmla="*/ 4235140 h 4235477"/>
                <a:gd name="connsiteX14-1123" fmla="*/ 3607 w 5348289"/>
                <a:gd name="connsiteY14-1124" fmla="*/ 3543493 h 4235477"/>
                <a:gd name="connsiteX15-1125" fmla="*/ 0 w 5348289"/>
                <a:gd name="connsiteY15-1126" fmla="*/ 735993 h 4235477"/>
                <a:gd name="connsiteX0-1127" fmla="*/ 0 w 5348289"/>
                <a:gd name="connsiteY0-1128" fmla="*/ 738327 h 4237811"/>
                <a:gd name="connsiteX1-1129" fmla="*/ 808677 w 5348289"/>
                <a:gd name="connsiteY1-1130" fmla="*/ 2334 h 4237811"/>
                <a:gd name="connsiteX2-1131" fmla="*/ 1665181 w 5348289"/>
                <a:gd name="connsiteY2-1132" fmla="*/ 32349 h 4237811"/>
                <a:gd name="connsiteX3-1133" fmla="*/ 2451700 w 5348289"/>
                <a:gd name="connsiteY3-1134" fmla="*/ 312342 h 4237811"/>
                <a:gd name="connsiteX4-1135" fmla="*/ 2659263 w 5348289"/>
                <a:gd name="connsiteY4-1136" fmla="*/ 51486 h 4237811"/>
                <a:gd name="connsiteX5-1137" fmla="*/ 3225855 w 5348289"/>
                <a:gd name="connsiteY5-1138" fmla="*/ 9412 h 4237811"/>
                <a:gd name="connsiteX6-1139" fmla="*/ 4222426 w 5348289"/>
                <a:gd name="connsiteY6-1140" fmla="*/ 723596 h 4237811"/>
                <a:gd name="connsiteX7-1141" fmla="*/ 4255257 w 5348289"/>
                <a:gd name="connsiteY7-1142" fmla="*/ 1568941 h 4237811"/>
                <a:gd name="connsiteX8-1143" fmla="*/ 4762944 w 5348289"/>
                <a:gd name="connsiteY8-1144" fmla="*/ 1605405 h 4237811"/>
                <a:gd name="connsiteX9-1145" fmla="*/ 5348289 w 5348289"/>
                <a:gd name="connsiteY9-1146" fmla="*/ 2174986 h 4237811"/>
                <a:gd name="connsiteX10-1147" fmla="*/ 4286718 w 5348289"/>
                <a:gd name="connsiteY10-1148" fmla="*/ 2427686 h 4237811"/>
                <a:gd name="connsiteX11-1149" fmla="*/ 4228115 w 5348289"/>
                <a:gd name="connsiteY11-1150" fmla="*/ 3489689 h 4237811"/>
                <a:gd name="connsiteX12-1151" fmla="*/ 3499152 w 5348289"/>
                <a:gd name="connsiteY12-1152" fmla="*/ 4237811 h 4237811"/>
                <a:gd name="connsiteX13-1153" fmla="*/ 772952 w 5348289"/>
                <a:gd name="connsiteY13-1154" fmla="*/ 4237474 h 4237811"/>
                <a:gd name="connsiteX14-1155" fmla="*/ 3607 w 5348289"/>
                <a:gd name="connsiteY14-1156" fmla="*/ 3545827 h 4237811"/>
                <a:gd name="connsiteX15-1157" fmla="*/ 0 w 5348289"/>
                <a:gd name="connsiteY15-1158" fmla="*/ 738327 h 4237811"/>
                <a:gd name="connsiteX0-1159" fmla="*/ 0 w 5348289"/>
                <a:gd name="connsiteY0-1160" fmla="*/ 738327 h 4237811"/>
                <a:gd name="connsiteX1-1161" fmla="*/ 808677 w 5348289"/>
                <a:gd name="connsiteY1-1162" fmla="*/ 2334 h 4237811"/>
                <a:gd name="connsiteX2-1163" fmla="*/ 1665181 w 5348289"/>
                <a:gd name="connsiteY2-1164" fmla="*/ 32349 h 4237811"/>
                <a:gd name="connsiteX3-1165" fmla="*/ 2451700 w 5348289"/>
                <a:gd name="connsiteY3-1166" fmla="*/ 312342 h 4237811"/>
                <a:gd name="connsiteX4-1167" fmla="*/ 2659263 w 5348289"/>
                <a:gd name="connsiteY4-1168" fmla="*/ 51486 h 4237811"/>
                <a:gd name="connsiteX5-1169" fmla="*/ 3225855 w 5348289"/>
                <a:gd name="connsiteY5-1170" fmla="*/ 9412 h 4237811"/>
                <a:gd name="connsiteX6-1171" fmla="*/ 4222426 w 5348289"/>
                <a:gd name="connsiteY6-1172" fmla="*/ 723596 h 4237811"/>
                <a:gd name="connsiteX7-1173" fmla="*/ 4255257 w 5348289"/>
                <a:gd name="connsiteY7-1174" fmla="*/ 1568941 h 4237811"/>
                <a:gd name="connsiteX8-1175" fmla="*/ 4762944 w 5348289"/>
                <a:gd name="connsiteY8-1176" fmla="*/ 1605405 h 4237811"/>
                <a:gd name="connsiteX9-1177" fmla="*/ 5348289 w 5348289"/>
                <a:gd name="connsiteY9-1178" fmla="*/ 2174986 h 4237811"/>
                <a:gd name="connsiteX10-1179" fmla="*/ 4286718 w 5348289"/>
                <a:gd name="connsiteY10-1180" fmla="*/ 2427686 h 4237811"/>
                <a:gd name="connsiteX11-1181" fmla="*/ 4228115 w 5348289"/>
                <a:gd name="connsiteY11-1182" fmla="*/ 3489689 h 4237811"/>
                <a:gd name="connsiteX12-1183" fmla="*/ 3499152 w 5348289"/>
                <a:gd name="connsiteY12-1184" fmla="*/ 4237811 h 4237811"/>
                <a:gd name="connsiteX13-1185" fmla="*/ 772952 w 5348289"/>
                <a:gd name="connsiteY13-1186" fmla="*/ 4237474 h 4237811"/>
                <a:gd name="connsiteX14-1187" fmla="*/ 3607 w 5348289"/>
                <a:gd name="connsiteY14-1188" fmla="*/ 3545827 h 4237811"/>
                <a:gd name="connsiteX15-1189" fmla="*/ 0 w 5348289"/>
                <a:gd name="connsiteY15-1190" fmla="*/ 738327 h 4237811"/>
                <a:gd name="connsiteX0-1191" fmla="*/ 0 w 5348289"/>
                <a:gd name="connsiteY0-1192" fmla="*/ 738327 h 4237811"/>
                <a:gd name="connsiteX1-1193" fmla="*/ 808677 w 5348289"/>
                <a:gd name="connsiteY1-1194" fmla="*/ 2334 h 4237811"/>
                <a:gd name="connsiteX2-1195" fmla="*/ 1665181 w 5348289"/>
                <a:gd name="connsiteY2-1196" fmla="*/ 32349 h 4237811"/>
                <a:gd name="connsiteX3-1197" fmla="*/ 2451700 w 5348289"/>
                <a:gd name="connsiteY3-1198" fmla="*/ 312342 h 4237811"/>
                <a:gd name="connsiteX4-1199" fmla="*/ 2659263 w 5348289"/>
                <a:gd name="connsiteY4-1200" fmla="*/ 51486 h 4237811"/>
                <a:gd name="connsiteX5-1201" fmla="*/ 3225855 w 5348289"/>
                <a:gd name="connsiteY5-1202" fmla="*/ 9412 h 4237811"/>
                <a:gd name="connsiteX6-1203" fmla="*/ 4222426 w 5348289"/>
                <a:gd name="connsiteY6-1204" fmla="*/ 723596 h 4237811"/>
                <a:gd name="connsiteX7-1205" fmla="*/ 4255257 w 5348289"/>
                <a:gd name="connsiteY7-1206" fmla="*/ 1568941 h 4237811"/>
                <a:gd name="connsiteX8-1207" fmla="*/ 4762944 w 5348289"/>
                <a:gd name="connsiteY8-1208" fmla="*/ 1605405 h 4237811"/>
                <a:gd name="connsiteX9-1209" fmla="*/ 5348289 w 5348289"/>
                <a:gd name="connsiteY9-1210" fmla="*/ 2174986 h 4237811"/>
                <a:gd name="connsiteX10-1211" fmla="*/ 4286718 w 5348289"/>
                <a:gd name="connsiteY10-1212" fmla="*/ 2427686 h 4237811"/>
                <a:gd name="connsiteX11-1213" fmla="*/ 4228115 w 5348289"/>
                <a:gd name="connsiteY11-1214" fmla="*/ 3489689 h 4237811"/>
                <a:gd name="connsiteX12-1215" fmla="*/ 3499152 w 5348289"/>
                <a:gd name="connsiteY12-1216" fmla="*/ 4237811 h 4237811"/>
                <a:gd name="connsiteX13-1217" fmla="*/ 772952 w 5348289"/>
                <a:gd name="connsiteY13-1218" fmla="*/ 4237474 h 4237811"/>
                <a:gd name="connsiteX14-1219" fmla="*/ 3607 w 5348289"/>
                <a:gd name="connsiteY14-1220" fmla="*/ 3545827 h 4237811"/>
                <a:gd name="connsiteX15-1221" fmla="*/ 0 w 5348289"/>
                <a:gd name="connsiteY15-1222" fmla="*/ 738327 h 4237811"/>
                <a:gd name="connsiteX0-1223" fmla="*/ 0 w 5348289"/>
                <a:gd name="connsiteY0-1224" fmla="*/ 738327 h 4237811"/>
                <a:gd name="connsiteX1-1225" fmla="*/ 808677 w 5348289"/>
                <a:gd name="connsiteY1-1226" fmla="*/ 2334 h 4237811"/>
                <a:gd name="connsiteX2-1227" fmla="*/ 1665181 w 5348289"/>
                <a:gd name="connsiteY2-1228" fmla="*/ 32349 h 4237811"/>
                <a:gd name="connsiteX3-1229" fmla="*/ 2451700 w 5348289"/>
                <a:gd name="connsiteY3-1230" fmla="*/ 312342 h 4237811"/>
                <a:gd name="connsiteX4-1231" fmla="*/ 2659263 w 5348289"/>
                <a:gd name="connsiteY4-1232" fmla="*/ 51486 h 4237811"/>
                <a:gd name="connsiteX5-1233" fmla="*/ 3225855 w 5348289"/>
                <a:gd name="connsiteY5-1234" fmla="*/ 9412 h 4237811"/>
                <a:gd name="connsiteX6-1235" fmla="*/ 4222426 w 5348289"/>
                <a:gd name="connsiteY6-1236" fmla="*/ 723596 h 4237811"/>
                <a:gd name="connsiteX7-1237" fmla="*/ 4255257 w 5348289"/>
                <a:gd name="connsiteY7-1238" fmla="*/ 1568941 h 4237811"/>
                <a:gd name="connsiteX8-1239" fmla="*/ 4762944 w 5348289"/>
                <a:gd name="connsiteY8-1240" fmla="*/ 1605405 h 4237811"/>
                <a:gd name="connsiteX9-1241" fmla="*/ 5348289 w 5348289"/>
                <a:gd name="connsiteY9-1242" fmla="*/ 2174986 h 4237811"/>
                <a:gd name="connsiteX10-1243" fmla="*/ 4286718 w 5348289"/>
                <a:gd name="connsiteY10-1244" fmla="*/ 2427686 h 4237811"/>
                <a:gd name="connsiteX11-1245" fmla="*/ 4228115 w 5348289"/>
                <a:gd name="connsiteY11-1246" fmla="*/ 3489689 h 4237811"/>
                <a:gd name="connsiteX12-1247" fmla="*/ 3499152 w 5348289"/>
                <a:gd name="connsiteY12-1248" fmla="*/ 4237811 h 4237811"/>
                <a:gd name="connsiteX13-1249" fmla="*/ 772952 w 5348289"/>
                <a:gd name="connsiteY13-1250" fmla="*/ 4237474 h 4237811"/>
                <a:gd name="connsiteX14-1251" fmla="*/ 3607 w 5348289"/>
                <a:gd name="connsiteY14-1252" fmla="*/ 3545827 h 4237811"/>
                <a:gd name="connsiteX15-1253" fmla="*/ 0 w 5348289"/>
                <a:gd name="connsiteY15-1254" fmla="*/ 738327 h 4237811"/>
                <a:gd name="connsiteX0-1255" fmla="*/ 0 w 5348289"/>
                <a:gd name="connsiteY0-1256" fmla="*/ 738327 h 4237811"/>
                <a:gd name="connsiteX1-1257" fmla="*/ 808677 w 5348289"/>
                <a:gd name="connsiteY1-1258" fmla="*/ 2334 h 4237811"/>
                <a:gd name="connsiteX2-1259" fmla="*/ 1665181 w 5348289"/>
                <a:gd name="connsiteY2-1260" fmla="*/ 32349 h 4237811"/>
                <a:gd name="connsiteX3-1261" fmla="*/ 2451700 w 5348289"/>
                <a:gd name="connsiteY3-1262" fmla="*/ 312342 h 4237811"/>
                <a:gd name="connsiteX4-1263" fmla="*/ 2659263 w 5348289"/>
                <a:gd name="connsiteY4-1264" fmla="*/ 51486 h 4237811"/>
                <a:gd name="connsiteX5-1265" fmla="*/ 3225855 w 5348289"/>
                <a:gd name="connsiteY5-1266" fmla="*/ 9412 h 4237811"/>
                <a:gd name="connsiteX6-1267" fmla="*/ 4222426 w 5348289"/>
                <a:gd name="connsiteY6-1268" fmla="*/ 723596 h 4237811"/>
                <a:gd name="connsiteX7-1269" fmla="*/ 4255257 w 5348289"/>
                <a:gd name="connsiteY7-1270" fmla="*/ 1568941 h 4237811"/>
                <a:gd name="connsiteX8-1271" fmla="*/ 4762944 w 5348289"/>
                <a:gd name="connsiteY8-1272" fmla="*/ 1605405 h 4237811"/>
                <a:gd name="connsiteX9-1273" fmla="*/ 5348289 w 5348289"/>
                <a:gd name="connsiteY9-1274" fmla="*/ 2174986 h 4237811"/>
                <a:gd name="connsiteX10-1275" fmla="*/ 4286718 w 5348289"/>
                <a:gd name="connsiteY10-1276" fmla="*/ 2427686 h 4237811"/>
                <a:gd name="connsiteX11-1277" fmla="*/ 4228115 w 5348289"/>
                <a:gd name="connsiteY11-1278" fmla="*/ 3489689 h 4237811"/>
                <a:gd name="connsiteX12-1279" fmla="*/ 3499152 w 5348289"/>
                <a:gd name="connsiteY12-1280" fmla="*/ 4237811 h 4237811"/>
                <a:gd name="connsiteX13-1281" fmla="*/ 772952 w 5348289"/>
                <a:gd name="connsiteY13-1282" fmla="*/ 4237474 h 4237811"/>
                <a:gd name="connsiteX14-1283" fmla="*/ 3607 w 5348289"/>
                <a:gd name="connsiteY14-1284" fmla="*/ 3545827 h 4237811"/>
                <a:gd name="connsiteX15-1285" fmla="*/ 0 w 5348289"/>
                <a:gd name="connsiteY15-1286" fmla="*/ 738327 h 4237811"/>
                <a:gd name="connsiteX0-1287" fmla="*/ 0 w 5348289"/>
                <a:gd name="connsiteY0-1288" fmla="*/ 738327 h 4237811"/>
                <a:gd name="connsiteX1-1289" fmla="*/ 808677 w 5348289"/>
                <a:gd name="connsiteY1-1290" fmla="*/ 2334 h 4237811"/>
                <a:gd name="connsiteX2-1291" fmla="*/ 1665181 w 5348289"/>
                <a:gd name="connsiteY2-1292" fmla="*/ 32349 h 4237811"/>
                <a:gd name="connsiteX3-1293" fmla="*/ 2451700 w 5348289"/>
                <a:gd name="connsiteY3-1294" fmla="*/ 312342 h 4237811"/>
                <a:gd name="connsiteX4-1295" fmla="*/ 2659263 w 5348289"/>
                <a:gd name="connsiteY4-1296" fmla="*/ 51486 h 4237811"/>
                <a:gd name="connsiteX5-1297" fmla="*/ 3225855 w 5348289"/>
                <a:gd name="connsiteY5-1298" fmla="*/ 9412 h 4237811"/>
                <a:gd name="connsiteX6-1299" fmla="*/ 4222426 w 5348289"/>
                <a:gd name="connsiteY6-1300" fmla="*/ 723596 h 4237811"/>
                <a:gd name="connsiteX7-1301" fmla="*/ 4255257 w 5348289"/>
                <a:gd name="connsiteY7-1302" fmla="*/ 1568941 h 4237811"/>
                <a:gd name="connsiteX8-1303" fmla="*/ 4762944 w 5348289"/>
                <a:gd name="connsiteY8-1304" fmla="*/ 1605405 h 4237811"/>
                <a:gd name="connsiteX9-1305" fmla="*/ 5348289 w 5348289"/>
                <a:gd name="connsiteY9-1306" fmla="*/ 2174986 h 4237811"/>
                <a:gd name="connsiteX10-1307" fmla="*/ 4286718 w 5348289"/>
                <a:gd name="connsiteY10-1308" fmla="*/ 2427686 h 4237811"/>
                <a:gd name="connsiteX11-1309" fmla="*/ 4228115 w 5348289"/>
                <a:gd name="connsiteY11-1310" fmla="*/ 3489689 h 4237811"/>
                <a:gd name="connsiteX12-1311" fmla="*/ 3499152 w 5348289"/>
                <a:gd name="connsiteY12-1312" fmla="*/ 4237811 h 4237811"/>
                <a:gd name="connsiteX13-1313" fmla="*/ 772952 w 5348289"/>
                <a:gd name="connsiteY13-1314" fmla="*/ 4237474 h 4237811"/>
                <a:gd name="connsiteX14-1315" fmla="*/ 3607 w 5348289"/>
                <a:gd name="connsiteY14-1316" fmla="*/ 3545827 h 4237811"/>
                <a:gd name="connsiteX15-1317" fmla="*/ 0 w 5348289"/>
                <a:gd name="connsiteY15-1318" fmla="*/ 738327 h 4237811"/>
                <a:gd name="connsiteX0-1319" fmla="*/ 0 w 5348289"/>
                <a:gd name="connsiteY0-1320" fmla="*/ 738327 h 4237811"/>
                <a:gd name="connsiteX1-1321" fmla="*/ 808677 w 5348289"/>
                <a:gd name="connsiteY1-1322" fmla="*/ 2334 h 4237811"/>
                <a:gd name="connsiteX2-1323" fmla="*/ 1665181 w 5348289"/>
                <a:gd name="connsiteY2-1324" fmla="*/ 32349 h 4237811"/>
                <a:gd name="connsiteX3-1325" fmla="*/ 2451700 w 5348289"/>
                <a:gd name="connsiteY3-1326" fmla="*/ 312342 h 4237811"/>
                <a:gd name="connsiteX4-1327" fmla="*/ 2659263 w 5348289"/>
                <a:gd name="connsiteY4-1328" fmla="*/ 51486 h 4237811"/>
                <a:gd name="connsiteX5-1329" fmla="*/ 3225855 w 5348289"/>
                <a:gd name="connsiteY5-1330" fmla="*/ 9412 h 4237811"/>
                <a:gd name="connsiteX6-1331" fmla="*/ 4222426 w 5348289"/>
                <a:gd name="connsiteY6-1332" fmla="*/ 723596 h 4237811"/>
                <a:gd name="connsiteX7-1333" fmla="*/ 4255257 w 5348289"/>
                <a:gd name="connsiteY7-1334" fmla="*/ 1568941 h 4237811"/>
                <a:gd name="connsiteX8-1335" fmla="*/ 4762944 w 5348289"/>
                <a:gd name="connsiteY8-1336" fmla="*/ 1605405 h 4237811"/>
                <a:gd name="connsiteX9-1337" fmla="*/ 5348289 w 5348289"/>
                <a:gd name="connsiteY9-1338" fmla="*/ 2174986 h 4237811"/>
                <a:gd name="connsiteX10-1339" fmla="*/ 4286718 w 5348289"/>
                <a:gd name="connsiteY10-1340" fmla="*/ 2427686 h 4237811"/>
                <a:gd name="connsiteX11-1341" fmla="*/ 4228115 w 5348289"/>
                <a:gd name="connsiteY11-1342" fmla="*/ 3489689 h 4237811"/>
                <a:gd name="connsiteX12-1343" fmla="*/ 3499152 w 5348289"/>
                <a:gd name="connsiteY12-1344" fmla="*/ 4237811 h 4237811"/>
                <a:gd name="connsiteX13-1345" fmla="*/ 772952 w 5348289"/>
                <a:gd name="connsiteY13-1346" fmla="*/ 4237474 h 4237811"/>
                <a:gd name="connsiteX14-1347" fmla="*/ 3607 w 5348289"/>
                <a:gd name="connsiteY14-1348" fmla="*/ 3545827 h 4237811"/>
                <a:gd name="connsiteX15-1349" fmla="*/ 0 w 5348289"/>
                <a:gd name="connsiteY15-1350" fmla="*/ 738327 h 4237811"/>
                <a:gd name="connsiteX0-1351" fmla="*/ 0 w 5348289"/>
                <a:gd name="connsiteY0-1352" fmla="*/ 738327 h 4237811"/>
                <a:gd name="connsiteX1-1353" fmla="*/ 808677 w 5348289"/>
                <a:gd name="connsiteY1-1354" fmla="*/ 2334 h 4237811"/>
                <a:gd name="connsiteX2-1355" fmla="*/ 1665181 w 5348289"/>
                <a:gd name="connsiteY2-1356" fmla="*/ 32349 h 4237811"/>
                <a:gd name="connsiteX3-1357" fmla="*/ 2451700 w 5348289"/>
                <a:gd name="connsiteY3-1358" fmla="*/ 312342 h 4237811"/>
                <a:gd name="connsiteX4-1359" fmla="*/ 2659263 w 5348289"/>
                <a:gd name="connsiteY4-1360" fmla="*/ 51486 h 4237811"/>
                <a:gd name="connsiteX5-1361" fmla="*/ 3225855 w 5348289"/>
                <a:gd name="connsiteY5-1362" fmla="*/ 9412 h 4237811"/>
                <a:gd name="connsiteX6-1363" fmla="*/ 4222426 w 5348289"/>
                <a:gd name="connsiteY6-1364" fmla="*/ 723596 h 4237811"/>
                <a:gd name="connsiteX7-1365" fmla="*/ 4255257 w 5348289"/>
                <a:gd name="connsiteY7-1366" fmla="*/ 1568941 h 4237811"/>
                <a:gd name="connsiteX8-1367" fmla="*/ 4762944 w 5348289"/>
                <a:gd name="connsiteY8-1368" fmla="*/ 1605405 h 4237811"/>
                <a:gd name="connsiteX9-1369" fmla="*/ 5348289 w 5348289"/>
                <a:gd name="connsiteY9-1370" fmla="*/ 2174986 h 4237811"/>
                <a:gd name="connsiteX10-1371" fmla="*/ 4286718 w 5348289"/>
                <a:gd name="connsiteY10-1372" fmla="*/ 2427686 h 4237811"/>
                <a:gd name="connsiteX11-1373" fmla="*/ 4228115 w 5348289"/>
                <a:gd name="connsiteY11-1374" fmla="*/ 3489689 h 4237811"/>
                <a:gd name="connsiteX12-1375" fmla="*/ 3499152 w 5348289"/>
                <a:gd name="connsiteY12-1376" fmla="*/ 4237811 h 4237811"/>
                <a:gd name="connsiteX13-1377" fmla="*/ 772952 w 5348289"/>
                <a:gd name="connsiteY13-1378" fmla="*/ 4237474 h 4237811"/>
                <a:gd name="connsiteX14-1379" fmla="*/ 3607 w 5348289"/>
                <a:gd name="connsiteY14-1380" fmla="*/ 3545827 h 4237811"/>
                <a:gd name="connsiteX15-1381" fmla="*/ 0 w 5348289"/>
                <a:gd name="connsiteY15-1382" fmla="*/ 738327 h 4237811"/>
                <a:gd name="connsiteX0-1383" fmla="*/ 0 w 5348289"/>
                <a:gd name="connsiteY0-1384" fmla="*/ 738327 h 4237811"/>
                <a:gd name="connsiteX1-1385" fmla="*/ 808677 w 5348289"/>
                <a:gd name="connsiteY1-1386" fmla="*/ 2334 h 4237811"/>
                <a:gd name="connsiteX2-1387" fmla="*/ 1665181 w 5348289"/>
                <a:gd name="connsiteY2-1388" fmla="*/ 32349 h 4237811"/>
                <a:gd name="connsiteX3-1389" fmla="*/ 2451700 w 5348289"/>
                <a:gd name="connsiteY3-1390" fmla="*/ 312342 h 4237811"/>
                <a:gd name="connsiteX4-1391" fmla="*/ 2659263 w 5348289"/>
                <a:gd name="connsiteY4-1392" fmla="*/ 51486 h 4237811"/>
                <a:gd name="connsiteX5-1393" fmla="*/ 3225855 w 5348289"/>
                <a:gd name="connsiteY5-1394" fmla="*/ 9412 h 4237811"/>
                <a:gd name="connsiteX6-1395" fmla="*/ 4222426 w 5348289"/>
                <a:gd name="connsiteY6-1396" fmla="*/ 723596 h 4237811"/>
                <a:gd name="connsiteX7-1397" fmla="*/ 4255257 w 5348289"/>
                <a:gd name="connsiteY7-1398" fmla="*/ 1568941 h 4237811"/>
                <a:gd name="connsiteX8-1399" fmla="*/ 4762944 w 5348289"/>
                <a:gd name="connsiteY8-1400" fmla="*/ 1605405 h 4237811"/>
                <a:gd name="connsiteX9-1401" fmla="*/ 5348289 w 5348289"/>
                <a:gd name="connsiteY9-1402" fmla="*/ 2174986 h 4237811"/>
                <a:gd name="connsiteX10-1403" fmla="*/ 4286718 w 5348289"/>
                <a:gd name="connsiteY10-1404" fmla="*/ 2427686 h 4237811"/>
                <a:gd name="connsiteX11-1405" fmla="*/ 4228115 w 5348289"/>
                <a:gd name="connsiteY11-1406" fmla="*/ 3489689 h 4237811"/>
                <a:gd name="connsiteX12-1407" fmla="*/ 3499152 w 5348289"/>
                <a:gd name="connsiteY12-1408" fmla="*/ 4237811 h 4237811"/>
                <a:gd name="connsiteX13-1409" fmla="*/ 772952 w 5348289"/>
                <a:gd name="connsiteY13-1410" fmla="*/ 4237474 h 4237811"/>
                <a:gd name="connsiteX14-1411" fmla="*/ 3607 w 5348289"/>
                <a:gd name="connsiteY14-1412" fmla="*/ 3545827 h 4237811"/>
                <a:gd name="connsiteX15-1413" fmla="*/ 0 w 5348289"/>
                <a:gd name="connsiteY15-1414" fmla="*/ 738327 h 4237811"/>
                <a:gd name="connsiteX0-1415" fmla="*/ 0 w 5348289"/>
                <a:gd name="connsiteY0-1416" fmla="*/ 738327 h 4237811"/>
                <a:gd name="connsiteX1-1417" fmla="*/ 808677 w 5348289"/>
                <a:gd name="connsiteY1-1418" fmla="*/ 2334 h 4237811"/>
                <a:gd name="connsiteX2-1419" fmla="*/ 1665181 w 5348289"/>
                <a:gd name="connsiteY2-1420" fmla="*/ 32349 h 4237811"/>
                <a:gd name="connsiteX3-1421" fmla="*/ 2451700 w 5348289"/>
                <a:gd name="connsiteY3-1422" fmla="*/ 312342 h 4237811"/>
                <a:gd name="connsiteX4-1423" fmla="*/ 2659263 w 5348289"/>
                <a:gd name="connsiteY4-1424" fmla="*/ 51486 h 4237811"/>
                <a:gd name="connsiteX5-1425" fmla="*/ 3225855 w 5348289"/>
                <a:gd name="connsiteY5-1426" fmla="*/ 9412 h 4237811"/>
                <a:gd name="connsiteX6-1427" fmla="*/ 4222426 w 5348289"/>
                <a:gd name="connsiteY6-1428" fmla="*/ 723596 h 4237811"/>
                <a:gd name="connsiteX7-1429" fmla="*/ 4255257 w 5348289"/>
                <a:gd name="connsiteY7-1430" fmla="*/ 1568941 h 4237811"/>
                <a:gd name="connsiteX8-1431" fmla="*/ 4762944 w 5348289"/>
                <a:gd name="connsiteY8-1432" fmla="*/ 1605405 h 4237811"/>
                <a:gd name="connsiteX9-1433" fmla="*/ 5348289 w 5348289"/>
                <a:gd name="connsiteY9-1434" fmla="*/ 2174986 h 4237811"/>
                <a:gd name="connsiteX10-1435" fmla="*/ 4286718 w 5348289"/>
                <a:gd name="connsiteY10-1436" fmla="*/ 2427686 h 4237811"/>
                <a:gd name="connsiteX11-1437" fmla="*/ 4228115 w 5348289"/>
                <a:gd name="connsiteY11-1438" fmla="*/ 3489689 h 4237811"/>
                <a:gd name="connsiteX12-1439" fmla="*/ 3499152 w 5348289"/>
                <a:gd name="connsiteY12-1440" fmla="*/ 4237811 h 4237811"/>
                <a:gd name="connsiteX13-1441" fmla="*/ 772952 w 5348289"/>
                <a:gd name="connsiteY13-1442" fmla="*/ 4237474 h 4237811"/>
                <a:gd name="connsiteX14-1443" fmla="*/ 3607 w 5348289"/>
                <a:gd name="connsiteY14-1444" fmla="*/ 3545827 h 4237811"/>
                <a:gd name="connsiteX15-1445" fmla="*/ 0 w 5348289"/>
                <a:gd name="connsiteY15-1446" fmla="*/ 738327 h 4237811"/>
                <a:gd name="connsiteX0-1447" fmla="*/ 0 w 5348289"/>
                <a:gd name="connsiteY0-1448" fmla="*/ 738327 h 4237811"/>
                <a:gd name="connsiteX1-1449" fmla="*/ 808677 w 5348289"/>
                <a:gd name="connsiteY1-1450" fmla="*/ 2334 h 4237811"/>
                <a:gd name="connsiteX2-1451" fmla="*/ 1665181 w 5348289"/>
                <a:gd name="connsiteY2-1452" fmla="*/ 32349 h 4237811"/>
                <a:gd name="connsiteX3-1453" fmla="*/ 2451700 w 5348289"/>
                <a:gd name="connsiteY3-1454" fmla="*/ 312342 h 4237811"/>
                <a:gd name="connsiteX4-1455" fmla="*/ 2659263 w 5348289"/>
                <a:gd name="connsiteY4-1456" fmla="*/ 51486 h 4237811"/>
                <a:gd name="connsiteX5-1457" fmla="*/ 3225855 w 5348289"/>
                <a:gd name="connsiteY5-1458" fmla="*/ 9412 h 4237811"/>
                <a:gd name="connsiteX6-1459" fmla="*/ 4222426 w 5348289"/>
                <a:gd name="connsiteY6-1460" fmla="*/ 723596 h 4237811"/>
                <a:gd name="connsiteX7-1461" fmla="*/ 4255257 w 5348289"/>
                <a:gd name="connsiteY7-1462" fmla="*/ 1568941 h 4237811"/>
                <a:gd name="connsiteX8-1463" fmla="*/ 4762944 w 5348289"/>
                <a:gd name="connsiteY8-1464" fmla="*/ 1605405 h 4237811"/>
                <a:gd name="connsiteX9-1465" fmla="*/ 5348289 w 5348289"/>
                <a:gd name="connsiteY9-1466" fmla="*/ 2174986 h 4237811"/>
                <a:gd name="connsiteX10-1467" fmla="*/ 4286718 w 5348289"/>
                <a:gd name="connsiteY10-1468" fmla="*/ 2427686 h 4237811"/>
                <a:gd name="connsiteX11-1469" fmla="*/ 4228115 w 5348289"/>
                <a:gd name="connsiteY11-1470" fmla="*/ 3489689 h 4237811"/>
                <a:gd name="connsiteX12-1471" fmla="*/ 3499152 w 5348289"/>
                <a:gd name="connsiteY12-1472" fmla="*/ 4237811 h 4237811"/>
                <a:gd name="connsiteX13-1473" fmla="*/ 772952 w 5348289"/>
                <a:gd name="connsiteY13-1474" fmla="*/ 4237474 h 4237811"/>
                <a:gd name="connsiteX14-1475" fmla="*/ 3607 w 5348289"/>
                <a:gd name="connsiteY14-1476" fmla="*/ 3545827 h 4237811"/>
                <a:gd name="connsiteX15-1477" fmla="*/ 0 w 5348289"/>
                <a:gd name="connsiteY15-1478" fmla="*/ 738327 h 4237811"/>
                <a:gd name="connsiteX0-1479" fmla="*/ 0 w 5348289"/>
                <a:gd name="connsiteY0-1480" fmla="*/ 738327 h 4237811"/>
                <a:gd name="connsiteX1-1481" fmla="*/ 808677 w 5348289"/>
                <a:gd name="connsiteY1-1482" fmla="*/ 2334 h 4237811"/>
                <a:gd name="connsiteX2-1483" fmla="*/ 1665181 w 5348289"/>
                <a:gd name="connsiteY2-1484" fmla="*/ 32349 h 4237811"/>
                <a:gd name="connsiteX3-1485" fmla="*/ 2451700 w 5348289"/>
                <a:gd name="connsiteY3-1486" fmla="*/ 312342 h 4237811"/>
                <a:gd name="connsiteX4-1487" fmla="*/ 2659263 w 5348289"/>
                <a:gd name="connsiteY4-1488" fmla="*/ 51486 h 4237811"/>
                <a:gd name="connsiteX5-1489" fmla="*/ 3225855 w 5348289"/>
                <a:gd name="connsiteY5-1490" fmla="*/ 9412 h 4237811"/>
                <a:gd name="connsiteX6-1491" fmla="*/ 4222426 w 5348289"/>
                <a:gd name="connsiteY6-1492" fmla="*/ 723596 h 4237811"/>
                <a:gd name="connsiteX7-1493" fmla="*/ 4255257 w 5348289"/>
                <a:gd name="connsiteY7-1494" fmla="*/ 1568941 h 4237811"/>
                <a:gd name="connsiteX8-1495" fmla="*/ 4762944 w 5348289"/>
                <a:gd name="connsiteY8-1496" fmla="*/ 1605405 h 4237811"/>
                <a:gd name="connsiteX9-1497" fmla="*/ 5348289 w 5348289"/>
                <a:gd name="connsiteY9-1498" fmla="*/ 2174986 h 4237811"/>
                <a:gd name="connsiteX10-1499" fmla="*/ 4286718 w 5348289"/>
                <a:gd name="connsiteY10-1500" fmla="*/ 2427686 h 4237811"/>
                <a:gd name="connsiteX11-1501" fmla="*/ 4228115 w 5348289"/>
                <a:gd name="connsiteY11-1502" fmla="*/ 3489689 h 4237811"/>
                <a:gd name="connsiteX12-1503" fmla="*/ 3499152 w 5348289"/>
                <a:gd name="connsiteY12-1504" fmla="*/ 4237811 h 4237811"/>
                <a:gd name="connsiteX13-1505" fmla="*/ 772952 w 5348289"/>
                <a:gd name="connsiteY13-1506" fmla="*/ 4237474 h 4237811"/>
                <a:gd name="connsiteX14-1507" fmla="*/ 3607 w 5348289"/>
                <a:gd name="connsiteY14-1508" fmla="*/ 3545827 h 4237811"/>
                <a:gd name="connsiteX15-1509" fmla="*/ 0 w 5348289"/>
                <a:gd name="connsiteY15-1510" fmla="*/ 738327 h 4237811"/>
                <a:gd name="connsiteX0-1511" fmla="*/ 0 w 5348289"/>
                <a:gd name="connsiteY0-1512" fmla="*/ 738327 h 4237956"/>
                <a:gd name="connsiteX1-1513" fmla="*/ 808677 w 5348289"/>
                <a:gd name="connsiteY1-1514" fmla="*/ 2334 h 4237956"/>
                <a:gd name="connsiteX2-1515" fmla="*/ 1665181 w 5348289"/>
                <a:gd name="connsiteY2-1516" fmla="*/ 32349 h 4237956"/>
                <a:gd name="connsiteX3-1517" fmla="*/ 2451700 w 5348289"/>
                <a:gd name="connsiteY3-1518" fmla="*/ 312342 h 4237956"/>
                <a:gd name="connsiteX4-1519" fmla="*/ 2659263 w 5348289"/>
                <a:gd name="connsiteY4-1520" fmla="*/ 51486 h 4237956"/>
                <a:gd name="connsiteX5-1521" fmla="*/ 3225855 w 5348289"/>
                <a:gd name="connsiteY5-1522" fmla="*/ 9412 h 4237956"/>
                <a:gd name="connsiteX6-1523" fmla="*/ 4222426 w 5348289"/>
                <a:gd name="connsiteY6-1524" fmla="*/ 723596 h 4237956"/>
                <a:gd name="connsiteX7-1525" fmla="*/ 4255257 w 5348289"/>
                <a:gd name="connsiteY7-1526" fmla="*/ 1568941 h 4237956"/>
                <a:gd name="connsiteX8-1527" fmla="*/ 4762944 w 5348289"/>
                <a:gd name="connsiteY8-1528" fmla="*/ 1605405 h 4237956"/>
                <a:gd name="connsiteX9-1529" fmla="*/ 5348289 w 5348289"/>
                <a:gd name="connsiteY9-1530" fmla="*/ 2174986 h 4237956"/>
                <a:gd name="connsiteX10-1531" fmla="*/ 4286718 w 5348289"/>
                <a:gd name="connsiteY10-1532" fmla="*/ 2427686 h 4237956"/>
                <a:gd name="connsiteX11-1533" fmla="*/ 4228115 w 5348289"/>
                <a:gd name="connsiteY11-1534" fmla="*/ 3489689 h 4237956"/>
                <a:gd name="connsiteX12-1535" fmla="*/ 3499152 w 5348289"/>
                <a:gd name="connsiteY12-1536" fmla="*/ 4237811 h 4237956"/>
                <a:gd name="connsiteX13-1537" fmla="*/ 772952 w 5348289"/>
                <a:gd name="connsiteY13-1538" fmla="*/ 4237474 h 4237956"/>
                <a:gd name="connsiteX14-1539" fmla="*/ 3607 w 5348289"/>
                <a:gd name="connsiteY14-1540" fmla="*/ 3545827 h 4237956"/>
                <a:gd name="connsiteX15-1541" fmla="*/ 0 w 5348289"/>
                <a:gd name="connsiteY15-1542" fmla="*/ 738327 h 4237956"/>
                <a:gd name="connsiteX0-1543" fmla="*/ 0 w 5348289"/>
                <a:gd name="connsiteY0-1544" fmla="*/ 738327 h 4237917"/>
                <a:gd name="connsiteX1-1545" fmla="*/ 808677 w 5348289"/>
                <a:gd name="connsiteY1-1546" fmla="*/ 2334 h 4237917"/>
                <a:gd name="connsiteX2-1547" fmla="*/ 1665181 w 5348289"/>
                <a:gd name="connsiteY2-1548" fmla="*/ 32349 h 4237917"/>
                <a:gd name="connsiteX3-1549" fmla="*/ 2451700 w 5348289"/>
                <a:gd name="connsiteY3-1550" fmla="*/ 312342 h 4237917"/>
                <a:gd name="connsiteX4-1551" fmla="*/ 2659263 w 5348289"/>
                <a:gd name="connsiteY4-1552" fmla="*/ 51486 h 4237917"/>
                <a:gd name="connsiteX5-1553" fmla="*/ 3225855 w 5348289"/>
                <a:gd name="connsiteY5-1554" fmla="*/ 9412 h 4237917"/>
                <a:gd name="connsiteX6-1555" fmla="*/ 4222426 w 5348289"/>
                <a:gd name="connsiteY6-1556" fmla="*/ 723596 h 4237917"/>
                <a:gd name="connsiteX7-1557" fmla="*/ 4255257 w 5348289"/>
                <a:gd name="connsiteY7-1558" fmla="*/ 1568941 h 4237917"/>
                <a:gd name="connsiteX8-1559" fmla="*/ 4762944 w 5348289"/>
                <a:gd name="connsiteY8-1560" fmla="*/ 1605405 h 4237917"/>
                <a:gd name="connsiteX9-1561" fmla="*/ 5348289 w 5348289"/>
                <a:gd name="connsiteY9-1562" fmla="*/ 2174986 h 4237917"/>
                <a:gd name="connsiteX10-1563" fmla="*/ 4286718 w 5348289"/>
                <a:gd name="connsiteY10-1564" fmla="*/ 2427686 h 4237917"/>
                <a:gd name="connsiteX11-1565" fmla="*/ 4228115 w 5348289"/>
                <a:gd name="connsiteY11-1566" fmla="*/ 3489689 h 4237917"/>
                <a:gd name="connsiteX12-1567" fmla="*/ 3499152 w 5348289"/>
                <a:gd name="connsiteY12-1568" fmla="*/ 4237811 h 4237917"/>
                <a:gd name="connsiteX13-1569" fmla="*/ 772952 w 5348289"/>
                <a:gd name="connsiteY13-1570" fmla="*/ 4237474 h 4237917"/>
                <a:gd name="connsiteX14-1571" fmla="*/ 3607 w 5348289"/>
                <a:gd name="connsiteY14-1572" fmla="*/ 3545827 h 4237917"/>
                <a:gd name="connsiteX15-1573" fmla="*/ 0 w 5348289"/>
                <a:gd name="connsiteY15-1574" fmla="*/ 738327 h 4237917"/>
                <a:gd name="connsiteX0-1575" fmla="*/ 0 w 5348289"/>
                <a:gd name="connsiteY0-1576" fmla="*/ 738327 h 4237816"/>
                <a:gd name="connsiteX1-1577" fmla="*/ 808677 w 5348289"/>
                <a:gd name="connsiteY1-1578" fmla="*/ 2334 h 4237816"/>
                <a:gd name="connsiteX2-1579" fmla="*/ 1665181 w 5348289"/>
                <a:gd name="connsiteY2-1580" fmla="*/ 32349 h 4237816"/>
                <a:gd name="connsiteX3-1581" fmla="*/ 2451700 w 5348289"/>
                <a:gd name="connsiteY3-1582" fmla="*/ 312342 h 4237816"/>
                <a:gd name="connsiteX4-1583" fmla="*/ 2659263 w 5348289"/>
                <a:gd name="connsiteY4-1584" fmla="*/ 51486 h 4237816"/>
                <a:gd name="connsiteX5-1585" fmla="*/ 3225855 w 5348289"/>
                <a:gd name="connsiteY5-1586" fmla="*/ 9412 h 4237816"/>
                <a:gd name="connsiteX6-1587" fmla="*/ 4222426 w 5348289"/>
                <a:gd name="connsiteY6-1588" fmla="*/ 723596 h 4237816"/>
                <a:gd name="connsiteX7-1589" fmla="*/ 4255257 w 5348289"/>
                <a:gd name="connsiteY7-1590" fmla="*/ 1568941 h 4237816"/>
                <a:gd name="connsiteX8-1591" fmla="*/ 4762944 w 5348289"/>
                <a:gd name="connsiteY8-1592" fmla="*/ 1605405 h 4237816"/>
                <a:gd name="connsiteX9-1593" fmla="*/ 5348289 w 5348289"/>
                <a:gd name="connsiteY9-1594" fmla="*/ 2174986 h 4237816"/>
                <a:gd name="connsiteX10-1595" fmla="*/ 4286718 w 5348289"/>
                <a:gd name="connsiteY10-1596" fmla="*/ 2427686 h 4237816"/>
                <a:gd name="connsiteX11-1597" fmla="*/ 4228115 w 5348289"/>
                <a:gd name="connsiteY11-1598" fmla="*/ 3489689 h 4237816"/>
                <a:gd name="connsiteX12-1599" fmla="*/ 3499152 w 5348289"/>
                <a:gd name="connsiteY12-1600" fmla="*/ 4237811 h 4237816"/>
                <a:gd name="connsiteX13-1601" fmla="*/ 772952 w 5348289"/>
                <a:gd name="connsiteY13-1602" fmla="*/ 4237474 h 4237816"/>
                <a:gd name="connsiteX14-1603" fmla="*/ 3607 w 5348289"/>
                <a:gd name="connsiteY14-1604" fmla="*/ 3545827 h 4237816"/>
                <a:gd name="connsiteX15-1605" fmla="*/ 0 w 5348289"/>
                <a:gd name="connsiteY15-1606" fmla="*/ 738327 h 4237816"/>
                <a:gd name="connsiteX0-1607" fmla="*/ 0 w 5348289"/>
                <a:gd name="connsiteY0-1608" fmla="*/ 738327 h 4237816"/>
                <a:gd name="connsiteX1-1609" fmla="*/ 808677 w 5348289"/>
                <a:gd name="connsiteY1-1610" fmla="*/ 2334 h 4237816"/>
                <a:gd name="connsiteX2-1611" fmla="*/ 1665181 w 5348289"/>
                <a:gd name="connsiteY2-1612" fmla="*/ 32349 h 4237816"/>
                <a:gd name="connsiteX3-1613" fmla="*/ 2451700 w 5348289"/>
                <a:gd name="connsiteY3-1614" fmla="*/ 312342 h 4237816"/>
                <a:gd name="connsiteX4-1615" fmla="*/ 2659263 w 5348289"/>
                <a:gd name="connsiteY4-1616" fmla="*/ 51486 h 4237816"/>
                <a:gd name="connsiteX5-1617" fmla="*/ 3225855 w 5348289"/>
                <a:gd name="connsiteY5-1618" fmla="*/ 9412 h 4237816"/>
                <a:gd name="connsiteX6-1619" fmla="*/ 4222426 w 5348289"/>
                <a:gd name="connsiteY6-1620" fmla="*/ 723596 h 4237816"/>
                <a:gd name="connsiteX7-1621" fmla="*/ 4255257 w 5348289"/>
                <a:gd name="connsiteY7-1622" fmla="*/ 1568941 h 4237816"/>
                <a:gd name="connsiteX8-1623" fmla="*/ 4762944 w 5348289"/>
                <a:gd name="connsiteY8-1624" fmla="*/ 1605405 h 4237816"/>
                <a:gd name="connsiteX9-1625" fmla="*/ 5348289 w 5348289"/>
                <a:gd name="connsiteY9-1626" fmla="*/ 2174986 h 4237816"/>
                <a:gd name="connsiteX10-1627" fmla="*/ 4286718 w 5348289"/>
                <a:gd name="connsiteY10-1628" fmla="*/ 2427686 h 4237816"/>
                <a:gd name="connsiteX11-1629" fmla="*/ 4228115 w 5348289"/>
                <a:gd name="connsiteY11-1630" fmla="*/ 3489689 h 4237816"/>
                <a:gd name="connsiteX12-1631" fmla="*/ 3499152 w 5348289"/>
                <a:gd name="connsiteY12-1632" fmla="*/ 4237811 h 4237816"/>
                <a:gd name="connsiteX13-1633" fmla="*/ 772952 w 5348289"/>
                <a:gd name="connsiteY13-1634" fmla="*/ 4237474 h 4237816"/>
                <a:gd name="connsiteX14-1635" fmla="*/ 3607 w 5348289"/>
                <a:gd name="connsiteY14-1636" fmla="*/ 3545827 h 4237816"/>
                <a:gd name="connsiteX15-1637" fmla="*/ 0 w 5348289"/>
                <a:gd name="connsiteY15-1638" fmla="*/ 738327 h 4237816"/>
                <a:gd name="connsiteX0-1639" fmla="*/ 0 w 5348289"/>
                <a:gd name="connsiteY0-1640" fmla="*/ 738327 h 4237811"/>
                <a:gd name="connsiteX1-1641" fmla="*/ 808677 w 5348289"/>
                <a:gd name="connsiteY1-1642" fmla="*/ 2334 h 4237811"/>
                <a:gd name="connsiteX2-1643" fmla="*/ 1665181 w 5348289"/>
                <a:gd name="connsiteY2-1644" fmla="*/ 32349 h 4237811"/>
                <a:gd name="connsiteX3-1645" fmla="*/ 2451700 w 5348289"/>
                <a:gd name="connsiteY3-1646" fmla="*/ 312342 h 4237811"/>
                <a:gd name="connsiteX4-1647" fmla="*/ 2659263 w 5348289"/>
                <a:gd name="connsiteY4-1648" fmla="*/ 51486 h 4237811"/>
                <a:gd name="connsiteX5-1649" fmla="*/ 3225855 w 5348289"/>
                <a:gd name="connsiteY5-1650" fmla="*/ 9412 h 4237811"/>
                <a:gd name="connsiteX6-1651" fmla="*/ 4222426 w 5348289"/>
                <a:gd name="connsiteY6-1652" fmla="*/ 723596 h 4237811"/>
                <a:gd name="connsiteX7-1653" fmla="*/ 4255257 w 5348289"/>
                <a:gd name="connsiteY7-1654" fmla="*/ 1568941 h 4237811"/>
                <a:gd name="connsiteX8-1655" fmla="*/ 4762944 w 5348289"/>
                <a:gd name="connsiteY8-1656" fmla="*/ 1605405 h 4237811"/>
                <a:gd name="connsiteX9-1657" fmla="*/ 5348289 w 5348289"/>
                <a:gd name="connsiteY9-1658" fmla="*/ 2174986 h 4237811"/>
                <a:gd name="connsiteX10-1659" fmla="*/ 4286718 w 5348289"/>
                <a:gd name="connsiteY10-1660" fmla="*/ 2427686 h 4237811"/>
                <a:gd name="connsiteX11-1661" fmla="*/ 4228115 w 5348289"/>
                <a:gd name="connsiteY11-1662" fmla="*/ 3489689 h 4237811"/>
                <a:gd name="connsiteX12-1663" fmla="*/ 3499152 w 5348289"/>
                <a:gd name="connsiteY12-1664" fmla="*/ 4237811 h 4237811"/>
                <a:gd name="connsiteX13-1665" fmla="*/ 772952 w 5348289"/>
                <a:gd name="connsiteY13-1666" fmla="*/ 4237474 h 4237811"/>
                <a:gd name="connsiteX14-1667" fmla="*/ 3607 w 5348289"/>
                <a:gd name="connsiteY14-1668" fmla="*/ 3545827 h 4237811"/>
                <a:gd name="connsiteX15-1669" fmla="*/ 0 w 5348289"/>
                <a:gd name="connsiteY15-1670" fmla="*/ 738327 h 4237811"/>
                <a:gd name="connsiteX0-1671" fmla="*/ 0 w 5348289"/>
                <a:gd name="connsiteY0-1672" fmla="*/ 738327 h 4237811"/>
                <a:gd name="connsiteX1-1673" fmla="*/ 808677 w 5348289"/>
                <a:gd name="connsiteY1-1674" fmla="*/ 2334 h 4237811"/>
                <a:gd name="connsiteX2-1675" fmla="*/ 1665181 w 5348289"/>
                <a:gd name="connsiteY2-1676" fmla="*/ 32349 h 4237811"/>
                <a:gd name="connsiteX3-1677" fmla="*/ 2451700 w 5348289"/>
                <a:gd name="connsiteY3-1678" fmla="*/ 312342 h 4237811"/>
                <a:gd name="connsiteX4-1679" fmla="*/ 2659263 w 5348289"/>
                <a:gd name="connsiteY4-1680" fmla="*/ 51486 h 4237811"/>
                <a:gd name="connsiteX5-1681" fmla="*/ 3225855 w 5348289"/>
                <a:gd name="connsiteY5-1682" fmla="*/ 9412 h 4237811"/>
                <a:gd name="connsiteX6-1683" fmla="*/ 4222426 w 5348289"/>
                <a:gd name="connsiteY6-1684" fmla="*/ 723596 h 4237811"/>
                <a:gd name="connsiteX7-1685" fmla="*/ 4255257 w 5348289"/>
                <a:gd name="connsiteY7-1686" fmla="*/ 1568941 h 4237811"/>
                <a:gd name="connsiteX8-1687" fmla="*/ 4762944 w 5348289"/>
                <a:gd name="connsiteY8-1688" fmla="*/ 1605405 h 4237811"/>
                <a:gd name="connsiteX9-1689" fmla="*/ 5348289 w 5348289"/>
                <a:gd name="connsiteY9-1690" fmla="*/ 2174986 h 4237811"/>
                <a:gd name="connsiteX10-1691" fmla="*/ 4286718 w 5348289"/>
                <a:gd name="connsiteY10-1692" fmla="*/ 2427686 h 4237811"/>
                <a:gd name="connsiteX11-1693" fmla="*/ 4228115 w 5348289"/>
                <a:gd name="connsiteY11-1694" fmla="*/ 3489689 h 4237811"/>
                <a:gd name="connsiteX12-1695" fmla="*/ 3499152 w 5348289"/>
                <a:gd name="connsiteY12-1696" fmla="*/ 4237811 h 4237811"/>
                <a:gd name="connsiteX13-1697" fmla="*/ 772952 w 5348289"/>
                <a:gd name="connsiteY13-1698" fmla="*/ 4237474 h 4237811"/>
                <a:gd name="connsiteX14-1699" fmla="*/ 3607 w 5348289"/>
                <a:gd name="connsiteY14-1700" fmla="*/ 3545827 h 4237811"/>
                <a:gd name="connsiteX15-1701" fmla="*/ 0 w 5348289"/>
                <a:gd name="connsiteY15-1702" fmla="*/ 738327 h 4237811"/>
                <a:gd name="connsiteX0-1703" fmla="*/ 0 w 5348289"/>
                <a:gd name="connsiteY0-1704" fmla="*/ 738327 h 4237864"/>
                <a:gd name="connsiteX1-1705" fmla="*/ 808677 w 5348289"/>
                <a:gd name="connsiteY1-1706" fmla="*/ 2334 h 4237864"/>
                <a:gd name="connsiteX2-1707" fmla="*/ 1665181 w 5348289"/>
                <a:gd name="connsiteY2-1708" fmla="*/ 32349 h 4237864"/>
                <a:gd name="connsiteX3-1709" fmla="*/ 2451700 w 5348289"/>
                <a:gd name="connsiteY3-1710" fmla="*/ 312342 h 4237864"/>
                <a:gd name="connsiteX4-1711" fmla="*/ 2659263 w 5348289"/>
                <a:gd name="connsiteY4-1712" fmla="*/ 51486 h 4237864"/>
                <a:gd name="connsiteX5-1713" fmla="*/ 3225855 w 5348289"/>
                <a:gd name="connsiteY5-1714" fmla="*/ 9412 h 4237864"/>
                <a:gd name="connsiteX6-1715" fmla="*/ 4222426 w 5348289"/>
                <a:gd name="connsiteY6-1716" fmla="*/ 723596 h 4237864"/>
                <a:gd name="connsiteX7-1717" fmla="*/ 4255257 w 5348289"/>
                <a:gd name="connsiteY7-1718" fmla="*/ 1568941 h 4237864"/>
                <a:gd name="connsiteX8-1719" fmla="*/ 4762944 w 5348289"/>
                <a:gd name="connsiteY8-1720" fmla="*/ 1605405 h 4237864"/>
                <a:gd name="connsiteX9-1721" fmla="*/ 5348289 w 5348289"/>
                <a:gd name="connsiteY9-1722" fmla="*/ 2174986 h 4237864"/>
                <a:gd name="connsiteX10-1723" fmla="*/ 4286718 w 5348289"/>
                <a:gd name="connsiteY10-1724" fmla="*/ 2427686 h 4237864"/>
                <a:gd name="connsiteX11-1725" fmla="*/ 4228115 w 5348289"/>
                <a:gd name="connsiteY11-1726" fmla="*/ 3489689 h 4237864"/>
                <a:gd name="connsiteX12-1727" fmla="*/ 3499152 w 5348289"/>
                <a:gd name="connsiteY12-1728" fmla="*/ 4237811 h 4237864"/>
                <a:gd name="connsiteX13-1729" fmla="*/ 772952 w 5348289"/>
                <a:gd name="connsiteY13-1730" fmla="*/ 4237474 h 4237864"/>
                <a:gd name="connsiteX14-1731" fmla="*/ 3607 w 5348289"/>
                <a:gd name="connsiteY14-1732" fmla="*/ 3545827 h 4237864"/>
                <a:gd name="connsiteX15-1733" fmla="*/ 0 w 5348289"/>
                <a:gd name="connsiteY15-1734" fmla="*/ 738327 h 4237864"/>
                <a:gd name="connsiteX0-1735" fmla="*/ 0 w 5348289"/>
                <a:gd name="connsiteY0-1736" fmla="*/ 738327 h 4237864"/>
                <a:gd name="connsiteX1-1737" fmla="*/ 808677 w 5348289"/>
                <a:gd name="connsiteY1-1738" fmla="*/ 2334 h 4237864"/>
                <a:gd name="connsiteX2-1739" fmla="*/ 1665181 w 5348289"/>
                <a:gd name="connsiteY2-1740" fmla="*/ 32349 h 4237864"/>
                <a:gd name="connsiteX3-1741" fmla="*/ 2451700 w 5348289"/>
                <a:gd name="connsiteY3-1742" fmla="*/ 312342 h 4237864"/>
                <a:gd name="connsiteX4-1743" fmla="*/ 2659263 w 5348289"/>
                <a:gd name="connsiteY4-1744" fmla="*/ 51486 h 4237864"/>
                <a:gd name="connsiteX5-1745" fmla="*/ 3225855 w 5348289"/>
                <a:gd name="connsiteY5-1746" fmla="*/ 9412 h 4237864"/>
                <a:gd name="connsiteX6-1747" fmla="*/ 4222426 w 5348289"/>
                <a:gd name="connsiteY6-1748" fmla="*/ 723596 h 4237864"/>
                <a:gd name="connsiteX7-1749" fmla="*/ 4255257 w 5348289"/>
                <a:gd name="connsiteY7-1750" fmla="*/ 1568941 h 4237864"/>
                <a:gd name="connsiteX8-1751" fmla="*/ 4762944 w 5348289"/>
                <a:gd name="connsiteY8-1752" fmla="*/ 1605405 h 4237864"/>
                <a:gd name="connsiteX9-1753" fmla="*/ 5348289 w 5348289"/>
                <a:gd name="connsiteY9-1754" fmla="*/ 2174986 h 4237864"/>
                <a:gd name="connsiteX10-1755" fmla="*/ 4286718 w 5348289"/>
                <a:gd name="connsiteY10-1756" fmla="*/ 2427686 h 4237864"/>
                <a:gd name="connsiteX11-1757" fmla="*/ 4228115 w 5348289"/>
                <a:gd name="connsiteY11-1758" fmla="*/ 3489689 h 4237864"/>
                <a:gd name="connsiteX12-1759" fmla="*/ 3499152 w 5348289"/>
                <a:gd name="connsiteY12-1760" fmla="*/ 4237811 h 4237864"/>
                <a:gd name="connsiteX13-1761" fmla="*/ 772952 w 5348289"/>
                <a:gd name="connsiteY13-1762" fmla="*/ 4237474 h 4237864"/>
                <a:gd name="connsiteX14-1763" fmla="*/ 3607 w 5348289"/>
                <a:gd name="connsiteY14-1764" fmla="*/ 3545827 h 4237864"/>
                <a:gd name="connsiteX15-1765" fmla="*/ 0 w 5348289"/>
                <a:gd name="connsiteY15-1766" fmla="*/ 738327 h 4237864"/>
                <a:gd name="connsiteX0-1767" fmla="*/ 0 w 5348289"/>
                <a:gd name="connsiteY0-1768" fmla="*/ 738327 h 4237864"/>
                <a:gd name="connsiteX1-1769" fmla="*/ 808677 w 5348289"/>
                <a:gd name="connsiteY1-1770" fmla="*/ 2334 h 4237864"/>
                <a:gd name="connsiteX2-1771" fmla="*/ 1665181 w 5348289"/>
                <a:gd name="connsiteY2-1772" fmla="*/ 32349 h 4237864"/>
                <a:gd name="connsiteX3-1773" fmla="*/ 2451700 w 5348289"/>
                <a:gd name="connsiteY3-1774" fmla="*/ 312342 h 4237864"/>
                <a:gd name="connsiteX4-1775" fmla="*/ 2659263 w 5348289"/>
                <a:gd name="connsiteY4-1776" fmla="*/ 51486 h 4237864"/>
                <a:gd name="connsiteX5-1777" fmla="*/ 3225855 w 5348289"/>
                <a:gd name="connsiteY5-1778" fmla="*/ 9412 h 4237864"/>
                <a:gd name="connsiteX6-1779" fmla="*/ 4222426 w 5348289"/>
                <a:gd name="connsiteY6-1780" fmla="*/ 723596 h 4237864"/>
                <a:gd name="connsiteX7-1781" fmla="*/ 4255257 w 5348289"/>
                <a:gd name="connsiteY7-1782" fmla="*/ 1568941 h 4237864"/>
                <a:gd name="connsiteX8-1783" fmla="*/ 4762944 w 5348289"/>
                <a:gd name="connsiteY8-1784" fmla="*/ 1605405 h 4237864"/>
                <a:gd name="connsiteX9-1785" fmla="*/ 5348289 w 5348289"/>
                <a:gd name="connsiteY9-1786" fmla="*/ 2174986 h 4237864"/>
                <a:gd name="connsiteX10-1787" fmla="*/ 4286718 w 5348289"/>
                <a:gd name="connsiteY10-1788" fmla="*/ 2427686 h 4237864"/>
                <a:gd name="connsiteX11-1789" fmla="*/ 4228115 w 5348289"/>
                <a:gd name="connsiteY11-1790" fmla="*/ 3489689 h 4237864"/>
                <a:gd name="connsiteX12-1791" fmla="*/ 3499152 w 5348289"/>
                <a:gd name="connsiteY12-1792" fmla="*/ 4237811 h 4237864"/>
                <a:gd name="connsiteX13-1793" fmla="*/ 772952 w 5348289"/>
                <a:gd name="connsiteY13-1794" fmla="*/ 4237474 h 4237864"/>
                <a:gd name="connsiteX14-1795" fmla="*/ 3607 w 5348289"/>
                <a:gd name="connsiteY14-1796" fmla="*/ 3545827 h 4237864"/>
                <a:gd name="connsiteX15-1797" fmla="*/ 0 w 5348289"/>
                <a:gd name="connsiteY15-1798" fmla="*/ 738327 h 4237864"/>
                <a:gd name="connsiteX0-1799" fmla="*/ 0 w 5348289"/>
                <a:gd name="connsiteY0-1800" fmla="*/ 738327 h 4237864"/>
                <a:gd name="connsiteX1-1801" fmla="*/ 808677 w 5348289"/>
                <a:gd name="connsiteY1-1802" fmla="*/ 2334 h 4237864"/>
                <a:gd name="connsiteX2-1803" fmla="*/ 1665181 w 5348289"/>
                <a:gd name="connsiteY2-1804" fmla="*/ 32349 h 4237864"/>
                <a:gd name="connsiteX3-1805" fmla="*/ 2451700 w 5348289"/>
                <a:gd name="connsiteY3-1806" fmla="*/ 312342 h 4237864"/>
                <a:gd name="connsiteX4-1807" fmla="*/ 2659263 w 5348289"/>
                <a:gd name="connsiteY4-1808" fmla="*/ 51486 h 4237864"/>
                <a:gd name="connsiteX5-1809" fmla="*/ 3225855 w 5348289"/>
                <a:gd name="connsiteY5-1810" fmla="*/ 9412 h 4237864"/>
                <a:gd name="connsiteX6-1811" fmla="*/ 4222426 w 5348289"/>
                <a:gd name="connsiteY6-1812" fmla="*/ 723596 h 4237864"/>
                <a:gd name="connsiteX7-1813" fmla="*/ 4255257 w 5348289"/>
                <a:gd name="connsiteY7-1814" fmla="*/ 1568941 h 4237864"/>
                <a:gd name="connsiteX8-1815" fmla="*/ 4762944 w 5348289"/>
                <a:gd name="connsiteY8-1816" fmla="*/ 1605405 h 4237864"/>
                <a:gd name="connsiteX9-1817" fmla="*/ 5348289 w 5348289"/>
                <a:gd name="connsiteY9-1818" fmla="*/ 2174986 h 4237864"/>
                <a:gd name="connsiteX10-1819" fmla="*/ 4286718 w 5348289"/>
                <a:gd name="connsiteY10-1820" fmla="*/ 2427686 h 4237864"/>
                <a:gd name="connsiteX11-1821" fmla="*/ 4228115 w 5348289"/>
                <a:gd name="connsiteY11-1822" fmla="*/ 3489689 h 4237864"/>
                <a:gd name="connsiteX12-1823" fmla="*/ 3499152 w 5348289"/>
                <a:gd name="connsiteY12-1824" fmla="*/ 4237811 h 4237864"/>
                <a:gd name="connsiteX13-1825" fmla="*/ 772952 w 5348289"/>
                <a:gd name="connsiteY13-1826" fmla="*/ 4237474 h 4237864"/>
                <a:gd name="connsiteX14-1827" fmla="*/ 3607 w 5348289"/>
                <a:gd name="connsiteY14-1828" fmla="*/ 3545827 h 4237864"/>
                <a:gd name="connsiteX15-1829" fmla="*/ 0 w 5348289"/>
                <a:gd name="connsiteY15-1830" fmla="*/ 738327 h 4237864"/>
                <a:gd name="connsiteX0-1831" fmla="*/ 0 w 5348289"/>
                <a:gd name="connsiteY0-1832" fmla="*/ 738327 h 4237864"/>
                <a:gd name="connsiteX1-1833" fmla="*/ 808677 w 5348289"/>
                <a:gd name="connsiteY1-1834" fmla="*/ 2334 h 4237864"/>
                <a:gd name="connsiteX2-1835" fmla="*/ 1665181 w 5348289"/>
                <a:gd name="connsiteY2-1836" fmla="*/ 32349 h 4237864"/>
                <a:gd name="connsiteX3-1837" fmla="*/ 2451700 w 5348289"/>
                <a:gd name="connsiteY3-1838" fmla="*/ 312342 h 4237864"/>
                <a:gd name="connsiteX4-1839" fmla="*/ 2659263 w 5348289"/>
                <a:gd name="connsiteY4-1840" fmla="*/ 51486 h 4237864"/>
                <a:gd name="connsiteX5-1841" fmla="*/ 3225855 w 5348289"/>
                <a:gd name="connsiteY5-1842" fmla="*/ 9412 h 4237864"/>
                <a:gd name="connsiteX6-1843" fmla="*/ 4222426 w 5348289"/>
                <a:gd name="connsiteY6-1844" fmla="*/ 723596 h 4237864"/>
                <a:gd name="connsiteX7-1845" fmla="*/ 4255257 w 5348289"/>
                <a:gd name="connsiteY7-1846" fmla="*/ 1568941 h 4237864"/>
                <a:gd name="connsiteX8-1847" fmla="*/ 4762944 w 5348289"/>
                <a:gd name="connsiteY8-1848" fmla="*/ 1605405 h 4237864"/>
                <a:gd name="connsiteX9-1849" fmla="*/ 5348289 w 5348289"/>
                <a:gd name="connsiteY9-1850" fmla="*/ 2174986 h 4237864"/>
                <a:gd name="connsiteX10-1851" fmla="*/ 4286718 w 5348289"/>
                <a:gd name="connsiteY10-1852" fmla="*/ 2427686 h 4237864"/>
                <a:gd name="connsiteX11-1853" fmla="*/ 4228115 w 5348289"/>
                <a:gd name="connsiteY11-1854" fmla="*/ 3489689 h 4237864"/>
                <a:gd name="connsiteX12-1855" fmla="*/ 3499152 w 5348289"/>
                <a:gd name="connsiteY12-1856" fmla="*/ 4237811 h 4237864"/>
                <a:gd name="connsiteX13-1857" fmla="*/ 772952 w 5348289"/>
                <a:gd name="connsiteY13-1858" fmla="*/ 4237474 h 4237864"/>
                <a:gd name="connsiteX14-1859" fmla="*/ 3607 w 5348289"/>
                <a:gd name="connsiteY14-1860" fmla="*/ 3545827 h 4237864"/>
                <a:gd name="connsiteX15-1861" fmla="*/ 0 w 5348289"/>
                <a:gd name="connsiteY15-1862" fmla="*/ 738327 h 4237864"/>
                <a:gd name="connsiteX0-1863" fmla="*/ 159 w 5348448"/>
                <a:gd name="connsiteY0-1864" fmla="*/ 738327 h 4237864"/>
                <a:gd name="connsiteX1-1865" fmla="*/ 808836 w 5348448"/>
                <a:gd name="connsiteY1-1866" fmla="*/ 2334 h 4237864"/>
                <a:gd name="connsiteX2-1867" fmla="*/ 1665340 w 5348448"/>
                <a:gd name="connsiteY2-1868" fmla="*/ 32349 h 4237864"/>
                <a:gd name="connsiteX3-1869" fmla="*/ 2451859 w 5348448"/>
                <a:gd name="connsiteY3-1870" fmla="*/ 312342 h 4237864"/>
                <a:gd name="connsiteX4-1871" fmla="*/ 2659422 w 5348448"/>
                <a:gd name="connsiteY4-1872" fmla="*/ 51486 h 4237864"/>
                <a:gd name="connsiteX5-1873" fmla="*/ 3226014 w 5348448"/>
                <a:gd name="connsiteY5-1874" fmla="*/ 9412 h 4237864"/>
                <a:gd name="connsiteX6-1875" fmla="*/ 4222585 w 5348448"/>
                <a:gd name="connsiteY6-1876" fmla="*/ 723596 h 4237864"/>
                <a:gd name="connsiteX7-1877" fmla="*/ 4255416 w 5348448"/>
                <a:gd name="connsiteY7-1878" fmla="*/ 1568941 h 4237864"/>
                <a:gd name="connsiteX8-1879" fmla="*/ 4763103 w 5348448"/>
                <a:gd name="connsiteY8-1880" fmla="*/ 1605405 h 4237864"/>
                <a:gd name="connsiteX9-1881" fmla="*/ 5348448 w 5348448"/>
                <a:gd name="connsiteY9-1882" fmla="*/ 2174986 h 4237864"/>
                <a:gd name="connsiteX10-1883" fmla="*/ 4286877 w 5348448"/>
                <a:gd name="connsiteY10-1884" fmla="*/ 2427686 h 4237864"/>
                <a:gd name="connsiteX11-1885" fmla="*/ 4228274 w 5348448"/>
                <a:gd name="connsiteY11-1886" fmla="*/ 3489689 h 4237864"/>
                <a:gd name="connsiteX12-1887" fmla="*/ 3499311 w 5348448"/>
                <a:gd name="connsiteY12-1888" fmla="*/ 4237811 h 4237864"/>
                <a:gd name="connsiteX13-1889" fmla="*/ 773111 w 5348448"/>
                <a:gd name="connsiteY13-1890" fmla="*/ 4237474 h 4237864"/>
                <a:gd name="connsiteX14-1891" fmla="*/ 3766 w 5348448"/>
                <a:gd name="connsiteY14-1892" fmla="*/ 3545827 h 4237864"/>
                <a:gd name="connsiteX15-1893" fmla="*/ 159 w 5348448"/>
                <a:gd name="connsiteY15-1894" fmla="*/ 738327 h 4237864"/>
                <a:gd name="connsiteX0-1895" fmla="*/ 156 w 5348445"/>
                <a:gd name="connsiteY0-1896" fmla="*/ 738327 h 4237864"/>
                <a:gd name="connsiteX1-1897" fmla="*/ 808833 w 5348445"/>
                <a:gd name="connsiteY1-1898" fmla="*/ 2334 h 4237864"/>
                <a:gd name="connsiteX2-1899" fmla="*/ 1665337 w 5348445"/>
                <a:gd name="connsiteY2-1900" fmla="*/ 32349 h 4237864"/>
                <a:gd name="connsiteX3-1901" fmla="*/ 2451856 w 5348445"/>
                <a:gd name="connsiteY3-1902" fmla="*/ 312342 h 4237864"/>
                <a:gd name="connsiteX4-1903" fmla="*/ 2659419 w 5348445"/>
                <a:gd name="connsiteY4-1904" fmla="*/ 51486 h 4237864"/>
                <a:gd name="connsiteX5-1905" fmla="*/ 3226011 w 5348445"/>
                <a:gd name="connsiteY5-1906" fmla="*/ 9412 h 4237864"/>
                <a:gd name="connsiteX6-1907" fmla="*/ 4222582 w 5348445"/>
                <a:gd name="connsiteY6-1908" fmla="*/ 723596 h 4237864"/>
                <a:gd name="connsiteX7-1909" fmla="*/ 4255413 w 5348445"/>
                <a:gd name="connsiteY7-1910" fmla="*/ 1568941 h 4237864"/>
                <a:gd name="connsiteX8-1911" fmla="*/ 4763100 w 5348445"/>
                <a:gd name="connsiteY8-1912" fmla="*/ 1605405 h 4237864"/>
                <a:gd name="connsiteX9-1913" fmla="*/ 5348445 w 5348445"/>
                <a:gd name="connsiteY9-1914" fmla="*/ 2174986 h 4237864"/>
                <a:gd name="connsiteX10-1915" fmla="*/ 4286874 w 5348445"/>
                <a:gd name="connsiteY10-1916" fmla="*/ 2427686 h 4237864"/>
                <a:gd name="connsiteX11-1917" fmla="*/ 4228271 w 5348445"/>
                <a:gd name="connsiteY11-1918" fmla="*/ 3489689 h 4237864"/>
                <a:gd name="connsiteX12-1919" fmla="*/ 3499308 w 5348445"/>
                <a:gd name="connsiteY12-1920" fmla="*/ 4237811 h 4237864"/>
                <a:gd name="connsiteX13-1921" fmla="*/ 773108 w 5348445"/>
                <a:gd name="connsiteY13-1922" fmla="*/ 4237474 h 4237864"/>
                <a:gd name="connsiteX14-1923" fmla="*/ 3763 w 5348445"/>
                <a:gd name="connsiteY14-1924" fmla="*/ 3545827 h 4237864"/>
                <a:gd name="connsiteX15-1925" fmla="*/ 156 w 5348445"/>
                <a:gd name="connsiteY15-1926" fmla="*/ 738327 h 4237864"/>
                <a:gd name="connsiteX0-1927" fmla="*/ 156 w 5348445"/>
                <a:gd name="connsiteY0-1928" fmla="*/ 738327 h 4237864"/>
                <a:gd name="connsiteX1-1929" fmla="*/ 808833 w 5348445"/>
                <a:gd name="connsiteY1-1930" fmla="*/ 2334 h 4237864"/>
                <a:gd name="connsiteX2-1931" fmla="*/ 1665337 w 5348445"/>
                <a:gd name="connsiteY2-1932" fmla="*/ 32349 h 4237864"/>
                <a:gd name="connsiteX3-1933" fmla="*/ 2451856 w 5348445"/>
                <a:gd name="connsiteY3-1934" fmla="*/ 312342 h 4237864"/>
                <a:gd name="connsiteX4-1935" fmla="*/ 2659419 w 5348445"/>
                <a:gd name="connsiteY4-1936" fmla="*/ 51486 h 4237864"/>
                <a:gd name="connsiteX5-1937" fmla="*/ 3226011 w 5348445"/>
                <a:gd name="connsiteY5-1938" fmla="*/ 9412 h 4237864"/>
                <a:gd name="connsiteX6-1939" fmla="*/ 4222582 w 5348445"/>
                <a:gd name="connsiteY6-1940" fmla="*/ 723596 h 4237864"/>
                <a:gd name="connsiteX7-1941" fmla="*/ 4255413 w 5348445"/>
                <a:gd name="connsiteY7-1942" fmla="*/ 1568941 h 4237864"/>
                <a:gd name="connsiteX8-1943" fmla="*/ 4763100 w 5348445"/>
                <a:gd name="connsiteY8-1944" fmla="*/ 1605405 h 4237864"/>
                <a:gd name="connsiteX9-1945" fmla="*/ 5348445 w 5348445"/>
                <a:gd name="connsiteY9-1946" fmla="*/ 2174986 h 4237864"/>
                <a:gd name="connsiteX10-1947" fmla="*/ 4286874 w 5348445"/>
                <a:gd name="connsiteY10-1948" fmla="*/ 2427686 h 4237864"/>
                <a:gd name="connsiteX11-1949" fmla="*/ 4228271 w 5348445"/>
                <a:gd name="connsiteY11-1950" fmla="*/ 3489689 h 4237864"/>
                <a:gd name="connsiteX12-1951" fmla="*/ 3499308 w 5348445"/>
                <a:gd name="connsiteY12-1952" fmla="*/ 4237811 h 4237864"/>
                <a:gd name="connsiteX13-1953" fmla="*/ 773108 w 5348445"/>
                <a:gd name="connsiteY13-1954" fmla="*/ 4237474 h 4237864"/>
                <a:gd name="connsiteX14-1955" fmla="*/ 3763 w 5348445"/>
                <a:gd name="connsiteY14-1956" fmla="*/ 3545827 h 4237864"/>
                <a:gd name="connsiteX15-1957" fmla="*/ 156 w 5348445"/>
                <a:gd name="connsiteY15-1958" fmla="*/ 738327 h 4237864"/>
                <a:gd name="connsiteX0-1959" fmla="*/ 156 w 5348445"/>
                <a:gd name="connsiteY0-1960" fmla="*/ 738327 h 4237864"/>
                <a:gd name="connsiteX1-1961" fmla="*/ 808833 w 5348445"/>
                <a:gd name="connsiteY1-1962" fmla="*/ 2334 h 4237864"/>
                <a:gd name="connsiteX2-1963" fmla="*/ 1665337 w 5348445"/>
                <a:gd name="connsiteY2-1964" fmla="*/ 32349 h 4237864"/>
                <a:gd name="connsiteX3-1965" fmla="*/ 2451856 w 5348445"/>
                <a:gd name="connsiteY3-1966" fmla="*/ 312342 h 4237864"/>
                <a:gd name="connsiteX4-1967" fmla="*/ 2659419 w 5348445"/>
                <a:gd name="connsiteY4-1968" fmla="*/ 51486 h 4237864"/>
                <a:gd name="connsiteX5-1969" fmla="*/ 3226011 w 5348445"/>
                <a:gd name="connsiteY5-1970" fmla="*/ 9412 h 4237864"/>
                <a:gd name="connsiteX6-1971" fmla="*/ 4222582 w 5348445"/>
                <a:gd name="connsiteY6-1972" fmla="*/ 723596 h 4237864"/>
                <a:gd name="connsiteX7-1973" fmla="*/ 4255413 w 5348445"/>
                <a:gd name="connsiteY7-1974" fmla="*/ 1568941 h 4237864"/>
                <a:gd name="connsiteX8-1975" fmla="*/ 4763100 w 5348445"/>
                <a:gd name="connsiteY8-1976" fmla="*/ 1605405 h 4237864"/>
                <a:gd name="connsiteX9-1977" fmla="*/ 5348445 w 5348445"/>
                <a:gd name="connsiteY9-1978" fmla="*/ 2174986 h 4237864"/>
                <a:gd name="connsiteX10-1979" fmla="*/ 4286874 w 5348445"/>
                <a:gd name="connsiteY10-1980" fmla="*/ 2427686 h 4237864"/>
                <a:gd name="connsiteX11-1981" fmla="*/ 4228271 w 5348445"/>
                <a:gd name="connsiteY11-1982" fmla="*/ 3489689 h 4237864"/>
                <a:gd name="connsiteX12-1983" fmla="*/ 3499308 w 5348445"/>
                <a:gd name="connsiteY12-1984" fmla="*/ 4237811 h 4237864"/>
                <a:gd name="connsiteX13-1985" fmla="*/ 773108 w 5348445"/>
                <a:gd name="connsiteY13-1986" fmla="*/ 4237474 h 4237864"/>
                <a:gd name="connsiteX14-1987" fmla="*/ 3763 w 5348445"/>
                <a:gd name="connsiteY14-1988" fmla="*/ 3545827 h 4237864"/>
                <a:gd name="connsiteX15-1989" fmla="*/ 156 w 5348445"/>
                <a:gd name="connsiteY15-1990" fmla="*/ 738327 h 4237864"/>
                <a:gd name="connsiteX0-1991" fmla="*/ 156 w 5348445"/>
                <a:gd name="connsiteY0-1992" fmla="*/ 738327 h 4237864"/>
                <a:gd name="connsiteX1-1993" fmla="*/ 808833 w 5348445"/>
                <a:gd name="connsiteY1-1994" fmla="*/ 2334 h 4237864"/>
                <a:gd name="connsiteX2-1995" fmla="*/ 1665337 w 5348445"/>
                <a:gd name="connsiteY2-1996" fmla="*/ 32349 h 4237864"/>
                <a:gd name="connsiteX3-1997" fmla="*/ 2451856 w 5348445"/>
                <a:gd name="connsiteY3-1998" fmla="*/ 312342 h 4237864"/>
                <a:gd name="connsiteX4-1999" fmla="*/ 2659419 w 5348445"/>
                <a:gd name="connsiteY4-2000" fmla="*/ 51486 h 4237864"/>
                <a:gd name="connsiteX5-2001" fmla="*/ 3226011 w 5348445"/>
                <a:gd name="connsiteY5-2002" fmla="*/ 9412 h 4237864"/>
                <a:gd name="connsiteX6-2003" fmla="*/ 4222582 w 5348445"/>
                <a:gd name="connsiteY6-2004" fmla="*/ 723596 h 4237864"/>
                <a:gd name="connsiteX7-2005" fmla="*/ 4255413 w 5348445"/>
                <a:gd name="connsiteY7-2006" fmla="*/ 1568941 h 4237864"/>
                <a:gd name="connsiteX8-2007" fmla="*/ 4763100 w 5348445"/>
                <a:gd name="connsiteY8-2008" fmla="*/ 1605405 h 4237864"/>
                <a:gd name="connsiteX9-2009" fmla="*/ 5348445 w 5348445"/>
                <a:gd name="connsiteY9-2010" fmla="*/ 2174986 h 4237864"/>
                <a:gd name="connsiteX10-2011" fmla="*/ 4286874 w 5348445"/>
                <a:gd name="connsiteY10-2012" fmla="*/ 2427686 h 4237864"/>
                <a:gd name="connsiteX11-2013" fmla="*/ 4228271 w 5348445"/>
                <a:gd name="connsiteY11-2014" fmla="*/ 3489689 h 4237864"/>
                <a:gd name="connsiteX12-2015" fmla="*/ 3499308 w 5348445"/>
                <a:gd name="connsiteY12-2016" fmla="*/ 4237811 h 4237864"/>
                <a:gd name="connsiteX13-2017" fmla="*/ 773108 w 5348445"/>
                <a:gd name="connsiteY13-2018" fmla="*/ 4237474 h 4237864"/>
                <a:gd name="connsiteX14-2019" fmla="*/ 3763 w 5348445"/>
                <a:gd name="connsiteY14-2020" fmla="*/ 3545827 h 4237864"/>
                <a:gd name="connsiteX15-2021" fmla="*/ 156 w 5348445"/>
                <a:gd name="connsiteY15-2022" fmla="*/ 738327 h 4237864"/>
                <a:gd name="connsiteX0-2023" fmla="*/ 156 w 5348445"/>
                <a:gd name="connsiteY0-2024" fmla="*/ 738327 h 4237864"/>
                <a:gd name="connsiteX1-2025" fmla="*/ 808833 w 5348445"/>
                <a:gd name="connsiteY1-2026" fmla="*/ 2334 h 4237864"/>
                <a:gd name="connsiteX2-2027" fmla="*/ 1665337 w 5348445"/>
                <a:gd name="connsiteY2-2028" fmla="*/ 32349 h 4237864"/>
                <a:gd name="connsiteX3-2029" fmla="*/ 2451856 w 5348445"/>
                <a:gd name="connsiteY3-2030" fmla="*/ 312342 h 4237864"/>
                <a:gd name="connsiteX4-2031" fmla="*/ 2659419 w 5348445"/>
                <a:gd name="connsiteY4-2032" fmla="*/ 51486 h 4237864"/>
                <a:gd name="connsiteX5-2033" fmla="*/ 3226011 w 5348445"/>
                <a:gd name="connsiteY5-2034" fmla="*/ 9412 h 4237864"/>
                <a:gd name="connsiteX6-2035" fmla="*/ 4222582 w 5348445"/>
                <a:gd name="connsiteY6-2036" fmla="*/ 723596 h 4237864"/>
                <a:gd name="connsiteX7-2037" fmla="*/ 4255413 w 5348445"/>
                <a:gd name="connsiteY7-2038" fmla="*/ 1568941 h 4237864"/>
                <a:gd name="connsiteX8-2039" fmla="*/ 4763100 w 5348445"/>
                <a:gd name="connsiteY8-2040" fmla="*/ 1605405 h 4237864"/>
                <a:gd name="connsiteX9-2041" fmla="*/ 5348445 w 5348445"/>
                <a:gd name="connsiteY9-2042" fmla="*/ 2174986 h 4237864"/>
                <a:gd name="connsiteX10-2043" fmla="*/ 4286874 w 5348445"/>
                <a:gd name="connsiteY10-2044" fmla="*/ 2427686 h 4237864"/>
                <a:gd name="connsiteX11-2045" fmla="*/ 4228271 w 5348445"/>
                <a:gd name="connsiteY11-2046" fmla="*/ 3489689 h 4237864"/>
                <a:gd name="connsiteX12-2047" fmla="*/ 3499308 w 5348445"/>
                <a:gd name="connsiteY12-2048" fmla="*/ 4237811 h 4237864"/>
                <a:gd name="connsiteX13-2049" fmla="*/ 773108 w 5348445"/>
                <a:gd name="connsiteY13-2050" fmla="*/ 4237474 h 4237864"/>
                <a:gd name="connsiteX14-2051" fmla="*/ 3763 w 5348445"/>
                <a:gd name="connsiteY14-2052" fmla="*/ 3545827 h 4237864"/>
                <a:gd name="connsiteX15-2053" fmla="*/ 156 w 5348445"/>
                <a:gd name="connsiteY15-2054" fmla="*/ 738327 h 4237864"/>
                <a:gd name="connsiteX0-2055" fmla="*/ 156 w 5348445"/>
                <a:gd name="connsiteY0-2056" fmla="*/ 738327 h 4237864"/>
                <a:gd name="connsiteX1-2057" fmla="*/ 808833 w 5348445"/>
                <a:gd name="connsiteY1-2058" fmla="*/ 2334 h 4237864"/>
                <a:gd name="connsiteX2-2059" fmla="*/ 1665337 w 5348445"/>
                <a:gd name="connsiteY2-2060" fmla="*/ 32349 h 4237864"/>
                <a:gd name="connsiteX3-2061" fmla="*/ 2451856 w 5348445"/>
                <a:gd name="connsiteY3-2062" fmla="*/ 312342 h 4237864"/>
                <a:gd name="connsiteX4-2063" fmla="*/ 2659419 w 5348445"/>
                <a:gd name="connsiteY4-2064" fmla="*/ 51486 h 4237864"/>
                <a:gd name="connsiteX5-2065" fmla="*/ 3226011 w 5348445"/>
                <a:gd name="connsiteY5-2066" fmla="*/ 9412 h 4237864"/>
                <a:gd name="connsiteX6-2067" fmla="*/ 4222582 w 5348445"/>
                <a:gd name="connsiteY6-2068" fmla="*/ 723596 h 4237864"/>
                <a:gd name="connsiteX7-2069" fmla="*/ 4255413 w 5348445"/>
                <a:gd name="connsiteY7-2070" fmla="*/ 1568941 h 4237864"/>
                <a:gd name="connsiteX8-2071" fmla="*/ 4763100 w 5348445"/>
                <a:gd name="connsiteY8-2072" fmla="*/ 1605405 h 4237864"/>
                <a:gd name="connsiteX9-2073" fmla="*/ 5348445 w 5348445"/>
                <a:gd name="connsiteY9-2074" fmla="*/ 2174986 h 4237864"/>
                <a:gd name="connsiteX10-2075" fmla="*/ 4286874 w 5348445"/>
                <a:gd name="connsiteY10-2076" fmla="*/ 2427686 h 4237864"/>
                <a:gd name="connsiteX11-2077" fmla="*/ 4228271 w 5348445"/>
                <a:gd name="connsiteY11-2078" fmla="*/ 3489689 h 4237864"/>
                <a:gd name="connsiteX12-2079" fmla="*/ 3499308 w 5348445"/>
                <a:gd name="connsiteY12-2080" fmla="*/ 4237811 h 4237864"/>
                <a:gd name="connsiteX13-2081" fmla="*/ 773108 w 5348445"/>
                <a:gd name="connsiteY13-2082" fmla="*/ 4237474 h 4237864"/>
                <a:gd name="connsiteX14-2083" fmla="*/ 3763 w 5348445"/>
                <a:gd name="connsiteY14-2084" fmla="*/ 3545827 h 4237864"/>
                <a:gd name="connsiteX15-2085" fmla="*/ 156 w 5348445"/>
                <a:gd name="connsiteY15-2086" fmla="*/ 738327 h 4237864"/>
                <a:gd name="connsiteX0-2087" fmla="*/ 156 w 5348445"/>
                <a:gd name="connsiteY0-2088" fmla="*/ 738327 h 4237864"/>
                <a:gd name="connsiteX1-2089" fmla="*/ 808833 w 5348445"/>
                <a:gd name="connsiteY1-2090" fmla="*/ 2334 h 4237864"/>
                <a:gd name="connsiteX2-2091" fmla="*/ 1665337 w 5348445"/>
                <a:gd name="connsiteY2-2092" fmla="*/ 32349 h 4237864"/>
                <a:gd name="connsiteX3-2093" fmla="*/ 2451856 w 5348445"/>
                <a:gd name="connsiteY3-2094" fmla="*/ 312342 h 4237864"/>
                <a:gd name="connsiteX4-2095" fmla="*/ 2659419 w 5348445"/>
                <a:gd name="connsiteY4-2096" fmla="*/ 51486 h 4237864"/>
                <a:gd name="connsiteX5-2097" fmla="*/ 3226011 w 5348445"/>
                <a:gd name="connsiteY5-2098" fmla="*/ 9412 h 4237864"/>
                <a:gd name="connsiteX6-2099" fmla="*/ 4222582 w 5348445"/>
                <a:gd name="connsiteY6-2100" fmla="*/ 723596 h 4237864"/>
                <a:gd name="connsiteX7-2101" fmla="*/ 4255413 w 5348445"/>
                <a:gd name="connsiteY7-2102" fmla="*/ 1568941 h 4237864"/>
                <a:gd name="connsiteX8-2103" fmla="*/ 4763100 w 5348445"/>
                <a:gd name="connsiteY8-2104" fmla="*/ 1605405 h 4237864"/>
                <a:gd name="connsiteX9-2105" fmla="*/ 5348445 w 5348445"/>
                <a:gd name="connsiteY9-2106" fmla="*/ 2174986 h 4237864"/>
                <a:gd name="connsiteX10-2107" fmla="*/ 4286874 w 5348445"/>
                <a:gd name="connsiteY10-2108" fmla="*/ 2427686 h 4237864"/>
                <a:gd name="connsiteX11-2109" fmla="*/ 4228271 w 5348445"/>
                <a:gd name="connsiteY11-2110" fmla="*/ 3489689 h 4237864"/>
                <a:gd name="connsiteX12-2111" fmla="*/ 3499308 w 5348445"/>
                <a:gd name="connsiteY12-2112" fmla="*/ 4237811 h 4237864"/>
                <a:gd name="connsiteX13-2113" fmla="*/ 773108 w 5348445"/>
                <a:gd name="connsiteY13-2114" fmla="*/ 4237474 h 4237864"/>
                <a:gd name="connsiteX14-2115" fmla="*/ 3763 w 5348445"/>
                <a:gd name="connsiteY14-2116" fmla="*/ 3545827 h 4237864"/>
                <a:gd name="connsiteX15-2117" fmla="*/ 156 w 5348445"/>
                <a:gd name="connsiteY15-2118" fmla="*/ 738327 h 4237864"/>
                <a:gd name="connsiteX0-2119" fmla="*/ 156 w 5348445"/>
                <a:gd name="connsiteY0-2120" fmla="*/ 738327 h 4237864"/>
                <a:gd name="connsiteX1-2121" fmla="*/ 808833 w 5348445"/>
                <a:gd name="connsiteY1-2122" fmla="*/ 2334 h 4237864"/>
                <a:gd name="connsiteX2-2123" fmla="*/ 1665337 w 5348445"/>
                <a:gd name="connsiteY2-2124" fmla="*/ 32349 h 4237864"/>
                <a:gd name="connsiteX3-2125" fmla="*/ 2451856 w 5348445"/>
                <a:gd name="connsiteY3-2126" fmla="*/ 312342 h 4237864"/>
                <a:gd name="connsiteX4-2127" fmla="*/ 2659419 w 5348445"/>
                <a:gd name="connsiteY4-2128" fmla="*/ 51486 h 4237864"/>
                <a:gd name="connsiteX5-2129" fmla="*/ 3226011 w 5348445"/>
                <a:gd name="connsiteY5-2130" fmla="*/ 9412 h 4237864"/>
                <a:gd name="connsiteX6-2131" fmla="*/ 4222582 w 5348445"/>
                <a:gd name="connsiteY6-2132" fmla="*/ 723596 h 4237864"/>
                <a:gd name="connsiteX7-2133" fmla="*/ 4255413 w 5348445"/>
                <a:gd name="connsiteY7-2134" fmla="*/ 1568941 h 4237864"/>
                <a:gd name="connsiteX8-2135" fmla="*/ 4763100 w 5348445"/>
                <a:gd name="connsiteY8-2136" fmla="*/ 1605405 h 4237864"/>
                <a:gd name="connsiteX9-2137" fmla="*/ 5348445 w 5348445"/>
                <a:gd name="connsiteY9-2138" fmla="*/ 2174986 h 4237864"/>
                <a:gd name="connsiteX10-2139" fmla="*/ 4286874 w 5348445"/>
                <a:gd name="connsiteY10-2140" fmla="*/ 2427686 h 4237864"/>
                <a:gd name="connsiteX11-2141" fmla="*/ 4228271 w 5348445"/>
                <a:gd name="connsiteY11-2142" fmla="*/ 3489689 h 4237864"/>
                <a:gd name="connsiteX12-2143" fmla="*/ 3499308 w 5348445"/>
                <a:gd name="connsiteY12-2144" fmla="*/ 4237811 h 4237864"/>
                <a:gd name="connsiteX13-2145" fmla="*/ 773108 w 5348445"/>
                <a:gd name="connsiteY13-2146" fmla="*/ 4237474 h 4237864"/>
                <a:gd name="connsiteX14-2147" fmla="*/ 3763 w 5348445"/>
                <a:gd name="connsiteY14-2148" fmla="*/ 3545827 h 4237864"/>
                <a:gd name="connsiteX15-2149" fmla="*/ 156 w 5348445"/>
                <a:gd name="connsiteY15-2150" fmla="*/ 738327 h 4237864"/>
                <a:gd name="connsiteX0-2151" fmla="*/ 156 w 5348445"/>
                <a:gd name="connsiteY0-2152" fmla="*/ 738327 h 4237864"/>
                <a:gd name="connsiteX1-2153" fmla="*/ 808833 w 5348445"/>
                <a:gd name="connsiteY1-2154" fmla="*/ 2334 h 4237864"/>
                <a:gd name="connsiteX2-2155" fmla="*/ 1665337 w 5348445"/>
                <a:gd name="connsiteY2-2156" fmla="*/ 32349 h 4237864"/>
                <a:gd name="connsiteX3-2157" fmla="*/ 2451856 w 5348445"/>
                <a:gd name="connsiteY3-2158" fmla="*/ 312342 h 4237864"/>
                <a:gd name="connsiteX4-2159" fmla="*/ 2659419 w 5348445"/>
                <a:gd name="connsiteY4-2160" fmla="*/ 51486 h 4237864"/>
                <a:gd name="connsiteX5-2161" fmla="*/ 3226011 w 5348445"/>
                <a:gd name="connsiteY5-2162" fmla="*/ 9412 h 4237864"/>
                <a:gd name="connsiteX6-2163" fmla="*/ 4222582 w 5348445"/>
                <a:gd name="connsiteY6-2164" fmla="*/ 723596 h 4237864"/>
                <a:gd name="connsiteX7-2165" fmla="*/ 4255413 w 5348445"/>
                <a:gd name="connsiteY7-2166" fmla="*/ 1568941 h 4237864"/>
                <a:gd name="connsiteX8-2167" fmla="*/ 4769384 w 5348445"/>
                <a:gd name="connsiteY8-2168" fmla="*/ 1592836 h 4237864"/>
                <a:gd name="connsiteX9-2169" fmla="*/ 5348445 w 5348445"/>
                <a:gd name="connsiteY9-2170" fmla="*/ 2174986 h 4237864"/>
                <a:gd name="connsiteX10-2171" fmla="*/ 4286874 w 5348445"/>
                <a:gd name="connsiteY10-2172" fmla="*/ 2427686 h 4237864"/>
                <a:gd name="connsiteX11-2173" fmla="*/ 4228271 w 5348445"/>
                <a:gd name="connsiteY11-2174" fmla="*/ 3489689 h 4237864"/>
                <a:gd name="connsiteX12-2175" fmla="*/ 3499308 w 5348445"/>
                <a:gd name="connsiteY12-2176" fmla="*/ 4237811 h 4237864"/>
                <a:gd name="connsiteX13-2177" fmla="*/ 773108 w 5348445"/>
                <a:gd name="connsiteY13-2178" fmla="*/ 4237474 h 4237864"/>
                <a:gd name="connsiteX14-2179" fmla="*/ 3763 w 5348445"/>
                <a:gd name="connsiteY14-2180" fmla="*/ 3545827 h 4237864"/>
                <a:gd name="connsiteX15-2181" fmla="*/ 156 w 5348445"/>
                <a:gd name="connsiteY15-2182" fmla="*/ 738327 h 4237864"/>
                <a:gd name="connsiteX0-2183" fmla="*/ 156 w 5348445"/>
                <a:gd name="connsiteY0-2184" fmla="*/ 738327 h 4237864"/>
                <a:gd name="connsiteX1-2185" fmla="*/ 808833 w 5348445"/>
                <a:gd name="connsiteY1-2186" fmla="*/ 2334 h 4237864"/>
                <a:gd name="connsiteX2-2187" fmla="*/ 1665337 w 5348445"/>
                <a:gd name="connsiteY2-2188" fmla="*/ 32349 h 4237864"/>
                <a:gd name="connsiteX3-2189" fmla="*/ 2451856 w 5348445"/>
                <a:gd name="connsiteY3-2190" fmla="*/ 312342 h 4237864"/>
                <a:gd name="connsiteX4-2191" fmla="*/ 2659419 w 5348445"/>
                <a:gd name="connsiteY4-2192" fmla="*/ 51486 h 4237864"/>
                <a:gd name="connsiteX5-2193" fmla="*/ 3226011 w 5348445"/>
                <a:gd name="connsiteY5-2194" fmla="*/ 9412 h 4237864"/>
                <a:gd name="connsiteX6-2195" fmla="*/ 4222582 w 5348445"/>
                <a:gd name="connsiteY6-2196" fmla="*/ 723596 h 4237864"/>
                <a:gd name="connsiteX7-2197" fmla="*/ 4255413 w 5348445"/>
                <a:gd name="connsiteY7-2198" fmla="*/ 1568941 h 4237864"/>
                <a:gd name="connsiteX8-2199" fmla="*/ 4769384 w 5348445"/>
                <a:gd name="connsiteY8-2200" fmla="*/ 1580267 h 4237864"/>
                <a:gd name="connsiteX9-2201" fmla="*/ 5348445 w 5348445"/>
                <a:gd name="connsiteY9-2202" fmla="*/ 2174986 h 4237864"/>
                <a:gd name="connsiteX10-2203" fmla="*/ 4286874 w 5348445"/>
                <a:gd name="connsiteY10-2204" fmla="*/ 2427686 h 4237864"/>
                <a:gd name="connsiteX11-2205" fmla="*/ 4228271 w 5348445"/>
                <a:gd name="connsiteY11-2206" fmla="*/ 3489689 h 4237864"/>
                <a:gd name="connsiteX12-2207" fmla="*/ 3499308 w 5348445"/>
                <a:gd name="connsiteY12-2208" fmla="*/ 4237811 h 4237864"/>
                <a:gd name="connsiteX13-2209" fmla="*/ 773108 w 5348445"/>
                <a:gd name="connsiteY13-2210" fmla="*/ 4237474 h 4237864"/>
                <a:gd name="connsiteX14-2211" fmla="*/ 3763 w 5348445"/>
                <a:gd name="connsiteY14-2212" fmla="*/ 3545827 h 4237864"/>
                <a:gd name="connsiteX15-2213" fmla="*/ 156 w 5348445"/>
                <a:gd name="connsiteY15-2214" fmla="*/ 738327 h 4237864"/>
                <a:gd name="connsiteX0-2215" fmla="*/ 156 w 5348445"/>
                <a:gd name="connsiteY0-2216" fmla="*/ 738327 h 4237864"/>
                <a:gd name="connsiteX1-2217" fmla="*/ 808833 w 5348445"/>
                <a:gd name="connsiteY1-2218" fmla="*/ 2334 h 4237864"/>
                <a:gd name="connsiteX2-2219" fmla="*/ 1665337 w 5348445"/>
                <a:gd name="connsiteY2-2220" fmla="*/ 32349 h 4237864"/>
                <a:gd name="connsiteX3-2221" fmla="*/ 2451856 w 5348445"/>
                <a:gd name="connsiteY3-2222" fmla="*/ 312342 h 4237864"/>
                <a:gd name="connsiteX4-2223" fmla="*/ 2659419 w 5348445"/>
                <a:gd name="connsiteY4-2224" fmla="*/ 51486 h 4237864"/>
                <a:gd name="connsiteX5-2225" fmla="*/ 3226011 w 5348445"/>
                <a:gd name="connsiteY5-2226" fmla="*/ 9412 h 4237864"/>
                <a:gd name="connsiteX6-2227" fmla="*/ 4222582 w 5348445"/>
                <a:gd name="connsiteY6-2228" fmla="*/ 723596 h 4237864"/>
                <a:gd name="connsiteX7-2229" fmla="*/ 4255413 w 5348445"/>
                <a:gd name="connsiteY7-2230" fmla="*/ 1568941 h 4237864"/>
                <a:gd name="connsiteX8-2231" fmla="*/ 4769384 w 5348445"/>
                <a:gd name="connsiteY8-2232" fmla="*/ 1580267 h 4237864"/>
                <a:gd name="connsiteX9-2233" fmla="*/ 5348445 w 5348445"/>
                <a:gd name="connsiteY9-2234" fmla="*/ 2174986 h 4237864"/>
                <a:gd name="connsiteX10-2235" fmla="*/ 4286874 w 5348445"/>
                <a:gd name="connsiteY10-2236" fmla="*/ 2427686 h 4237864"/>
                <a:gd name="connsiteX11-2237" fmla="*/ 4228271 w 5348445"/>
                <a:gd name="connsiteY11-2238" fmla="*/ 3489689 h 4237864"/>
                <a:gd name="connsiteX12-2239" fmla="*/ 3499308 w 5348445"/>
                <a:gd name="connsiteY12-2240" fmla="*/ 4237811 h 4237864"/>
                <a:gd name="connsiteX13-2241" fmla="*/ 773108 w 5348445"/>
                <a:gd name="connsiteY13-2242" fmla="*/ 4237474 h 4237864"/>
                <a:gd name="connsiteX14-2243" fmla="*/ 3763 w 5348445"/>
                <a:gd name="connsiteY14-2244" fmla="*/ 3545827 h 4237864"/>
                <a:gd name="connsiteX15-2245" fmla="*/ 156 w 5348445"/>
                <a:gd name="connsiteY15-2246" fmla="*/ 738327 h 4237864"/>
                <a:gd name="connsiteX0-2247" fmla="*/ 156 w 5348445"/>
                <a:gd name="connsiteY0-2248" fmla="*/ 738327 h 4237864"/>
                <a:gd name="connsiteX1-2249" fmla="*/ 808833 w 5348445"/>
                <a:gd name="connsiteY1-2250" fmla="*/ 2334 h 4237864"/>
                <a:gd name="connsiteX2-2251" fmla="*/ 1665337 w 5348445"/>
                <a:gd name="connsiteY2-2252" fmla="*/ 32349 h 4237864"/>
                <a:gd name="connsiteX3-2253" fmla="*/ 2451856 w 5348445"/>
                <a:gd name="connsiteY3-2254" fmla="*/ 312342 h 4237864"/>
                <a:gd name="connsiteX4-2255" fmla="*/ 2659419 w 5348445"/>
                <a:gd name="connsiteY4-2256" fmla="*/ 51486 h 4237864"/>
                <a:gd name="connsiteX5-2257" fmla="*/ 3226011 w 5348445"/>
                <a:gd name="connsiteY5-2258" fmla="*/ 9412 h 4237864"/>
                <a:gd name="connsiteX6-2259" fmla="*/ 4222582 w 5348445"/>
                <a:gd name="connsiteY6-2260" fmla="*/ 723596 h 4237864"/>
                <a:gd name="connsiteX7-2261" fmla="*/ 4255413 w 5348445"/>
                <a:gd name="connsiteY7-2262" fmla="*/ 1568941 h 4237864"/>
                <a:gd name="connsiteX8-2263" fmla="*/ 4769384 w 5348445"/>
                <a:gd name="connsiteY8-2264" fmla="*/ 1580267 h 4237864"/>
                <a:gd name="connsiteX9-2265" fmla="*/ 5348445 w 5348445"/>
                <a:gd name="connsiteY9-2266" fmla="*/ 2174986 h 4237864"/>
                <a:gd name="connsiteX10-2267" fmla="*/ 4286874 w 5348445"/>
                <a:gd name="connsiteY10-2268" fmla="*/ 2427686 h 4237864"/>
                <a:gd name="connsiteX11-2269" fmla="*/ 4228271 w 5348445"/>
                <a:gd name="connsiteY11-2270" fmla="*/ 3489689 h 4237864"/>
                <a:gd name="connsiteX12-2271" fmla="*/ 3499308 w 5348445"/>
                <a:gd name="connsiteY12-2272" fmla="*/ 4237811 h 4237864"/>
                <a:gd name="connsiteX13-2273" fmla="*/ 773108 w 5348445"/>
                <a:gd name="connsiteY13-2274" fmla="*/ 4237474 h 4237864"/>
                <a:gd name="connsiteX14-2275" fmla="*/ 3763 w 5348445"/>
                <a:gd name="connsiteY14-2276" fmla="*/ 3545827 h 4237864"/>
                <a:gd name="connsiteX15-2277" fmla="*/ 156 w 5348445"/>
                <a:gd name="connsiteY15-2278" fmla="*/ 738327 h 4237864"/>
                <a:gd name="connsiteX0-2279" fmla="*/ 156 w 5348445"/>
                <a:gd name="connsiteY0-2280" fmla="*/ 738327 h 4237864"/>
                <a:gd name="connsiteX1-2281" fmla="*/ 808833 w 5348445"/>
                <a:gd name="connsiteY1-2282" fmla="*/ 2334 h 4237864"/>
                <a:gd name="connsiteX2-2283" fmla="*/ 1665337 w 5348445"/>
                <a:gd name="connsiteY2-2284" fmla="*/ 32349 h 4237864"/>
                <a:gd name="connsiteX3-2285" fmla="*/ 2451856 w 5348445"/>
                <a:gd name="connsiteY3-2286" fmla="*/ 312342 h 4237864"/>
                <a:gd name="connsiteX4-2287" fmla="*/ 2659419 w 5348445"/>
                <a:gd name="connsiteY4-2288" fmla="*/ 51486 h 4237864"/>
                <a:gd name="connsiteX5-2289" fmla="*/ 3226011 w 5348445"/>
                <a:gd name="connsiteY5-2290" fmla="*/ 9412 h 4237864"/>
                <a:gd name="connsiteX6-2291" fmla="*/ 4222582 w 5348445"/>
                <a:gd name="connsiteY6-2292" fmla="*/ 723596 h 4237864"/>
                <a:gd name="connsiteX7-2293" fmla="*/ 4255413 w 5348445"/>
                <a:gd name="connsiteY7-2294" fmla="*/ 1568941 h 4237864"/>
                <a:gd name="connsiteX8-2295" fmla="*/ 4769384 w 5348445"/>
                <a:gd name="connsiteY8-2296" fmla="*/ 1580267 h 4237864"/>
                <a:gd name="connsiteX9-2297" fmla="*/ 5348445 w 5348445"/>
                <a:gd name="connsiteY9-2298" fmla="*/ 2174986 h 4237864"/>
                <a:gd name="connsiteX10-2299" fmla="*/ 4286874 w 5348445"/>
                <a:gd name="connsiteY10-2300" fmla="*/ 2427686 h 4237864"/>
                <a:gd name="connsiteX11-2301" fmla="*/ 4228271 w 5348445"/>
                <a:gd name="connsiteY11-2302" fmla="*/ 3489689 h 4237864"/>
                <a:gd name="connsiteX12-2303" fmla="*/ 3499308 w 5348445"/>
                <a:gd name="connsiteY12-2304" fmla="*/ 4237811 h 4237864"/>
                <a:gd name="connsiteX13-2305" fmla="*/ 773108 w 5348445"/>
                <a:gd name="connsiteY13-2306" fmla="*/ 4237474 h 4237864"/>
                <a:gd name="connsiteX14-2307" fmla="*/ 3763 w 5348445"/>
                <a:gd name="connsiteY14-2308" fmla="*/ 3545827 h 4237864"/>
                <a:gd name="connsiteX15-2309" fmla="*/ 156 w 5348445"/>
                <a:gd name="connsiteY15-2310" fmla="*/ 738327 h 4237864"/>
                <a:gd name="connsiteX0-2311" fmla="*/ 156 w 5348445"/>
                <a:gd name="connsiteY0-2312" fmla="*/ 738327 h 4237864"/>
                <a:gd name="connsiteX1-2313" fmla="*/ 808833 w 5348445"/>
                <a:gd name="connsiteY1-2314" fmla="*/ 2334 h 4237864"/>
                <a:gd name="connsiteX2-2315" fmla="*/ 1665337 w 5348445"/>
                <a:gd name="connsiteY2-2316" fmla="*/ 32349 h 4237864"/>
                <a:gd name="connsiteX3-2317" fmla="*/ 2451856 w 5348445"/>
                <a:gd name="connsiteY3-2318" fmla="*/ 312342 h 4237864"/>
                <a:gd name="connsiteX4-2319" fmla="*/ 2659419 w 5348445"/>
                <a:gd name="connsiteY4-2320" fmla="*/ 51486 h 4237864"/>
                <a:gd name="connsiteX5-2321" fmla="*/ 3226011 w 5348445"/>
                <a:gd name="connsiteY5-2322" fmla="*/ 9412 h 4237864"/>
                <a:gd name="connsiteX6-2323" fmla="*/ 4222582 w 5348445"/>
                <a:gd name="connsiteY6-2324" fmla="*/ 723596 h 4237864"/>
                <a:gd name="connsiteX7-2325" fmla="*/ 4271125 w 5348445"/>
                <a:gd name="connsiteY7-2326" fmla="*/ 1738623 h 4237864"/>
                <a:gd name="connsiteX8-2327" fmla="*/ 4769384 w 5348445"/>
                <a:gd name="connsiteY8-2328" fmla="*/ 1580267 h 4237864"/>
                <a:gd name="connsiteX9-2329" fmla="*/ 5348445 w 5348445"/>
                <a:gd name="connsiteY9-2330" fmla="*/ 2174986 h 4237864"/>
                <a:gd name="connsiteX10-2331" fmla="*/ 4286874 w 5348445"/>
                <a:gd name="connsiteY10-2332" fmla="*/ 2427686 h 4237864"/>
                <a:gd name="connsiteX11-2333" fmla="*/ 4228271 w 5348445"/>
                <a:gd name="connsiteY11-2334" fmla="*/ 3489689 h 4237864"/>
                <a:gd name="connsiteX12-2335" fmla="*/ 3499308 w 5348445"/>
                <a:gd name="connsiteY12-2336" fmla="*/ 4237811 h 4237864"/>
                <a:gd name="connsiteX13-2337" fmla="*/ 773108 w 5348445"/>
                <a:gd name="connsiteY13-2338" fmla="*/ 4237474 h 4237864"/>
                <a:gd name="connsiteX14-2339" fmla="*/ 3763 w 5348445"/>
                <a:gd name="connsiteY14-2340" fmla="*/ 3545827 h 4237864"/>
                <a:gd name="connsiteX15-2341" fmla="*/ 156 w 5348445"/>
                <a:gd name="connsiteY15-2342" fmla="*/ 738327 h 4237864"/>
                <a:gd name="connsiteX0-2343" fmla="*/ 156 w 5348445"/>
                <a:gd name="connsiteY0-2344" fmla="*/ 738327 h 4237864"/>
                <a:gd name="connsiteX1-2345" fmla="*/ 808833 w 5348445"/>
                <a:gd name="connsiteY1-2346" fmla="*/ 2334 h 4237864"/>
                <a:gd name="connsiteX2-2347" fmla="*/ 1665337 w 5348445"/>
                <a:gd name="connsiteY2-2348" fmla="*/ 32349 h 4237864"/>
                <a:gd name="connsiteX3-2349" fmla="*/ 2451856 w 5348445"/>
                <a:gd name="connsiteY3-2350" fmla="*/ 312342 h 4237864"/>
                <a:gd name="connsiteX4-2351" fmla="*/ 2659419 w 5348445"/>
                <a:gd name="connsiteY4-2352" fmla="*/ 51486 h 4237864"/>
                <a:gd name="connsiteX5-2353" fmla="*/ 3226011 w 5348445"/>
                <a:gd name="connsiteY5-2354" fmla="*/ 9412 h 4237864"/>
                <a:gd name="connsiteX6-2355" fmla="*/ 4222582 w 5348445"/>
                <a:gd name="connsiteY6-2356" fmla="*/ 723596 h 4237864"/>
                <a:gd name="connsiteX7-2357" fmla="*/ 4271125 w 5348445"/>
                <a:gd name="connsiteY7-2358" fmla="*/ 1741766 h 4237864"/>
                <a:gd name="connsiteX8-2359" fmla="*/ 4769384 w 5348445"/>
                <a:gd name="connsiteY8-2360" fmla="*/ 1580267 h 4237864"/>
                <a:gd name="connsiteX9-2361" fmla="*/ 5348445 w 5348445"/>
                <a:gd name="connsiteY9-2362" fmla="*/ 2174986 h 4237864"/>
                <a:gd name="connsiteX10-2363" fmla="*/ 4286874 w 5348445"/>
                <a:gd name="connsiteY10-2364" fmla="*/ 2427686 h 4237864"/>
                <a:gd name="connsiteX11-2365" fmla="*/ 4228271 w 5348445"/>
                <a:gd name="connsiteY11-2366" fmla="*/ 3489689 h 4237864"/>
                <a:gd name="connsiteX12-2367" fmla="*/ 3499308 w 5348445"/>
                <a:gd name="connsiteY12-2368" fmla="*/ 4237811 h 4237864"/>
                <a:gd name="connsiteX13-2369" fmla="*/ 773108 w 5348445"/>
                <a:gd name="connsiteY13-2370" fmla="*/ 4237474 h 4237864"/>
                <a:gd name="connsiteX14-2371" fmla="*/ 3763 w 5348445"/>
                <a:gd name="connsiteY14-2372" fmla="*/ 3545827 h 4237864"/>
                <a:gd name="connsiteX15-2373" fmla="*/ 156 w 5348445"/>
                <a:gd name="connsiteY15-2374" fmla="*/ 738327 h 4237864"/>
                <a:gd name="connsiteX0-2375" fmla="*/ 156 w 5348445"/>
                <a:gd name="connsiteY0-2376" fmla="*/ 738327 h 4237864"/>
                <a:gd name="connsiteX1-2377" fmla="*/ 808833 w 5348445"/>
                <a:gd name="connsiteY1-2378" fmla="*/ 2334 h 4237864"/>
                <a:gd name="connsiteX2-2379" fmla="*/ 1665337 w 5348445"/>
                <a:gd name="connsiteY2-2380" fmla="*/ 32349 h 4237864"/>
                <a:gd name="connsiteX3-2381" fmla="*/ 2451856 w 5348445"/>
                <a:gd name="connsiteY3-2382" fmla="*/ 312342 h 4237864"/>
                <a:gd name="connsiteX4-2383" fmla="*/ 2659419 w 5348445"/>
                <a:gd name="connsiteY4-2384" fmla="*/ 51486 h 4237864"/>
                <a:gd name="connsiteX5-2385" fmla="*/ 3226011 w 5348445"/>
                <a:gd name="connsiteY5-2386" fmla="*/ 9412 h 4237864"/>
                <a:gd name="connsiteX6-2387" fmla="*/ 4222582 w 5348445"/>
                <a:gd name="connsiteY6-2388" fmla="*/ 723596 h 4237864"/>
                <a:gd name="connsiteX7-2389" fmla="*/ 4271125 w 5348445"/>
                <a:gd name="connsiteY7-2390" fmla="*/ 1741766 h 4237864"/>
                <a:gd name="connsiteX8-2391" fmla="*/ 4769384 w 5348445"/>
                <a:gd name="connsiteY8-2392" fmla="*/ 1580267 h 4237864"/>
                <a:gd name="connsiteX9-2393" fmla="*/ 5348445 w 5348445"/>
                <a:gd name="connsiteY9-2394" fmla="*/ 2174986 h 4237864"/>
                <a:gd name="connsiteX10-2395" fmla="*/ 4286874 w 5348445"/>
                <a:gd name="connsiteY10-2396" fmla="*/ 2427686 h 4237864"/>
                <a:gd name="connsiteX11-2397" fmla="*/ 4228271 w 5348445"/>
                <a:gd name="connsiteY11-2398" fmla="*/ 3489689 h 4237864"/>
                <a:gd name="connsiteX12-2399" fmla="*/ 3499308 w 5348445"/>
                <a:gd name="connsiteY12-2400" fmla="*/ 4237811 h 4237864"/>
                <a:gd name="connsiteX13-2401" fmla="*/ 773108 w 5348445"/>
                <a:gd name="connsiteY13-2402" fmla="*/ 4237474 h 4237864"/>
                <a:gd name="connsiteX14-2403" fmla="*/ 3763 w 5348445"/>
                <a:gd name="connsiteY14-2404" fmla="*/ 3545827 h 4237864"/>
                <a:gd name="connsiteX15-2405" fmla="*/ 156 w 5348445"/>
                <a:gd name="connsiteY15-2406" fmla="*/ 738327 h 4237864"/>
                <a:gd name="connsiteX0-2407" fmla="*/ 156 w 5348445"/>
                <a:gd name="connsiteY0-2408" fmla="*/ 738327 h 4237864"/>
                <a:gd name="connsiteX1-2409" fmla="*/ 808833 w 5348445"/>
                <a:gd name="connsiteY1-2410" fmla="*/ 2334 h 4237864"/>
                <a:gd name="connsiteX2-2411" fmla="*/ 1665337 w 5348445"/>
                <a:gd name="connsiteY2-2412" fmla="*/ 32349 h 4237864"/>
                <a:gd name="connsiteX3-2413" fmla="*/ 2451856 w 5348445"/>
                <a:gd name="connsiteY3-2414" fmla="*/ 312342 h 4237864"/>
                <a:gd name="connsiteX4-2415" fmla="*/ 2659419 w 5348445"/>
                <a:gd name="connsiteY4-2416" fmla="*/ 51486 h 4237864"/>
                <a:gd name="connsiteX5-2417" fmla="*/ 3226011 w 5348445"/>
                <a:gd name="connsiteY5-2418" fmla="*/ 9412 h 4237864"/>
                <a:gd name="connsiteX6-2419" fmla="*/ 4222582 w 5348445"/>
                <a:gd name="connsiteY6-2420" fmla="*/ 723596 h 4237864"/>
                <a:gd name="connsiteX7-2421" fmla="*/ 4271125 w 5348445"/>
                <a:gd name="connsiteY7-2422" fmla="*/ 1741766 h 4237864"/>
                <a:gd name="connsiteX8-2423" fmla="*/ 4769384 w 5348445"/>
                <a:gd name="connsiteY8-2424" fmla="*/ 1580267 h 4237864"/>
                <a:gd name="connsiteX9-2425" fmla="*/ 5348445 w 5348445"/>
                <a:gd name="connsiteY9-2426" fmla="*/ 2174986 h 4237864"/>
                <a:gd name="connsiteX10-2427" fmla="*/ 4286874 w 5348445"/>
                <a:gd name="connsiteY10-2428" fmla="*/ 2427686 h 4237864"/>
                <a:gd name="connsiteX11-2429" fmla="*/ 4228271 w 5348445"/>
                <a:gd name="connsiteY11-2430" fmla="*/ 3489689 h 4237864"/>
                <a:gd name="connsiteX12-2431" fmla="*/ 3499308 w 5348445"/>
                <a:gd name="connsiteY12-2432" fmla="*/ 4237811 h 4237864"/>
                <a:gd name="connsiteX13-2433" fmla="*/ 773108 w 5348445"/>
                <a:gd name="connsiteY13-2434" fmla="*/ 4237474 h 4237864"/>
                <a:gd name="connsiteX14-2435" fmla="*/ 3763 w 5348445"/>
                <a:gd name="connsiteY14-2436" fmla="*/ 3545827 h 4237864"/>
                <a:gd name="connsiteX15-2437" fmla="*/ 156 w 5348445"/>
                <a:gd name="connsiteY15-2438" fmla="*/ 738327 h 4237864"/>
                <a:gd name="connsiteX0-2439" fmla="*/ 156 w 5348715"/>
                <a:gd name="connsiteY0-2440" fmla="*/ 738327 h 4237864"/>
                <a:gd name="connsiteX1-2441" fmla="*/ 808833 w 5348715"/>
                <a:gd name="connsiteY1-2442" fmla="*/ 2334 h 4237864"/>
                <a:gd name="connsiteX2-2443" fmla="*/ 1665337 w 5348715"/>
                <a:gd name="connsiteY2-2444" fmla="*/ 32349 h 4237864"/>
                <a:gd name="connsiteX3-2445" fmla="*/ 2451856 w 5348715"/>
                <a:gd name="connsiteY3-2446" fmla="*/ 312342 h 4237864"/>
                <a:gd name="connsiteX4-2447" fmla="*/ 2659419 w 5348715"/>
                <a:gd name="connsiteY4-2448" fmla="*/ 51486 h 4237864"/>
                <a:gd name="connsiteX5-2449" fmla="*/ 3226011 w 5348715"/>
                <a:gd name="connsiteY5-2450" fmla="*/ 9412 h 4237864"/>
                <a:gd name="connsiteX6-2451" fmla="*/ 4222582 w 5348715"/>
                <a:gd name="connsiteY6-2452" fmla="*/ 723596 h 4237864"/>
                <a:gd name="connsiteX7-2453" fmla="*/ 4271125 w 5348715"/>
                <a:gd name="connsiteY7-2454" fmla="*/ 1741766 h 4237864"/>
                <a:gd name="connsiteX8-2455" fmla="*/ 4769384 w 5348715"/>
                <a:gd name="connsiteY8-2456" fmla="*/ 1580267 h 4237864"/>
                <a:gd name="connsiteX9-2457" fmla="*/ 5348445 w 5348715"/>
                <a:gd name="connsiteY9-2458" fmla="*/ 2174986 h 4237864"/>
                <a:gd name="connsiteX10-2459" fmla="*/ 4286874 w 5348715"/>
                <a:gd name="connsiteY10-2460" fmla="*/ 2427686 h 4237864"/>
                <a:gd name="connsiteX11-2461" fmla="*/ 4228271 w 5348715"/>
                <a:gd name="connsiteY11-2462" fmla="*/ 3489689 h 4237864"/>
                <a:gd name="connsiteX12-2463" fmla="*/ 3499308 w 5348715"/>
                <a:gd name="connsiteY12-2464" fmla="*/ 4237811 h 4237864"/>
                <a:gd name="connsiteX13-2465" fmla="*/ 773108 w 5348715"/>
                <a:gd name="connsiteY13-2466" fmla="*/ 4237474 h 4237864"/>
                <a:gd name="connsiteX14-2467" fmla="*/ 3763 w 5348715"/>
                <a:gd name="connsiteY14-2468" fmla="*/ 3545827 h 4237864"/>
                <a:gd name="connsiteX15-2469" fmla="*/ 156 w 5348715"/>
                <a:gd name="connsiteY15-2470" fmla="*/ 738327 h 4237864"/>
                <a:gd name="connsiteX0-2471" fmla="*/ 156 w 5348851"/>
                <a:gd name="connsiteY0-2472" fmla="*/ 738327 h 4237864"/>
                <a:gd name="connsiteX1-2473" fmla="*/ 808833 w 5348851"/>
                <a:gd name="connsiteY1-2474" fmla="*/ 2334 h 4237864"/>
                <a:gd name="connsiteX2-2475" fmla="*/ 1665337 w 5348851"/>
                <a:gd name="connsiteY2-2476" fmla="*/ 32349 h 4237864"/>
                <a:gd name="connsiteX3-2477" fmla="*/ 2451856 w 5348851"/>
                <a:gd name="connsiteY3-2478" fmla="*/ 312342 h 4237864"/>
                <a:gd name="connsiteX4-2479" fmla="*/ 2659419 w 5348851"/>
                <a:gd name="connsiteY4-2480" fmla="*/ 51486 h 4237864"/>
                <a:gd name="connsiteX5-2481" fmla="*/ 3226011 w 5348851"/>
                <a:gd name="connsiteY5-2482" fmla="*/ 9412 h 4237864"/>
                <a:gd name="connsiteX6-2483" fmla="*/ 4222582 w 5348851"/>
                <a:gd name="connsiteY6-2484" fmla="*/ 723596 h 4237864"/>
                <a:gd name="connsiteX7-2485" fmla="*/ 4271125 w 5348851"/>
                <a:gd name="connsiteY7-2486" fmla="*/ 1741766 h 4237864"/>
                <a:gd name="connsiteX8-2487" fmla="*/ 4769384 w 5348851"/>
                <a:gd name="connsiteY8-2488" fmla="*/ 1580267 h 4237864"/>
                <a:gd name="connsiteX9-2489" fmla="*/ 5348445 w 5348851"/>
                <a:gd name="connsiteY9-2490" fmla="*/ 2174986 h 4237864"/>
                <a:gd name="connsiteX10-2491" fmla="*/ 4286874 w 5348851"/>
                <a:gd name="connsiteY10-2492" fmla="*/ 2427686 h 4237864"/>
                <a:gd name="connsiteX11-2493" fmla="*/ 4228271 w 5348851"/>
                <a:gd name="connsiteY11-2494" fmla="*/ 3489689 h 4237864"/>
                <a:gd name="connsiteX12-2495" fmla="*/ 3499308 w 5348851"/>
                <a:gd name="connsiteY12-2496" fmla="*/ 4237811 h 4237864"/>
                <a:gd name="connsiteX13-2497" fmla="*/ 773108 w 5348851"/>
                <a:gd name="connsiteY13-2498" fmla="*/ 4237474 h 4237864"/>
                <a:gd name="connsiteX14-2499" fmla="*/ 3763 w 5348851"/>
                <a:gd name="connsiteY14-2500" fmla="*/ 3545827 h 4237864"/>
                <a:gd name="connsiteX15-2501" fmla="*/ 156 w 5348851"/>
                <a:gd name="connsiteY15-2502" fmla="*/ 738327 h 4237864"/>
                <a:gd name="connsiteX0-2503" fmla="*/ 156 w 5348715"/>
                <a:gd name="connsiteY0-2504" fmla="*/ 738327 h 4237864"/>
                <a:gd name="connsiteX1-2505" fmla="*/ 808833 w 5348715"/>
                <a:gd name="connsiteY1-2506" fmla="*/ 2334 h 4237864"/>
                <a:gd name="connsiteX2-2507" fmla="*/ 1665337 w 5348715"/>
                <a:gd name="connsiteY2-2508" fmla="*/ 32349 h 4237864"/>
                <a:gd name="connsiteX3-2509" fmla="*/ 2451856 w 5348715"/>
                <a:gd name="connsiteY3-2510" fmla="*/ 312342 h 4237864"/>
                <a:gd name="connsiteX4-2511" fmla="*/ 2659419 w 5348715"/>
                <a:gd name="connsiteY4-2512" fmla="*/ 51486 h 4237864"/>
                <a:gd name="connsiteX5-2513" fmla="*/ 3226011 w 5348715"/>
                <a:gd name="connsiteY5-2514" fmla="*/ 9412 h 4237864"/>
                <a:gd name="connsiteX6-2515" fmla="*/ 4222582 w 5348715"/>
                <a:gd name="connsiteY6-2516" fmla="*/ 723596 h 4237864"/>
                <a:gd name="connsiteX7-2517" fmla="*/ 4271125 w 5348715"/>
                <a:gd name="connsiteY7-2518" fmla="*/ 1741766 h 4237864"/>
                <a:gd name="connsiteX8-2519" fmla="*/ 4769384 w 5348715"/>
                <a:gd name="connsiteY8-2520" fmla="*/ 1580267 h 4237864"/>
                <a:gd name="connsiteX9-2521" fmla="*/ 5348445 w 5348715"/>
                <a:gd name="connsiteY9-2522" fmla="*/ 2174986 h 4237864"/>
                <a:gd name="connsiteX10-2523" fmla="*/ 4286874 w 5348715"/>
                <a:gd name="connsiteY10-2524" fmla="*/ 2427686 h 4237864"/>
                <a:gd name="connsiteX11-2525" fmla="*/ 4228271 w 5348715"/>
                <a:gd name="connsiteY11-2526" fmla="*/ 3489689 h 4237864"/>
                <a:gd name="connsiteX12-2527" fmla="*/ 3499308 w 5348715"/>
                <a:gd name="connsiteY12-2528" fmla="*/ 4237811 h 4237864"/>
                <a:gd name="connsiteX13-2529" fmla="*/ 773108 w 5348715"/>
                <a:gd name="connsiteY13-2530" fmla="*/ 4237474 h 4237864"/>
                <a:gd name="connsiteX14-2531" fmla="*/ 3763 w 5348715"/>
                <a:gd name="connsiteY14-2532" fmla="*/ 3545827 h 4237864"/>
                <a:gd name="connsiteX15-2533" fmla="*/ 156 w 5348715"/>
                <a:gd name="connsiteY15-2534" fmla="*/ 738327 h 4237864"/>
                <a:gd name="connsiteX0-2535" fmla="*/ 156 w 5348715"/>
                <a:gd name="connsiteY0-2536" fmla="*/ 738327 h 4237864"/>
                <a:gd name="connsiteX1-2537" fmla="*/ 808833 w 5348715"/>
                <a:gd name="connsiteY1-2538" fmla="*/ 2334 h 4237864"/>
                <a:gd name="connsiteX2-2539" fmla="*/ 1665337 w 5348715"/>
                <a:gd name="connsiteY2-2540" fmla="*/ 32349 h 4237864"/>
                <a:gd name="connsiteX3-2541" fmla="*/ 2451856 w 5348715"/>
                <a:gd name="connsiteY3-2542" fmla="*/ 312342 h 4237864"/>
                <a:gd name="connsiteX4-2543" fmla="*/ 2659419 w 5348715"/>
                <a:gd name="connsiteY4-2544" fmla="*/ 51486 h 4237864"/>
                <a:gd name="connsiteX5-2545" fmla="*/ 3226011 w 5348715"/>
                <a:gd name="connsiteY5-2546" fmla="*/ 9412 h 4237864"/>
                <a:gd name="connsiteX6-2547" fmla="*/ 4222582 w 5348715"/>
                <a:gd name="connsiteY6-2548" fmla="*/ 723596 h 4237864"/>
                <a:gd name="connsiteX7-2549" fmla="*/ 4271125 w 5348715"/>
                <a:gd name="connsiteY7-2550" fmla="*/ 1741766 h 4237864"/>
                <a:gd name="connsiteX8-2551" fmla="*/ 4769384 w 5348715"/>
                <a:gd name="connsiteY8-2552" fmla="*/ 1580267 h 4237864"/>
                <a:gd name="connsiteX9-2553" fmla="*/ 5348445 w 5348715"/>
                <a:gd name="connsiteY9-2554" fmla="*/ 2174986 h 4237864"/>
                <a:gd name="connsiteX10-2555" fmla="*/ 4286874 w 5348715"/>
                <a:gd name="connsiteY10-2556" fmla="*/ 2427686 h 4237864"/>
                <a:gd name="connsiteX11-2557" fmla="*/ 4228271 w 5348715"/>
                <a:gd name="connsiteY11-2558" fmla="*/ 3489689 h 4237864"/>
                <a:gd name="connsiteX12-2559" fmla="*/ 3499308 w 5348715"/>
                <a:gd name="connsiteY12-2560" fmla="*/ 4237811 h 4237864"/>
                <a:gd name="connsiteX13-2561" fmla="*/ 773108 w 5348715"/>
                <a:gd name="connsiteY13-2562" fmla="*/ 4237474 h 4237864"/>
                <a:gd name="connsiteX14-2563" fmla="*/ 3763 w 5348715"/>
                <a:gd name="connsiteY14-2564" fmla="*/ 3545827 h 4237864"/>
                <a:gd name="connsiteX15-2565" fmla="*/ 156 w 5348715"/>
                <a:gd name="connsiteY15-2566" fmla="*/ 738327 h 4237864"/>
                <a:gd name="connsiteX0-2567" fmla="*/ 156 w 5348715"/>
                <a:gd name="connsiteY0-2568" fmla="*/ 738327 h 4237864"/>
                <a:gd name="connsiteX1-2569" fmla="*/ 808833 w 5348715"/>
                <a:gd name="connsiteY1-2570" fmla="*/ 2334 h 4237864"/>
                <a:gd name="connsiteX2-2571" fmla="*/ 1665337 w 5348715"/>
                <a:gd name="connsiteY2-2572" fmla="*/ 32349 h 4237864"/>
                <a:gd name="connsiteX3-2573" fmla="*/ 2451856 w 5348715"/>
                <a:gd name="connsiteY3-2574" fmla="*/ 312342 h 4237864"/>
                <a:gd name="connsiteX4-2575" fmla="*/ 2659419 w 5348715"/>
                <a:gd name="connsiteY4-2576" fmla="*/ 51486 h 4237864"/>
                <a:gd name="connsiteX5-2577" fmla="*/ 3226011 w 5348715"/>
                <a:gd name="connsiteY5-2578" fmla="*/ 9412 h 4237864"/>
                <a:gd name="connsiteX6-2579" fmla="*/ 4222582 w 5348715"/>
                <a:gd name="connsiteY6-2580" fmla="*/ 723596 h 4237864"/>
                <a:gd name="connsiteX7-2581" fmla="*/ 4271125 w 5348715"/>
                <a:gd name="connsiteY7-2582" fmla="*/ 1741766 h 4237864"/>
                <a:gd name="connsiteX8-2583" fmla="*/ 4769384 w 5348715"/>
                <a:gd name="connsiteY8-2584" fmla="*/ 1580267 h 4237864"/>
                <a:gd name="connsiteX9-2585" fmla="*/ 5348445 w 5348715"/>
                <a:gd name="connsiteY9-2586" fmla="*/ 2174986 h 4237864"/>
                <a:gd name="connsiteX10-2587" fmla="*/ 4286874 w 5348715"/>
                <a:gd name="connsiteY10-2588" fmla="*/ 2427686 h 4237864"/>
                <a:gd name="connsiteX11-2589" fmla="*/ 4228271 w 5348715"/>
                <a:gd name="connsiteY11-2590" fmla="*/ 3489689 h 4237864"/>
                <a:gd name="connsiteX12-2591" fmla="*/ 3499308 w 5348715"/>
                <a:gd name="connsiteY12-2592" fmla="*/ 4237811 h 4237864"/>
                <a:gd name="connsiteX13-2593" fmla="*/ 773108 w 5348715"/>
                <a:gd name="connsiteY13-2594" fmla="*/ 4237474 h 4237864"/>
                <a:gd name="connsiteX14-2595" fmla="*/ 3763 w 5348715"/>
                <a:gd name="connsiteY14-2596" fmla="*/ 3545827 h 4237864"/>
                <a:gd name="connsiteX15-2597" fmla="*/ 156 w 5348715"/>
                <a:gd name="connsiteY15-2598" fmla="*/ 738327 h 4237864"/>
                <a:gd name="connsiteX0-2599" fmla="*/ 156 w 5348715"/>
                <a:gd name="connsiteY0-2600" fmla="*/ 738327 h 4237864"/>
                <a:gd name="connsiteX1-2601" fmla="*/ 808833 w 5348715"/>
                <a:gd name="connsiteY1-2602" fmla="*/ 2334 h 4237864"/>
                <a:gd name="connsiteX2-2603" fmla="*/ 1665337 w 5348715"/>
                <a:gd name="connsiteY2-2604" fmla="*/ 32349 h 4237864"/>
                <a:gd name="connsiteX3-2605" fmla="*/ 2451856 w 5348715"/>
                <a:gd name="connsiteY3-2606" fmla="*/ 312342 h 4237864"/>
                <a:gd name="connsiteX4-2607" fmla="*/ 2659419 w 5348715"/>
                <a:gd name="connsiteY4-2608" fmla="*/ 51486 h 4237864"/>
                <a:gd name="connsiteX5-2609" fmla="*/ 3226011 w 5348715"/>
                <a:gd name="connsiteY5-2610" fmla="*/ 9412 h 4237864"/>
                <a:gd name="connsiteX6-2611" fmla="*/ 4222582 w 5348715"/>
                <a:gd name="connsiteY6-2612" fmla="*/ 723596 h 4237864"/>
                <a:gd name="connsiteX7-2613" fmla="*/ 4271125 w 5348715"/>
                <a:gd name="connsiteY7-2614" fmla="*/ 1741766 h 4237864"/>
                <a:gd name="connsiteX8-2615" fmla="*/ 4769384 w 5348715"/>
                <a:gd name="connsiteY8-2616" fmla="*/ 1580267 h 4237864"/>
                <a:gd name="connsiteX9-2617" fmla="*/ 5348445 w 5348715"/>
                <a:gd name="connsiteY9-2618" fmla="*/ 2174986 h 4237864"/>
                <a:gd name="connsiteX10-2619" fmla="*/ 4286874 w 5348715"/>
                <a:gd name="connsiteY10-2620" fmla="*/ 2427686 h 4237864"/>
                <a:gd name="connsiteX11-2621" fmla="*/ 4228271 w 5348715"/>
                <a:gd name="connsiteY11-2622" fmla="*/ 3489689 h 4237864"/>
                <a:gd name="connsiteX12-2623" fmla="*/ 3499308 w 5348715"/>
                <a:gd name="connsiteY12-2624" fmla="*/ 4237811 h 4237864"/>
                <a:gd name="connsiteX13-2625" fmla="*/ 773108 w 5348715"/>
                <a:gd name="connsiteY13-2626" fmla="*/ 4237474 h 4237864"/>
                <a:gd name="connsiteX14-2627" fmla="*/ 3763 w 5348715"/>
                <a:gd name="connsiteY14-2628" fmla="*/ 3545827 h 4237864"/>
                <a:gd name="connsiteX15-2629" fmla="*/ 156 w 5348715"/>
                <a:gd name="connsiteY15-2630" fmla="*/ 738327 h 4237864"/>
                <a:gd name="connsiteX0-2631" fmla="*/ 156 w 5348715"/>
                <a:gd name="connsiteY0-2632" fmla="*/ 738327 h 4237864"/>
                <a:gd name="connsiteX1-2633" fmla="*/ 808833 w 5348715"/>
                <a:gd name="connsiteY1-2634" fmla="*/ 2334 h 4237864"/>
                <a:gd name="connsiteX2-2635" fmla="*/ 1665337 w 5348715"/>
                <a:gd name="connsiteY2-2636" fmla="*/ 32349 h 4237864"/>
                <a:gd name="connsiteX3-2637" fmla="*/ 2451856 w 5348715"/>
                <a:gd name="connsiteY3-2638" fmla="*/ 312342 h 4237864"/>
                <a:gd name="connsiteX4-2639" fmla="*/ 2659419 w 5348715"/>
                <a:gd name="connsiteY4-2640" fmla="*/ 51486 h 4237864"/>
                <a:gd name="connsiteX5-2641" fmla="*/ 3226011 w 5348715"/>
                <a:gd name="connsiteY5-2642" fmla="*/ 9412 h 4237864"/>
                <a:gd name="connsiteX6-2643" fmla="*/ 4222582 w 5348715"/>
                <a:gd name="connsiteY6-2644" fmla="*/ 723596 h 4237864"/>
                <a:gd name="connsiteX7-2645" fmla="*/ 4271125 w 5348715"/>
                <a:gd name="connsiteY7-2646" fmla="*/ 1741766 h 4237864"/>
                <a:gd name="connsiteX8-2647" fmla="*/ 4769384 w 5348715"/>
                <a:gd name="connsiteY8-2648" fmla="*/ 1580267 h 4237864"/>
                <a:gd name="connsiteX9-2649" fmla="*/ 5348445 w 5348715"/>
                <a:gd name="connsiteY9-2650" fmla="*/ 2174986 h 4237864"/>
                <a:gd name="connsiteX10-2651" fmla="*/ 4286874 w 5348715"/>
                <a:gd name="connsiteY10-2652" fmla="*/ 2427686 h 4237864"/>
                <a:gd name="connsiteX11-2653" fmla="*/ 4228271 w 5348715"/>
                <a:gd name="connsiteY11-2654" fmla="*/ 3489689 h 4237864"/>
                <a:gd name="connsiteX12-2655" fmla="*/ 3499308 w 5348715"/>
                <a:gd name="connsiteY12-2656" fmla="*/ 4237811 h 4237864"/>
                <a:gd name="connsiteX13-2657" fmla="*/ 773108 w 5348715"/>
                <a:gd name="connsiteY13-2658" fmla="*/ 4237474 h 4237864"/>
                <a:gd name="connsiteX14-2659" fmla="*/ 3763 w 5348715"/>
                <a:gd name="connsiteY14-2660" fmla="*/ 3545827 h 4237864"/>
                <a:gd name="connsiteX15-2661" fmla="*/ 156 w 5348715"/>
                <a:gd name="connsiteY15-2662" fmla="*/ 738327 h 423786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 ang="0">
                  <a:pos x="connsiteX9-221" y="connsiteY9-222"/>
                </a:cxn>
                <a:cxn ang="0">
                  <a:pos x="connsiteX10-263" y="connsiteY10-264"/>
                </a:cxn>
                <a:cxn ang="0">
                  <a:pos x="connsiteX11-309" y="connsiteY11-310"/>
                </a:cxn>
                <a:cxn ang="0">
                  <a:pos x="connsiteX12-359" y="connsiteY12-360"/>
                </a:cxn>
                <a:cxn ang="0">
                  <a:pos x="connsiteX13-517" y="connsiteY13-518"/>
                </a:cxn>
                <a:cxn ang="0">
                  <a:pos x="connsiteX14-715" y="connsiteY14-716"/>
                </a:cxn>
                <a:cxn ang="0">
                  <a:pos x="connsiteX15-837" y="connsiteY15-838"/>
                </a:cxn>
              </a:cxnLst>
              <a:rect l="l" t="t" r="r" b="b"/>
              <a:pathLst>
                <a:path w="5348715" h="4237864">
                  <a:moveTo>
                    <a:pt x="156" y="738327"/>
                  </a:moveTo>
                  <a:cubicBezTo>
                    <a:pt x="-7377" y="528413"/>
                    <a:pt x="258176" y="48827"/>
                    <a:pt x="808833" y="2334"/>
                  </a:cubicBezTo>
                  <a:cubicBezTo>
                    <a:pt x="1100866" y="-724"/>
                    <a:pt x="1386367" y="-7047"/>
                    <a:pt x="1665337" y="32349"/>
                  </a:cubicBezTo>
                  <a:cubicBezTo>
                    <a:pt x="645173" y="1237112"/>
                    <a:pt x="3112791" y="1419705"/>
                    <a:pt x="2451856" y="312342"/>
                  </a:cubicBezTo>
                  <a:cubicBezTo>
                    <a:pt x="2413275" y="244984"/>
                    <a:pt x="2320960" y="93559"/>
                    <a:pt x="2659419" y="51486"/>
                  </a:cubicBezTo>
                  <a:cubicBezTo>
                    <a:pt x="2857710" y="15465"/>
                    <a:pt x="3040290" y="1441"/>
                    <a:pt x="3226011" y="9412"/>
                  </a:cubicBezTo>
                  <a:cubicBezTo>
                    <a:pt x="4042111" y="-29047"/>
                    <a:pt x="4185765" y="520100"/>
                    <a:pt x="4222582" y="723596"/>
                  </a:cubicBezTo>
                  <a:cubicBezTo>
                    <a:pt x="4227241" y="1030516"/>
                    <a:pt x="4260181" y="1459984"/>
                    <a:pt x="4271125" y="1741766"/>
                  </a:cubicBezTo>
                  <a:cubicBezTo>
                    <a:pt x="4286382" y="1892180"/>
                    <a:pt x="4405334" y="1816351"/>
                    <a:pt x="4769384" y="1580267"/>
                  </a:cubicBezTo>
                  <a:cubicBezTo>
                    <a:pt x="5018965" y="1417146"/>
                    <a:pt x="5359672" y="1869909"/>
                    <a:pt x="5348445" y="2174986"/>
                  </a:cubicBezTo>
                  <a:cubicBezTo>
                    <a:pt x="5318241" y="3060497"/>
                    <a:pt x="4794702" y="2799082"/>
                    <a:pt x="4286874" y="2427686"/>
                  </a:cubicBezTo>
                  <a:cubicBezTo>
                    <a:pt x="4235917" y="2718843"/>
                    <a:pt x="4247805" y="3135688"/>
                    <a:pt x="4228271" y="3489689"/>
                  </a:cubicBezTo>
                  <a:cubicBezTo>
                    <a:pt x="4201391" y="3890820"/>
                    <a:pt x="3757344" y="4242872"/>
                    <a:pt x="3499308" y="4237811"/>
                  </a:cubicBezTo>
                  <a:lnTo>
                    <a:pt x="773108" y="4237474"/>
                  </a:lnTo>
                  <a:cubicBezTo>
                    <a:pt x="323831" y="4233434"/>
                    <a:pt x="8255" y="3786378"/>
                    <a:pt x="3763" y="3545827"/>
                  </a:cubicBezTo>
                  <a:cubicBezTo>
                    <a:pt x="2561" y="2354957"/>
                    <a:pt x="1358" y="1929197"/>
                    <a:pt x="156" y="73832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9" name="Rectangle 38"/>
            <p:cNvSpPr/>
            <p:nvPr/>
          </p:nvSpPr>
          <p:spPr>
            <a:xfrm>
              <a:off x="3804494" y="2330538"/>
              <a:ext cx="977643" cy="350201"/>
            </a:xfrm>
            <a:prstGeom prst="rect">
              <a:avLst/>
            </a:prstGeom>
          </p:spPr>
          <p:txBody>
            <a:bodyPr wrap="none">
              <a:spAutoFit/>
            </a:bodyPr>
            <a:lstStyle/>
            <a:p>
              <a:pPr algn="ctr"/>
              <a:r>
                <a:rPr lang="vi-VN" dirty="0">
                  <a:solidFill>
                    <a:schemeClr val="bg1"/>
                  </a:solidFill>
                  <a:latin typeface="+mn-lt"/>
                  <a:ea typeface="+mn-ea"/>
                  <a:cs typeface="+mn-ea"/>
                  <a:sym typeface="+mn-lt"/>
                </a:rPr>
                <a:t>Element</a:t>
              </a:r>
              <a:endParaRPr lang="en-US" dirty="0">
                <a:solidFill>
                  <a:schemeClr val="bg1"/>
                </a:solidFill>
                <a:latin typeface="+mn-lt"/>
                <a:ea typeface="+mn-ea"/>
                <a:cs typeface="+mn-ea"/>
                <a:sym typeface="+mn-lt"/>
              </a:endParaRPr>
            </a:p>
          </p:txBody>
        </p:sp>
        <p:grpSp>
          <p:nvGrpSpPr>
            <p:cNvPr id="40" name="Group 39"/>
            <p:cNvGrpSpPr/>
            <p:nvPr/>
          </p:nvGrpSpPr>
          <p:grpSpPr>
            <a:xfrm>
              <a:off x="4133543" y="1799927"/>
              <a:ext cx="307185" cy="410047"/>
              <a:chOff x="5278438" y="7021513"/>
              <a:chExt cx="696912" cy="930275"/>
            </a:xfrm>
            <a:solidFill>
              <a:schemeClr val="bg1"/>
            </a:solidFill>
          </p:grpSpPr>
          <p:sp>
            <p:nvSpPr>
              <p:cNvPr id="41" name="AutoShape 115"/>
              <p:cNvSpPr/>
              <p:nvPr/>
            </p:nvSpPr>
            <p:spPr bwMode="auto">
              <a:xfrm>
                <a:off x="5278438" y="7021513"/>
                <a:ext cx="696912" cy="930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sp>
            <p:nvSpPr>
              <p:cNvPr id="42" name="AutoShape 116"/>
              <p:cNvSpPr/>
              <p:nvPr/>
            </p:nvSpPr>
            <p:spPr bwMode="auto">
              <a:xfrm>
                <a:off x="5568950" y="7573963"/>
                <a:ext cx="115888" cy="17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grpSp>
      </p:grpSp>
      <p:grpSp>
        <p:nvGrpSpPr>
          <p:cNvPr id="43" name="Group 42"/>
          <p:cNvGrpSpPr/>
          <p:nvPr/>
        </p:nvGrpSpPr>
        <p:grpSpPr>
          <a:xfrm>
            <a:off x="5222557" y="1698229"/>
            <a:ext cx="1623346" cy="1286200"/>
            <a:chOff x="4951694" y="1610261"/>
            <a:chExt cx="1539257" cy="1219575"/>
          </a:xfrm>
        </p:grpSpPr>
        <p:sp>
          <p:nvSpPr>
            <p:cNvPr id="44" name="Rectangle 4"/>
            <p:cNvSpPr/>
            <p:nvPr/>
          </p:nvSpPr>
          <p:spPr>
            <a:xfrm rot="10800000">
              <a:off x="4951694" y="1610261"/>
              <a:ext cx="1539257" cy="1219575"/>
            </a:xfrm>
            <a:custGeom>
              <a:avLst/>
              <a:gdLst>
                <a:gd name="connsiteX0" fmla="*/ 0 w 5306094"/>
                <a:gd name="connsiteY0" fmla="*/ 0 h 4224272"/>
                <a:gd name="connsiteX1" fmla="*/ 5306094 w 5306094"/>
                <a:gd name="connsiteY1" fmla="*/ 0 h 4224272"/>
                <a:gd name="connsiteX2" fmla="*/ 5306094 w 5306094"/>
                <a:gd name="connsiteY2" fmla="*/ 4224272 h 4224272"/>
                <a:gd name="connsiteX3" fmla="*/ 0 w 5306094"/>
                <a:gd name="connsiteY3" fmla="*/ 4224272 h 4224272"/>
                <a:gd name="connsiteX4" fmla="*/ 0 w 5306094"/>
                <a:gd name="connsiteY4" fmla="*/ 0 h 4224272"/>
                <a:gd name="connsiteX0-1" fmla="*/ 0 w 5306094"/>
                <a:gd name="connsiteY0-2" fmla="*/ 12879 h 4237151"/>
                <a:gd name="connsiteX1-3" fmla="*/ 1622737 w 5306094"/>
                <a:gd name="connsiteY1-4" fmla="*/ 0 h 4237151"/>
                <a:gd name="connsiteX2-5" fmla="*/ 5306094 w 5306094"/>
                <a:gd name="connsiteY2-6" fmla="*/ 12879 h 4237151"/>
                <a:gd name="connsiteX3-7" fmla="*/ 5306094 w 5306094"/>
                <a:gd name="connsiteY3-8" fmla="*/ 4237151 h 4237151"/>
                <a:gd name="connsiteX4-9" fmla="*/ 0 w 5306094"/>
                <a:gd name="connsiteY4-10" fmla="*/ 4237151 h 4237151"/>
                <a:gd name="connsiteX5" fmla="*/ 0 w 5306094"/>
                <a:gd name="connsiteY5" fmla="*/ 12879 h 4237151"/>
                <a:gd name="connsiteX0-11" fmla="*/ 0 w 5306094"/>
                <a:gd name="connsiteY0-12" fmla="*/ 25756 h 4250028"/>
                <a:gd name="connsiteX1-13" fmla="*/ 1622737 w 5306094"/>
                <a:gd name="connsiteY1-14" fmla="*/ 12877 h 4250028"/>
                <a:gd name="connsiteX2-15" fmla="*/ 2588652 w 5306094"/>
                <a:gd name="connsiteY2-16" fmla="*/ 0 h 4250028"/>
                <a:gd name="connsiteX3-17" fmla="*/ 5306094 w 5306094"/>
                <a:gd name="connsiteY3-18" fmla="*/ 25756 h 4250028"/>
                <a:gd name="connsiteX4-19" fmla="*/ 5306094 w 5306094"/>
                <a:gd name="connsiteY4-20" fmla="*/ 4250028 h 4250028"/>
                <a:gd name="connsiteX5-21" fmla="*/ 0 w 5306094"/>
                <a:gd name="connsiteY5-22" fmla="*/ 4250028 h 4250028"/>
                <a:gd name="connsiteX6" fmla="*/ 0 w 5306094"/>
                <a:gd name="connsiteY6" fmla="*/ 25756 h 4250028"/>
                <a:gd name="connsiteX0-23" fmla="*/ 0 w 5306094"/>
                <a:gd name="connsiteY0-24" fmla="*/ 12879 h 4237151"/>
                <a:gd name="connsiteX1-25" fmla="*/ 1622737 w 5306094"/>
                <a:gd name="connsiteY1-26" fmla="*/ 0 h 4237151"/>
                <a:gd name="connsiteX2-27" fmla="*/ 5306094 w 5306094"/>
                <a:gd name="connsiteY2-28" fmla="*/ 12879 h 4237151"/>
                <a:gd name="connsiteX3-29" fmla="*/ 5306094 w 5306094"/>
                <a:gd name="connsiteY3-30" fmla="*/ 4237151 h 4237151"/>
                <a:gd name="connsiteX4-31" fmla="*/ 0 w 5306094"/>
                <a:gd name="connsiteY4-32" fmla="*/ 4237151 h 4237151"/>
                <a:gd name="connsiteX5-33" fmla="*/ 0 w 5306094"/>
                <a:gd name="connsiteY5-34" fmla="*/ 12879 h 4237151"/>
                <a:gd name="connsiteX0-35" fmla="*/ 0 w 5306094"/>
                <a:gd name="connsiteY0-36" fmla="*/ 12879 h 4237151"/>
                <a:gd name="connsiteX1-37" fmla="*/ 1622737 w 5306094"/>
                <a:gd name="connsiteY1-38" fmla="*/ 0 h 4237151"/>
                <a:gd name="connsiteX2-39" fmla="*/ 3207194 w 5306094"/>
                <a:gd name="connsiteY2-40" fmla="*/ 5532 h 4237151"/>
                <a:gd name="connsiteX3-41" fmla="*/ 5306094 w 5306094"/>
                <a:gd name="connsiteY3-42" fmla="*/ 12879 h 4237151"/>
                <a:gd name="connsiteX4-43" fmla="*/ 5306094 w 5306094"/>
                <a:gd name="connsiteY4-44" fmla="*/ 4237151 h 4237151"/>
                <a:gd name="connsiteX5-45" fmla="*/ 0 w 5306094"/>
                <a:gd name="connsiteY5-46" fmla="*/ 4237151 h 4237151"/>
                <a:gd name="connsiteX6-47" fmla="*/ 0 w 5306094"/>
                <a:gd name="connsiteY6-48" fmla="*/ 12879 h 4237151"/>
                <a:gd name="connsiteX0-49" fmla="*/ 0 w 5306094"/>
                <a:gd name="connsiteY0-50" fmla="*/ 12879 h 4237151"/>
                <a:gd name="connsiteX1-51" fmla="*/ 1622737 w 5306094"/>
                <a:gd name="connsiteY1-52" fmla="*/ 0 h 4237151"/>
                <a:gd name="connsiteX2-53" fmla="*/ 2620968 w 5306094"/>
                <a:gd name="connsiteY2-54" fmla="*/ 2727 h 4237151"/>
                <a:gd name="connsiteX3-55" fmla="*/ 3207194 w 5306094"/>
                <a:gd name="connsiteY3-56" fmla="*/ 5532 h 4237151"/>
                <a:gd name="connsiteX4-57" fmla="*/ 5306094 w 5306094"/>
                <a:gd name="connsiteY4-58" fmla="*/ 12879 h 4237151"/>
                <a:gd name="connsiteX5-59" fmla="*/ 5306094 w 5306094"/>
                <a:gd name="connsiteY5-60" fmla="*/ 4237151 h 4237151"/>
                <a:gd name="connsiteX6-61" fmla="*/ 0 w 5306094"/>
                <a:gd name="connsiteY6-62" fmla="*/ 4237151 h 4237151"/>
                <a:gd name="connsiteX7" fmla="*/ 0 w 5306094"/>
                <a:gd name="connsiteY7" fmla="*/ 12879 h 4237151"/>
                <a:gd name="connsiteX0-63" fmla="*/ 0 w 5306094"/>
                <a:gd name="connsiteY0-64" fmla="*/ 12879 h 4237151"/>
                <a:gd name="connsiteX1-65" fmla="*/ 1622737 w 5306094"/>
                <a:gd name="connsiteY1-66" fmla="*/ 0 h 4237151"/>
                <a:gd name="connsiteX2-67" fmla="*/ 2640602 w 5306094"/>
                <a:gd name="connsiteY2-68" fmla="*/ 47606 h 4237151"/>
                <a:gd name="connsiteX3-69" fmla="*/ 3207194 w 5306094"/>
                <a:gd name="connsiteY3-70" fmla="*/ 5532 h 4237151"/>
                <a:gd name="connsiteX4-71" fmla="*/ 5306094 w 5306094"/>
                <a:gd name="connsiteY4-72" fmla="*/ 12879 h 4237151"/>
                <a:gd name="connsiteX5-73" fmla="*/ 5306094 w 5306094"/>
                <a:gd name="connsiteY5-74" fmla="*/ 4237151 h 4237151"/>
                <a:gd name="connsiteX6-75" fmla="*/ 0 w 5306094"/>
                <a:gd name="connsiteY6-76" fmla="*/ 4237151 h 4237151"/>
                <a:gd name="connsiteX7-77" fmla="*/ 0 w 5306094"/>
                <a:gd name="connsiteY7-78" fmla="*/ 12879 h 4237151"/>
                <a:gd name="connsiteX0-79" fmla="*/ 0 w 5306094"/>
                <a:gd name="connsiteY0-80" fmla="*/ 12879 h 4237151"/>
                <a:gd name="connsiteX1-81" fmla="*/ 1622737 w 5306094"/>
                <a:gd name="connsiteY1-82" fmla="*/ 0 h 4237151"/>
                <a:gd name="connsiteX2-83" fmla="*/ 2374136 w 5306094"/>
                <a:gd name="connsiteY2-84" fmla="*/ 39191 h 4237151"/>
                <a:gd name="connsiteX3-85" fmla="*/ 2640602 w 5306094"/>
                <a:gd name="connsiteY3-86" fmla="*/ 47606 h 4237151"/>
                <a:gd name="connsiteX4-87" fmla="*/ 3207194 w 5306094"/>
                <a:gd name="connsiteY4-88" fmla="*/ 5532 h 4237151"/>
                <a:gd name="connsiteX5-89" fmla="*/ 5306094 w 5306094"/>
                <a:gd name="connsiteY5-90" fmla="*/ 12879 h 4237151"/>
                <a:gd name="connsiteX6-91" fmla="*/ 5306094 w 5306094"/>
                <a:gd name="connsiteY6-92" fmla="*/ 4237151 h 4237151"/>
                <a:gd name="connsiteX7-93" fmla="*/ 0 w 5306094"/>
                <a:gd name="connsiteY7-94" fmla="*/ 4237151 h 4237151"/>
                <a:gd name="connsiteX8" fmla="*/ 0 w 5306094"/>
                <a:gd name="connsiteY8" fmla="*/ 12879 h 4237151"/>
                <a:gd name="connsiteX0-95" fmla="*/ 0 w 5306094"/>
                <a:gd name="connsiteY0-96" fmla="*/ 12879 h 4237151"/>
                <a:gd name="connsiteX1-97" fmla="*/ 1622737 w 5306094"/>
                <a:gd name="connsiteY1-98" fmla="*/ 0 h 4237151"/>
                <a:gd name="connsiteX2-99" fmla="*/ 2433039 w 5306094"/>
                <a:gd name="connsiteY2-100" fmla="*/ 308462 h 4237151"/>
                <a:gd name="connsiteX3-101" fmla="*/ 2640602 w 5306094"/>
                <a:gd name="connsiteY3-102" fmla="*/ 47606 h 4237151"/>
                <a:gd name="connsiteX4-103" fmla="*/ 3207194 w 5306094"/>
                <a:gd name="connsiteY4-104" fmla="*/ 5532 h 4237151"/>
                <a:gd name="connsiteX5-105" fmla="*/ 5306094 w 5306094"/>
                <a:gd name="connsiteY5-106" fmla="*/ 12879 h 4237151"/>
                <a:gd name="connsiteX6-107" fmla="*/ 5306094 w 5306094"/>
                <a:gd name="connsiteY6-108" fmla="*/ 4237151 h 4237151"/>
                <a:gd name="connsiteX7-109" fmla="*/ 0 w 5306094"/>
                <a:gd name="connsiteY7-110" fmla="*/ 4237151 h 4237151"/>
                <a:gd name="connsiteX8-111" fmla="*/ 0 w 5306094"/>
                <a:gd name="connsiteY8-112" fmla="*/ 12879 h 4237151"/>
                <a:gd name="connsiteX0-113" fmla="*/ 0 w 5306094"/>
                <a:gd name="connsiteY0-114" fmla="*/ 7347 h 4231619"/>
                <a:gd name="connsiteX1-115" fmla="*/ 1614323 w 5306094"/>
                <a:gd name="connsiteY1-116" fmla="*/ 30931 h 4231619"/>
                <a:gd name="connsiteX2-117" fmla="*/ 2433039 w 5306094"/>
                <a:gd name="connsiteY2-118" fmla="*/ 302930 h 4231619"/>
                <a:gd name="connsiteX3-119" fmla="*/ 2640602 w 5306094"/>
                <a:gd name="connsiteY3-120" fmla="*/ 42074 h 4231619"/>
                <a:gd name="connsiteX4-121" fmla="*/ 3207194 w 5306094"/>
                <a:gd name="connsiteY4-122" fmla="*/ 0 h 4231619"/>
                <a:gd name="connsiteX5-123" fmla="*/ 5306094 w 5306094"/>
                <a:gd name="connsiteY5-124" fmla="*/ 7347 h 4231619"/>
                <a:gd name="connsiteX6-125" fmla="*/ 5306094 w 5306094"/>
                <a:gd name="connsiteY6-126" fmla="*/ 4231619 h 4231619"/>
                <a:gd name="connsiteX7-127" fmla="*/ 0 w 5306094"/>
                <a:gd name="connsiteY7-128" fmla="*/ 4231619 h 4231619"/>
                <a:gd name="connsiteX8-129" fmla="*/ 0 w 5306094"/>
                <a:gd name="connsiteY8-130" fmla="*/ 7347 h 4231619"/>
                <a:gd name="connsiteX0-131" fmla="*/ 0 w 5306094"/>
                <a:gd name="connsiteY0-132" fmla="*/ 7347 h 4231619"/>
                <a:gd name="connsiteX1-133" fmla="*/ 1617128 w 5306094"/>
                <a:gd name="connsiteY1-134" fmla="*/ 77 h 4231619"/>
                <a:gd name="connsiteX2-135" fmla="*/ 2433039 w 5306094"/>
                <a:gd name="connsiteY2-136" fmla="*/ 302930 h 4231619"/>
                <a:gd name="connsiteX3-137" fmla="*/ 2640602 w 5306094"/>
                <a:gd name="connsiteY3-138" fmla="*/ 42074 h 4231619"/>
                <a:gd name="connsiteX4-139" fmla="*/ 3207194 w 5306094"/>
                <a:gd name="connsiteY4-140" fmla="*/ 0 h 4231619"/>
                <a:gd name="connsiteX5-141" fmla="*/ 5306094 w 5306094"/>
                <a:gd name="connsiteY5-142" fmla="*/ 7347 h 4231619"/>
                <a:gd name="connsiteX6-143" fmla="*/ 5306094 w 5306094"/>
                <a:gd name="connsiteY6-144" fmla="*/ 4231619 h 4231619"/>
                <a:gd name="connsiteX7-145" fmla="*/ 0 w 5306094"/>
                <a:gd name="connsiteY7-146" fmla="*/ 4231619 h 4231619"/>
                <a:gd name="connsiteX8-147" fmla="*/ 0 w 5306094"/>
                <a:gd name="connsiteY8-148" fmla="*/ 7347 h 4231619"/>
                <a:gd name="connsiteX0-149" fmla="*/ 0 w 5306094"/>
                <a:gd name="connsiteY0-150" fmla="*/ 7347 h 4231619"/>
                <a:gd name="connsiteX1-151" fmla="*/ 1617128 w 5306094"/>
                <a:gd name="connsiteY1-152" fmla="*/ 77 h 4231619"/>
                <a:gd name="connsiteX2-153" fmla="*/ 2433039 w 5306094"/>
                <a:gd name="connsiteY2-154" fmla="*/ 302930 h 4231619"/>
                <a:gd name="connsiteX3-155" fmla="*/ 2640602 w 5306094"/>
                <a:gd name="connsiteY3-156" fmla="*/ 42074 h 4231619"/>
                <a:gd name="connsiteX4-157" fmla="*/ 3207194 w 5306094"/>
                <a:gd name="connsiteY4-158" fmla="*/ 0 h 4231619"/>
                <a:gd name="connsiteX5-159" fmla="*/ 5306094 w 5306094"/>
                <a:gd name="connsiteY5-160" fmla="*/ 7347 h 4231619"/>
                <a:gd name="connsiteX6-161" fmla="*/ 5306094 w 5306094"/>
                <a:gd name="connsiteY6-162" fmla="*/ 4231619 h 4231619"/>
                <a:gd name="connsiteX7-163" fmla="*/ 0 w 5306094"/>
                <a:gd name="connsiteY7-164" fmla="*/ 4231619 h 4231619"/>
                <a:gd name="connsiteX8-165" fmla="*/ 0 w 5306094"/>
                <a:gd name="connsiteY8-166" fmla="*/ 7347 h 4231619"/>
                <a:gd name="connsiteX0-167" fmla="*/ 0 w 5306094"/>
                <a:gd name="connsiteY0-168" fmla="*/ 7347 h 4231619"/>
                <a:gd name="connsiteX1-169" fmla="*/ 1617128 w 5306094"/>
                <a:gd name="connsiteY1-170" fmla="*/ 77 h 4231619"/>
                <a:gd name="connsiteX2-171" fmla="*/ 2433039 w 5306094"/>
                <a:gd name="connsiteY2-172" fmla="*/ 302930 h 4231619"/>
                <a:gd name="connsiteX3-173" fmla="*/ 2640602 w 5306094"/>
                <a:gd name="connsiteY3-174" fmla="*/ 42074 h 4231619"/>
                <a:gd name="connsiteX4-175" fmla="*/ 3207194 w 5306094"/>
                <a:gd name="connsiteY4-176" fmla="*/ 0 h 4231619"/>
                <a:gd name="connsiteX5-177" fmla="*/ 4203765 w 5306094"/>
                <a:gd name="connsiteY5-178" fmla="*/ 714184 h 4231619"/>
                <a:gd name="connsiteX6-179" fmla="*/ 5306094 w 5306094"/>
                <a:gd name="connsiteY6-180" fmla="*/ 4231619 h 4231619"/>
                <a:gd name="connsiteX7-181" fmla="*/ 0 w 5306094"/>
                <a:gd name="connsiteY7-182" fmla="*/ 4231619 h 4231619"/>
                <a:gd name="connsiteX8-183" fmla="*/ 0 w 5306094"/>
                <a:gd name="connsiteY8-184" fmla="*/ 7347 h 4231619"/>
                <a:gd name="connsiteX0-185" fmla="*/ 0 w 5306094"/>
                <a:gd name="connsiteY0-186" fmla="*/ 7347 h 4231619"/>
                <a:gd name="connsiteX1-187" fmla="*/ 1617128 w 5306094"/>
                <a:gd name="connsiteY1-188" fmla="*/ 77 h 4231619"/>
                <a:gd name="connsiteX2-189" fmla="*/ 2433039 w 5306094"/>
                <a:gd name="connsiteY2-190" fmla="*/ 302930 h 4231619"/>
                <a:gd name="connsiteX3-191" fmla="*/ 2640602 w 5306094"/>
                <a:gd name="connsiteY3-192" fmla="*/ 42074 h 4231619"/>
                <a:gd name="connsiteX4-193" fmla="*/ 3207194 w 5306094"/>
                <a:gd name="connsiteY4-194" fmla="*/ 0 h 4231619"/>
                <a:gd name="connsiteX5-195" fmla="*/ 4203765 w 5306094"/>
                <a:gd name="connsiteY5-196" fmla="*/ 714184 h 4231619"/>
                <a:gd name="connsiteX6-197" fmla="*/ 4517086 w 5306094"/>
                <a:gd name="connsiteY6-198" fmla="*/ 1719409 h 4231619"/>
                <a:gd name="connsiteX7-199" fmla="*/ 5306094 w 5306094"/>
                <a:gd name="connsiteY7-200" fmla="*/ 4231619 h 4231619"/>
                <a:gd name="connsiteX8-201" fmla="*/ 0 w 5306094"/>
                <a:gd name="connsiteY8-202" fmla="*/ 4231619 h 4231619"/>
                <a:gd name="connsiteX9" fmla="*/ 0 w 5306094"/>
                <a:gd name="connsiteY9" fmla="*/ 7347 h 4231619"/>
                <a:gd name="connsiteX0-203" fmla="*/ 0 w 5306094"/>
                <a:gd name="connsiteY0-204" fmla="*/ 7347 h 4231619"/>
                <a:gd name="connsiteX1-205" fmla="*/ 1617128 w 5306094"/>
                <a:gd name="connsiteY1-206" fmla="*/ 77 h 4231619"/>
                <a:gd name="connsiteX2-207" fmla="*/ 2433039 w 5306094"/>
                <a:gd name="connsiteY2-208" fmla="*/ 302930 h 4231619"/>
                <a:gd name="connsiteX3-209" fmla="*/ 2640602 w 5306094"/>
                <a:gd name="connsiteY3-210" fmla="*/ 42074 h 4231619"/>
                <a:gd name="connsiteX4-211" fmla="*/ 3207194 w 5306094"/>
                <a:gd name="connsiteY4-212" fmla="*/ 0 h 4231619"/>
                <a:gd name="connsiteX5-213" fmla="*/ 4203765 w 5306094"/>
                <a:gd name="connsiteY5-214" fmla="*/ 714184 h 4231619"/>
                <a:gd name="connsiteX6-215" fmla="*/ 4236596 w 5306094"/>
                <a:gd name="connsiteY6-216" fmla="*/ 1559529 h 4231619"/>
                <a:gd name="connsiteX7-217" fmla="*/ 5306094 w 5306094"/>
                <a:gd name="connsiteY7-218" fmla="*/ 4231619 h 4231619"/>
                <a:gd name="connsiteX8-219" fmla="*/ 0 w 5306094"/>
                <a:gd name="connsiteY8-220" fmla="*/ 4231619 h 4231619"/>
                <a:gd name="connsiteX9-221" fmla="*/ 0 w 5306094"/>
                <a:gd name="connsiteY9-222" fmla="*/ 7347 h 4231619"/>
                <a:gd name="connsiteX0-223" fmla="*/ 0 w 5306094"/>
                <a:gd name="connsiteY0-224" fmla="*/ 7347 h 4231619"/>
                <a:gd name="connsiteX1-225" fmla="*/ 1617128 w 5306094"/>
                <a:gd name="connsiteY1-226" fmla="*/ 77 h 4231619"/>
                <a:gd name="connsiteX2-227" fmla="*/ 2433039 w 5306094"/>
                <a:gd name="connsiteY2-228" fmla="*/ 302930 h 4231619"/>
                <a:gd name="connsiteX3-229" fmla="*/ 2640602 w 5306094"/>
                <a:gd name="connsiteY3-230" fmla="*/ 42074 h 4231619"/>
                <a:gd name="connsiteX4-231" fmla="*/ 3207194 w 5306094"/>
                <a:gd name="connsiteY4-232" fmla="*/ 0 h 4231619"/>
                <a:gd name="connsiteX5-233" fmla="*/ 4203765 w 5306094"/>
                <a:gd name="connsiteY5-234" fmla="*/ 714184 h 4231619"/>
                <a:gd name="connsiteX6-235" fmla="*/ 4236596 w 5306094"/>
                <a:gd name="connsiteY6-236" fmla="*/ 1559529 h 4231619"/>
                <a:gd name="connsiteX7-237" fmla="*/ 4449768 w 5306094"/>
                <a:gd name="connsiteY7-238" fmla="*/ 2112096 h 4231619"/>
                <a:gd name="connsiteX8-239" fmla="*/ 5306094 w 5306094"/>
                <a:gd name="connsiteY8-240" fmla="*/ 4231619 h 4231619"/>
                <a:gd name="connsiteX9-241" fmla="*/ 0 w 5306094"/>
                <a:gd name="connsiteY9-242" fmla="*/ 4231619 h 4231619"/>
                <a:gd name="connsiteX10" fmla="*/ 0 w 5306094"/>
                <a:gd name="connsiteY10" fmla="*/ 7347 h 4231619"/>
                <a:gd name="connsiteX0-243" fmla="*/ 0 w 5306094"/>
                <a:gd name="connsiteY0-244" fmla="*/ 7347 h 4231619"/>
                <a:gd name="connsiteX1-245" fmla="*/ 1617128 w 5306094"/>
                <a:gd name="connsiteY1-246" fmla="*/ 77 h 4231619"/>
                <a:gd name="connsiteX2-247" fmla="*/ 2433039 w 5306094"/>
                <a:gd name="connsiteY2-248" fmla="*/ 302930 h 4231619"/>
                <a:gd name="connsiteX3-249" fmla="*/ 2640602 w 5306094"/>
                <a:gd name="connsiteY3-250" fmla="*/ 42074 h 4231619"/>
                <a:gd name="connsiteX4-251" fmla="*/ 3207194 w 5306094"/>
                <a:gd name="connsiteY4-252" fmla="*/ 0 h 4231619"/>
                <a:gd name="connsiteX5-253" fmla="*/ 4203765 w 5306094"/>
                <a:gd name="connsiteY5-254" fmla="*/ 714184 h 4231619"/>
                <a:gd name="connsiteX6-255" fmla="*/ 4236596 w 5306094"/>
                <a:gd name="connsiteY6-256" fmla="*/ 1559529 h 4231619"/>
                <a:gd name="connsiteX7-257" fmla="*/ 4744283 w 5306094"/>
                <a:gd name="connsiteY7-258" fmla="*/ 1595993 h 4231619"/>
                <a:gd name="connsiteX8-259" fmla="*/ 5306094 w 5306094"/>
                <a:gd name="connsiteY8-260" fmla="*/ 4231619 h 4231619"/>
                <a:gd name="connsiteX9-261" fmla="*/ 0 w 5306094"/>
                <a:gd name="connsiteY9-262" fmla="*/ 4231619 h 4231619"/>
                <a:gd name="connsiteX10-263" fmla="*/ 0 w 5306094"/>
                <a:gd name="connsiteY10-264" fmla="*/ 7347 h 4231619"/>
                <a:gd name="connsiteX0-265" fmla="*/ 0 w 5306094"/>
                <a:gd name="connsiteY0-266" fmla="*/ 7347 h 4231619"/>
                <a:gd name="connsiteX1-267" fmla="*/ 1617128 w 5306094"/>
                <a:gd name="connsiteY1-268" fmla="*/ 77 h 4231619"/>
                <a:gd name="connsiteX2-269" fmla="*/ 2433039 w 5306094"/>
                <a:gd name="connsiteY2-270" fmla="*/ 302930 h 4231619"/>
                <a:gd name="connsiteX3-271" fmla="*/ 2640602 w 5306094"/>
                <a:gd name="connsiteY3-272" fmla="*/ 42074 h 4231619"/>
                <a:gd name="connsiteX4-273" fmla="*/ 3207194 w 5306094"/>
                <a:gd name="connsiteY4-274" fmla="*/ 0 h 4231619"/>
                <a:gd name="connsiteX5-275" fmla="*/ 4203765 w 5306094"/>
                <a:gd name="connsiteY5-276" fmla="*/ 714184 h 4231619"/>
                <a:gd name="connsiteX6-277" fmla="*/ 4236596 w 5306094"/>
                <a:gd name="connsiteY6-278" fmla="*/ 1559529 h 4231619"/>
                <a:gd name="connsiteX7-279" fmla="*/ 4744283 w 5306094"/>
                <a:gd name="connsiteY7-280" fmla="*/ 1595993 h 4231619"/>
                <a:gd name="connsiteX8-281" fmla="*/ 4884019 w 5306094"/>
                <a:gd name="connsiteY8-282" fmla="*/ 2240272 h 4231619"/>
                <a:gd name="connsiteX9-283" fmla="*/ 5306094 w 5306094"/>
                <a:gd name="connsiteY9-284" fmla="*/ 4231619 h 4231619"/>
                <a:gd name="connsiteX10-285" fmla="*/ 0 w 5306094"/>
                <a:gd name="connsiteY10-286" fmla="*/ 4231619 h 4231619"/>
                <a:gd name="connsiteX11" fmla="*/ 0 w 5306094"/>
                <a:gd name="connsiteY11" fmla="*/ 7347 h 4231619"/>
                <a:gd name="connsiteX0-287" fmla="*/ 0 w 5329628"/>
                <a:gd name="connsiteY0-288" fmla="*/ 7347 h 4231619"/>
                <a:gd name="connsiteX1-289" fmla="*/ 1617128 w 5329628"/>
                <a:gd name="connsiteY1-290" fmla="*/ 77 h 4231619"/>
                <a:gd name="connsiteX2-291" fmla="*/ 2433039 w 5329628"/>
                <a:gd name="connsiteY2-292" fmla="*/ 302930 h 4231619"/>
                <a:gd name="connsiteX3-293" fmla="*/ 2640602 w 5329628"/>
                <a:gd name="connsiteY3-294" fmla="*/ 42074 h 4231619"/>
                <a:gd name="connsiteX4-295" fmla="*/ 3207194 w 5329628"/>
                <a:gd name="connsiteY4-296" fmla="*/ 0 h 4231619"/>
                <a:gd name="connsiteX5-297" fmla="*/ 4203765 w 5329628"/>
                <a:gd name="connsiteY5-298" fmla="*/ 714184 h 4231619"/>
                <a:gd name="connsiteX6-299" fmla="*/ 4236596 w 5329628"/>
                <a:gd name="connsiteY6-300" fmla="*/ 1559529 h 4231619"/>
                <a:gd name="connsiteX7-301" fmla="*/ 4744283 w 5329628"/>
                <a:gd name="connsiteY7-302" fmla="*/ 1595993 h 4231619"/>
                <a:gd name="connsiteX8-303" fmla="*/ 5329628 w 5329628"/>
                <a:gd name="connsiteY8-304" fmla="*/ 2165574 h 4231619"/>
                <a:gd name="connsiteX9-305" fmla="*/ 5306094 w 5329628"/>
                <a:gd name="connsiteY9-306" fmla="*/ 4231619 h 4231619"/>
                <a:gd name="connsiteX10-307" fmla="*/ 0 w 5329628"/>
                <a:gd name="connsiteY10-308" fmla="*/ 4231619 h 4231619"/>
                <a:gd name="connsiteX11-309" fmla="*/ 0 w 5329628"/>
                <a:gd name="connsiteY11-310" fmla="*/ 7347 h 4231619"/>
                <a:gd name="connsiteX0-311" fmla="*/ 0 w 5329628"/>
                <a:gd name="connsiteY0-312" fmla="*/ 7347 h 4231619"/>
                <a:gd name="connsiteX1-313" fmla="*/ 1617128 w 5329628"/>
                <a:gd name="connsiteY1-314" fmla="*/ 77 h 4231619"/>
                <a:gd name="connsiteX2-315" fmla="*/ 2433039 w 5329628"/>
                <a:gd name="connsiteY2-316" fmla="*/ 302930 h 4231619"/>
                <a:gd name="connsiteX3-317" fmla="*/ 2640602 w 5329628"/>
                <a:gd name="connsiteY3-318" fmla="*/ 42074 h 4231619"/>
                <a:gd name="connsiteX4-319" fmla="*/ 3207194 w 5329628"/>
                <a:gd name="connsiteY4-320" fmla="*/ 0 h 4231619"/>
                <a:gd name="connsiteX5-321" fmla="*/ 4203765 w 5329628"/>
                <a:gd name="connsiteY5-322" fmla="*/ 714184 h 4231619"/>
                <a:gd name="connsiteX6-323" fmla="*/ 4236596 w 5329628"/>
                <a:gd name="connsiteY6-324" fmla="*/ 1559529 h 4231619"/>
                <a:gd name="connsiteX7-325" fmla="*/ 4744283 w 5329628"/>
                <a:gd name="connsiteY7-326" fmla="*/ 1595993 h 4231619"/>
                <a:gd name="connsiteX8-327" fmla="*/ 5329628 w 5329628"/>
                <a:gd name="connsiteY8-328" fmla="*/ 2165574 h 4231619"/>
                <a:gd name="connsiteX9-329" fmla="*/ 5321549 w 5329628"/>
                <a:gd name="connsiteY9-330" fmla="*/ 2943731 h 4231619"/>
                <a:gd name="connsiteX10-331" fmla="*/ 5306094 w 5329628"/>
                <a:gd name="connsiteY10-332" fmla="*/ 4231619 h 4231619"/>
                <a:gd name="connsiteX11-333" fmla="*/ 0 w 5329628"/>
                <a:gd name="connsiteY11-334" fmla="*/ 4231619 h 4231619"/>
                <a:gd name="connsiteX12" fmla="*/ 0 w 5329628"/>
                <a:gd name="connsiteY12" fmla="*/ 7347 h 4231619"/>
                <a:gd name="connsiteX0-335" fmla="*/ 0 w 5329628"/>
                <a:gd name="connsiteY0-336" fmla="*/ 7347 h 4231619"/>
                <a:gd name="connsiteX1-337" fmla="*/ 1617128 w 5329628"/>
                <a:gd name="connsiteY1-338" fmla="*/ 77 h 4231619"/>
                <a:gd name="connsiteX2-339" fmla="*/ 2433039 w 5329628"/>
                <a:gd name="connsiteY2-340" fmla="*/ 302930 h 4231619"/>
                <a:gd name="connsiteX3-341" fmla="*/ 2640602 w 5329628"/>
                <a:gd name="connsiteY3-342" fmla="*/ 42074 h 4231619"/>
                <a:gd name="connsiteX4-343" fmla="*/ 3207194 w 5329628"/>
                <a:gd name="connsiteY4-344" fmla="*/ 0 h 4231619"/>
                <a:gd name="connsiteX5-345" fmla="*/ 4203765 w 5329628"/>
                <a:gd name="connsiteY5-346" fmla="*/ 714184 h 4231619"/>
                <a:gd name="connsiteX6-347" fmla="*/ 4236596 w 5329628"/>
                <a:gd name="connsiteY6-348" fmla="*/ 1559529 h 4231619"/>
                <a:gd name="connsiteX7-349" fmla="*/ 4744283 w 5329628"/>
                <a:gd name="connsiteY7-350" fmla="*/ 1595993 h 4231619"/>
                <a:gd name="connsiteX8-351" fmla="*/ 5329628 w 5329628"/>
                <a:gd name="connsiteY8-352" fmla="*/ 2165574 h 4231619"/>
                <a:gd name="connsiteX9-353" fmla="*/ 4893970 w 5329628"/>
                <a:gd name="connsiteY9-354" fmla="*/ 2758276 h 4231619"/>
                <a:gd name="connsiteX10-355" fmla="*/ 5306094 w 5329628"/>
                <a:gd name="connsiteY10-356" fmla="*/ 4231619 h 4231619"/>
                <a:gd name="connsiteX11-357" fmla="*/ 0 w 5329628"/>
                <a:gd name="connsiteY11-358" fmla="*/ 4231619 h 4231619"/>
                <a:gd name="connsiteX12-359" fmla="*/ 0 w 5329628"/>
                <a:gd name="connsiteY12-360" fmla="*/ 7347 h 4231619"/>
                <a:gd name="connsiteX0-361" fmla="*/ 0 w 5329628"/>
                <a:gd name="connsiteY0-362" fmla="*/ 7347 h 4231619"/>
                <a:gd name="connsiteX1-363" fmla="*/ 1617128 w 5329628"/>
                <a:gd name="connsiteY1-364" fmla="*/ 77 h 4231619"/>
                <a:gd name="connsiteX2-365" fmla="*/ 2433039 w 5329628"/>
                <a:gd name="connsiteY2-366" fmla="*/ 302930 h 4231619"/>
                <a:gd name="connsiteX3-367" fmla="*/ 2640602 w 5329628"/>
                <a:gd name="connsiteY3-368" fmla="*/ 42074 h 4231619"/>
                <a:gd name="connsiteX4-369" fmla="*/ 3207194 w 5329628"/>
                <a:gd name="connsiteY4-370" fmla="*/ 0 h 4231619"/>
                <a:gd name="connsiteX5-371" fmla="*/ 4203765 w 5329628"/>
                <a:gd name="connsiteY5-372" fmla="*/ 714184 h 4231619"/>
                <a:gd name="connsiteX6-373" fmla="*/ 4236596 w 5329628"/>
                <a:gd name="connsiteY6-374" fmla="*/ 1559529 h 4231619"/>
                <a:gd name="connsiteX7-375" fmla="*/ 4744283 w 5329628"/>
                <a:gd name="connsiteY7-376" fmla="*/ 1595993 h 4231619"/>
                <a:gd name="connsiteX8-377" fmla="*/ 5329628 w 5329628"/>
                <a:gd name="connsiteY8-378" fmla="*/ 2165574 h 4231619"/>
                <a:gd name="connsiteX9-379" fmla="*/ 4268057 w 5329628"/>
                <a:gd name="connsiteY9-380" fmla="*/ 2418274 h 4231619"/>
                <a:gd name="connsiteX10-381" fmla="*/ 5306094 w 5329628"/>
                <a:gd name="connsiteY10-382" fmla="*/ 4231619 h 4231619"/>
                <a:gd name="connsiteX11-383" fmla="*/ 0 w 5329628"/>
                <a:gd name="connsiteY11-384" fmla="*/ 4231619 h 4231619"/>
                <a:gd name="connsiteX12-385" fmla="*/ 0 w 5329628"/>
                <a:gd name="connsiteY12-386" fmla="*/ 7347 h 4231619"/>
                <a:gd name="connsiteX0-387" fmla="*/ 0 w 5329628"/>
                <a:gd name="connsiteY0-388" fmla="*/ 7347 h 4231619"/>
                <a:gd name="connsiteX1-389" fmla="*/ 1617128 w 5329628"/>
                <a:gd name="connsiteY1-390" fmla="*/ 77 h 4231619"/>
                <a:gd name="connsiteX2-391" fmla="*/ 2433039 w 5329628"/>
                <a:gd name="connsiteY2-392" fmla="*/ 302930 h 4231619"/>
                <a:gd name="connsiteX3-393" fmla="*/ 2640602 w 5329628"/>
                <a:gd name="connsiteY3-394" fmla="*/ 42074 h 4231619"/>
                <a:gd name="connsiteX4-395" fmla="*/ 3207194 w 5329628"/>
                <a:gd name="connsiteY4-396" fmla="*/ 0 h 4231619"/>
                <a:gd name="connsiteX5-397" fmla="*/ 4203765 w 5329628"/>
                <a:gd name="connsiteY5-398" fmla="*/ 714184 h 4231619"/>
                <a:gd name="connsiteX6-399" fmla="*/ 4236596 w 5329628"/>
                <a:gd name="connsiteY6-400" fmla="*/ 1559529 h 4231619"/>
                <a:gd name="connsiteX7-401" fmla="*/ 4744283 w 5329628"/>
                <a:gd name="connsiteY7-402" fmla="*/ 1595993 h 4231619"/>
                <a:gd name="connsiteX8-403" fmla="*/ 5329628 w 5329628"/>
                <a:gd name="connsiteY8-404" fmla="*/ 2165574 h 4231619"/>
                <a:gd name="connsiteX9-405" fmla="*/ 4268057 w 5329628"/>
                <a:gd name="connsiteY9-406" fmla="*/ 2418274 h 4231619"/>
                <a:gd name="connsiteX10-407" fmla="*/ 4215848 w 5329628"/>
                <a:gd name="connsiteY10-408" fmla="*/ 3493065 h 4231619"/>
                <a:gd name="connsiteX11-409" fmla="*/ 0 w 5329628"/>
                <a:gd name="connsiteY11-410" fmla="*/ 4231619 h 4231619"/>
                <a:gd name="connsiteX12-411" fmla="*/ 0 w 5329628"/>
                <a:gd name="connsiteY12-412" fmla="*/ 7347 h 4231619"/>
                <a:gd name="connsiteX0-413" fmla="*/ 0 w 5329628"/>
                <a:gd name="connsiteY0-414" fmla="*/ 7347 h 4231619"/>
                <a:gd name="connsiteX1-415" fmla="*/ 1617128 w 5329628"/>
                <a:gd name="connsiteY1-416" fmla="*/ 77 h 4231619"/>
                <a:gd name="connsiteX2-417" fmla="*/ 2433039 w 5329628"/>
                <a:gd name="connsiteY2-418" fmla="*/ 302930 h 4231619"/>
                <a:gd name="connsiteX3-419" fmla="*/ 2640602 w 5329628"/>
                <a:gd name="connsiteY3-420" fmla="*/ 42074 h 4231619"/>
                <a:gd name="connsiteX4-421" fmla="*/ 3207194 w 5329628"/>
                <a:gd name="connsiteY4-422" fmla="*/ 0 h 4231619"/>
                <a:gd name="connsiteX5-423" fmla="*/ 4203765 w 5329628"/>
                <a:gd name="connsiteY5-424" fmla="*/ 714184 h 4231619"/>
                <a:gd name="connsiteX6-425" fmla="*/ 4236596 w 5329628"/>
                <a:gd name="connsiteY6-426" fmla="*/ 1559529 h 4231619"/>
                <a:gd name="connsiteX7-427" fmla="*/ 4744283 w 5329628"/>
                <a:gd name="connsiteY7-428" fmla="*/ 1595993 h 4231619"/>
                <a:gd name="connsiteX8-429" fmla="*/ 5329628 w 5329628"/>
                <a:gd name="connsiteY8-430" fmla="*/ 2165574 h 4231619"/>
                <a:gd name="connsiteX9-431" fmla="*/ 4268057 w 5329628"/>
                <a:gd name="connsiteY9-432" fmla="*/ 2418274 h 4231619"/>
                <a:gd name="connsiteX10-433" fmla="*/ 4199862 w 5329628"/>
                <a:gd name="connsiteY10-434" fmla="*/ 3483474 h 4231619"/>
                <a:gd name="connsiteX11-435" fmla="*/ 0 w 5329628"/>
                <a:gd name="connsiteY11-436" fmla="*/ 4231619 h 4231619"/>
                <a:gd name="connsiteX12-437" fmla="*/ 0 w 5329628"/>
                <a:gd name="connsiteY12-438" fmla="*/ 7347 h 4231619"/>
                <a:gd name="connsiteX0-439" fmla="*/ 0 w 5329628"/>
                <a:gd name="connsiteY0-440" fmla="*/ 7347 h 4231619"/>
                <a:gd name="connsiteX1-441" fmla="*/ 1617128 w 5329628"/>
                <a:gd name="connsiteY1-442" fmla="*/ 77 h 4231619"/>
                <a:gd name="connsiteX2-443" fmla="*/ 2433039 w 5329628"/>
                <a:gd name="connsiteY2-444" fmla="*/ 302930 h 4231619"/>
                <a:gd name="connsiteX3-445" fmla="*/ 2640602 w 5329628"/>
                <a:gd name="connsiteY3-446" fmla="*/ 42074 h 4231619"/>
                <a:gd name="connsiteX4-447" fmla="*/ 3207194 w 5329628"/>
                <a:gd name="connsiteY4-448" fmla="*/ 0 h 4231619"/>
                <a:gd name="connsiteX5-449" fmla="*/ 4203765 w 5329628"/>
                <a:gd name="connsiteY5-450" fmla="*/ 714184 h 4231619"/>
                <a:gd name="connsiteX6-451" fmla="*/ 4236596 w 5329628"/>
                <a:gd name="connsiteY6-452" fmla="*/ 1559529 h 4231619"/>
                <a:gd name="connsiteX7-453" fmla="*/ 4744283 w 5329628"/>
                <a:gd name="connsiteY7-454" fmla="*/ 1595993 h 4231619"/>
                <a:gd name="connsiteX8-455" fmla="*/ 5329628 w 5329628"/>
                <a:gd name="connsiteY8-456" fmla="*/ 2165574 h 4231619"/>
                <a:gd name="connsiteX9-457" fmla="*/ 4268057 w 5329628"/>
                <a:gd name="connsiteY9-458" fmla="*/ 2418274 h 4231619"/>
                <a:gd name="connsiteX10-459" fmla="*/ 4209454 w 5329628"/>
                <a:gd name="connsiteY10-460" fmla="*/ 3480277 h 4231619"/>
                <a:gd name="connsiteX11-461" fmla="*/ 0 w 5329628"/>
                <a:gd name="connsiteY11-462" fmla="*/ 4231619 h 4231619"/>
                <a:gd name="connsiteX12-463" fmla="*/ 0 w 5329628"/>
                <a:gd name="connsiteY12-464" fmla="*/ 7347 h 4231619"/>
                <a:gd name="connsiteX0-465" fmla="*/ 0 w 5329628"/>
                <a:gd name="connsiteY0-466" fmla="*/ 7347 h 4231619"/>
                <a:gd name="connsiteX1-467" fmla="*/ 1617128 w 5329628"/>
                <a:gd name="connsiteY1-468" fmla="*/ 77 h 4231619"/>
                <a:gd name="connsiteX2-469" fmla="*/ 2433039 w 5329628"/>
                <a:gd name="connsiteY2-470" fmla="*/ 302930 h 4231619"/>
                <a:gd name="connsiteX3-471" fmla="*/ 2640602 w 5329628"/>
                <a:gd name="connsiteY3-472" fmla="*/ 42074 h 4231619"/>
                <a:gd name="connsiteX4-473" fmla="*/ 3207194 w 5329628"/>
                <a:gd name="connsiteY4-474" fmla="*/ 0 h 4231619"/>
                <a:gd name="connsiteX5-475" fmla="*/ 4203765 w 5329628"/>
                <a:gd name="connsiteY5-476" fmla="*/ 714184 h 4231619"/>
                <a:gd name="connsiteX6-477" fmla="*/ 4236596 w 5329628"/>
                <a:gd name="connsiteY6-478" fmla="*/ 1559529 h 4231619"/>
                <a:gd name="connsiteX7-479" fmla="*/ 4744283 w 5329628"/>
                <a:gd name="connsiteY7-480" fmla="*/ 1595993 h 4231619"/>
                <a:gd name="connsiteX8-481" fmla="*/ 5329628 w 5329628"/>
                <a:gd name="connsiteY8-482" fmla="*/ 2165574 h 4231619"/>
                <a:gd name="connsiteX9-483" fmla="*/ 4268057 w 5329628"/>
                <a:gd name="connsiteY9-484" fmla="*/ 2418274 h 4231619"/>
                <a:gd name="connsiteX10-485" fmla="*/ 4209454 w 5329628"/>
                <a:gd name="connsiteY10-486" fmla="*/ 3480277 h 4231619"/>
                <a:gd name="connsiteX11-487" fmla="*/ 2988255 w 5329628"/>
                <a:gd name="connsiteY11-488" fmla="*/ 3682299 h 4231619"/>
                <a:gd name="connsiteX12-489" fmla="*/ 0 w 5329628"/>
                <a:gd name="connsiteY12-490" fmla="*/ 4231619 h 4231619"/>
                <a:gd name="connsiteX13" fmla="*/ 0 w 5329628"/>
                <a:gd name="connsiteY13" fmla="*/ 7347 h 4231619"/>
                <a:gd name="connsiteX0-491" fmla="*/ 0 w 5329628"/>
                <a:gd name="connsiteY0-492" fmla="*/ 7347 h 4231619"/>
                <a:gd name="connsiteX1-493" fmla="*/ 1617128 w 5329628"/>
                <a:gd name="connsiteY1-494" fmla="*/ 77 h 4231619"/>
                <a:gd name="connsiteX2-495" fmla="*/ 2433039 w 5329628"/>
                <a:gd name="connsiteY2-496" fmla="*/ 302930 h 4231619"/>
                <a:gd name="connsiteX3-497" fmla="*/ 2640602 w 5329628"/>
                <a:gd name="connsiteY3-498" fmla="*/ 42074 h 4231619"/>
                <a:gd name="connsiteX4-499" fmla="*/ 3207194 w 5329628"/>
                <a:gd name="connsiteY4-500" fmla="*/ 0 h 4231619"/>
                <a:gd name="connsiteX5-501" fmla="*/ 4203765 w 5329628"/>
                <a:gd name="connsiteY5-502" fmla="*/ 714184 h 4231619"/>
                <a:gd name="connsiteX6-503" fmla="*/ 4236596 w 5329628"/>
                <a:gd name="connsiteY6-504" fmla="*/ 1559529 h 4231619"/>
                <a:gd name="connsiteX7-505" fmla="*/ 4744283 w 5329628"/>
                <a:gd name="connsiteY7-506" fmla="*/ 1595993 h 4231619"/>
                <a:gd name="connsiteX8-507" fmla="*/ 5329628 w 5329628"/>
                <a:gd name="connsiteY8-508" fmla="*/ 2165574 h 4231619"/>
                <a:gd name="connsiteX9-509" fmla="*/ 4268057 w 5329628"/>
                <a:gd name="connsiteY9-510" fmla="*/ 2418274 h 4231619"/>
                <a:gd name="connsiteX10-511" fmla="*/ 4209454 w 5329628"/>
                <a:gd name="connsiteY10-512" fmla="*/ 3480277 h 4231619"/>
                <a:gd name="connsiteX11-513" fmla="*/ 3508955 w 5329628"/>
                <a:gd name="connsiteY11-514" fmla="*/ 4228399 h 4231619"/>
                <a:gd name="connsiteX12-515" fmla="*/ 0 w 5329628"/>
                <a:gd name="connsiteY12-516" fmla="*/ 4231619 h 4231619"/>
                <a:gd name="connsiteX13-517" fmla="*/ 0 w 5329628"/>
                <a:gd name="connsiteY13-518" fmla="*/ 7347 h 4231619"/>
                <a:gd name="connsiteX0-519" fmla="*/ 0 w 5329628"/>
                <a:gd name="connsiteY0-520" fmla="*/ 7347 h 4231619"/>
                <a:gd name="connsiteX1-521" fmla="*/ 1617128 w 5329628"/>
                <a:gd name="connsiteY1-522" fmla="*/ 77 h 4231619"/>
                <a:gd name="connsiteX2-523" fmla="*/ 2433039 w 5329628"/>
                <a:gd name="connsiteY2-524" fmla="*/ 302930 h 4231619"/>
                <a:gd name="connsiteX3-525" fmla="*/ 2640602 w 5329628"/>
                <a:gd name="connsiteY3-526" fmla="*/ 42074 h 4231619"/>
                <a:gd name="connsiteX4-527" fmla="*/ 3207194 w 5329628"/>
                <a:gd name="connsiteY4-528" fmla="*/ 0 h 4231619"/>
                <a:gd name="connsiteX5-529" fmla="*/ 4203765 w 5329628"/>
                <a:gd name="connsiteY5-530" fmla="*/ 714184 h 4231619"/>
                <a:gd name="connsiteX6-531" fmla="*/ 4236596 w 5329628"/>
                <a:gd name="connsiteY6-532" fmla="*/ 1559529 h 4231619"/>
                <a:gd name="connsiteX7-533" fmla="*/ 4744283 w 5329628"/>
                <a:gd name="connsiteY7-534" fmla="*/ 1595993 h 4231619"/>
                <a:gd name="connsiteX8-535" fmla="*/ 5329628 w 5329628"/>
                <a:gd name="connsiteY8-536" fmla="*/ 2165574 h 4231619"/>
                <a:gd name="connsiteX9-537" fmla="*/ 4268057 w 5329628"/>
                <a:gd name="connsiteY9-538" fmla="*/ 2418274 h 4231619"/>
                <a:gd name="connsiteX10-539" fmla="*/ 4209454 w 5329628"/>
                <a:gd name="connsiteY10-540" fmla="*/ 3480277 h 4231619"/>
                <a:gd name="connsiteX11-541" fmla="*/ 3523187 w 5329628"/>
                <a:gd name="connsiteY11-542" fmla="*/ 4157239 h 4231619"/>
                <a:gd name="connsiteX12-543" fmla="*/ 0 w 5329628"/>
                <a:gd name="connsiteY12-544" fmla="*/ 4231619 h 4231619"/>
                <a:gd name="connsiteX13-545" fmla="*/ 0 w 5329628"/>
                <a:gd name="connsiteY13-546" fmla="*/ 7347 h 4231619"/>
                <a:gd name="connsiteX0-547" fmla="*/ 0 w 5329628"/>
                <a:gd name="connsiteY0-548" fmla="*/ 7347 h 4231619"/>
                <a:gd name="connsiteX1-549" fmla="*/ 1617128 w 5329628"/>
                <a:gd name="connsiteY1-550" fmla="*/ 77 h 4231619"/>
                <a:gd name="connsiteX2-551" fmla="*/ 2433039 w 5329628"/>
                <a:gd name="connsiteY2-552" fmla="*/ 302930 h 4231619"/>
                <a:gd name="connsiteX3-553" fmla="*/ 2640602 w 5329628"/>
                <a:gd name="connsiteY3-554" fmla="*/ 42074 h 4231619"/>
                <a:gd name="connsiteX4-555" fmla="*/ 3207194 w 5329628"/>
                <a:gd name="connsiteY4-556" fmla="*/ 0 h 4231619"/>
                <a:gd name="connsiteX5-557" fmla="*/ 4203765 w 5329628"/>
                <a:gd name="connsiteY5-558" fmla="*/ 714184 h 4231619"/>
                <a:gd name="connsiteX6-559" fmla="*/ 4236596 w 5329628"/>
                <a:gd name="connsiteY6-560" fmla="*/ 1559529 h 4231619"/>
                <a:gd name="connsiteX7-561" fmla="*/ 4744283 w 5329628"/>
                <a:gd name="connsiteY7-562" fmla="*/ 1595993 h 4231619"/>
                <a:gd name="connsiteX8-563" fmla="*/ 5329628 w 5329628"/>
                <a:gd name="connsiteY8-564" fmla="*/ 2165574 h 4231619"/>
                <a:gd name="connsiteX9-565" fmla="*/ 4268057 w 5329628"/>
                <a:gd name="connsiteY9-566" fmla="*/ 2418274 h 4231619"/>
                <a:gd name="connsiteX10-567" fmla="*/ 4209454 w 5329628"/>
                <a:gd name="connsiteY10-568" fmla="*/ 3480277 h 4231619"/>
                <a:gd name="connsiteX11-569" fmla="*/ 3501839 w 5329628"/>
                <a:gd name="connsiteY11-570" fmla="*/ 4224841 h 4231619"/>
                <a:gd name="connsiteX12-571" fmla="*/ 0 w 5329628"/>
                <a:gd name="connsiteY12-572" fmla="*/ 4231619 h 4231619"/>
                <a:gd name="connsiteX13-573" fmla="*/ 0 w 5329628"/>
                <a:gd name="connsiteY13-574" fmla="*/ 7347 h 4231619"/>
                <a:gd name="connsiteX0-575" fmla="*/ 0 w 5329628"/>
                <a:gd name="connsiteY0-576" fmla="*/ 7347 h 4231619"/>
                <a:gd name="connsiteX1-577" fmla="*/ 1617128 w 5329628"/>
                <a:gd name="connsiteY1-578" fmla="*/ 77 h 4231619"/>
                <a:gd name="connsiteX2-579" fmla="*/ 2433039 w 5329628"/>
                <a:gd name="connsiteY2-580" fmla="*/ 302930 h 4231619"/>
                <a:gd name="connsiteX3-581" fmla="*/ 2640602 w 5329628"/>
                <a:gd name="connsiteY3-582" fmla="*/ 42074 h 4231619"/>
                <a:gd name="connsiteX4-583" fmla="*/ 3207194 w 5329628"/>
                <a:gd name="connsiteY4-584" fmla="*/ 0 h 4231619"/>
                <a:gd name="connsiteX5-585" fmla="*/ 4203765 w 5329628"/>
                <a:gd name="connsiteY5-586" fmla="*/ 714184 h 4231619"/>
                <a:gd name="connsiteX6-587" fmla="*/ 4236596 w 5329628"/>
                <a:gd name="connsiteY6-588" fmla="*/ 1559529 h 4231619"/>
                <a:gd name="connsiteX7-589" fmla="*/ 4744283 w 5329628"/>
                <a:gd name="connsiteY7-590" fmla="*/ 1595993 h 4231619"/>
                <a:gd name="connsiteX8-591" fmla="*/ 5329628 w 5329628"/>
                <a:gd name="connsiteY8-592" fmla="*/ 2165574 h 4231619"/>
                <a:gd name="connsiteX9-593" fmla="*/ 4268057 w 5329628"/>
                <a:gd name="connsiteY9-594" fmla="*/ 2418274 h 4231619"/>
                <a:gd name="connsiteX10-595" fmla="*/ 4209454 w 5329628"/>
                <a:gd name="connsiteY10-596" fmla="*/ 3480277 h 4231619"/>
                <a:gd name="connsiteX11-597" fmla="*/ 3498281 w 5329628"/>
                <a:gd name="connsiteY11-598" fmla="*/ 4224841 h 4231619"/>
                <a:gd name="connsiteX12-599" fmla="*/ 0 w 5329628"/>
                <a:gd name="connsiteY12-600" fmla="*/ 4231619 h 4231619"/>
                <a:gd name="connsiteX13-601" fmla="*/ 0 w 5329628"/>
                <a:gd name="connsiteY13-602" fmla="*/ 7347 h 4231619"/>
                <a:gd name="connsiteX0-603" fmla="*/ 0 w 5329628"/>
                <a:gd name="connsiteY0-604" fmla="*/ 7347 h 4231619"/>
                <a:gd name="connsiteX1-605" fmla="*/ 1617128 w 5329628"/>
                <a:gd name="connsiteY1-606" fmla="*/ 77 h 4231619"/>
                <a:gd name="connsiteX2-607" fmla="*/ 2433039 w 5329628"/>
                <a:gd name="connsiteY2-608" fmla="*/ 302930 h 4231619"/>
                <a:gd name="connsiteX3-609" fmla="*/ 2640602 w 5329628"/>
                <a:gd name="connsiteY3-610" fmla="*/ 42074 h 4231619"/>
                <a:gd name="connsiteX4-611" fmla="*/ 3207194 w 5329628"/>
                <a:gd name="connsiteY4-612" fmla="*/ 0 h 4231619"/>
                <a:gd name="connsiteX5-613" fmla="*/ 4203765 w 5329628"/>
                <a:gd name="connsiteY5-614" fmla="*/ 714184 h 4231619"/>
                <a:gd name="connsiteX6-615" fmla="*/ 4236596 w 5329628"/>
                <a:gd name="connsiteY6-616" fmla="*/ 1559529 h 4231619"/>
                <a:gd name="connsiteX7-617" fmla="*/ 4744283 w 5329628"/>
                <a:gd name="connsiteY7-618" fmla="*/ 1595993 h 4231619"/>
                <a:gd name="connsiteX8-619" fmla="*/ 5329628 w 5329628"/>
                <a:gd name="connsiteY8-620" fmla="*/ 2165574 h 4231619"/>
                <a:gd name="connsiteX9-621" fmla="*/ 4268057 w 5329628"/>
                <a:gd name="connsiteY9-622" fmla="*/ 2418274 h 4231619"/>
                <a:gd name="connsiteX10-623" fmla="*/ 4209454 w 5329628"/>
                <a:gd name="connsiteY10-624" fmla="*/ 3480277 h 4231619"/>
                <a:gd name="connsiteX11-625" fmla="*/ 3480491 w 5329628"/>
                <a:gd name="connsiteY11-626" fmla="*/ 4228399 h 4231619"/>
                <a:gd name="connsiteX12-627" fmla="*/ 0 w 5329628"/>
                <a:gd name="connsiteY12-628" fmla="*/ 4231619 h 4231619"/>
                <a:gd name="connsiteX13-629" fmla="*/ 0 w 5329628"/>
                <a:gd name="connsiteY13-630" fmla="*/ 7347 h 4231619"/>
                <a:gd name="connsiteX0-631" fmla="*/ 0 w 5329628"/>
                <a:gd name="connsiteY0-632" fmla="*/ 7347 h 4228399"/>
                <a:gd name="connsiteX1-633" fmla="*/ 1617128 w 5329628"/>
                <a:gd name="connsiteY1-634" fmla="*/ 77 h 4228399"/>
                <a:gd name="connsiteX2-635" fmla="*/ 2433039 w 5329628"/>
                <a:gd name="connsiteY2-636" fmla="*/ 302930 h 4228399"/>
                <a:gd name="connsiteX3-637" fmla="*/ 2640602 w 5329628"/>
                <a:gd name="connsiteY3-638" fmla="*/ 42074 h 4228399"/>
                <a:gd name="connsiteX4-639" fmla="*/ 3207194 w 5329628"/>
                <a:gd name="connsiteY4-640" fmla="*/ 0 h 4228399"/>
                <a:gd name="connsiteX5-641" fmla="*/ 4203765 w 5329628"/>
                <a:gd name="connsiteY5-642" fmla="*/ 714184 h 4228399"/>
                <a:gd name="connsiteX6-643" fmla="*/ 4236596 w 5329628"/>
                <a:gd name="connsiteY6-644" fmla="*/ 1559529 h 4228399"/>
                <a:gd name="connsiteX7-645" fmla="*/ 4744283 w 5329628"/>
                <a:gd name="connsiteY7-646" fmla="*/ 1595993 h 4228399"/>
                <a:gd name="connsiteX8-647" fmla="*/ 5329628 w 5329628"/>
                <a:gd name="connsiteY8-648" fmla="*/ 2165574 h 4228399"/>
                <a:gd name="connsiteX9-649" fmla="*/ 4268057 w 5329628"/>
                <a:gd name="connsiteY9-650" fmla="*/ 2418274 h 4228399"/>
                <a:gd name="connsiteX10-651" fmla="*/ 4209454 w 5329628"/>
                <a:gd name="connsiteY10-652" fmla="*/ 3480277 h 4228399"/>
                <a:gd name="connsiteX11-653" fmla="*/ 3480491 w 5329628"/>
                <a:gd name="connsiteY11-654" fmla="*/ 4228399 h 4228399"/>
                <a:gd name="connsiteX12-655" fmla="*/ 754291 w 5329628"/>
                <a:gd name="connsiteY12-656" fmla="*/ 4228062 h 4228399"/>
                <a:gd name="connsiteX13-657" fmla="*/ 0 w 5329628"/>
                <a:gd name="connsiteY13-658" fmla="*/ 7347 h 4228399"/>
                <a:gd name="connsiteX0-659" fmla="*/ 0 w 5329628"/>
                <a:gd name="connsiteY0-660" fmla="*/ 7347 h 4228399"/>
                <a:gd name="connsiteX1-661" fmla="*/ 1617128 w 5329628"/>
                <a:gd name="connsiteY1-662" fmla="*/ 77 h 4228399"/>
                <a:gd name="connsiteX2-663" fmla="*/ 2433039 w 5329628"/>
                <a:gd name="connsiteY2-664" fmla="*/ 302930 h 4228399"/>
                <a:gd name="connsiteX3-665" fmla="*/ 2640602 w 5329628"/>
                <a:gd name="connsiteY3-666" fmla="*/ 42074 h 4228399"/>
                <a:gd name="connsiteX4-667" fmla="*/ 3207194 w 5329628"/>
                <a:gd name="connsiteY4-668" fmla="*/ 0 h 4228399"/>
                <a:gd name="connsiteX5-669" fmla="*/ 4203765 w 5329628"/>
                <a:gd name="connsiteY5-670" fmla="*/ 714184 h 4228399"/>
                <a:gd name="connsiteX6-671" fmla="*/ 4236596 w 5329628"/>
                <a:gd name="connsiteY6-672" fmla="*/ 1559529 h 4228399"/>
                <a:gd name="connsiteX7-673" fmla="*/ 4744283 w 5329628"/>
                <a:gd name="connsiteY7-674" fmla="*/ 1595993 h 4228399"/>
                <a:gd name="connsiteX8-675" fmla="*/ 5329628 w 5329628"/>
                <a:gd name="connsiteY8-676" fmla="*/ 2165574 h 4228399"/>
                <a:gd name="connsiteX9-677" fmla="*/ 4268057 w 5329628"/>
                <a:gd name="connsiteY9-678" fmla="*/ 2418274 h 4228399"/>
                <a:gd name="connsiteX10-679" fmla="*/ 4209454 w 5329628"/>
                <a:gd name="connsiteY10-680" fmla="*/ 3480277 h 4228399"/>
                <a:gd name="connsiteX11-681" fmla="*/ 3480491 w 5329628"/>
                <a:gd name="connsiteY11-682" fmla="*/ 4228399 h 4228399"/>
                <a:gd name="connsiteX12-683" fmla="*/ 754291 w 5329628"/>
                <a:gd name="connsiteY12-684" fmla="*/ 4228062 h 4228399"/>
                <a:gd name="connsiteX13-685" fmla="*/ 633369 w 5329628"/>
                <a:gd name="connsiteY13-686" fmla="*/ 3512356 h 4228399"/>
                <a:gd name="connsiteX14" fmla="*/ 0 w 5329628"/>
                <a:gd name="connsiteY14" fmla="*/ 7347 h 4228399"/>
                <a:gd name="connsiteX0-687" fmla="*/ 0 w 5329628"/>
                <a:gd name="connsiteY0-688" fmla="*/ 7347 h 4228399"/>
                <a:gd name="connsiteX1-689" fmla="*/ 1617128 w 5329628"/>
                <a:gd name="connsiteY1-690" fmla="*/ 77 h 4228399"/>
                <a:gd name="connsiteX2-691" fmla="*/ 2433039 w 5329628"/>
                <a:gd name="connsiteY2-692" fmla="*/ 302930 h 4228399"/>
                <a:gd name="connsiteX3-693" fmla="*/ 2640602 w 5329628"/>
                <a:gd name="connsiteY3-694" fmla="*/ 42074 h 4228399"/>
                <a:gd name="connsiteX4-695" fmla="*/ 3207194 w 5329628"/>
                <a:gd name="connsiteY4-696" fmla="*/ 0 h 4228399"/>
                <a:gd name="connsiteX5-697" fmla="*/ 4203765 w 5329628"/>
                <a:gd name="connsiteY5-698" fmla="*/ 714184 h 4228399"/>
                <a:gd name="connsiteX6-699" fmla="*/ 4236596 w 5329628"/>
                <a:gd name="connsiteY6-700" fmla="*/ 1559529 h 4228399"/>
                <a:gd name="connsiteX7-701" fmla="*/ 4744283 w 5329628"/>
                <a:gd name="connsiteY7-702" fmla="*/ 1595993 h 4228399"/>
                <a:gd name="connsiteX8-703" fmla="*/ 5329628 w 5329628"/>
                <a:gd name="connsiteY8-704" fmla="*/ 2165574 h 4228399"/>
                <a:gd name="connsiteX9-705" fmla="*/ 4268057 w 5329628"/>
                <a:gd name="connsiteY9-706" fmla="*/ 2418274 h 4228399"/>
                <a:gd name="connsiteX10-707" fmla="*/ 4209454 w 5329628"/>
                <a:gd name="connsiteY10-708" fmla="*/ 3480277 h 4228399"/>
                <a:gd name="connsiteX11-709" fmla="*/ 3480491 w 5329628"/>
                <a:gd name="connsiteY11-710" fmla="*/ 4228399 h 4228399"/>
                <a:gd name="connsiteX12-711" fmla="*/ 754291 w 5329628"/>
                <a:gd name="connsiteY12-712" fmla="*/ 4228062 h 4228399"/>
                <a:gd name="connsiteX13-713" fmla="*/ 3607 w 5329628"/>
                <a:gd name="connsiteY13-714" fmla="*/ 3579958 h 4228399"/>
                <a:gd name="connsiteX14-715" fmla="*/ 0 w 5329628"/>
                <a:gd name="connsiteY14-716" fmla="*/ 7347 h 4228399"/>
                <a:gd name="connsiteX0-717" fmla="*/ 15113 w 5344741"/>
                <a:gd name="connsiteY0-718" fmla="*/ 7347 h 4228399"/>
                <a:gd name="connsiteX1-719" fmla="*/ 1632241 w 5344741"/>
                <a:gd name="connsiteY1-720" fmla="*/ 77 h 4228399"/>
                <a:gd name="connsiteX2-721" fmla="*/ 2448152 w 5344741"/>
                <a:gd name="connsiteY2-722" fmla="*/ 302930 h 4228399"/>
                <a:gd name="connsiteX3-723" fmla="*/ 2655715 w 5344741"/>
                <a:gd name="connsiteY3-724" fmla="*/ 42074 h 4228399"/>
                <a:gd name="connsiteX4-725" fmla="*/ 3222307 w 5344741"/>
                <a:gd name="connsiteY4-726" fmla="*/ 0 h 4228399"/>
                <a:gd name="connsiteX5-727" fmla="*/ 4218878 w 5344741"/>
                <a:gd name="connsiteY5-728" fmla="*/ 714184 h 4228399"/>
                <a:gd name="connsiteX6-729" fmla="*/ 4251709 w 5344741"/>
                <a:gd name="connsiteY6-730" fmla="*/ 1559529 h 4228399"/>
                <a:gd name="connsiteX7-731" fmla="*/ 4759396 w 5344741"/>
                <a:gd name="connsiteY7-732" fmla="*/ 1595993 h 4228399"/>
                <a:gd name="connsiteX8-733" fmla="*/ 5344741 w 5344741"/>
                <a:gd name="connsiteY8-734" fmla="*/ 2165574 h 4228399"/>
                <a:gd name="connsiteX9-735" fmla="*/ 4283170 w 5344741"/>
                <a:gd name="connsiteY9-736" fmla="*/ 2418274 h 4228399"/>
                <a:gd name="connsiteX10-737" fmla="*/ 4224567 w 5344741"/>
                <a:gd name="connsiteY10-738" fmla="*/ 3480277 h 4228399"/>
                <a:gd name="connsiteX11-739" fmla="*/ 3495604 w 5344741"/>
                <a:gd name="connsiteY11-740" fmla="*/ 4228399 h 4228399"/>
                <a:gd name="connsiteX12-741" fmla="*/ 769404 w 5344741"/>
                <a:gd name="connsiteY12-742" fmla="*/ 4228062 h 4228399"/>
                <a:gd name="connsiteX13-743" fmla="*/ 59 w 5344741"/>
                <a:gd name="connsiteY13-744" fmla="*/ 3536415 h 4228399"/>
                <a:gd name="connsiteX14-745" fmla="*/ 15113 w 5344741"/>
                <a:gd name="connsiteY14-746" fmla="*/ 7347 h 4228399"/>
                <a:gd name="connsiteX0-747" fmla="*/ 0 w 5348289"/>
                <a:gd name="connsiteY0-748" fmla="*/ 728915 h 4228399"/>
                <a:gd name="connsiteX1-749" fmla="*/ 1635789 w 5348289"/>
                <a:gd name="connsiteY1-750" fmla="*/ 77 h 4228399"/>
                <a:gd name="connsiteX2-751" fmla="*/ 2451700 w 5348289"/>
                <a:gd name="connsiteY2-752" fmla="*/ 302930 h 4228399"/>
                <a:gd name="connsiteX3-753" fmla="*/ 2659263 w 5348289"/>
                <a:gd name="connsiteY3-754" fmla="*/ 42074 h 4228399"/>
                <a:gd name="connsiteX4-755" fmla="*/ 3225855 w 5348289"/>
                <a:gd name="connsiteY4-756" fmla="*/ 0 h 4228399"/>
                <a:gd name="connsiteX5-757" fmla="*/ 4222426 w 5348289"/>
                <a:gd name="connsiteY5-758" fmla="*/ 714184 h 4228399"/>
                <a:gd name="connsiteX6-759" fmla="*/ 4255257 w 5348289"/>
                <a:gd name="connsiteY6-760" fmla="*/ 1559529 h 4228399"/>
                <a:gd name="connsiteX7-761" fmla="*/ 4762944 w 5348289"/>
                <a:gd name="connsiteY7-762" fmla="*/ 1595993 h 4228399"/>
                <a:gd name="connsiteX8-763" fmla="*/ 5348289 w 5348289"/>
                <a:gd name="connsiteY8-764" fmla="*/ 2165574 h 4228399"/>
                <a:gd name="connsiteX9-765" fmla="*/ 4286718 w 5348289"/>
                <a:gd name="connsiteY9-766" fmla="*/ 2418274 h 4228399"/>
                <a:gd name="connsiteX10-767" fmla="*/ 4228115 w 5348289"/>
                <a:gd name="connsiteY10-768" fmla="*/ 3480277 h 4228399"/>
                <a:gd name="connsiteX11-769" fmla="*/ 3499152 w 5348289"/>
                <a:gd name="connsiteY11-770" fmla="*/ 4228399 h 4228399"/>
                <a:gd name="connsiteX12-771" fmla="*/ 772952 w 5348289"/>
                <a:gd name="connsiteY12-772" fmla="*/ 4228062 h 4228399"/>
                <a:gd name="connsiteX13-773" fmla="*/ 3607 w 5348289"/>
                <a:gd name="connsiteY13-774" fmla="*/ 3536415 h 4228399"/>
                <a:gd name="connsiteX14-775" fmla="*/ 0 w 5348289"/>
                <a:gd name="connsiteY14-776" fmla="*/ 728915 h 4228399"/>
                <a:gd name="connsiteX0-777" fmla="*/ 0 w 5348289"/>
                <a:gd name="connsiteY0-778" fmla="*/ 728915 h 4228399"/>
                <a:gd name="connsiteX1-779" fmla="*/ 929819 w 5348289"/>
                <a:gd name="connsiteY1-780" fmla="*/ 317317 h 4228399"/>
                <a:gd name="connsiteX2-781" fmla="*/ 1635789 w 5348289"/>
                <a:gd name="connsiteY2-782" fmla="*/ 77 h 4228399"/>
                <a:gd name="connsiteX3-783" fmla="*/ 2451700 w 5348289"/>
                <a:gd name="connsiteY3-784" fmla="*/ 302930 h 4228399"/>
                <a:gd name="connsiteX4-785" fmla="*/ 2659263 w 5348289"/>
                <a:gd name="connsiteY4-786" fmla="*/ 42074 h 4228399"/>
                <a:gd name="connsiteX5-787" fmla="*/ 3225855 w 5348289"/>
                <a:gd name="connsiteY5-788" fmla="*/ 0 h 4228399"/>
                <a:gd name="connsiteX6-789" fmla="*/ 4222426 w 5348289"/>
                <a:gd name="connsiteY6-790" fmla="*/ 714184 h 4228399"/>
                <a:gd name="connsiteX7-791" fmla="*/ 4255257 w 5348289"/>
                <a:gd name="connsiteY7-792" fmla="*/ 1559529 h 4228399"/>
                <a:gd name="connsiteX8-793" fmla="*/ 4762944 w 5348289"/>
                <a:gd name="connsiteY8-794" fmla="*/ 1595993 h 4228399"/>
                <a:gd name="connsiteX9-795" fmla="*/ 5348289 w 5348289"/>
                <a:gd name="connsiteY9-796" fmla="*/ 2165574 h 4228399"/>
                <a:gd name="connsiteX10-797" fmla="*/ 4286718 w 5348289"/>
                <a:gd name="connsiteY10-798" fmla="*/ 2418274 h 4228399"/>
                <a:gd name="connsiteX11-799" fmla="*/ 4228115 w 5348289"/>
                <a:gd name="connsiteY11-800" fmla="*/ 3480277 h 4228399"/>
                <a:gd name="connsiteX12-801" fmla="*/ 3499152 w 5348289"/>
                <a:gd name="connsiteY12-802" fmla="*/ 4228399 h 4228399"/>
                <a:gd name="connsiteX13-803" fmla="*/ 772952 w 5348289"/>
                <a:gd name="connsiteY13-804" fmla="*/ 4228062 h 4228399"/>
                <a:gd name="connsiteX14-805" fmla="*/ 3607 w 5348289"/>
                <a:gd name="connsiteY14-806" fmla="*/ 3536415 h 4228399"/>
                <a:gd name="connsiteX15" fmla="*/ 0 w 5348289"/>
                <a:gd name="connsiteY15" fmla="*/ 728915 h 4228399"/>
                <a:gd name="connsiteX0-807" fmla="*/ 0 w 5348289"/>
                <a:gd name="connsiteY0-808" fmla="*/ 728915 h 4228399"/>
                <a:gd name="connsiteX1-809" fmla="*/ 805411 w 5348289"/>
                <a:gd name="connsiteY1-810" fmla="*/ 12517 h 4228399"/>
                <a:gd name="connsiteX2-811" fmla="*/ 1635789 w 5348289"/>
                <a:gd name="connsiteY2-812" fmla="*/ 77 h 4228399"/>
                <a:gd name="connsiteX3-813" fmla="*/ 2451700 w 5348289"/>
                <a:gd name="connsiteY3-814" fmla="*/ 302930 h 4228399"/>
                <a:gd name="connsiteX4-815" fmla="*/ 2659263 w 5348289"/>
                <a:gd name="connsiteY4-816" fmla="*/ 42074 h 4228399"/>
                <a:gd name="connsiteX5-817" fmla="*/ 3225855 w 5348289"/>
                <a:gd name="connsiteY5-818" fmla="*/ 0 h 4228399"/>
                <a:gd name="connsiteX6-819" fmla="*/ 4222426 w 5348289"/>
                <a:gd name="connsiteY6-820" fmla="*/ 714184 h 4228399"/>
                <a:gd name="connsiteX7-821" fmla="*/ 4255257 w 5348289"/>
                <a:gd name="connsiteY7-822" fmla="*/ 1559529 h 4228399"/>
                <a:gd name="connsiteX8-823" fmla="*/ 4762944 w 5348289"/>
                <a:gd name="connsiteY8-824" fmla="*/ 1595993 h 4228399"/>
                <a:gd name="connsiteX9-825" fmla="*/ 5348289 w 5348289"/>
                <a:gd name="connsiteY9-826" fmla="*/ 2165574 h 4228399"/>
                <a:gd name="connsiteX10-827" fmla="*/ 4286718 w 5348289"/>
                <a:gd name="connsiteY10-828" fmla="*/ 2418274 h 4228399"/>
                <a:gd name="connsiteX11-829" fmla="*/ 4228115 w 5348289"/>
                <a:gd name="connsiteY11-830" fmla="*/ 3480277 h 4228399"/>
                <a:gd name="connsiteX12-831" fmla="*/ 3499152 w 5348289"/>
                <a:gd name="connsiteY12-832" fmla="*/ 4228399 h 4228399"/>
                <a:gd name="connsiteX13-833" fmla="*/ 772952 w 5348289"/>
                <a:gd name="connsiteY13-834" fmla="*/ 4228062 h 4228399"/>
                <a:gd name="connsiteX14-835" fmla="*/ 3607 w 5348289"/>
                <a:gd name="connsiteY14-836" fmla="*/ 3536415 h 4228399"/>
                <a:gd name="connsiteX15-837" fmla="*/ 0 w 5348289"/>
                <a:gd name="connsiteY15-838" fmla="*/ 728915 h 4228399"/>
                <a:gd name="connsiteX0-839" fmla="*/ 0 w 5348289"/>
                <a:gd name="connsiteY0-840" fmla="*/ 735993 h 4235477"/>
                <a:gd name="connsiteX1-841" fmla="*/ 808677 w 5348289"/>
                <a:gd name="connsiteY1-842" fmla="*/ 0 h 4235477"/>
                <a:gd name="connsiteX2-843" fmla="*/ 1635789 w 5348289"/>
                <a:gd name="connsiteY2-844" fmla="*/ 7155 h 4235477"/>
                <a:gd name="connsiteX3-845" fmla="*/ 2451700 w 5348289"/>
                <a:gd name="connsiteY3-846" fmla="*/ 310008 h 4235477"/>
                <a:gd name="connsiteX4-847" fmla="*/ 2659263 w 5348289"/>
                <a:gd name="connsiteY4-848" fmla="*/ 49152 h 4235477"/>
                <a:gd name="connsiteX5-849" fmla="*/ 3225855 w 5348289"/>
                <a:gd name="connsiteY5-850" fmla="*/ 7078 h 4235477"/>
                <a:gd name="connsiteX6-851" fmla="*/ 4222426 w 5348289"/>
                <a:gd name="connsiteY6-852" fmla="*/ 721262 h 4235477"/>
                <a:gd name="connsiteX7-853" fmla="*/ 4255257 w 5348289"/>
                <a:gd name="connsiteY7-854" fmla="*/ 1566607 h 4235477"/>
                <a:gd name="connsiteX8-855" fmla="*/ 4762944 w 5348289"/>
                <a:gd name="connsiteY8-856" fmla="*/ 1603071 h 4235477"/>
                <a:gd name="connsiteX9-857" fmla="*/ 5348289 w 5348289"/>
                <a:gd name="connsiteY9-858" fmla="*/ 2172652 h 4235477"/>
                <a:gd name="connsiteX10-859" fmla="*/ 4286718 w 5348289"/>
                <a:gd name="connsiteY10-860" fmla="*/ 2425352 h 4235477"/>
                <a:gd name="connsiteX11-861" fmla="*/ 4228115 w 5348289"/>
                <a:gd name="connsiteY11-862" fmla="*/ 3487355 h 4235477"/>
                <a:gd name="connsiteX12-863" fmla="*/ 3499152 w 5348289"/>
                <a:gd name="connsiteY12-864" fmla="*/ 4235477 h 4235477"/>
                <a:gd name="connsiteX13-865" fmla="*/ 772952 w 5348289"/>
                <a:gd name="connsiteY13-866" fmla="*/ 4235140 h 4235477"/>
                <a:gd name="connsiteX14-867" fmla="*/ 3607 w 5348289"/>
                <a:gd name="connsiteY14-868" fmla="*/ 3543493 h 4235477"/>
                <a:gd name="connsiteX15-869" fmla="*/ 0 w 5348289"/>
                <a:gd name="connsiteY15-870" fmla="*/ 735993 h 4235477"/>
                <a:gd name="connsiteX0-871" fmla="*/ 0 w 5348289"/>
                <a:gd name="connsiteY0-872" fmla="*/ 735993 h 4235477"/>
                <a:gd name="connsiteX1-873" fmla="*/ 808677 w 5348289"/>
                <a:gd name="connsiteY1-874" fmla="*/ 0 h 4235477"/>
                <a:gd name="connsiteX2-875" fmla="*/ 1642320 w 5348289"/>
                <a:gd name="connsiteY2-876" fmla="*/ 39812 h 4235477"/>
                <a:gd name="connsiteX3-877" fmla="*/ 2451700 w 5348289"/>
                <a:gd name="connsiteY3-878" fmla="*/ 310008 h 4235477"/>
                <a:gd name="connsiteX4-879" fmla="*/ 2659263 w 5348289"/>
                <a:gd name="connsiteY4-880" fmla="*/ 49152 h 4235477"/>
                <a:gd name="connsiteX5-881" fmla="*/ 3225855 w 5348289"/>
                <a:gd name="connsiteY5-882" fmla="*/ 7078 h 4235477"/>
                <a:gd name="connsiteX6-883" fmla="*/ 4222426 w 5348289"/>
                <a:gd name="connsiteY6-884" fmla="*/ 721262 h 4235477"/>
                <a:gd name="connsiteX7-885" fmla="*/ 4255257 w 5348289"/>
                <a:gd name="connsiteY7-886" fmla="*/ 1566607 h 4235477"/>
                <a:gd name="connsiteX8-887" fmla="*/ 4762944 w 5348289"/>
                <a:gd name="connsiteY8-888" fmla="*/ 1603071 h 4235477"/>
                <a:gd name="connsiteX9-889" fmla="*/ 5348289 w 5348289"/>
                <a:gd name="connsiteY9-890" fmla="*/ 2172652 h 4235477"/>
                <a:gd name="connsiteX10-891" fmla="*/ 4286718 w 5348289"/>
                <a:gd name="connsiteY10-892" fmla="*/ 2425352 h 4235477"/>
                <a:gd name="connsiteX11-893" fmla="*/ 4228115 w 5348289"/>
                <a:gd name="connsiteY11-894" fmla="*/ 3487355 h 4235477"/>
                <a:gd name="connsiteX12-895" fmla="*/ 3499152 w 5348289"/>
                <a:gd name="connsiteY12-896" fmla="*/ 4235477 h 4235477"/>
                <a:gd name="connsiteX13-897" fmla="*/ 772952 w 5348289"/>
                <a:gd name="connsiteY13-898" fmla="*/ 4235140 h 4235477"/>
                <a:gd name="connsiteX14-899" fmla="*/ 3607 w 5348289"/>
                <a:gd name="connsiteY14-900" fmla="*/ 3543493 h 4235477"/>
                <a:gd name="connsiteX15-901" fmla="*/ 0 w 5348289"/>
                <a:gd name="connsiteY15-902" fmla="*/ 735993 h 4235477"/>
                <a:gd name="connsiteX0-903" fmla="*/ 0 w 5348289"/>
                <a:gd name="connsiteY0-904" fmla="*/ 735993 h 4235477"/>
                <a:gd name="connsiteX1-905" fmla="*/ 808677 w 5348289"/>
                <a:gd name="connsiteY1-906" fmla="*/ 0 h 4235477"/>
                <a:gd name="connsiteX2-907" fmla="*/ 1652118 w 5348289"/>
                <a:gd name="connsiteY2-908" fmla="*/ 26749 h 4235477"/>
                <a:gd name="connsiteX3-909" fmla="*/ 2451700 w 5348289"/>
                <a:gd name="connsiteY3-910" fmla="*/ 310008 h 4235477"/>
                <a:gd name="connsiteX4-911" fmla="*/ 2659263 w 5348289"/>
                <a:gd name="connsiteY4-912" fmla="*/ 49152 h 4235477"/>
                <a:gd name="connsiteX5-913" fmla="*/ 3225855 w 5348289"/>
                <a:gd name="connsiteY5-914" fmla="*/ 7078 h 4235477"/>
                <a:gd name="connsiteX6-915" fmla="*/ 4222426 w 5348289"/>
                <a:gd name="connsiteY6-916" fmla="*/ 721262 h 4235477"/>
                <a:gd name="connsiteX7-917" fmla="*/ 4255257 w 5348289"/>
                <a:gd name="connsiteY7-918" fmla="*/ 1566607 h 4235477"/>
                <a:gd name="connsiteX8-919" fmla="*/ 4762944 w 5348289"/>
                <a:gd name="connsiteY8-920" fmla="*/ 1603071 h 4235477"/>
                <a:gd name="connsiteX9-921" fmla="*/ 5348289 w 5348289"/>
                <a:gd name="connsiteY9-922" fmla="*/ 2172652 h 4235477"/>
                <a:gd name="connsiteX10-923" fmla="*/ 4286718 w 5348289"/>
                <a:gd name="connsiteY10-924" fmla="*/ 2425352 h 4235477"/>
                <a:gd name="connsiteX11-925" fmla="*/ 4228115 w 5348289"/>
                <a:gd name="connsiteY11-926" fmla="*/ 3487355 h 4235477"/>
                <a:gd name="connsiteX12-927" fmla="*/ 3499152 w 5348289"/>
                <a:gd name="connsiteY12-928" fmla="*/ 4235477 h 4235477"/>
                <a:gd name="connsiteX13-929" fmla="*/ 772952 w 5348289"/>
                <a:gd name="connsiteY13-930" fmla="*/ 4235140 h 4235477"/>
                <a:gd name="connsiteX14-931" fmla="*/ 3607 w 5348289"/>
                <a:gd name="connsiteY14-932" fmla="*/ 3543493 h 4235477"/>
                <a:gd name="connsiteX15-933" fmla="*/ 0 w 5348289"/>
                <a:gd name="connsiteY15-934" fmla="*/ 735993 h 4235477"/>
                <a:gd name="connsiteX0-935" fmla="*/ 0 w 5348289"/>
                <a:gd name="connsiteY0-936" fmla="*/ 735993 h 4235477"/>
                <a:gd name="connsiteX1-937" fmla="*/ 808677 w 5348289"/>
                <a:gd name="connsiteY1-938" fmla="*/ 0 h 4235477"/>
                <a:gd name="connsiteX2-939" fmla="*/ 1652118 w 5348289"/>
                <a:gd name="connsiteY2-940" fmla="*/ 26749 h 4235477"/>
                <a:gd name="connsiteX3-941" fmla="*/ 2451700 w 5348289"/>
                <a:gd name="connsiteY3-942" fmla="*/ 310008 h 4235477"/>
                <a:gd name="connsiteX4-943" fmla="*/ 2659263 w 5348289"/>
                <a:gd name="connsiteY4-944" fmla="*/ 49152 h 4235477"/>
                <a:gd name="connsiteX5-945" fmla="*/ 3225855 w 5348289"/>
                <a:gd name="connsiteY5-946" fmla="*/ 7078 h 4235477"/>
                <a:gd name="connsiteX6-947" fmla="*/ 4222426 w 5348289"/>
                <a:gd name="connsiteY6-948" fmla="*/ 721262 h 4235477"/>
                <a:gd name="connsiteX7-949" fmla="*/ 4255257 w 5348289"/>
                <a:gd name="connsiteY7-950" fmla="*/ 1566607 h 4235477"/>
                <a:gd name="connsiteX8-951" fmla="*/ 4762944 w 5348289"/>
                <a:gd name="connsiteY8-952" fmla="*/ 1603071 h 4235477"/>
                <a:gd name="connsiteX9-953" fmla="*/ 5348289 w 5348289"/>
                <a:gd name="connsiteY9-954" fmla="*/ 2172652 h 4235477"/>
                <a:gd name="connsiteX10-955" fmla="*/ 4286718 w 5348289"/>
                <a:gd name="connsiteY10-956" fmla="*/ 2425352 h 4235477"/>
                <a:gd name="connsiteX11-957" fmla="*/ 4228115 w 5348289"/>
                <a:gd name="connsiteY11-958" fmla="*/ 3487355 h 4235477"/>
                <a:gd name="connsiteX12-959" fmla="*/ 3499152 w 5348289"/>
                <a:gd name="connsiteY12-960" fmla="*/ 4235477 h 4235477"/>
                <a:gd name="connsiteX13-961" fmla="*/ 772952 w 5348289"/>
                <a:gd name="connsiteY13-962" fmla="*/ 4235140 h 4235477"/>
                <a:gd name="connsiteX14-963" fmla="*/ 3607 w 5348289"/>
                <a:gd name="connsiteY14-964" fmla="*/ 3543493 h 4235477"/>
                <a:gd name="connsiteX15-965" fmla="*/ 0 w 5348289"/>
                <a:gd name="connsiteY15-966" fmla="*/ 735993 h 4235477"/>
                <a:gd name="connsiteX0-967" fmla="*/ 0 w 5348289"/>
                <a:gd name="connsiteY0-968" fmla="*/ 735993 h 4235477"/>
                <a:gd name="connsiteX1-969" fmla="*/ 808677 w 5348289"/>
                <a:gd name="connsiteY1-970" fmla="*/ 0 h 4235477"/>
                <a:gd name="connsiteX2-971" fmla="*/ 1665181 w 5348289"/>
                <a:gd name="connsiteY2-972" fmla="*/ 30015 h 4235477"/>
                <a:gd name="connsiteX3-973" fmla="*/ 2451700 w 5348289"/>
                <a:gd name="connsiteY3-974" fmla="*/ 310008 h 4235477"/>
                <a:gd name="connsiteX4-975" fmla="*/ 2659263 w 5348289"/>
                <a:gd name="connsiteY4-976" fmla="*/ 49152 h 4235477"/>
                <a:gd name="connsiteX5-977" fmla="*/ 3225855 w 5348289"/>
                <a:gd name="connsiteY5-978" fmla="*/ 7078 h 4235477"/>
                <a:gd name="connsiteX6-979" fmla="*/ 4222426 w 5348289"/>
                <a:gd name="connsiteY6-980" fmla="*/ 721262 h 4235477"/>
                <a:gd name="connsiteX7-981" fmla="*/ 4255257 w 5348289"/>
                <a:gd name="connsiteY7-982" fmla="*/ 1566607 h 4235477"/>
                <a:gd name="connsiteX8-983" fmla="*/ 4762944 w 5348289"/>
                <a:gd name="connsiteY8-984" fmla="*/ 1603071 h 4235477"/>
                <a:gd name="connsiteX9-985" fmla="*/ 5348289 w 5348289"/>
                <a:gd name="connsiteY9-986" fmla="*/ 2172652 h 4235477"/>
                <a:gd name="connsiteX10-987" fmla="*/ 4286718 w 5348289"/>
                <a:gd name="connsiteY10-988" fmla="*/ 2425352 h 4235477"/>
                <a:gd name="connsiteX11-989" fmla="*/ 4228115 w 5348289"/>
                <a:gd name="connsiteY11-990" fmla="*/ 3487355 h 4235477"/>
                <a:gd name="connsiteX12-991" fmla="*/ 3499152 w 5348289"/>
                <a:gd name="connsiteY12-992" fmla="*/ 4235477 h 4235477"/>
                <a:gd name="connsiteX13-993" fmla="*/ 772952 w 5348289"/>
                <a:gd name="connsiteY13-994" fmla="*/ 4235140 h 4235477"/>
                <a:gd name="connsiteX14-995" fmla="*/ 3607 w 5348289"/>
                <a:gd name="connsiteY14-996" fmla="*/ 3543493 h 4235477"/>
                <a:gd name="connsiteX15-997" fmla="*/ 0 w 5348289"/>
                <a:gd name="connsiteY15-998" fmla="*/ 735993 h 4235477"/>
                <a:gd name="connsiteX0-999" fmla="*/ 0 w 5348289"/>
                <a:gd name="connsiteY0-1000" fmla="*/ 735993 h 4235477"/>
                <a:gd name="connsiteX1-1001" fmla="*/ 808677 w 5348289"/>
                <a:gd name="connsiteY1-1002" fmla="*/ 0 h 4235477"/>
                <a:gd name="connsiteX2-1003" fmla="*/ 1665181 w 5348289"/>
                <a:gd name="connsiteY2-1004" fmla="*/ 30015 h 4235477"/>
                <a:gd name="connsiteX3-1005" fmla="*/ 2451700 w 5348289"/>
                <a:gd name="connsiteY3-1006" fmla="*/ 310008 h 4235477"/>
                <a:gd name="connsiteX4-1007" fmla="*/ 2659263 w 5348289"/>
                <a:gd name="connsiteY4-1008" fmla="*/ 49152 h 4235477"/>
                <a:gd name="connsiteX5-1009" fmla="*/ 3225855 w 5348289"/>
                <a:gd name="connsiteY5-1010" fmla="*/ 7078 h 4235477"/>
                <a:gd name="connsiteX6-1011" fmla="*/ 4222426 w 5348289"/>
                <a:gd name="connsiteY6-1012" fmla="*/ 721262 h 4235477"/>
                <a:gd name="connsiteX7-1013" fmla="*/ 4255257 w 5348289"/>
                <a:gd name="connsiteY7-1014" fmla="*/ 1566607 h 4235477"/>
                <a:gd name="connsiteX8-1015" fmla="*/ 4762944 w 5348289"/>
                <a:gd name="connsiteY8-1016" fmla="*/ 1603071 h 4235477"/>
                <a:gd name="connsiteX9-1017" fmla="*/ 5348289 w 5348289"/>
                <a:gd name="connsiteY9-1018" fmla="*/ 2172652 h 4235477"/>
                <a:gd name="connsiteX10-1019" fmla="*/ 4286718 w 5348289"/>
                <a:gd name="connsiteY10-1020" fmla="*/ 2425352 h 4235477"/>
                <a:gd name="connsiteX11-1021" fmla="*/ 4228115 w 5348289"/>
                <a:gd name="connsiteY11-1022" fmla="*/ 3487355 h 4235477"/>
                <a:gd name="connsiteX12-1023" fmla="*/ 3499152 w 5348289"/>
                <a:gd name="connsiteY12-1024" fmla="*/ 4235477 h 4235477"/>
                <a:gd name="connsiteX13-1025" fmla="*/ 772952 w 5348289"/>
                <a:gd name="connsiteY13-1026" fmla="*/ 4235140 h 4235477"/>
                <a:gd name="connsiteX14-1027" fmla="*/ 3607 w 5348289"/>
                <a:gd name="connsiteY14-1028" fmla="*/ 3543493 h 4235477"/>
                <a:gd name="connsiteX15-1029" fmla="*/ 0 w 5348289"/>
                <a:gd name="connsiteY15-1030" fmla="*/ 735993 h 4235477"/>
                <a:gd name="connsiteX0-1031" fmla="*/ 0 w 5348289"/>
                <a:gd name="connsiteY0-1032" fmla="*/ 735993 h 4235477"/>
                <a:gd name="connsiteX1-1033" fmla="*/ 808677 w 5348289"/>
                <a:gd name="connsiteY1-1034" fmla="*/ 0 h 4235477"/>
                <a:gd name="connsiteX2-1035" fmla="*/ 1665181 w 5348289"/>
                <a:gd name="connsiteY2-1036" fmla="*/ 30015 h 4235477"/>
                <a:gd name="connsiteX3-1037" fmla="*/ 2451700 w 5348289"/>
                <a:gd name="connsiteY3-1038" fmla="*/ 310008 h 4235477"/>
                <a:gd name="connsiteX4-1039" fmla="*/ 2659263 w 5348289"/>
                <a:gd name="connsiteY4-1040" fmla="*/ 49152 h 4235477"/>
                <a:gd name="connsiteX5-1041" fmla="*/ 3225855 w 5348289"/>
                <a:gd name="connsiteY5-1042" fmla="*/ 7078 h 4235477"/>
                <a:gd name="connsiteX6-1043" fmla="*/ 4222426 w 5348289"/>
                <a:gd name="connsiteY6-1044" fmla="*/ 721262 h 4235477"/>
                <a:gd name="connsiteX7-1045" fmla="*/ 4255257 w 5348289"/>
                <a:gd name="connsiteY7-1046" fmla="*/ 1566607 h 4235477"/>
                <a:gd name="connsiteX8-1047" fmla="*/ 4762944 w 5348289"/>
                <a:gd name="connsiteY8-1048" fmla="*/ 1603071 h 4235477"/>
                <a:gd name="connsiteX9-1049" fmla="*/ 5348289 w 5348289"/>
                <a:gd name="connsiteY9-1050" fmla="*/ 2172652 h 4235477"/>
                <a:gd name="connsiteX10-1051" fmla="*/ 4286718 w 5348289"/>
                <a:gd name="connsiteY10-1052" fmla="*/ 2425352 h 4235477"/>
                <a:gd name="connsiteX11-1053" fmla="*/ 4228115 w 5348289"/>
                <a:gd name="connsiteY11-1054" fmla="*/ 3487355 h 4235477"/>
                <a:gd name="connsiteX12-1055" fmla="*/ 3499152 w 5348289"/>
                <a:gd name="connsiteY12-1056" fmla="*/ 4235477 h 4235477"/>
                <a:gd name="connsiteX13-1057" fmla="*/ 772952 w 5348289"/>
                <a:gd name="connsiteY13-1058" fmla="*/ 4235140 h 4235477"/>
                <a:gd name="connsiteX14-1059" fmla="*/ 3607 w 5348289"/>
                <a:gd name="connsiteY14-1060" fmla="*/ 3543493 h 4235477"/>
                <a:gd name="connsiteX15-1061" fmla="*/ 0 w 5348289"/>
                <a:gd name="connsiteY15-1062" fmla="*/ 735993 h 4235477"/>
                <a:gd name="connsiteX0-1063" fmla="*/ 0 w 5348289"/>
                <a:gd name="connsiteY0-1064" fmla="*/ 735993 h 4235477"/>
                <a:gd name="connsiteX1-1065" fmla="*/ 808677 w 5348289"/>
                <a:gd name="connsiteY1-1066" fmla="*/ 0 h 4235477"/>
                <a:gd name="connsiteX2-1067" fmla="*/ 1665181 w 5348289"/>
                <a:gd name="connsiteY2-1068" fmla="*/ 30015 h 4235477"/>
                <a:gd name="connsiteX3-1069" fmla="*/ 2451700 w 5348289"/>
                <a:gd name="connsiteY3-1070" fmla="*/ 310008 h 4235477"/>
                <a:gd name="connsiteX4-1071" fmla="*/ 2659263 w 5348289"/>
                <a:gd name="connsiteY4-1072" fmla="*/ 49152 h 4235477"/>
                <a:gd name="connsiteX5-1073" fmla="*/ 3225855 w 5348289"/>
                <a:gd name="connsiteY5-1074" fmla="*/ 7078 h 4235477"/>
                <a:gd name="connsiteX6-1075" fmla="*/ 4222426 w 5348289"/>
                <a:gd name="connsiteY6-1076" fmla="*/ 721262 h 4235477"/>
                <a:gd name="connsiteX7-1077" fmla="*/ 4255257 w 5348289"/>
                <a:gd name="connsiteY7-1078" fmla="*/ 1566607 h 4235477"/>
                <a:gd name="connsiteX8-1079" fmla="*/ 4762944 w 5348289"/>
                <a:gd name="connsiteY8-1080" fmla="*/ 1603071 h 4235477"/>
                <a:gd name="connsiteX9-1081" fmla="*/ 5348289 w 5348289"/>
                <a:gd name="connsiteY9-1082" fmla="*/ 2172652 h 4235477"/>
                <a:gd name="connsiteX10-1083" fmla="*/ 4286718 w 5348289"/>
                <a:gd name="connsiteY10-1084" fmla="*/ 2425352 h 4235477"/>
                <a:gd name="connsiteX11-1085" fmla="*/ 4228115 w 5348289"/>
                <a:gd name="connsiteY11-1086" fmla="*/ 3487355 h 4235477"/>
                <a:gd name="connsiteX12-1087" fmla="*/ 3499152 w 5348289"/>
                <a:gd name="connsiteY12-1088" fmla="*/ 4235477 h 4235477"/>
                <a:gd name="connsiteX13-1089" fmla="*/ 772952 w 5348289"/>
                <a:gd name="connsiteY13-1090" fmla="*/ 4235140 h 4235477"/>
                <a:gd name="connsiteX14-1091" fmla="*/ 3607 w 5348289"/>
                <a:gd name="connsiteY14-1092" fmla="*/ 3543493 h 4235477"/>
                <a:gd name="connsiteX15-1093" fmla="*/ 0 w 5348289"/>
                <a:gd name="connsiteY15-1094" fmla="*/ 735993 h 4235477"/>
                <a:gd name="connsiteX0-1095" fmla="*/ 0 w 5348289"/>
                <a:gd name="connsiteY0-1096" fmla="*/ 735993 h 4235477"/>
                <a:gd name="connsiteX1-1097" fmla="*/ 808677 w 5348289"/>
                <a:gd name="connsiteY1-1098" fmla="*/ 0 h 4235477"/>
                <a:gd name="connsiteX2-1099" fmla="*/ 1665181 w 5348289"/>
                <a:gd name="connsiteY2-1100" fmla="*/ 30015 h 4235477"/>
                <a:gd name="connsiteX3-1101" fmla="*/ 2451700 w 5348289"/>
                <a:gd name="connsiteY3-1102" fmla="*/ 310008 h 4235477"/>
                <a:gd name="connsiteX4-1103" fmla="*/ 2659263 w 5348289"/>
                <a:gd name="connsiteY4-1104" fmla="*/ 49152 h 4235477"/>
                <a:gd name="connsiteX5-1105" fmla="*/ 3225855 w 5348289"/>
                <a:gd name="connsiteY5-1106" fmla="*/ 7078 h 4235477"/>
                <a:gd name="connsiteX6-1107" fmla="*/ 4222426 w 5348289"/>
                <a:gd name="connsiteY6-1108" fmla="*/ 721262 h 4235477"/>
                <a:gd name="connsiteX7-1109" fmla="*/ 4255257 w 5348289"/>
                <a:gd name="connsiteY7-1110" fmla="*/ 1566607 h 4235477"/>
                <a:gd name="connsiteX8-1111" fmla="*/ 4762944 w 5348289"/>
                <a:gd name="connsiteY8-1112" fmla="*/ 1603071 h 4235477"/>
                <a:gd name="connsiteX9-1113" fmla="*/ 5348289 w 5348289"/>
                <a:gd name="connsiteY9-1114" fmla="*/ 2172652 h 4235477"/>
                <a:gd name="connsiteX10-1115" fmla="*/ 4286718 w 5348289"/>
                <a:gd name="connsiteY10-1116" fmla="*/ 2425352 h 4235477"/>
                <a:gd name="connsiteX11-1117" fmla="*/ 4228115 w 5348289"/>
                <a:gd name="connsiteY11-1118" fmla="*/ 3487355 h 4235477"/>
                <a:gd name="connsiteX12-1119" fmla="*/ 3499152 w 5348289"/>
                <a:gd name="connsiteY12-1120" fmla="*/ 4235477 h 4235477"/>
                <a:gd name="connsiteX13-1121" fmla="*/ 772952 w 5348289"/>
                <a:gd name="connsiteY13-1122" fmla="*/ 4235140 h 4235477"/>
                <a:gd name="connsiteX14-1123" fmla="*/ 3607 w 5348289"/>
                <a:gd name="connsiteY14-1124" fmla="*/ 3543493 h 4235477"/>
                <a:gd name="connsiteX15-1125" fmla="*/ 0 w 5348289"/>
                <a:gd name="connsiteY15-1126" fmla="*/ 735993 h 4235477"/>
                <a:gd name="connsiteX0-1127" fmla="*/ 0 w 5348289"/>
                <a:gd name="connsiteY0-1128" fmla="*/ 738327 h 4237811"/>
                <a:gd name="connsiteX1-1129" fmla="*/ 808677 w 5348289"/>
                <a:gd name="connsiteY1-1130" fmla="*/ 2334 h 4237811"/>
                <a:gd name="connsiteX2-1131" fmla="*/ 1665181 w 5348289"/>
                <a:gd name="connsiteY2-1132" fmla="*/ 32349 h 4237811"/>
                <a:gd name="connsiteX3-1133" fmla="*/ 2451700 w 5348289"/>
                <a:gd name="connsiteY3-1134" fmla="*/ 312342 h 4237811"/>
                <a:gd name="connsiteX4-1135" fmla="*/ 2659263 w 5348289"/>
                <a:gd name="connsiteY4-1136" fmla="*/ 51486 h 4237811"/>
                <a:gd name="connsiteX5-1137" fmla="*/ 3225855 w 5348289"/>
                <a:gd name="connsiteY5-1138" fmla="*/ 9412 h 4237811"/>
                <a:gd name="connsiteX6-1139" fmla="*/ 4222426 w 5348289"/>
                <a:gd name="connsiteY6-1140" fmla="*/ 723596 h 4237811"/>
                <a:gd name="connsiteX7-1141" fmla="*/ 4255257 w 5348289"/>
                <a:gd name="connsiteY7-1142" fmla="*/ 1568941 h 4237811"/>
                <a:gd name="connsiteX8-1143" fmla="*/ 4762944 w 5348289"/>
                <a:gd name="connsiteY8-1144" fmla="*/ 1605405 h 4237811"/>
                <a:gd name="connsiteX9-1145" fmla="*/ 5348289 w 5348289"/>
                <a:gd name="connsiteY9-1146" fmla="*/ 2174986 h 4237811"/>
                <a:gd name="connsiteX10-1147" fmla="*/ 4286718 w 5348289"/>
                <a:gd name="connsiteY10-1148" fmla="*/ 2427686 h 4237811"/>
                <a:gd name="connsiteX11-1149" fmla="*/ 4228115 w 5348289"/>
                <a:gd name="connsiteY11-1150" fmla="*/ 3489689 h 4237811"/>
                <a:gd name="connsiteX12-1151" fmla="*/ 3499152 w 5348289"/>
                <a:gd name="connsiteY12-1152" fmla="*/ 4237811 h 4237811"/>
                <a:gd name="connsiteX13-1153" fmla="*/ 772952 w 5348289"/>
                <a:gd name="connsiteY13-1154" fmla="*/ 4237474 h 4237811"/>
                <a:gd name="connsiteX14-1155" fmla="*/ 3607 w 5348289"/>
                <a:gd name="connsiteY14-1156" fmla="*/ 3545827 h 4237811"/>
                <a:gd name="connsiteX15-1157" fmla="*/ 0 w 5348289"/>
                <a:gd name="connsiteY15-1158" fmla="*/ 738327 h 4237811"/>
                <a:gd name="connsiteX0-1159" fmla="*/ 0 w 5348289"/>
                <a:gd name="connsiteY0-1160" fmla="*/ 738327 h 4237811"/>
                <a:gd name="connsiteX1-1161" fmla="*/ 808677 w 5348289"/>
                <a:gd name="connsiteY1-1162" fmla="*/ 2334 h 4237811"/>
                <a:gd name="connsiteX2-1163" fmla="*/ 1665181 w 5348289"/>
                <a:gd name="connsiteY2-1164" fmla="*/ 32349 h 4237811"/>
                <a:gd name="connsiteX3-1165" fmla="*/ 2451700 w 5348289"/>
                <a:gd name="connsiteY3-1166" fmla="*/ 312342 h 4237811"/>
                <a:gd name="connsiteX4-1167" fmla="*/ 2659263 w 5348289"/>
                <a:gd name="connsiteY4-1168" fmla="*/ 51486 h 4237811"/>
                <a:gd name="connsiteX5-1169" fmla="*/ 3225855 w 5348289"/>
                <a:gd name="connsiteY5-1170" fmla="*/ 9412 h 4237811"/>
                <a:gd name="connsiteX6-1171" fmla="*/ 4222426 w 5348289"/>
                <a:gd name="connsiteY6-1172" fmla="*/ 723596 h 4237811"/>
                <a:gd name="connsiteX7-1173" fmla="*/ 4255257 w 5348289"/>
                <a:gd name="connsiteY7-1174" fmla="*/ 1568941 h 4237811"/>
                <a:gd name="connsiteX8-1175" fmla="*/ 4762944 w 5348289"/>
                <a:gd name="connsiteY8-1176" fmla="*/ 1605405 h 4237811"/>
                <a:gd name="connsiteX9-1177" fmla="*/ 5348289 w 5348289"/>
                <a:gd name="connsiteY9-1178" fmla="*/ 2174986 h 4237811"/>
                <a:gd name="connsiteX10-1179" fmla="*/ 4286718 w 5348289"/>
                <a:gd name="connsiteY10-1180" fmla="*/ 2427686 h 4237811"/>
                <a:gd name="connsiteX11-1181" fmla="*/ 4228115 w 5348289"/>
                <a:gd name="connsiteY11-1182" fmla="*/ 3489689 h 4237811"/>
                <a:gd name="connsiteX12-1183" fmla="*/ 3499152 w 5348289"/>
                <a:gd name="connsiteY12-1184" fmla="*/ 4237811 h 4237811"/>
                <a:gd name="connsiteX13-1185" fmla="*/ 772952 w 5348289"/>
                <a:gd name="connsiteY13-1186" fmla="*/ 4237474 h 4237811"/>
                <a:gd name="connsiteX14-1187" fmla="*/ 3607 w 5348289"/>
                <a:gd name="connsiteY14-1188" fmla="*/ 3545827 h 4237811"/>
                <a:gd name="connsiteX15-1189" fmla="*/ 0 w 5348289"/>
                <a:gd name="connsiteY15-1190" fmla="*/ 738327 h 4237811"/>
                <a:gd name="connsiteX0-1191" fmla="*/ 0 w 5348289"/>
                <a:gd name="connsiteY0-1192" fmla="*/ 738327 h 4237811"/>
                <a:gd name="connsiteX1-1193" fmla="*/ 808677 w 5348289"/>
                <a:gd name="connsiteY1-1194" fmla="*/ 2334 h 4237811"/>
                <a:gd name="connsiteX2-1195" fmla="*/ 1665181 w 5348289"/>
                <a:gd name="connsiteY2-1196" fmla="*/ 32349 h 4237811"/>
                <a:gd name="connsiteX3-1197" fmla="*/ 2451700 w 5348289"/>
                <a:gd name="connsiteY3-1198" fmla="*/ 312342 h 4237811"/>
                <a:gd name="connsiteX4-1199" fmla="*/ 2659263 w 5348289"/>
                <a:gd name="connsiteY4-1200" fmla="*/ 51486 h 4237811"/>
                <a:gd name="connsiteX5-1201" fmla="*/ 3225855 w 5348289"/>
                <a:gd name="connsiteY5-1202" fmla="*/ 9412 h 4237811"/>
                <a:gd name="connsiteX6-1203" fmla="*/ 4222426 w 5348289"/>
                <a:gd name="connsiteY6-1204" fmla="*/ 723596 h 4237811"/>
                <a:gd name="connsiteX7-1205" fmla="*/ 4255257 w 5348289"/>
                <a:gd name="connsiteY7-1206" fmla="*/ 1568941 h 4237811"/>
                <a:gd name="connsiteX8-1207" fmla="*/ 4762944 w 5348289"/>
                <a:gd name="connsiteY8-1208" fmla="*/ 1605405 h 4237811"/>
                <a:gd name="connsiteX9-1209" fmla="*/ 5348289 w 5348289"/>
                <a:gd name="connsiteY9-1210" fmla="*/ 2174986 h 4237811"/>
                <a:gd name="connsiteX10-1211" fmla="*/ 4286718 w 5348289"/>
                <a:gd name="connsiteY10-1212" fmla="*/ 2427686 h 4237811"/>
                <a:gd name="connsiteX11-1213" fmla="*/ 4228115 w 5348289"/>
                <a:gd name="connsiteY11-1214" fmla="*/ 3489689 h 4237811"/>
                <a:gd name="connsiteX12-1215" fmla="*/ 3499152 w 5348289"/>
                <a:gd name="connsiteY12-1216" fmla="*/ 4237811 h 4237811"/>
                <a:gd name="connsiteX13-1217" fmla="*/ 772952 w 5348289"/>
                <a:gd name="connsiteY13-1218" fmla="*/ 4237474 h 4237811"/>
                <a:gd name="connsiteX14-1219" fmla="*/ 3607 w 5348289"/>
                <a:gd name="connsiteY14-1220" fmla="*/ 3545827 h 4237811"/>
                <a:gd name="connsiteX15-1221" fmla="*/ 0 w 5348289"/>
                <a:gd name="connsiteY15-1222" fmla="*/ 738327 h 4237811"/>
                <a:gd name="connsiteX0-1223" fmla="*/ 0 w 5348289"/>
                <a:gd name="connsiteY0-1224" fmla="*/ 738327 h 4237811"/>
                <a:gd name="connsiteX1-1225" fmla="*/ 808677 w 5348289"/>
                <a:gd name="connsiteY1-1226" fmla="*/ 2334 h 4237811"/>
                <a:gd name="connsiteX2-1227" fmla="*/ 1665181 w 5348289"/>
                <a:gd name="connsiteY2-1228" fmla="*/ 32349 h 4237811"/>
                <a:gd name="connsiteX3-1229" fmla="*/ 2451700 w 5348289"/>
                <a:gd name="connsiteY3-1230" fmla="*/ 312342 h 4237811"/>
                <a:gd name="connsiteX4-1231" fmla="*/ 2659263 w 5348289"/>
                <a:gd name="connsiteY4-1232" fmla="*/ 51486 h 4237811"/>
                <a:gd name="connsiteX5-1233" fmla="*/ 3225855 w 5348289"/>
                <a:gd name="connsiteY5-1234" fmla="*/ 9412 h 4237811"/>
                <a:gd name="connsiteX6-1235" fmla="*/ 4222426 w 5348289"/>
                <a:gd name="connsiteY6-1236" fmla="*/ 723596 h 4237811"/>
                <a:gd name="connsiteX7-1237" fmla="*/ 4255257 w 5348289"/>
                <a:gd name="connsiteY7-1238" fmla="*/ 1568941 h 4237811"/>
                <a:gd name="connsiteX8-1239" fmla="*/ 4762944 w 5348289"/>
                <a:gd name="connsiteY8-1240" fmla="*/ 1605405 h 4237811"/>
                <a:gd name="connsiteX9-1241" fmla="*/ 5348289 w 5348289"/>
                <a:gd name="connsiteY9-1242" fmla="*/ 2174986 h 4237811"/>
                <a:gd name="connsiteX10-1243" fmla="*/ 4286718 w 5348289"/>
                <a:gd name="connsiteY10-1244" fmla="*/ 2427686 h 4237811"/>
                <a:gd name="connsiteX11-1245" fmla="*/ 4228115 w 5348289"/>
                <a:gd name="connsiteY11-1246" fmla="*/ 3489689 h 4237811"/>
                <a:gd name="connsiteX12-1247" fmla="*/ 3499152 w 5348289"/>
                <a:gd name="connsiteY12-1248" fmla="*/ 4237811 h 4237811"/>
                <a:gd name="connsiteX13-1249" fmla="*/ 772952 w 5348289"/>
                <a:gd name="connsiteY13-1250" fmla="*/ 4237474 h 4237811"/>
                <a:gd name="connsiteX14-1251" fmla="*/ 3607 w 5348289"/>
                <a:gd name="connsiteY14-1252" fmla="*/ 3545827 h 4237811"/>
                <a:gd name="connsiteX15-1253" fmla="*/ 0 w 5348289"/>
                <a:gd name="connsiteY15-1254" fmla="*/ 738327 h 4237811"/>
                <a:gd name="connsiteX0-1255" fmla="*/ 0 w 5348289"/>
                <a:gd name="connsiteY0-1256" fmla="*/ 738327 h 4237811"/>
                <a:gd name="connsiteX1-1257" fmla="*/ 808677 w 5348289"/>
                <a:gd name="connsiteY1-1258" fmla="*/ 2334 h 4237811"/>
                <a:gd name="connsiteX2-1259" fmla="*/ 1665181 w 5348289"/>
                <a:gd name="connsiteY2-1260" fmla="*/ 32349 h 4237811"/>
                <a:gd name="connsiteX3-1261" fmla="*/ 2451700 w 5348289"/>
                <a:gd name="connsiteY3-1262" fmla="*/ 312342 h 4237811"/>
                <a:gd name="connsiteX4-1263" fmla="*/ 2659263 w 5348289"/>
                <a:gd name="connsiteY4-1264" fmla="*/ 51486 h 4237811"/>
                <a:gd name="connsiteX5-1265" fmla="*/ 3225855 w 5348289"/>
                <a:gd name="connsiteY5-1266" fmla="*/ 9412 h 4237811"/>
                <a:gd name="connsiteX6-1267" fmla="*/ 4222426 w 5348289"/>
                <a:gd name="connsiteY6-1268" fmla="*/ 723596 h 4237811"/>
                <a:gd name="connsiteX7-1269" fmla="*/ 4255257 w 5348289"/>
                <a:gd name="connsiteY7-1270" fmla="*/ 1568941 h 4237811"/>
                <a:gd name="connsiteX8-1271" fmla="*/ 4762944 w 5348289"/>
                <a:gd name="connsiteY8-1272" fmla="*/ 1605405 h 4237811"/>
                <a:gd name="connsiteX9-1273" fmla="*/ 5348289 w 5348289"/>
                <a:gd name="connsiteY9-1274" fmla="*/ 2174986 h 4237811"/>
                <a:gd name="connsiteX10-1275" fmla="*/ 4286718 w 5348289"/>
                <a:gd name="connsiteY10-1276" fmla="*/ 2427686 h 4237811"/>
                <a:gd name="connsiteX11-1277" fmla="*/ 4228115 w 5348289"/>
                <a:gd name="connsiteY11-1278" fmla="*/ 3489689 h 4237811"/>
                <a:gd name="connsiteX12-1279" fmla="*/ 3499152 w 5348289"/>
                <a:gd name="connsiteY12-1280" fmla="*/ 4237811 h 4237811"/>
                <a:gd name="connsiteX13-1281" fmla="*/ 772952 w 5348289"/>
                <a:gd name="connsiteY13-1282" fmla="*/ 4237474 h 4237811"/>
                <a:gd name="connsiteX14-1283" fmla="*/ 3607 w 5348289"/>
                <a:gd name="connsiteY14-1284" fmla="*/ 3545827 h 4237811"/>
                <a:gd name="connsiteX15-1285" fmla="*/ 0 w 5348289"/>
                <a:gd name="connsiteY15-1286" fmla="*/ 738327 h 4237811"/>
                <a:gd name="connsiteX0-1287" fmla="*/ 0 w 5348289"/>
                <a:gd name="connsiteY0-1288" fmla="*/ 738327 h 4237811"/>
                <a:gd name="connsiteX1-1289" fmla="*/ 808677 w 5348289"/>
                <a:gd name="connsiteY1-1290" fmla="*/ 2334 h 4237811"/>
                <a:gd name="connsiteX2-1291" fmla="*/ 1665181 w 5348289"/>
                <a:gd name="connsiteY2-1292" fmla="*/ 32349 h 4237811"/>
                <a:gd name="connsiteX3-1293" fmla="*/ 2451700 w 5348289"/>
                <a:gd name="connsiteY3-1294" fmla="*/ 312342 h 4237811"/>
                <a:gd name="connsiteX4-1295" fmla="*/ 2659263 w 5348289"/>
                <a:gd name="connsiteY4-1296" fmla="*/ 51486 h 4237811"/>
                <a:gd name="connsiteX5-1297" fmla="*/ 3225855 w 5348289"/>
                <a:gd name="connsiteY5-1298" fmla="*/ 9412 h 4237811"/>
                <a:gd name="connsiteX6-1299" fmla="*/ 4222426 w 5348289"/>
                <a:gd name="connsiteY6-1300" fmla="*/ 723596 h 4237811"/>
                <a:gd name="connsiteX7-1301" fmla="*/ 4255257 w 5348289"/>
                <a:gd name="connsiteY7-1302" fmla="*/ 1568941 h 4237811"/>
                <a:gd name="connsiteX8-1303" fmla="*/ 4762944 w 5348289"/>
                <a:gd name="connsiteY8-1304" fmla="*/ 1605405 h 4237811"/>
                <a:gd name="connsiteX9-1305" fmla="*/ 5348289 w 5348289"/>
                <a:gd name="connsiteY9-1306" fmla="*/ 2174986 h 4237811"/>
                <a:gd name="connsiteX10-1307" fmla="*/ 4286718 w 5348289"/>
                <a:gd name="connsiteY10-1308" fmla="*/ 2427686 h 4237811"/>
                <a:gd name="connsiteX11-1309" fmla="*/ 4228115 w 5348289"/>
                <a:gd name="connsiteY11-1310" fmla="*/ 3489689 h 4237811"/>
                <a:gd name="connsiteX12-1311" fmla="*/ 3499152 w 5348289"/>
                <a:gd name="connsiteY12-1312" fmla="*/ 4237811 h 4237811"/>
                <a:gd name="connsiteX13-1313" fmla="*/ 772952 w 5348289"/>
                <a:gd name="connsiteY13-1314" fmla="*/ 4237474 h 4237811"/>
                <a:gd name="connsiteX14-1315" fmla="*/ 3607 w 5348289"/>
                <a:gd name="connsiteY14-1316" fmla="*/ 3545827 h 4237811"/>
                <a:gd name="connsiteX15-1317" fmla="*/ 0 w 5348289"/>
                <a:gd name="connsiteY15-1318" fmla="*/ 738327 h 4237811"/>
                <a:gd name="connsiteX0-1319" fmla="*/ 0 w 5348289"/>
                <a:gd name="connsiteY0-1320" fmla="*/ 738327 h 4237811"/>
                <a:gd name="connsiteX1-1321" fmla="*/ 808677 w 5348289"/>
                <a:gd name="connsiteY1-1322" fmla="*/ 2334 h 4237811"/>
                <a:gd name="connsiteX2-1323" fmla="*/ 1665181 w 5348289"/>
                <a:gd name="connsiteY2-1324" fmla="*/ 32349 h 4237811"/>
                <a:gd name="connsiteX3-1325" fmla="*/ 2451700 w 5348289"/>
                <a:gd name="connsiteY3-1326" fmla="*/ 312342 h 4237811"/>
                <a:gd name="connsiteX4-1327" fmla="*/ 2659263 w 5348289"/>
                <a:gd name="connsiteY4-1328" fmla="*/ 51486 h 4237811"/>
                <a:gd name="connsiteX5-1329" fmla="*/ 3225855 w 5348289"/>
                <a:gd name="connsiteY5-1330" fmla="*/ 9412 h 4237811"/>
                <a:gd name="connsiteX6-1331" fmla="*/ 4222426 w 5348289"/>
                <a:gd name="connsiteY6-1332" fmla="*/ 723596 h 4237811"/>
                <a:gd name="connsiteX7-1333" fmla="*/ 4255257 w 5348289"/>
                <a:gd name="connsiteY7-1334" fmla="*/ 1568941 h 4237811"/>
                <a:gd name="connsiteX8-1335" fmla="*/ 4762944 w 5348289"/>
                <a:gd name="connsiteY8-1336" fmla="*/ 1605405 h 4237811"/>
                <a:gd name="connsiteX9-1337" fmla="*/ 5348289 w 5348289"/>
                <a:gd name="connsiteY9-1338" fmla="*/ 2174986 h 4237811"/>
                <a:gd name="connsiteX10-1339" fmla="*/ 4286718 w 5348289"/>
                <a:gd name="connsiteY10-1340" fmla="*/ 2427686 h 4237811"/>
                <a:gd name="connsiteX11-1341" fmla="*/ 4228115 w 5348289"/>
                <a:gd name="connsiteY11-1342" fmla="*/ 3489689 h 4237811"/>
                <a:gd name="connsiteX12-1343" fmla="*/ 3499152 w 5348289"/>
                <a:gd name="connsiteY12-1344" fmla="*/ 4237811 h 4237811"/>
                <a:gd name="connsiteX13-1345" fmla="*/ 772952 w 5348289"/>
                <a:gd name="connsiteY13-1346" fmla="*/ 4237474 h 4237811"/>
                <a:gd name="connsiteX14-1347" fmla="*/ 3607 w 5348289"/>
                <a:gd name="connsiteY14-1348" fmla="*/ 3545827 h 4237811"/>
                <a:gd name="connsiteX15-1349" fmla="*/ 0 w 5348289"/>
                <a:gd name="connsiteY15-1350" fmla="*/ 738327 h 4237811"/>
                <a:gd name="connsiteX0-1351" fmla="*/ 0 w 5348289"/>
                <a:gd name="connsiteY0-1352" fmla="*/ 738327 h 4237811"/>
                <a:gd name="connsiteX1-1353" fmla="*/ 808677 w 5348289"/>
                <a:gd name="connsiteY1-1354" fmla="*/ 2334 h 4237811"/>
                <a:gd name="connsiteX2-1355" fmla="*/ 1665181 w 5348289"/>
                <a:gd name="connsiteY2-1356" fmla="*/ 32349 h 4237811"/>
                <a:gd name="connsiteX3-1357" fmla="*/ 2451700 w 5348289"/>
                <a:gd name="connsiteY3-1358" fmla="*/ 312342 h 4237811"/>
                <a:gd name="connsiteX4-1359" fmla="*/ 2659263 w 5348289"/>
                <a:gd name="connsiteY4-1360" fmla="*/ 51486 h 4237811"/>
                <a:gd name="connsiteX5-1361" fmla="*/ 3225855 w 5348289"/>
                <a:gd name="connsiteY5-1362" fmla="*/ 9412 h 4237811"/>
                <a:gd name="connsiteX6-1363" fmla="*/ 4222426 w 5348289"/>
                <a:gd name="connsiteY6-1364" fmla="*/ 723596 h 4237811"/>
                <a:gd name="connsiteX7-1365" fmla="*/ 4255257 w 5348289"/>
                <a:gd name="connsiteY7-1366" fmla="*/ 1568941 h 4237811"/>
                <a:gd name="connsiteX8-1367" fmla="*/ 4762944 w 5348289"/>
                <a:gd name="connsiteY8-1368" fmla="*/ 1605405 h 4237811"/>
                <a:gd name="connsiteX9-1369" fmla="*/ 5348289 w 5348289"/>
                <a:gd name="connsiteY9-1370" fmla="*/ 2174986 h 4237811"/>
                <a:gd name="connsiteX10-1371" fmla="*/ 4286718 w 5348289"/>
                <a:gd name="connsiteY10-1372" fmla="*/ 2427686 h 4237811"/>
                <a:gd name="connsiteX11-1373" fmla="*/ 4228115 w 5348289"/>
                <a:gd name="connsiteY11-1374" fmla="*/ 3489689 h 4237811"/>
                <a:gd name="connsiteX12-1375" fmla="*/ 3499152 w 5348289"/>
                <a:gd name="connsiteY12-1376" fmla="*/ 4237811 h 4237811"/>
                <a:gd name="connsiteX13-1377" fmla="*/ 772952 w 5348289"/>
                <a:gd name="connsiteY13-1378" fmla="*/ 4237474 h 4237811"/>
                <a:gd name="connsiteX14-1379" fmla="*/ 3607 w 5348289"/>
                <a:gd name="connsiteY14-1380" fmla="*/ 3545827 h 4237811"/>
                <a:gd name="connsiteX15-1381" fmla="*/ 0 w 5348289"/>
                <a:gd name="connsiteY15-1382" fmla="*/ 738327 h 4237811"/>
                <a:gd name="connsiteX0-1383" fmla="*/ 0 w 5348289"/>
                <a:gd name="connsiteY0-1384" fmla="*/ 738327 h 4237811"/>
                <a:gd name="connsiteX1-1385" fmla="*/ 808677 w 5348289"/>
                <a:gd name="connsiteY1-1386" fmla="*/ 2334 h 4237811"/>
                <a:gd name="connsiteX2-1387" fmla="*/ 1665181 w 5348289"/>
                <a:gd name="connsiteY2-1388" fmla="*/ 32349 h 4237811"/>
                <a:gd name="connsiteX3-1389" fmla="*/ 2451700 w 5348289"/>
                <a:gd name="connsiteY3-1390" fmla="*/ 312342 h 4237811"/>
                <a:gd name="connsiteX4-1391" fmla="*/ 2659263 w 5348289"/>
                <a:gd name="connsiteY4-1392" fmla="*/ 51486 h 4237811"/>
                <a:gd name="connsiteX5-1393" fmla="*/ 3225855 w 5348289"/>
                <a:gd name="connsiteY5-1394" fmla="*/ 9412 h 4237811"/>
                <a:gd name="connsiteX6-1395" fmla="*/ 4222426 w 5348289"/>
                <a:gd name="connsiteY6-1396" fmla="*/ 723596 h 4237811"/>
                <a:gd name="connsiteX7-1397" fmla="*/ 4255257 w 5348289"/>
                <a:gd name="connsiteY7-1398" fmla="*/ 1568941 h 4237811"/>
                <a:gd name="connsiteX8-1399" fmla="*/ 4762944 w 5348289"/>
                <a:gd name="connsiteY8-1400" fmla="*/ 1605405 h 4237811"/>
                <a:gd name="connsiteX9-1401" fmla="*/ 5348289 w 5348289"/>
                <a:gd name="connsiteY9-1402" fmla="*/ 2174986 h 4237811"/>
                <a:gd name="connsiteX10-1403" fmla="*/ 4286718 w 5348289"/>
                <a:gd name="connsiteY10-1404" fmla="*/ 2427686 h 4237811"/>
                <a:gd name="connsiteX11-1405" fmla="*/ 4228115 w 5348289"/>
                <a:gd name="connsiteY11-1406" fmla="*/ 3489689 h 4237811"/>
                <a:gd name="connsiteX12-1407" fmla="*/ 3499152 w 5348289"/>
                <a:gd name="connsiteY12-1408" fmla="*/ 4237811 h 4237811"/>
                <a:gd name="connsiteX13-1409" fmla="*/ 772952 w 5348289"/>
                <a:gd name="connsiteY13-1410" fmla="*/ 4237474 h 4237811"/>
                <a:gd name="connsiteX14-1411" fmla="*/ 3607 w 5348289"/>
                <a:gd name="connsiteY14-1412" fmla="*/ 3545827 h 4237811"/>
                <a:gd name="connsiteX15-1413" fmla="*/ 0 w 5348289"/>
                <a:gd name="connsiteY15-1414" fmla="*/ 738327 h 4237811"/>
                <a:gd name="connsiteX0-1415" fmla="*/ 0 w 5348289"/>
                <a:gd name="connsiteY0-1416" fmla="*/ 738327 h 4237811"/>
                <a:gd name="connsiteX1-1417" fmla="*/ 808677 w 5348289"/>
                <a:gd name="connsiteY1-1418" fmla="*/ 2334 h 4237811"/>
                <a:gd name="connsiteX2-1419" fmla="*/ 1665181 w 5348289"/>
                <a:gd name="connsiteY2-1420" fmla="*/ 32349 h 4237811"/>
                <a:gd name="connsiteX3-1421" fmla="*/ 2451700 w 5348289"/>
                <a:gd name="connsiteY3-1422" fmla="*/ 312342 h 4237811"/>
                <a:gd name="connsiteX4-1423" fmla="*/ 2659263 w 5348289"/>
                <a:gd name="connsiteY4-1424" fmla="*/ 51486 h 4237811"/>
                <a:gd name="connsiteX5-1425" fmla="*/ 3225855 w 5348289"/>
                <a:gd name="connsiteY5-1426" fmla="*/ 9412 h 4237811"/>
                <a:gd name="connsiteX6-1427" fmla="*/ 4222426 w 5348289"/>
                <a:gd name="connsiteY6-1428" fmla="*/ 723596 h 4237811"/>
                <a:gd name="connsiteX7-1429" fmla="*/ 4255257 w 5348289"/>
                <a:gd name="connsiteY7-1430" fmla="*/ 1568941 h 4237811"/>
                <a:gd name="connsiteX8-1431" fmla="*/ 4762944 w 5348289"/>
                <a:gd name="connsiteY8-1432" fmla="*/ 1605405 h 4237811"/>
                <a:gd name="connsiteX9-1433" fmla="*/ 5348289 w 5348289"/>
                <a:gd name="connsiteY9-1434" fmla="*/ 2174986 h 4237811"/>
                <a:gd name="connsiteX10-1435" fmla="*/ 4286718 w 5348289"/>
                <a:gd name="connsiteY10-1436" fmla="*/ 2427686 h 4237811"/>
                <a:gd name="connsiteX11-1437" fmla="*/ 4228115 w 5348289"/>
                <a:gd name="connsiteY11-1438" fmla="*/ 3489689 h 4237811"/>
                <a:gd name="connsiteX12-1439" fmla="*/ 3499152 w 5348289"/>
                <a:gd name="connsiteY12-1440" fmla="*/ 4237811 h 4237811"/>
                <a:gd name="connsiteX13-1441" fmla="*/ 772952 w 5348289"/>
                <a:gd name="connsiteY13-1442" fmla="*/ 4237474 h 4237811"/>
                <a:gd name="connsiteX14-1443" fmla="*/ 3607 w 5348289"/>
                <a:gd name="connsiteY14-1444" fmla="*/ 3545827 h 4237811"/>
                <a:gd name="connsiteX15-1445" fmla="*/ 0 w 5348289"/>
                <a:gd name="connsiteY15-1446" fmla="*/ 738327 h 4237811"/>
                <a:gd name="connsiteX0-1447" fmla="*/ 0 w 5348289"/>
                <a:gd name="connsiteY0-1448" fmla="*/ 738327 h 4237811"/>
                <a:gd name="connsiteX1-1449" fmla="*/ 808677 w 5348289"/>
                <a:gd name="connsiteY1-1450" fmla="*/ 2334 h 4237811"/>
                <a:gd name="connsiteX2-1451" fmla="*/ 1665181 w 5348289"/>
                <a:gd name="connsiteY2-1452" fmla="*/ 32349 h 4237811"/>
                <a:gd name="connsiteX3-1453" fmla="*/ 2451700 w 5348289"/>
                <a:gd name="connsiteY3-1454" fmla="*/ 312342 h 4237811"/>
                <a:gd name="connsiteX4-1455" fmla="*/ 2659263 w 5348289"/>
                <a:gd name="connsiteY4-1456" fmla="*/ 51486 h 4237811"/>
                <a:gd name="connsiteX5-1457" fmla="*/ 3225855 w 5348289"/>
                <a:gd name="connsiteY5-1458" fmla="*/ 9412 h 4237811"/>
                <a:gd name="connsiteX6-1459" fmla="*/ 4222426 w 5348289"/>
                <a:gd name="connsiteY6-1460" fmla="*/ 723596 h 4237811"/>
                <a:gd name="connsiteX7-1461" fmla="*/ 4255257 w 5348289"/>
                <a:gd name="connsiteY7-1462" fmla="*/ 1568941 h 4237811"/>
                <a:gd name="connsiteX8-1463" fmla="*/ 4762944 w 5348289"/>
                <a:gd name="connsiteY8-1464" fmla="*/ 1605405 h 4237811"/>
                <a:gd name="connsiteX9-1465" fmla="*/ 5348289 w 5348289"/>
                <a:gd name="connsiteY9-1466" fmla="*/ 2174986 h 4237811"/>
                <a:gd name="connsiteX10-1467" fmla="*/ 4286718 w 5348289"/>
                <a:gd name="connsiteY10-1468" fmla="*/ 2427686 h 4237811"/>
                <a:gd name="connsiteX11-1469" fmla="*/ 4228115 w 5348289"/>
                <a:gd name="connsiteY11-1470" fmla="*/ 3489689 h 4237811"/>
                <a:gd name="connsiteX12-1471" fmla="*/ 3499152 w 5348289"/>
                <a:gd name="connsiteY12-1472" fmla="*/ 4237811 h 4237811"/>
                <a:gd name="connsiteX13-1473" fmla="*/ 772952 w 5348289"/>
                <a:gd name="connsiteY13-1474" fmla="*/ 4237474 h 4237811"/>
                <a:gd name="connsiteX14-1475" fmla="*/ 3607 w 5348289"/>
                <a:gd name="connsiteY14-1476" fmla="*/ 3545827 h 4237811"/>
                <a:gd name="connsiteX15-1477" fmla="*/ 0 w 5348289"/>
                <a:gd name="connsiteY15-1478" fmla="*/ 738327 h 4237811"/>
                <a:gd name="connsiteX0-1479" fmla="*/ 0 w 5348289"/>
                <a:gd name="connsiteY0-1480" fmla="*/ 738327 h 4237811"/>
                <a:gd name="connsiteX1-1481" fmla="*/ 808677 w 5348289"/>
                <a:gd name="connsiteY1-1482" fmla="*/ 2334 h 4237811"/>
                <a:gd name="connsiteX2-1483" fmla="*/ 1665181 w 5348289"/>
                <a:gd name="connsiteY2-1484" fmla="*/ 32349 h 4237811"/>
                <a:gd name="connsiteX3-1485" fmla="*/ 2451700 w 5348289"/>
                <a:gd name="connsiteY3-1486" fmla="*/ 312342 h 4237811"/>
                <a:gd name="connsiteX4-1487" fmla="*/ 2659263 w 5348289"/>
                <a:gd name="connsiteY4-1488" fmla="*/ 51486 h 4237811"/>
                <a:gd name="connsiteX5-1489" fmla="*/ 3225855 w 5348289"/>
                <a:gd name="connsiteY5-1490" fmla="*/ 9412 h 4237811"/>
                <a:gd name="connsiteX6-1491" fmla="*/ 4222426 w 5348289"/>
                <a:gd name="connsiteY6-1492" fmla="*/ 723596 h 4237811"/>
                <a:gd name="connsiteX7-1493" fmla="*/ 4255257 w 5348289"/>
                <a:gd name="connsiteY7-1494" fmla="*/ 1568941 h 4237811"/>
                <a:gd name="connsiteX8-1495" fmla="*/ 4762944 w 5348289"/>
                <a:gd name="connsiteY8-1496" fmla="*/ 1605405 h 4237811"/>
                <a:gd name="connsiteX9-1497" fmla="*/ 5348289 w 5348289"/>
                <a:gd name="connsiteY9-1498" fmla="*/ 2174986 h 4237811"/>
                <a:gd name="connsiteX10-1499" fmla="*/ 4286718 w 5348289"/>
                <a:gd name="connsiteY10-1500" fmla="*/ 2427686 h 4237811"/>
                <a:gd name="connsiteX11-1501" fmla="*/ 4228115 w 5348289"/>
                <a:gd name="connsiteY11-1502" fmla="*/ 3489689 h 4237811"/>
                <a:gd name="connsiteX12-1503" fmla="*/ 3499152 w 5348289"/>
                <a:gd name="connsiteY12-1504" fmla="*/ 4237811 h 4237811"/>
                <a:gd name="connsiteX13-1505" fmla="*/ 772952 w 5348289"/>
                <a:gd name="connsiteY13-1506" fmla="*/ 4237474 h 4237811"/>
                <a:gd name="connsiteX14-1507" fmla="*/ 3607 w 5348289"/>
                <a:gd name="connsiteY14-1508" fmla="*/ 3545827 h 4237811"/>
                <a:gd name="connsiteX15-1509" fmla="*/ 0 w 5348289"/>
                <a:gd name="connsiteY15-1510" fmla="*/ 738327 h 4237811"/>
                <a:gd name="connsiteX0-1511" fmla="*/ 0 w 5348289"/>
                <a:gd name="connsiteY0-1512" fmla="*/ 738327 h 4237956"/>
                <a:gd name="connsiteX1-1513" fmla="*/ 808677 w 5348289"/>
                <a:gd name="connsiteY1-1514" fmla="*/ 2334 h 4237956"/>
                <a:gd name="connsiteX2-1515" fmla="*/ 1665181 w 5348289"/>
                <a:gd name="connsiteY2-1516" fmla="*/ 32349 h 4237956"/>
                <a:gd name="connsiteX3-1517" fmla="*/ 2451700 w 5348289"/>
                <a:gd name="connsiteY3-1518" fmla="*/ 312342 h 4237956"/>
                <a:gd name="connsiteX4-1519" fmla="*/ 2659263 w 5348289"/>
                <a:gd name="connsiteY4-1520" fmla="*/ 51486 h 4237956"/>
                <a:gd name="connsiteX5-1521" fmla="*/ 3225855 w 5348289"/>
                <a:gd name="connsiteY5-1522" fmla="*/ 9412 h 4237956"/>
                <a:gd name="connsiteX6-1523" fmla="*/ 4222426 w 5348289"/>
                <a:gd name="connsiteY6-1524" fmla="*/ 723596 h 4237956"/>
                <a:gd name="connsiteX7-1525" fmla="*/ 4255257 w 5348289"/>
                <a:gd name="connsiteY7-1526" fmla="*/ 1568941 h 4237956"/>
                <a:gd name="connsiteX8-1527" fmla="*/ 4762944 w 5348289"/>
                <a:gd name="connsiteY8-1528" fmla="*/ 1605405 h 4237956"/>
                <a:gd name="connsiteX9-1529" fmla="*/ 5348289 w 5348289"/>
                <a:gd name="connsiteY9-1530" fmla="*/ 2174986 h 4237956"/>
                <a:gd name="connsiteX10-1531" fmla="*/ 4286718 w 5348289"/>
                <a:gd name="connsiteY10-1532" fmla="*/ 2427686 h 4237956"/>
                <a:gd name="connsiteX11-1533" fmla="*/ 4228115 w 5348289"/>
                <a:gd name="connsiteY11-1534" fmla="*/ 3489689 h 4237956"/>
                <a:gd name="connsiteX12-1535" fmla="*/ 3499152 w 5348289"/>
                <a:gd name="connsiteY12-1536" fmla="*/ 4237811 h 4237956"/>
                <a:gd name="connsiteX13-1537" fmla="*/ 772952 w 5348289"/>
                <a:gd name="connsiteY13-1538" fmla="*/ 4237474 h 4237956"/>
                <a:gd name="connsiteX14-1539" fmla="*/ 3607 w 5348289"/>
                <a:gd name="connsiteY14-1540" fmla="*/ 3545827 h 4237956"/>
                <a:gd name="connsiteX15-1541" fmla="*/ 0 w 5348289"/>
                <a:gd name="connsiteY15-1542" fmla="*/ 738327 h 4237956"/>
                <a:gd name="connsiteX0-1543" fmla="*/ 0 w 5348289"/>
                <a:gd name="connsiteY0-1544" fmla="*/ 738327 h 4237917"/>
                <a:gd name="connsiteX1-1545" fmla="*/ 808677 w 5348289"/>
                <a:gd name="connsiteY1-1546" fmla="*/ 2334 h 4237917"/>
                <a:gd name="connsiteX2-1547" fmla="*/ 1665181 w 5348289"/>
                <a:gd name="connsiteY2-1548" fmla="*/ 32349 h 4237917"/>
                <a:gd name="connsiteX3-1549" fmla="*/ 2451700 w 5348289"/>
                <a:gd name="connsiteY3-1550" fmla="*/ 312342 h 4237917"/>
                <a:gd name="connsiteX4-1551" fmla="*/ 2659263 w 5348289"/>
                <a:gd name="connsiteY4-1552" fmla="*/ 51486 h 4237917"/>
                <a:gd name="connsiteX5-1553" fmla="*/ 3225855 w 5348289"/>
                <a:gd name="connsiteY5-1554" fmla="*/ 9412 h 4237917"/>
                <a:gd name="connsiteX6-1555" fmla="*/ 4222426 w 5348289"/>
                <a:gd name="connsiteY6-1556" fmla="*/ 723596 h 4237917"/>
                <a:gd name="connsiteX7-1557" fmla="*/ 4255257 w 5348289"/>
                <a:gd name="connsiteY7-1558" fmla="*/ 1568941 h 4237917"/>
                <a:gd name="connsiteX8-1559" fmla="*/ 4762944 w 5348289"/>
                <a:gd name="connsiteY8-1560" fmla="*/ 1605405 h 4237917"/>
                <a:gd name="connsiteX9-1561" fmla="*/ 5348289 w 5348289"/>
                <a:gd name="connsiteY9-1562" fmla="*/ 2174986 h 4237917"/>
                <a:gd name="connsiteX10-1563" fmla="*/ 4286718 w 5348289"/>
                <a:gd name="connsiteY10-1564" fmla="*/ 2427686 h 4237917"/>
                <a:gd name="connsiteX11-1565" fmla="*/ 4228115 w 5348289"/>
                <a:gd name="connsiteY11-1566" fmla="*/ 3489689 h 4237917"/>
                <a:gd name="connsiteX12-1567" fmla="*/ 3499152 w 5348289"/>
                <a:gd name="connsiteY12-1568" fmla="*/ 4237811 h 4237917"/>
                <a:gd name="connsiteX13-1569" fmla="*/ 772952 w 5348289"/>
                <a:gd name="connsiteY13-1570" fmla="*/ 4237474 h 4237917"/>
                <a:gd name="connsiteX14-1571" fmla="*/ 3607 w 5348289"/>
                <a:gd name="connsiteY14-1572" fmla="*/ 3545827 h 4237917"/>
                <a:gd name="connsiteX15-1573" fmla="*/ 0 w 5348289"/>
                <a:gd name="connsiteY15-1574" fmla="*/ 738327 h 4237917"/>
                <a:gd name="connsiteX0-1575" fmla="*/ 0 w 5348289"/>
                <a:gd name="connsiteY0-1576" fmla="*/ 738327 h 4237816"/>
                <a:gd name="connsiteX1-1577" fmla="*/ 808677 w 5348289"/>
                <a:gd name="connsiteY1-1578" fmla="*/ 2334 h 4237816"/>
                <a:gd name="connsiteX2-1579" fmla="*/ 1665181 w 5348289"/>
                <a:gd name="connsiteY2-1580" fmla="*/ 32349 h 4237816"/>
                <a:gd name="connsiteX3-1581" fmla="*/ 2451700 w 5348289"/>
                <a:gd name="connsiteY3-1582" fmla="*/ 312342 h 4237816"/>
                <a:gd name="connsiteX4-1583" fmla="*/ 2659263 w 5348289"/>
                <a:gd name="connsiteY4-1584" fmla="*/ 51486 h 4237816"/>
                <a:gd name="connsiteX5-1585" fmla="*/ 3225855 w 5348289"/>
                <a:gd name="connsiteY5-1586" fmla="*/ 9412 h 4237816"/>
                <a:gd name="connsiteX6-1587" fmla="*/ 4222426 w 5348289"/>
                <a:gd name="connsiteY6-1588" fmla="*/ 723596 h 4237816"/>
                <a:gd name="connsiteX7-1589" fmla="*/ 4255257 w 5348289"/>
                <a:gd name="connsiteY7-1590" fmla="*/ 1568941 h 4237816"/>
                <a:gd name="connsiteX8-1591" fmla="*/ 4762944 w 5348289"/>
                <a:gd name="connsiteY8-1592" fmla="*/ 1605405 h 4237816"/>
                <a:gd name="connsiteX9-1593" fmla="*/ 5348289 w 5348289"/>
                <a:gd name="connsiteY9-1594" fmla="*/ 2174986 h 4237816"/>
                <a:gd name="connsiteX10-1595" fmla="*/ 4286718 w 5348289"/>
                <a:gd name="connsiteY10-1596" fmla="*/ 2427686 h 4237816"/>
                <a:gd name="connsiteX11-1597" fmla="*/ 4228115 w 5348289"/>
                <a:gd name="connsiteY11-1598" fmla="*/ 3489689 h 4237816"/>
                <a:gd name="connsiteX12-1599" fmla="*/ 3499152 w 5348289"/>
                <a:gd name="connsiteY12-1600" fmla="*/ 4237811 h 4237816"/>
                <a:gd name="connsiteX13-1601" fmla="*/ 772952 w 5348289"/>
                <a:gd name="connsiteY13-1602" fmla="*/ 4237474 h 4237816"/>
                <a:gd name="connsiteX14-1603" fmla="*/ 3607 w 5348289"/>
                <a:gd name="connsiteY14-1604" fmla="*/ 3545827 h 4237816"/>
                <a:gd name="connsiteX15-1605" fmla="*/ 0 w 5348289"/>
                <a:gd name="connsiteY15-1606" fmla="*/ 738327 h 4237816"/>
                <a:gd name="connsiteX0-1607" fmla="*/ 0 w 5348289"/>
                <a:gd name="connsiteY0-1608" fmla="*/ 738327 h 4237816"/>
                <a:gd name="connsiteX1-1609" fmla="*/ 808677 w 5348289"/>
                <a:gd name="connsiteY1-1610" fmla="*/ 2334 h 4237816"/>
                <a:gd name="connsiteX2-1611" fmla="*/ 1665181 w 5348289"/>
                <a:gd name="connsiteY2-1612" fmla="*/ 32349 h 4237816"/>
                <a:gd name="connsiteX3-1613" fmla="*/ 2451700 w 5348289"/>
                <a:gd name="connsiteY3-1614" fmla="*/ 312342 h 4237816"/>
                <a:gd name="connsiteX4-1615" fmla="*/ 2659263 w 5348289"/>
                <a:gd name="connsiteY4-1616" fmla="*/ 51486 h 4237816"/>
                <a:gd name="connsiteX5-1617" fmla="*/ 3225855 w 5348289"/>
                <a:gd name="connsiteY5-1618" fmla="*/ 9412 h 4237816"/>
                <a:gd name="connsiteX6-1619" fmla="*/ 4222426 w 5348289"/>
                <a:gd name="connsiteY6-1620" fmla="*/ 723596 h 4237816"/>
                <a:gd name="connsiteX7-1621" fmla="*/ 4255257 w 5348289"/>
                <a:gd name="connsiteY7-1622" fmla="*/ 1568941 h 4237816"/>
                <a:gd name="connsiteX8-1623" fmla="*/ 4762944 w 5348289"/>
                <a:gd name="connsiteY8-1624" fmla="*/ 1605405 h 4237816"/>
                <a:gd name="connsiteX9-1625" fmla="*/ 5348289 w 5348289"/>
                <a:gd name="connsiteY9-1626" fmla="*/ 2174986 h 4237816"/>
                <a:gd name="connsiteX10-1627" fmla="*/ 4286718 w 5348289"/>
                <a:gd name="connsiteY10-1628" fmla="*/ 2427686 h 4237816"/>
                <a:gd name="connsiteX11-1629" fmla="*/ 4228115 w 5348289"/>
                <a:gd name="connsiteY11-1630" fmla="*/ 3489689 h 4237816"/>
                <a:gd name="connsiteX12-1631" fmla="*/ 3499152 w 5348289"/>
                <a:gd name="connsiteY12-1632" fmla="*/ 4237811 h 4237816"/>
                <a:gd name="connsiteX13-1633" fmla="*/ 772952 w 5348289"/>
                <a:gd name="connsiteY13-1634" fmla="*/ 4237474 h 4237816"/>
                <a:gd name="connsiteX14-1635" fmla="*/ 3607 w 5348289"/>
                <a:gd name="connsiteY14-1636" fmla="*/ 3545827 h 4237816"/>
                <a:gd name="connsiteX15-1637" fmla="*/ 0 w 5348289"/>
                <a:gd name="connsiteY15-1638" fmla="*/ 738327 h 4237816"/>
                <a:gd name="connsiteX0-1639" fmla="*/ 0 w 5348289"/>
                <a:gd name="connsiteY0-1640" fmla="*/ 738327 h 4237811"/>
                <a:gd name="connsiteX1-1641" fmla="*/ 808677 w 5348289"/>
                <a:gd name="connsiteY1-1642" fmla="*/ 2334 h 4237811"/>
                <a:gd name="connsiteX2-1643" fmla="*/ 1665181 w 5348289"/>
                <a:gd name="connsiteY2-1644" fmla="*/ 32349 h 4237811"/>
                <a:gd name="connsiteX3-1645" fmla="*/ 2451700 w 5348289"/>
                <a:gd name="connsiteY3-1646" fmla="*/ 312342 h 4237811"/>
                <a:gd name="connsiteX4-1647" fmla="*/ 2659263 w 5348289"/>
                <a:gd name="connsiteY4-1648" fmla="*/ 51486 h 4237811"/>
                <a:gd name="connsiteX5-1649" fmla="*/ 3225855 w 5348289"/>
                <a:gd name="connsiteY5-1650" fmla="*/ 9412 h 4237811"/>
                <a:gd name="connsiteX6-1651" fmla="*/ 4222426 w 5348289"/>
                <a:gd name="connsiteY6-1652" fmla="*/ 723596 h 4237811"/>
                <a:gd name="connsiteX7-1653" fmla="*/ 4255257 w 5348289"/>
                <a:gd name="connsiteY7-1654" fmla="*/ 1568941 h 4237811"/>
                <a:gd name="connsiteX8-1655" fmla="*/ 4762944 w 5348289"/>
                <a:gd name="connsiteY8-1656" fmla="*/ 1605405 h 4237811"/>
                <a:gd name="connsiteX9-1657" fmla="*/ 5348289 w 5348289"/>
                <a:gd name="connsiteY9-1658" fmla="*/ 2174986 h 4237811"/>
                <a:gd name="connsiteX10-1659" fmla="*/ 4286718 w 5348289"/>
                <a:gd name="connsiteY10-1660" fmla="*/ 2427686 h 4237811"/>
                <a:gd name="connsiteX11-1661" fmla="*/ 4228115 w 5348289"/>
                <a:gd name="connsiteY11-1662" fmla="*/ 3489689 h 4237811"/>
                <a:gd name="connsiteX12-1663" fmla="*/ 3499152 w 5348289"/>
                <a:gd name="connsiteY12-1664" fmla="*/ 4237811 h 4237811"/>
                <a:gd name="connsiteX13-1665" fmla="*/ 772952 w 5348289"/>
                <a:gd name="connsiteY13-1666" fmla="*/ 4237474 h 4237811"/>
                <a:gd name="connsiteX14-1667" fmla="*/ 3607 w 5348289"/>
                <a:gd name="connsiteY14-1668" fmla="*/ 3545827 h 4237811"/>
                <a:gd name="connsiteX15-1669" fmla="*/ 0 w 5348289"/>
                <a:gd name="connsiteY15-1670" fmla="*/ 738327 h 4237811"/>
                <a:gd name="connsiteX0-1671" fmla="*/ 0 w 5348289"/>
                <a:gd name="connsiteY0-1672" fmla="*/ 738327 h 4237811"/>
                <a:gd name="connsiteX1-1673" fmla="*/ 808677 w 5348289"/>
                <a:gd name="connsiteY1-1674" fmla="*/ 2334 h 4237811"/>
                <a:gd name="connsiteX2-1675" fmla="*/ 1665181 w 5348289"/>
                <a:gd name="connsiteY2-1676" fmla="*/ 32349 h 4237811"/>
                <a:gd name="connsiteX3-1677" fmla="*/ 2451700 w 5348289"/>
                <a:gd name="connsiteY3-1678" fmla="*/ 312342 h 4237811"/>
                <a:gd name="connsiteX4-1679" fmla="*/ 2659263 w 5348289"/>
                <a:gd name="connsiteY4-1680" fmla="*/ 51486 h 4237811"/>
                <a:gd name="connsiteX5-1681" fmla="*/ 3225855 w 5348289"/>
                <a:gd name="connsiteY5-1682" fmla="*/ 9412 h 4237811"/>
                <a:gd name="connsiteX6-1683" fmla="*/ 4222426 w 5348289"/>
                <a:gd name="connsiteY6-1684" fmla="*/ 723596 h 4237811"/>
                <a:gd name="connsiteX7-1685" fmla="*/ 4255257 w 5348289"/>
                <a:gd name="connsiteY7-1686" fmla="*/ 1568941 h 4237811"/>
                <a:gd name="connsiteX8-1687" fmla="*/ 4762944 w 5348289"/>
                <a:gd name="connsiteY8-1688" fmla="*/ 1605405 h 4237811"/>
                <a:gd name="connsiteX9-1689" fmla="*/ 5348289 w 5348289"/>
                <a:gd name="connsiteY9-1690" fmla="*/ 2174986 h 4237811"/>
                <a:gd name="connsiteX10-1691" fmla="*/ 4286718 w 5348289"/>
                <a:gd name="connsiteY10-1692" fmla="*/ 2427686 h 4237811"/>
                <a:gd name="connsiteX11-1693" fmla="*/ 4228115 w 5348289"/>
                <a:gd name="connsiteY11-1694" fmla="*/ 3489689 h 4237811"/>
                <a:gd name="connsiteX12-1695" fmla="*/ 3499152 w 5348289"/>
                <a:gd name="connsiteY12-1696" fmla="*/ 4237811 h 4237811"/>
                <a:gd name="connsiteX13-1697" fmla="*/ 772952 w 5348289"/>
                <a:gd name="connsiteY13-1698" fmla="*/ 4237474 h 4237811"/>
                <a:gd name="connsiteX14-1699" fmla="*/ 3607 w 5348289"/>
                <a:gd name="connsiteY14-1700" fmla="*/ 3545827 h 4237811"/>
                <a:gd name="connsiteX15-1701" fmla="*/ 0 w 5348289"/>
                <a:gd name="connsiteY15-1702" fmla="*/ 738327 h 4237811"/>
                <a:gd name="connsiteX0-1703" fmla="*/ 0 w 5348289"/>
                <a:gd name="connsiteY0-1704" fmla="*/ 738327 h 4237864"/>
                <a:gd name="connsiteX1-1705" fmla="*/ 808677 w 5348289"/>
                <a:gd name="connsiteY1-1706" fmla="*/ 2334 h 4237864"/>
                <a:gd name="connsiteX2-1707" fmla="*/ 1665181 w 5348289"/>
                <a:gd name="connsiteY2-1708" fmla="*/ 32349 h 4237864"/>
                <a:gd name="connsiteX3-1709" fmla="*/ 2451700 w 5348289"/>
                <a:gd name="connsiteY3-1710" fmla="*/ 312342 h 4237864"/>
                <a:gd name="connsiteX4-1711" fmla="*/ 2659263 w 5348289"/>
                <a:gd name="connsiteY4-1712" fmla="*/ 51486 h 4237864"/>
                <a:gd name="connsiteX5-1713" fmla="*/ 3225855 w 5348289"/>
                <a:gd name="connsiteY5-1714" fmla="*/ 9412 h 4237864"/>
                <a:gd name="connsiteX6-1715" fmla="*/ 4222426 w 5348289"/>
                <a:gd name="connsiteY6-1716" fmla="*/ 723596 h 4237864"/>
                <a:gd name="connsiteX7-1717" fmla="*/ 4255257 w 5348289"/>
                <a:gd name="connsiteY7-1718" fmla="*/ 1568941 h 4237864"/>
                <a:gd name="connsiteX8-1719" fmla="*/ 4762944 w 5348289"/>
                <a:gd name="connsiteY8-1720" fmla="*/ 1605405 h 4237864"/>
                <a:gd name="connsiteX9-1721" fmla="*/ 5348289 w 5348289"/>
                <a:gd name="connsiteY9-1722" fmla="*/ 2174986 h 4237864"/>
                <a:gd name="connsiteX10-1723" fmla="*/ 4286718 w 5348289"/>
                <a:gd name="connsiteY10-1724" fmla="*/ 2427686 h 4237864"/>
                <a:gd name="connsiteX11-1725" fmla="*/ 4228115 w 5348289"/>
                <a:gd name="connsiteY11-1726" fmla="*/ 3489689 h 4237864"/>
                <a:gd name="connsiteX12-1727" fmla="*/ 3499152 w 5348289"/>
                <a:gd name="connsiteY12-1728" fmla="*/ 4237811 h 4237864"/>
                <a:gd name="connsiteX13-1729" fmla="*/ 772952 w 5348289"/>
                <a:gd name="connsiteY13-1730" fmla="*/ 4237474 h 4237864"/>
                <a:gd name="connsiteX14-1731" fmla="*/ 3607 w 5348289"/>
                <a:gd name="connsiteY14-1732" fmla="*/ 3545827 h 4237864"/>
                <a:gd name="connsiteX15-1733" fmla="*/ 0 w 5348289"/>
                <a:gd name="connsiteY15-1734" fmla="*/ 738327 h 4237864"/>
                <a:gd name="connsiteX0-1735" fmla="*/ 0 w 5348289"/>
                <a:gd name="connsiteY0-1736" fmla="*/ 738327 h 4237864"/>
                <a:gd name="connsiteX1-1737" fmla="*/ 808677 w 5348289"/>
                <a:gd name="connsiteY1-1738" fmla="*/ 2334 h 4237864"/>
                <a:gd name="connsiteX2-1739" fmla="*/ 1665181 w 5348289"/>
                <a:gd name="connsiteY2-1740" fmla="*/ 32349 h 4237864"/>
                <a:gd name="connsiteX3-1741" fmla="*/ 2451700 w 5348289"/>
                <a:gd name="connsiteY3-1742" fmla="*/ 312342 h 4237864"/>
                <a:gd name="connsiteX4-1743" fmla="*/ 2659263 w 5348289"/>
                <a:gd name="connsiteY4-1744" fmla="*/ 51486 h 4237864"/>
                <a:gd name="connsiteX5-1745" fmla="*/ 3225855 w 5348289"/>
                <a:gd name="connsiteY5-1746" fmla="*/ 9412 h 4237864"/>
                <a:gd name="connsiteX6-1747" fmla="*/ 4222426 w 5348289"/>
                <a:gd name="connsiteY6-1748" fmla="*/ 723596 h 4237864"/>
                <a:gd name="connsiteX7-1749" fmla="*/ 4255257 w 5348289"/>
                <a:gd name="connsiteY7-1750" fmla="*/ 1568941 h 4237864"/>
                <a:gd name="connsiteX8-1751" fmla="*/ 4762944 w 5348289"/>
                <a:gd name="connsiteY8-1752" fmla="*/ 1605405 h 4237864"/>
                <a:gd name="connsiteX9-1753" fmla="*/ 5348289 w 5348289"/>
                <a:gd name="connsiteY9-1754" fmla="*/ 2174986 h 4237864"/>
                <a:gd name="connsiteX10-1755" fmla="*/ 4286718 w 5348289"/>
                <a:gd name="connsiteY10-1756" fmla="*/ 2427686 h 4237864"/>
                <a:gd name="connsiteX11-1757" fmla="*/ 4228115 w 5348289"/>
                <a:gd name="connsiteY11-1758" fmla="*/ 3489689 h 4237864"/>
                <a:gd name="connsiteX12-1759" fmla="*/ 3499152 w 5348289"/>
                <a:gd name="connsiteY12-1760" fmla="*/ 4237811 h 4237864"/>
                <a:gd name="connsiteX13-1761" fmla="*/ 772952 w 5348289"/>
                <a:gd name="connsiteY13-1762" fmla="*/ 4237474 h 4237864"/>
                <a:gd name="connsiteX14-1763" fmla="*/ 3607 w 5348289"/>
                <a:gd name="connsiteY14-1764" fmla="*/ 3545827 h 4237864"/>
                <a:gd name="connsiteX15-1765" fmla="*/ 0 w 5348289"/>
                <a:gd name="connsiteY15-1766" fmla="*/ 738327 h 4237864"/>
                <a:gd name="connsiteX0-1767" fmla="*/ 0 w 5348289"/>
                <a:gd name="connsiteY0-1768" fmla="*/ 738327 h 4237864"/>
                <a:gd name="connsiteX1-1769" fmla="*/ 808677 w 5348289"/>
                <a:gd name="connsiteY1-1770" fmla="*/ 2334 h 4237864"/>
                <a:gd name="connsiteX2-1771" fmla="*/ 1665181 w 5348289"/>
                <a:gd name="connsiteY2-1772" fmla="*/ 32349 h 4237864"/>
                <a:gd name="connsiteX3-1773" fmla="*/ 2451700 w 5348289"/>
                <a:gd name="connsiteY3-1774" fmla="*/ 312342 h 4237864"/>
                <a:gd name="connsiteX4-1775" fmla="*/ 2659263 w 5348289"/>
                <a:gd name="connsiteY4-1776" fmla="*/ 51486 h 4237864"/>
                <a:gd name="connsiteX5-1777" fmla="*/ 3225855 w 5348289"/>
                <a:gd name="connsiteY5-1778" fmla="*/ 9412 h 4237864"/>
                <a:gd name="connsiteX6-1779" fmla="*/ 4222426 w 5348289"/>
                <a:gd name="connsiteY6-1780" fmla="*/ 723596 h 4237864"/>
                <a:gd name="connsiteX7-1781" fmla="*/ 4255257 w 5348289"/>
                <a:gd name="connsiteY7-1782" fmla="*/ 1568941 h 4237864"/>
                <a:gd name="connsiteX8-1783" fmla="*/ 4762944 w 5348289"/>
                <a:gd name="connsiteY8-1784" fmla="*/ 1605405 h 4237864"/>
                <a:gd name="connsiteX9-1785" fmla="*/ 5348289 w 5348289"/>
                <a:gd name="connsiteY9-1786" fmla="*/ 2174986 h 4237864"/>
                <a:gd name="connsiteX10-1787" fmla="*/ 4286718 w 5348289"/>
                <a:gd name="connsiteY10-1788" fmla="*/ 2427686 h 4237864"/>
                <a:gd name="connsiteX11-1789" fmla="*/ 4228115 w 5348289"/>
                <a:gd name="connsiteY11-1790" fmla="*/ 3489689 h 4237864"/>
                <a:gd name="connsiteX12-1791" fmla="*/ 3499152 w 5348289"/>
                <a:gd name="connsiteY12-1792" fmla="*/ 4237811 h 4237864"/>
                <a:gd name="connsiteX13-1793" fmla="*/ 772952 w 5348289"/>
                <a:gd name="connsiteY13-1794" fmla="*/ 4237474 h 4237864"/>
                <a:gd name="connsiteX14-1795" fmla="*/ 3607 w 5348289"/>
                <a:gd name="connsiteY14-1796" fmla="*/ 3545827 h 4237864"/>
                <a:gd name="connsiteX15-1797" fmla="*/ 0 w 5348289"/>
                <a:gd name="connsiteY15-1798" fmla="*/ 738327 h 4237864"/>
                <a:gd name="connsiteX0-1799" fmla="*/ 0 w 5348289"/>
                <a:gd name="connsiteY0-1800" fmla="*/ 738327 h 4237864"/>
                <a:gd name="connsiteX1-1801" fmla="*/ 808677 w 5348289"/>
                <a:gd name="connsiteY1-1802" fmla="*/ 2334 h 4237864"/>
                <a:gd name="connsiteX2-1803" fmla="*/ 1665181 w 5348289"/>
                <a:gd name="connsiteY2-1804" fmla="*/ 32349 h 4237864"/>
                <a:gd name="connsiteX3-1805" fmla="*/ 2451700 w 5348289"/>
                <a:gd name="connsiteY3-1806" fmla="*/ 312342 h 4237864"/>
                <a:gd name="connsiteX4-1807" fmla="*/ 2659263 w 5348289"/>
                <a:gd name="connsiteY4-1808" fmla="*/ 51486 h 4237864"/>
                <a:gd name="connsiteX5-1809" fmla="*/ 3225855 w 5348289"/>
                <a:gd name="connsiteY5-1810" fmla="*/ 9412 h 4237864"/>
                <a:gd name="connsiteX6-1811" fmla="*/ 4222426 w 5348289"/>
                <a:gd name="connsiteY6-1812" fmla="*/ 723596 h 4237864"/>
                <a:gd name="connsiteX7-1813" fmla="*/ 4255257 w 5348289"/>
                <a:gd name="connsiteY7-1814" fmla="*/ 1568941 h 4237864"/>
                <a:gd name="connsiteX8-1815" fmla="*/ 4762944 w 5348289"/>
                <a:gd name="connsiteY8-1816" fmla="*/ 1605405 h 4237864"/>
                <a:gd name="connsiteX9-1817" fmla="*/ 5348289 w 5348289"/>
                <a:gd name="connsiteY9-1818" fmla="*/ 2174986 h 4237864"/>
                <a:gd name="connsiteX10-1819" fmla="*/ 4286718 w 5348289"/>
                <a:gd name="connsiteY10-1820" fmla="*/ 2427686 h 4237864"/>
                <a:gd name="connsiteX11-1821" fmla="*/ 4228115 w 5348289"/>
                <a:gd name="connsiteY11-1822" fmla="*/ 3489689 h 4237864"/>
                <a:gd name="connsiteX12-1823" fmla="*/ 3499152 w 5348289"/>
                <a:gd name="connsiteY12-1824" fmla="*/ 4237811 h 4237864"/>
                <a:gd name="connsiteX13-1825" fmla="*/ 772952 w 5348289"/>
                <a:gd name="connsiteY13-1826" fmla="*/ 4237474 h 4237864"/>
                <a:gd name="connsiteX14-1827" fmla="*/ 3607 w 5348289"/>
                <a:gd name="connsiteY14-1828" fmla="*/ 3545827 h 4237864"/>
                <a:gd name="connsiteX15-1829" fmla="*/ 0 w 5348289"/>
                <a:gd name="connsiteY15-1830" fmla="*/ 738327 h 4237864"/>
                <a:gd name="connsiteX0-1831" fmla="*/ 0 w 5348289"/>
                <a:gd name="connsiteY0-1832" fmla="*/ 738327 h 4237864"/>
                <a:gd name="connsiteX1-1833" fmla="*/ 808677 w 5348289"/>
                <a:gd name="connsiteY1-1834" fmla="*/ 2334 h 4237864"/>
                <a:gd name="connsiteX2-1835" fmla="*/ 1665181 w 5348289"/>
                <a:gd name="connsiteY2-1836" fmla="*/ 32349 h 4237864"/>
                <a:gd name="connsiteX3-1837" fmla="*/ 2451700 w 5348289"/>
                <a:gd name="connsiteY3-1838" fmla="*/ 312342 h 4237864"/>
                <a:gd name="connsiteX4-1839" fmla="*/ 2659263 w 5348289"/>
                <a:gd name="connsiteY4-1840" fmla="*/ 51486 h 4237864"/>
                <a:gd name="connsiteX5-1841" fmla="*/ 3225855 w 5348289"/>
                <a:gd name="connsiteY5-1842" fmla="*/ 9412 h 4237864"/>
                <a:gd name="connsiteX6-1843" fmla="*/ 4222426 w 5348289"/>
                <a:gd name="connsiteY6-1844" fmla="*/ 723596 h 4237864"/>
                <a:gd name="connsiteX7-1845" fmla="*/ 4255257 w 5348289"/>
                <a:gd name="connsiteY7-1846" fmla="*/ 1568941 h 4237864"/>
                <a:gd name="connsiteX8-1847" fmla="*/ 4762944 w 5348289"/>
                <a:gd name="connsiteY8-1848" fmla="*/ 1605405 h 4237864"/>
                <a:gd name="connsiteX9-1849" fmla="*/ 5348289 w 5348289"/>
                <a:gd name="connsiteY9-1850" fmla="*/ 2174986 h 4237864"/>
                <a:gd name="connsiteX10-1851" fmla="*/ 4286718 w 5348289"/>
                <a:gd name="connsiteY10-1852" fmla="*/ 2427686 h 4237864"/>
                <a:gd name="connsiteX11-1853" fmla="*/ 4228115 w 5348289"/>
                <a:gd name="connsiteY11-1854" fmla="*/ 3489689 h 4237864"/>
                <a:gd name="connsiteX12-1855" fmla="*/ 3499152 w 5348289"/>
                <a:gd name="connsiteY12-1856" fmla="*/ 4237811 h 4237864"/>
                <a:gd name="connsiteX13-1857" fmla="*/ 772952 w 5348289"/>
                <a:gd name="connsiteY13-1858" fmla="*/ 4237474 h 4237864"/>
                <a:gd name="connsiteX14-1859" fmla="*/ 3607 w 5348289"/>
                <a:gd name="connsiteY14-1860" fmla="*/ 3545827 h 4237864"/>
                <a:gd name="connsiteX15-1861" fmla="*/ 0 w 5348289"/>
                <a:gd name="connsiteY15-1862" fmla="*/ 738327 h 4237864"/>
                <a:gd name="connsiteX0-1863" fmla="*/ 159 w 5348448"/>
                <a:gd name="connsiteY0-1864" fmla="*/ 738327 h 4237864"/>
                <a:gd name="connsiteX1-1865" fmla="*/ 808836 w 5348448"/>
                <a:gd name="connsiteY1-1866" fmla="*/ 2334 h 4237864"/>
                <a:gd name="connsiteX2-1867" fmla="*/ 1665340 w 5348448"/>
                <a:gd name="connsiteY2-1868" fmla="*/ 32349 h 4237864"/>
                <a:gd name="connsiteX3-1869" fmla="*/ 2451859 w 5348448"/>
                <a:gd name="connsiteY3-1870" fmla="*/ 312342 h 4237864"/>
                <a:gd name="connsiteX4-1871" fmla="*/ 2659422 w 5348448"/>
                <a:gd name="connsiteY4-1872" fmla="*/ 51486 h 4237864"/>
                <a:gd name="connsiteX5-1873" fmla="*/ 3226014 w 5348448"/>
                <a:gd name="connsiteY5-1874" fmla="*/ 9412 h 4237864"/>
                <a:gd name="connsiteX6-1875" fmla="*/ 4222585 w 5348448"/>
                <a:gd name="connsiteY6-1876" fmla="*/ 723596 h 4237864"/>
                <a:gd name="connsiteX7-1877" fmla="*/ 4255416 w 5348448"/>
                <a:gd name="connsiteY7-1878" fmla="*/ 1568941 h 4237864"/>
                <a:gd name="connsiteX8-1879" fmla="*/ 4763103 w 5348448"/>
                <a:gd name="connsiteY8-1880" fmla="*/ 1605405 h 4237864"/>
                <a:gd name="connsiteX9-1881" fmla="*/ 5348448 w 5348448"/>
                <a:gd name="connsiteY9-1882" fmla="*/ 2174986 h 4237864"/>
                <a:gd name="connsiteX10-1883" fmla="*/ 4286877 w 5348448"/>
                <a:gd name="connsiteY10-1884" fmla="*/ 2427686 h 4237864"/>
                <a:gd name="connsiteX11-1885" fmla="*/ 4228274 w 5348448"/>
                <a:gd name="connsiteY11-1886" fmla="*/ 3489689 h 4237864"/>
                <a:gd name="connsiteX12-1887" fmla="*/ 3499311 w 5348448"/>
                <a:gd name="connsiteY12-1888" fmla="*/ 4237811 h 4237864"/>
                <a:gd name="connsiteX13-1889" fmla="*/ 773111 w 5348448"/>
                <a:gd name="connsiteY13-1890" fmla="*/ 4237474 h 4237864"/>
                <a:gd name="connsiteX14-1891" fmla="*/ 3766 w 5348448"/>
                <a:gd name="connsiteY14-1892" fmla="*/ 3545827 h 4237864"/>
                <a:gd name="connsiteX15-1893" fmla="*/ 159 w 5348448"/>
                <a:gd name="connsiteY15-1894" fmla="*/ 738327 h 4237864"/>
                <a:gd name="connsiteX0-1895" fmla="*/ 156 w 5348445"/>
                <a:gd name="connsiteY0-1896" fmla="*/ 738327 h 4237864"/>
                <a:gd name="connsiteX1-1897" fmla="*/ 808833 w 5348445"/>
                <a:gd name="connsiteY1-1898" fmla="*/ 2334 h 4237864"/>
                <a:gd name="connsiteX2-1899" fmla="*/ 1665337 w 5348445"/>
                <a:gd name="connsiteY2-1900" fmla="*/ 32349 h 4237864"/>
                <a:gd name="connsiteX3-1901" fmla="*/ 2451856 w 5348445"/>
                <a:gd name="connsiteY3-1902" fmla="*/ 312342 h 4237864"/>
                <a:gd name="connsiteX4-1903" fmla="*/ 2659419 w 5348445"/>
                <a:gd name="connsiteY4-1904" fmla="*/ 51486 h 4237864"/>
                <a:gd name="connsiteX5-1905" fmla="*/ 3226011 w 5348445"/>
                <a:gd name="connsiteY5-1906" fmla="*/ 9412 h 4237864"/>
                <a:gd name="connsiteX6-1907" fmla="*/ 4222582 w 5348445"/>
                <a:gd name="connsiteY6-1908" fmla="*/ 723596 h 4237864"/>
                <a:gd name="connsiteX7-1909" fmla="*/ 4255413 w 5348445"/>
                <a:gd name="connsiteY7-1910" fmla="*/ 1568941 h 4237864"/>
                <a:gd name="connsiteX8-1911" fmla="*/ 4763100 w 5348445"/>
                <a:gd name="connsiteY8-1912" fmla="*/ 1605405 h 4237864"/>
                <a:gd name="connsiteX9-1913" fmla="*/ 5348445 w 5348445"/>
                <a:gd name="connsiteY9-1914" fmla="*/ 2174986 h 4237864"/>
                <a:gd name="connsiteX10-1915" fmla="*/ 4286874 w 5348445"/>
                <a:gd name="connsiteY10-1916" fmla="*/ 2427686 h 4237864"/>
                <a:gd name="connsiteX11-1917" fmla="*/ 4228271 w 5348445"/>
                <a:gd name="connsiteY11-1918" fmla="*/ 3489689 h 4237864"/>
                <a:gd name="connsiteX12-1919" fmla="*/ 3499308 w 5348445"/>
                <a:gd name="connsiteY12-1920" fmla="*/ 4237811 h 4237864"/>
                <a:gd name="connsiteX13-1921" fmla="*/ 773108 w 5348445"/>
                <a:gd name="connsiteY13-1922" fmla="*/ 4237474 h 4237864"/>
                <a:gd name="connsiteX14-1923" fmla="*/ 3763 w 5348445"/>
                <a:gd name="connsiteY14-1924" fmla="*/ 3545827 h 4237864"/>
                <a:gd name="connsiteX15-1925" fmla="*/ 156 w 5348445"/>
                <a:gd name="connsiteY15-1926" fmla="*/ 738327 h 4237864"/>
                <a:gd name="connsiteX0-1927" fmla="*/ 156 w 5348445"/>
                <a:gd name="connsiteY0-1928" fmla="*/ 738327 h 4237864"/>
                <a:gd name="connsiteX1-1929" fmla="*/ 808833 w 5348445"/>
                <a:gd name="connsiteY1-1930" fmla="*/ 2334 h 4237864"/>
                <a:gd name="connsiteX2-1931" fmla="*/ 1665337 w 5348445"/>
                <a:gd name="connsiteY2-1932" fmla="*/ 32349 h 4237864"/>
                <a:gd name="connsiteX3-1933" fmla="*/ 2451856 w 5348445"/>
                <a:gd name="connsiteY3-1934" fmla="*/ 312342 h 4237864"/>
                <a:gd name="connsiteX4-1935" fmla="*/ 2659419 w 5348445"/>
                <a:gd name="connsiteY4-1936" fmla="*/ 51486 h 4237864"/>
                <a:gd name="connsiteX5-1937" fmla="*/ 3226011 w 5348445"/>
                <a:gd name="connsiteY5-1938" fmla="*/ 9412 h 4237864"/>
                <a:gd name="connsiteX6-1939" fmla="*/ 4222582 w 5348445"/>
                <a:gd name="connsiteY6-1940" fmla="*/ 723596 h 4237864"/>
                <a:gd name="connsiteX7-1941" fmla="*/ 4255413 w 5348445"/>
                <a:gd name="connsiteY7-1942" fmla="*/ 1568941 h 4237864"/>
                <a:gd name="connsiteX8-1943" fmla="*/ 4763100 w 5348445"/>
                <a:gd name="connsiteY8-1944" fmla="*/ 1605405 h 4237864"/>
                <a:gd name="connsiteX9-1945" fmla="*/ 5348445 w 5348445"/>
                <a:gd name="connsiteY9-1946" fmla="*/ 2174986 h 4237864"/>
                <a:gd name="connsiteX10-1947" fmla="*/ 4286874 w 5348445"/>
                <a:gd name="connsiteY10-1948" fmla="*/ 2427686 h 4237864"/>
                <a:gd name="connsiteX11-1949" fmla="*/ 4228271 w 5348445"/>
                <a:gd name="connsiteY11-1950" fmla="*/ 3489689 h 4237864"/>
                <a:gd name="connsiteX12-1951" fmla="*/ 3499308 w 5348445"/>
                <a:gd name="connsiteY12-1952" fmla="*/ 4237811 h 4237864"/>
                <a:gd name="connsiteX13-1953" fmla="*/ 773108 w 5348445"/>
                <a:gd name="connsiteY13-1954" fmla="*/ 4237474 h 4237864"/>
                <a:gd name="connsiteX14-1955" fmla="*/ 3763 w 5348445"/>
                <a:gd name="connsiteY14-1956" fmla="*/ 3545827 h 4237864"/>
                <a:gd name="connsiteX15-1957" fmla="*/ 156 w 5348445"/>
                <a:gd name="connsiteY15-1958" fmla="*/ 738327 h 4237864"/>
                <a:gd name="connsiteX0-1959" fmla="*/ 156 w 5348445"/>
                <a:gd name="connsiteY0-1960" fmla="*/ 738327 h 4237864"/>
                <a:gd name="connsiteX1-1961" fmla="*/ 808833 w 5348445"/>
                <a:gd name="connsiteY1-1962" fmla="*/ 2334 h 4237864"/>
                <a:gd name="connsiteX2-1963" fmla="*/ 1665337 w 5348445"/>
                <a:gd name="connsiteY2-1964" fmla="*/ 32349 h 4237864"/>
                <a:gd name="connsiteX3-1965" fmla="*/ 2451856 w 5348445"/>
                <a:gd name="connsiteY3-1966" fmla="*/ 312342 h 4237864"/>
                <a:gd name="connsiteX4-1967" fmla="*/ 2659419 w 5348445"/>
                <a:gd name="connsiteY4-1968" fmla="*/ 51486 h 4237864"/>
                <a:gd name="connsiteX5-1969" fmla="*/ 3226011 w 5348445"/>
                <a:gd name="connsiteY5-1970" fmla="*/ 9412 h 4237864"/>
                <a:gd name="connsiteX6-1971" fmla="*/ 4222582 w 5348445"/>
                <a:gd name="connsiteY6-1972" fmla="*/ 723596 h 4237864"/>
                <a:gd name="connsiteX7-1973" fmla="*/ 4255413 w 5348445"/>
                <a:gd name="connsiteY7-1974" fmla="*/ 1568941 h 4237864"/>
                <a:gd name="connsiteX8-1975" fmla="*/ 4763100 w 5348445"/>
                <a:gd name="connsiteY8-1976" fmla="*/ 1605405 h 4237864"/>
                <a:gd name="connsiteX9-1977" fmla="*/ 5348445 w 5348445"/>
                <a:gd name="connsiteY9-1978" fmla="*/ 2174986 h 4237864"/>
                <a:gd name="connsiteX10-1979" fmla="*/ 4286874 w 5348445"/>
                <a:gd name="connsiteY10-1980" fmla="*/ 2427686 h 4237864"/>
                <a:gd name="connsiteX11-1981" fmla="*/ 4228271 w 5348445"/>
                <a:gd name="connsiteY11-1982" fmla="*/ 3489689 h 4237864"/>
                <a:gd name="connsiteX12-1983" fmla="*/ 3499308 w 5348445"/>
                <a:gd name="connsiteY12-1984" fmla="*/ 4237811 h 4237864"/>
                <a:gd name="connsiteX13-1985" fmla="*/ 773108 w 5348445"/>
                <a:gd name="connsiteY13-1986" fmla="*/ 4237474 h 4237864"/>
                <a:gd name="connsiteX14-1987" fmla="*/ 3763 w 5348445"/>
                <a:gd name="connsiteY14-1988" fmla="*/ 3545827 h 4237864"/>
                <a:gd name="connsiteX15-1989" fmla="*/ 156 w 5348445"/>
                <a:gd name="connsiteY15-1990" fmla="*/ 738327 h 4237864"/>
                <a:gd name="connsiteX0-1991" fmla="*/ 156 w 5348445"/>
                <a:gd name="connsiteY0-1992" fmla="*/ 738327 h 4237864"/>
                <a:gd name="connsiteX1-1993" fmla="*/ 808833 w 5348445"/>
                <a:gd name="connsiteY1-1994" fmla="*/ 2334 h 4237864"/>
                <a:gd name="connsiteX2-1995" fmla="*/ 1665337 w 5348445"/>
                <a:gd name="connsiteY2-1996" fmla="*/ 32349 h 4237864"/>
                <a:gd name="connsiteX3-1997" fmla="*/ 2451856 w 5348445"/>
                <a:gd name="connsiteY3-1998" fmla="*/ 312342 h 4237864"/>
                <a:gd name="connsiteX4-1999" fmla="*/ 2659419 w 5348445"/>
                <a:gd name="connsiteY4-2000" fmla="*/ 51486 h 4237864"/>
                <a:gd name="connsiteX5-2001" fmla="*/ 3226011 w 5348445"/>
                <a:gd name="connsiteY5-2002" fmla="*/ 9412 h 4237864"/>
                <a:gd name="connsiteX6-2003" fmla="*/ 4222582 w 5348445"/>
                <a:gd name="connsiteY6-2004" fmla="*/ 723596 h 4237864"/>
                <a:gd name="connsiteX7-2005" fmla="*/ 4255413 w 5348445"/>
                <a:gd name="connsiteY7-2006" fmla="*/ 1568941 h 4237864"/>
                <a:gd name="connsiteX8-2007" fmla="*/ 4763100 w 5348445"/>
                <a:gd name="connsiteY8-2008" fmla="*/ 1605405 h 4237864"/>
                <a:gd name="connsiteX9-2009" fmla="*/ 5348445 w 5348445"/>
                <a:gd name="connsiteY9-2010" fmla="*/ 2174986 h 4237864"/>
                <a:gd name="connsiteX10-2011" fmla="*/ 4286874 w 5348445"/>
                <a:gd name="connsiteY10-2012" fmla="*/ 2427686 h 4237864"/>
                <a:gd name="connsiteX11-2013" fmla="*/ 4228271 w 5348445"/>
                <a:gd name="connsiteY11-2014" fmla="*/ 3489689 h 4237864"/>
                <a:gd name="connsiteX12-2015" fmla="*/ 3499308 w 5348445"/>
                <a:gd name="connsiteY12-2016" fmla="*/ 4237811 h 4237864"/>
                <a:gd name="connsiteX13-2017" fmla="*/ 773108 w 5348445"/>
                <a:gd name="connsiteY13-2018" fmla="*/ 4237474 h 4237864"/>
                <a:gd name="connsiteX14-2019" fmla="*/ 3763 w 5348445"/>
                <a:gd name="connsiteY14-2020" fmla="*/ 3545827 h 4237864"/>
                <a:gd name="connsiteX15-2021" fmla="*/ 156 w 5348445"/>
                <a:gd name="connsiteY15-2022" fmla="*/ 738327 h 4237864"/>
                <a:gd name="connsiteX0-2023" fmla="*/ 156 w 5348445"/>
                <a:gd name="connsiteY0-2024" fmla="*/ 738327 h 4237864"/>
                <a:gd name="connsiteX1-2025" fmla="*/ 808833 w 5348445"/>
                <a:gd name="connsiteY1-2026" fmla="*/ 2334 h 4237864"/>
                <a:gd name="connsiteX2-2027" fmla="*/ 1665337 w 5348445"/>
                <a:gd name="connsiteY2-2028" fmla="*/ 32349 h 4237864"/>
                <a:gd name="connsiteX3-2029" fmla="*/ 2451856 w 5348445"/>
                <a:gd name="connsiteY3-2030" fmla="*/ 312342 h 4237864"/>
                <a:gd name="connsiteX4-2031" fmla="*/ 2659419 w 5348445"/>
                <a:gd name="connsiteY4-2032" fmla="*/ 51486 h 4237864"/>
                <a:gd name="connsiteX5-2033" fmla="*/ 3226011 w 5348445"/>
                <a:gd name="connsiteY5-2034" fmla="*/ 9412 h 4237864"/>
                <a:gd name="connsiteX6-2035" fmla="*/ 4222582 w 5348445"/>
                <a:gd name="connsiteY6-2036" fmla="*/ 723596 h 4237864"/>
                <a:gd name="connsiteX7-2037" fmla="*/ 4255413 w 5348445"/>
                <a:gd name="connsiteY7-2038" fmla="*/ 1568941 h 4237864"/>
                <a:gd name="connsiteX8-2039" fmla="*/ 4763100 w 5348445"/>
                <a:gd name="connsiteY8-2040" fmla="*/ 1605405 h 4237864"/>
                <a:gd name="connsiteX9-2041" fmla="*/ 5348445 w 5348445"/>
                <a:gd name="connsiteY9-2042" fmla="*/ 2174986 h 4237864"/>
                <a:gd name="connsiteX10-2043" fmla="*/ 4286874 w 5348445"/>
                <a:gd name="connsiteY10-2044" fmla="*/ 2427686 h 4237864"/>
                <a:gd name="connsiteX11-2045" fmla="*/ 4228271 w 5348445"/>
                <a:gd name="connsiteY11-2046" fmla="*/ 3489689 h 4237864"/>
                <a:gd name="connsiteX12-2047" fmla="*/ 3499308 w 5348445"/>
                <a:gd name="connsiteY12-2048" fmla="*/ 4237811 h 4237864"/>
                <a:gd name="connsiteX13-2049" fmla="*/ 773108 w 5348445"/>
                <a:gd name="connsiteY13-2050" fmla="*/ 4237474 h 4237864"/>
                <a:gd name="connsiteX14-2051" fmla="*/ 3763 w 5348445"/>
                <a:gd name="connsiteY14-2052" fmla="*/ 3545827 h 4237864"/>
                <a:gd name="connsiteX15-2053" fmla="*/ 156 w 5348445"/>
                <a:gd name="connsiteY15-2054" fmla="*/ 738327 h 4237864"/>
                <a:gd name="connsiteX0-2055" fmla="*/ 156 w 5348445"/>
                <a:gd name="connsiteY0-2056" fmla="*/ 738327 h 4237864"/>
                <a:gd name="connsiteX1-2057" fmla="*/ 808833 w 5348445"/>
                <a:gd name="connsiteY1-2058" fmla="*/ 2334 h 4237864"/>
                <a:gd name="connsiteX2-2059" fmla="*/ 1665337 w 5348445"/>
                <a:gd name="connsiteY2-2060" fmla="*/ 32349 h 4237864"/>
                <a:gd name="connsiteX3-2061" fmla="*/ 2451856 w 5348445"/>
                <a:gd name="connsiteY3-2062" fmla="*/ 312342 h 4237864"/>
                <a:gd name="connsiteX4-2063" fmla="*/ 2659419 w 5348445"/>
                <a:gd name="connsiteY4-2064" fmla="*/ 51486 h 4237864"/>
                <a:gd name="connsiteX5-2065" fmla="*/ 3226011 w 5348445"/>
                <a:gd name="connsiteY5-2066" fmla="*/ 9412 h 4237864"/>
                <a:gd name="connsiteX6-2067" fmla="*/ 4222582 w 5348445"/>
                <a:gd name="connsiteY6-2068" fmla="*/ 723596 h 4237864"/>
                <a:gd name="connsiteX7-2069" fmla="*/ 4255413 w 5348445"/>
                <a:gd name="connsiteY7-2070" fmla="*/ 1568941 h 4237864"/>
                <a:gd name="connsiteX8-2071" fmla="*/ 4763100 w 5348445"/>
                <a:gd name="connsiteY8-2072" fmla="*/ 1605405 h 4237864"/>
                <a:gd name="connsiteX9-2073" fmla="*/ 5348445 w 5348445"/>
                <a:gd name="connsiteY9-2074" fmla="*/ 2174986 h 4237864"/>
                <a:gd name="connsiteX10-2075" fmla="*/ 4286874 w 5348445"/>
                <a:gd name="connsiteY10-2076" fmla="*/ 2427686 h 4237864"/>
                <a:gd name="connsiteX11-2077" fmla="*/ 4228271 w 5348445"/>
                <a:gd name="connsiteY11-2078" fmla="*/ 3489689 h 4237864"/>
                <a:gd name="connsiteX12-2079" fmla="*/ 3499308 w 5348445"/>
                <a:gd name="connsiteY12-2080" fmla="*/ 4237811 h 4237864"/>
                <a:gd name="connsiteX13-2081" fmla="*/ 773108 w 5348445"/>
                <a:gd name="connsiteY13-2082" fmla="*/ 4237474 h 4237864"/>
                <a:gd name="connsiteX14-2083" fmla="*/ 3763 w 5348445"/>
                <a:gd name="connsiteY14-2084" fmla="*/ 3545827 h 4237864"/>
                <a:gd name="connsiteX15-2085" fmla="*/ 156 w 5348445"/>
                <a:gd name="connsiteY15-2086" fmla="*/ 738327 h 4237864"/>
                <a:gd name="connsiteX0-2087" fmla="*/ 156 w 5348445"/>
                <a:gd name="connsiteY0-2088" fmla="*/ 738327 h 4237864"/>
                <a:gd name="connsiteX1-2089" fmla="*/ 808833 w 5348445"/>
                <a:gd name="connsiteY1-2090" fmla="*/ 2334 h 4237864"/>
                <a:gd name="connsiteX2-2091" fmla="*/ 1665337 w 5348445"/>
                <a:gd name="connsiteY2-2092" fmla="*/ 32349 h 4237864"/>
                <a:gd name="connsiteX3-2093" fmla="*/ 2451856 w 5348445"/>
                <a:gd name="connsiteY3-2094" fmla="*/ 312342 h 4237864"/>
                <a:gd name="connsiteX4-2095" fmla="*/ 2659419 w 5348445"/>
                <a:gd name="connsiteY4-2096" fmla="*/ 51486 h 4237864"/>
                <a:gd name="connsiteX5-2097" fmla="*/ 3226011 w 5348445"/>
                <a:gd name="connsiteY5-2098" fmla="*/ 9412 h 4237864"/>
                <a:gd name="connsiteX6-2099" fmla="*/ 4222582 w 5348445"/>
                <a:gd name="connsiteY6-2100" fmla="*/ 723596 h 4237864"/>
                <a:gd name="connsiteX7-2101" fmla="*/ 4255413 w 5348445"/>
                <a:gd name="connsiteY7-2102" fmla="*/ 1568941 h 4237864"/>
                <a:gd name="connsiteX8-2103" fmla="*/ 4763100 w 5348445"/>
                <a:gd name="connsiteY8-2104" fmla="*/ 1605405 h 4237864"/>
                <a:gd name="connsiteX9-2105" fmla="*/ 5348445 w 5348445"/>
                <a:gd name="connsiteY9-2106" fmla="*/ 2174986 h 4237864"/>
                <a:gd name="connsiteX10-2107" fmla="*/ 4286874 w 5348445"/>
                <a:gd name="connsiteY10-2108" fmla="*/ 2427686 h 4237864"/>
                <a:gd name="connsiteX11-2109" fmla="*/ 4228271 w 5348445"/>
                <a:gd name="connsiteY11-2110" fmla="*/ 3489689 h 4237864"/>
                <a:gd name="connsiteX12-2111" fmla="*/ 3499308 w 5348445"/>
                <a:gd name="connsiteY12-2112" fmla="*/ 4237811 h 4237864"/>
                <a:gd name="connsiteX13-2113" fmla="*/ 773108 w 5348445"/>
                <a:gd name="connsiteY13-2114" fmla="*/ 4237474 h 4237864"/>
                <a:gd name="connsiteX14-2115" fmla="*/ 3763 w 5348445"/>
                <a:gd name="connsiteY14-2116" fmla="*/ 3545827 h 4237864"/>
                <a:gd name="connsiteX15-2117" fmla="*/ 156 w 5348445"/>
                <a:gd name="connsiteY15-2118" fmla="*/ 738327 h 4237864"/>
                <a:gd name="connsiteX0-2119" fmla="*/ 156 w 5348445"/>
                <a:gd name="connsiteY0-2120" fmla="*/ 738327 h 4237864"/>
                <a:gd name="connsiteX1-2121" fmla="*/ 808833 w 5348445"/>
                <a:gd name="connsiteY1-2122" fmla="*/ 2334 h 4237864"/>
                <a:gd name="connsiteX2-2123" fmla="*/ 1665337 w 5348445"/>
                <a:gd name="connsiteY2-2124" fmla="*/ 32349 h 4237864"/>
                <a:gd name="connsiteX3-2125" fmla="*/ 2451856 w 5348445"/>
                <a:gd name="connsiteY3-2126" fmla="*/ 312342 h 4237864"/>
                <a:gd name="connsiteX4-2127" fmla="*/ 2659419 w 5348445"/>
                <a:gd name="connsiteY4-2128" fmla="*/ 51486 h 4237864"/>
                <a:gd name="connsiteX5-2129" fmla="*/ 3226011 w 5348445"/>
                <a:gd name="connsiteY5-2130" fmla="*/ 9412 h 4237864"/>
                <a:gd name="connsiteX6-2131" fmla="*/ 4222582 w 5348445"/>
                <a:gd name="connsiteY6-2132" fmla="*/ 723596 h 4237864"/>
                <a:gd name="connsiteX7-2133" fmla="*/ 4255413 w 5348445"/>
                <a:gd name="connsiteY7-2134" fmla="*/ 1568941 h 4237864"/>
                <a:gd name="connsiteX8-2135" fmla="*/ 4763100 w 5348445"/>
                <a:gd name="connsiteY8-2136" fmla="*/ 1605405 h 4237864"/>
                <a:gd name="connsiteX9-2137" fmla="*/ 5348445 w 5348445"/>
                <a:gd name="connsiteY9-2138" fmla="*/ 2174986 h 4237864"/>
                <a:gd name="connsiteX10-2139" fmla="*/ 4286874 w 5348445"/>
                <a:gd name="connsiteY10-2140" fmla="*/ 2427686 h 4237864"/>
                <a:gd name="connsiteX11-2141" fmla="*/ 4228271 w 5348445"/>
                <a:gd name="connsiteY11-2142" fmla="*/ 3489689 h 4237864"/>
                <a:gd name="connsiteX12-2143" fmla="*/ 3499308 w 5348445"/>
                <a:gd name="connsiteY12-2144" fmla="*/ 4237811 h 4237864"/>
                <a:gd name="connsiteX13-2145" fmla="*/ 773108 w 5348445"/>
                <a:gd name="connsiteY13-2146" fmla="*/ 4237474 h 4237864"/>
                <a:gd name="connsiteX14-2147" fmla="*/ 3763 w 5348445"/>
                <a:gd name="connsiteY14-2148" fmla="*/ 3545827 h 4237864"/>
                <a:gd name="connsiteX15-2149" fmla="*/ 156 w 5348445"/>
                <a:gd name="connsiteY15-2150" fmla="*/ 738327 h 4237864"/>
                <a:gd name="connsiteX0-2151" fmla="*/ 156 w 5348445"/>
                <a:gd name="connsiteY0-2152" fmla="*/ 738327 h 4237864"/>
                <a:gd name="connsiteX1-2153" fmla="*/ 808833 w 5348445"/>
                <a:gd name="connsiteY1-2154" fmla="*/ 2334 h 4237864"/>
                <a:gd name="connsiteX2-2155" fmla="*/ 1665337 w 5348445"/>
                <a:gd name="connsiteY2-2156" fmla="*/ 32349 h 4237864"/>
                <a:gd name="connsiteX3-2157" fmla="*/ 2451856 w 5348445"/>
                <a:gd name="connsiteY3-2158" fmla="*/ 312342 h 4237864"/>
                <a:gd name="connsiteX4-2159" fmla="*/ 2659419 w 5348445"/>
                <a:gd name="connsiteY4-2160" fmla="*/ 51486 h 4237864"/>
                <a:gd name="connsiteX5-2161" fmla="*/ 3226011 w 5348445"/>
                <a:gd name="connsiteY5-2162" fmla="*/ 9412 h 4237864"/>
                <a:gd name="connsiteX6-2163" fmla="*/ 4222582 w 5348445"/>
                <a:gd name="connsiteY6-2164" fmla="*/ 723596 h 4237864"/>
                <a:gd name="connsiteX7-2165" fmla="*/ 4255413 w 5348445"/>
                <a:gd name="connsiteY7-2166" fmla="*/ 1568941 h 4237864"/>
                <a:gd name="connsiteX8-2167" fmla="*/ 4769384 w 5348445"/>
                <a:gd name="connsiteY8-2168" fmla="*/ 1592836 h 4237864"/>
                <a:gd name="connsiteX9-2169" fmla="*/ 5348445 w 5348445"/>
                <a:gd name="connsiteY9-2170" fmla="*/ 2174986 h 4237864"/>
                <a:gd name="connsiteX10-2171" fmla="*/ 4286874 w 5348445"/>
                <a:gd name="connsiteY10-2172" fmla="*/ 2427686 h 4237864"/>
                <a:gd name="connsiteX11-2173" fmla="*/ 4228271 w 5348445"/>
                <a:gd name="connsiteY11-2174" fmla="*/ 3489689 h 4237864"/>
                <a:gd name="connsiteX12-2175" fmla="*/ 3499308 w 5348445"/>
                <a:gd name="connsiteY12-2176" fmla="*/ 4237811 h 4237864"/>
                <a:gd name="connsiteX13-2177" fmla="*/ 773108 w 5348445"/>
                <a:gd name="connsiteY13-2178" fmla="*/ 4237474 h 4237864"/>
                <a:gd name="connsiteX14-2179" fmla="*/ 3763 w 5348445"/>
                <a:gd name="connsiteY14-2180" fmla="*/ 3545827 h 4237864"/>
                <a:gd name="connsiteX15-2181" fmla="*/ 156 w 5348445"/>
                <a:gd name="connsiteY15-2182" fmla="*/ 738327 h 4237864"/>
                <a:gd name="connsiteX0-2183" fmla="*/ 156 w 5348445"/>
                <a:gd name="connsiteY0-2184" fmla="*/ 738327 h 4237864"/>
                <a:gd name="connsiteX1-2185" fmla="*/ 808833 w 5348445"/>
                <a:gd name="connsiteY1-2186" fmla="*/ 2334 h 4237864"/>
                <a:gd name="connsiteX2-2187" fmla="*/ 1665337 w 5348445"/>
                <a:gd name="connsiteY2-2188" fmla="*/ 32349 h 4237864"/>
                <a:gd name="connsiteX3-2189" fmla="*/ 2451856 w 5348445"/>
                <a:gd name="connsiteY3-2190" fmla="*/ 312342 h 4237864"/>
                <a:gd name="connsiteX4-2191" fmla="*/ 2659419 w 5348445"/>
                <a:gd name="connsiteY4-2192" fmla="*/ 51486 h 4237864"/>
                <a:gd name="connsiteX5-2193" fmla="*/ 3226011 w 5348445"/>
                <a:gd name="connsiteY5-2194" fmla="*/ 9412 h 4237864"/>
                <a:gd name="connsiteX6-2195" fmla="*/ 4222582 w 5348445"/>
                <a:gd name="connsiteY6-2196" fmla="*/ 723596 h 4237864"/>
                <a:gd name="connsiteX7-2197" fmla="*/ 4255413 w 5348445"/>
                <a:gd name="connsiteY7-2198" fmla="*/ 1568941 h 4237864"/>
                <a:gd name="connsiteX8-2199" fmla="*/ 4769384 w 5348445"/>
                <a:gd name="connsiteY8-2200" fmla="*/ 1580267 h 4237864"/>
                <a:gd name="connsiteX9-2201" fmla="*/ 5348445 w 5348445"/>
                <a:gd name="connsiteY9-2202" fmla="*/ 2174986 h 4237864"/>
                <a:gd name="connsiteX10-2203" fmla="*/ 4286874 w 5348445"/>
                <a:gd name="connsiteY10-2204" fmla="*/ 2427686 h 4237864"/>
                <a:gd name="connsiteX11-2205" fmla="*/ 4228271 w 5348445"/>
                <a:gd name="connsiteY11-2206" fmla="*/ 3489689 h 4237864"/>
                <a:gd name="connsiteX12-2207" fmla="*/ 3499308 w 5348445"/>
                <a:gd name="connsiteY12-2208" fmla="*/ 4237811 h 4237864"/>
                <a:gd name="connsiteX13-2209" fmla="*/ 773108 w 5348445"/>
                <a:gd name="connsiteY13-2210" fmla="*/ 4237474 h 4237864"/>
                <a:gd name="connsiteX14-2211" fmla="*/ 3763 w 5348445"/>
                <a:gd name="connsiteY14-2212" fmla="*/ 3545827 h 4237864"/>
                <a:gd name="connsiteX15-2213" fmla="*/ 156 w 5348445"/>
                <a:gd name="connsiteY15-2214" fmla="*/ 738327 h 4237864"/>
                <a:gd name="connsiteX0-2215" fmla="*/ 156 w 5348445"/>
                <a:gd name="connsiteY0-2216" fmla="*/ 738327 h 4237864"/>
                <a:gd name="connsiteX1-2217" fmla="*/ 808833 w 5348445"/>
                <a:gd name="connsiteY1-2218" fmla="*/ 2334 h 4237864"/>
                <a:gd name="connsiteX2-2219" fmla="*/ 1665337 w 5348445"/>
                <a:gd name="connsiteY2-2220" fmla="*/ 32349 h 4237864"/>
                <a:gd name="connsiteX3-2221" fmla="*/ 2451856 w 5348445"/>
                <a:gd name="connsiteY3-2222" fmla="*/ 312342 h 4237864"/>
                <a:gd name="connsiteX4-2223" fmla="*/ 2659419 w 5348445"/>
                <a:gd name="connsiteY4-2224" fmla="*/ 51486 h 4237864"/>
                <a:gd name="connsiteX5-2225" fmla="*/ 3226011 w 5348445"/>
                <a:gd name="connsiteY5-2226" fmla="*/ 9412 h 4237864"/>
                <a:gd name="connsiteX6-2227" fmla="*/ 4222582 w 5348445"/>
                <a:gd name="connsiteY6-2228" fmla="*/ 723596 h 4237864"/>
                <a:gd name="connsiteX7-2229" fmla="*/ 4255413 w 5348445"/>
                <a:gd name="connsiteY7-2230" fmla="*/ 1568941 h 4237864"/>
                <a:gd name="connsiteX8-2231" fmla="*/ 4769384 w 5348445"/>
                <a:gd name="connsiteY8-2232" fmla="*/ 1580267 h 4237864"/>
                <a:gd name="connsiteX9-2233" fmla="*/ 5348445 w 5348445"/>
                <a:gd name="connsiteY9-2234" fmla="*/ 2174986 h 4237864"/>
                <a:gd name="connsiteX10-2235" fmla="*/ 4286874 w 5348445"/>
                <a:gd name="connsiteY10-2236" fmla="*/ 2427686 h 4237864"/>
                <a:gd name="connsiteX11-2237" fmla="*/ 4228271 w 5348445"/>
                <a:gd name="connsiteY11-2238" fmla="*/ 3489689 h 4237864"/>
                <a:gd name="connsiteX12-2239" fmla="*/ 3499308 w 5348445"/>
                <a:gd name="connsiteY12-2240" fmla="*/ 4237811 h 4237864"/>
                <a:gd name="connsiteX13-2241" fmla="*/ 773108 w 5348445"/>
                <a:gd name="connsiteY13-2242" fmla="*/ 4237474 h 4237864"/>
                <a:gd name="connsiteX14-2243" fmla="*/ 3763 w 5348445"/>
                <a:gd name="connsiteY14-2244" fmla="*/ 3545827 h 4237864"/>
                <a:gd name="connsiteX15-2245" fmla="*/ 156 w 5348445"/>
                <a:gd name="connsiteY15-2246" fmla="*/ 738327 h 4237864"/>
                <a:gd name="connsiteX0-2247" fmla="*/ 156 w 5348445"/>
                <a:gd name="connsiteY0-2248" fmla="*/ 738327 h 4237864"/>
                <a:gd name="connsiteX1-2249" fmla="*/ 808833 w 5348445"/>
                <a:gd name="connsiteY1-2250" fmla="*/ 2334 h 4237864"/>
                <a:gd name="connsiteX2-2251" fmla="*/ 1665337 w 5348445"/>
                <a:gd name="connsiteY2-2252" fmla="*/ 32349 h 4237864"/>
                <a:gd name="connsiteX3-2253" fmla="*/ 2451856 w 5348445"/>
                <a:gd name="connsiteY3-2254" fmla="*/ 312342 h 4237864"/>
                <a:gd name="connsiteX4-2255" fmla="*/ 2659419 w 5348445"/>
                <a:gd name="connsiteY4-2256" fmla="*/ 51486 h 4237864"/>
                <a:gd name="connsiteX5-2257" fmla="*/ 3226011 w 5348445"/>
                <a:gd name="connsiteY5-2258" fmla="*/ 9412 h 4237864"/>
                <a:gd name="connsiteX6-2259" fmla="*/ 4222582 w 5348445"/>
                <a:gd name="connsiteY6-2260" fmla="*/ 723596 h 4237864"/>
                <a:gd name="connsiteX7-2261" fmla="*/ 4255413 w 5348445"/>
                <a:gd name="connsiteY7-2262" fmla="*/ 1568941 h 4237864"/>
                <a:gd name="connsiteX8-2263" fmla="*/ 4769384 w 5348445"/>
                <a:gd name="connsiteY8-2264" fmla="*/ 1580267 h 4237864"/>
                <a:gd name="connsiteX9-2265" fmla="*/ 5348445 w 5348445"/>
                <a:gd name="connsiteY9-2266" fmla="*/ 2174986 h 4237864"/>
                <a:gd name="connsiteX10-2267" fmla="*/ 4286874 w 5348445"/>
                <a:gd name="connsiteY10-2268" fmla="*/ 2427686 h 4237864"/>
                <a:gd name="connsiteX11-2269" fmla="*/ 4228271 w 5348445"/>
                <a:gd name="connsiteY11-2270" fmla="*/ 3489689 h 4237864"/>
                <a:gd name="connsiteX12-2271" fmla="*/ 3499308 w 5348445"/>
                <a:gd name="connsiteY12-2272" fmla="*/ 4237811 h 4237864"/>
                <a:gd name="connsiteX13-2273" fmla="*/ 773108 w 5348445"/>
                <a:gd name="connsiteY13-2274" fmla="*/ 4237474 h 4237864"/>
                <a:gd name="connsiteX14-2275" fmla="*/ 3763 w 5348445"/>
                <a:gd name="connsiteY14-2276" fmla="*/ 3545827 h 4237864"/>
                <a:gd name="connsiteX15-2277" fmla="*/ 156 w 5348445"/>
                <a:gd name="connsiteY15-2278" fmla="*/ 738327 h 4237864"/>
                <a:gd name="connsiteX0-2279" fmla="*/ 156 w 5348445"/>
                <a:gd name="connsiteY0-2280" fmla="*/ 738327 h 4237864"/>
                <a:gd name="connsiteX1-2281" fmla="*/ 808833 w 5348445"/>
                <a:gd name="connsiteY1-2282" fmla="*/ 2334 h 4237864"/>
                <a:gd name="connsiteX2-2283" fmla="*/ 1665337 w 5348445"/>
                <a:gd name="connsiteY2-2284" fmla="*/ 32349 h 4237864"/>
                <a:gd name="connsiteX3-2285" fmla="*/ 2451856 w 5348445"/>
                <a:gd name="connsiteY3-2286" fmla="*/ 312342 h 4237864"/>
                <a:gd name="connsiteX4-2287" fmla="*/ 2659419 w 5348445"/>
                <a:gd name="connsiteY4-2288" fmla="*/ 51486 h 4237864"/>
                <a:gd name="connsiteX5-2289" fmla="*/ 3226011 w 5348445"/>
                <a:gd name="connsiteY5-2290" fmla="*/ 9412 h 4237864"/>
                <a:gd name="connsiteX6-2291" fmla="*/ 4222582 w 5348445"/>
                <a:gd name="connsiteY6-2292" fmla="*/ 723596 h 4237864"/>
                <a:gd name="connsiteX7-2293" fmla="*/ 4255413 w 5348445"/>
                <a:gd name="connsiteY7-2294" fmla="*/ 1568941 h 4237864"/>
                <a:gd name="connsiteX8-2295" fmla="*/ 4769384 w 5348445"/>
                <a:gd name="connsiteY8-2296" fmla="*/ 1580267 h 4237864"/>
                <a:gd name="connsiteX9-2297" fmla="*/ 5348445 w 5348445"/>
                <a:gd name="connsiteY9-2298" fmla="*/ 2174986 h 4237864"/>
                <a:gd name="connsiteX10-2299" fmla="*/ 4286874 w 5348445"/>
                <a:gd name="connsiteY10-2300" fmla="*/ 2427686 h 4237864"/>
                <a:gd name="connsiteX11-2301" fmla="*/ 4228271 w 5348445"/>
                <a:gd name="connsiteY11-2302" fmla="*/ 3489689 h 4237864"/>
                <a:gd name="connsiteX12-2303" fmla="*/ 3499308 w 5348445"/>
                <a:gd name="connsiteY12-2304" fmla="*/ 4237811 h 4237864"/>
                <a:gd name="connsiteX13-2305" fmla="*/ 773108 w 5348445"/>
                <a:gd name="connsiteY13-2306" fmla="*/ 4237474 h 4237864"/>
                <a:gd name="connsiteX14-2307" fmla="*/ 3763 w 5348445"/>
                <a:gd name="connsiteY14-2308" fmla="*/ 3545827 h 4237864"/>
                <a:gd name="connsiteX15-2309" fmla="*/ 156 w 5348445"/>
                <a:gd name="connsiteY15-2310" fmla="*/ 738327 h 4237864"/>
                <a:gd name="connsiteX0-2311" fmla="*/ 156 w 5348445"/>
                <a:gd name="connsiteY0-2312" fmla="*/ 738327 h 4237864"/>
                <a:gd name="connsiteX1-2313" fmla="*/ 808833 w 5348445"/>
                <a:gd name="connsiteY1-2314" fmla="*/ 2334 h 4237864"/>
                <a:gd name="connsiteX2-2315" fmla="*/ 1665337 w 5348445"/>
                <a:gd name="connsiteY2-2316" fmla="*/ 32349 h 4237864"/>
                <a:gd name="connsiteX3-2317" fmla="*/ 2451856 w 5348445"/>
                <a:gd name="connsiteY3-2318" fmla="*/ 312342 h 4237864"/>
                <a:gd name="connsiteX4-2319" fmla="*/ 2659419 w 5348445"/>
                <a:gd name="connsiteY4-2320" fmla="*/ 51486 h 4237864"/>
                <a:gd name="connsiteX5-2321" fmla="*/ 3226011 w 5348445"/>
                <a:gd name="connsiteY5-2322" fmla="*/ 9412 h 4237864"/>
                <a:gd name="connsiteX6-2323" fmla="*/ 4222582 w 5348445"/>
                <a:gd name="connsiteY6-2324" fmla="*/ 723596 h 4237864"/>
                <a:gd name="connsiteX7-2325" fmla="*/ 4271125 w 5348445"/>
                <a:gd name="connsiteY7-2326" fmla="*/ 1738623 h 4237864"/>
                <a:gd name="connsiteX8-2327" fmla="*/ 4769384 w 5348445"/>
                <a:gd name="connsiteY8-2328" fmla="*/ 1580267 h 4237864"/>
                <a:gd name="connsiteX9-2329" fmla="*/ 5348445 w 5348445"/>
                <a:gd name="connsiteY9-2330" fmla="*/ 2174986 h 4237864"/>
                <a:gd name="connsiteX10-2331" fmla="*/ 4286874 w 5348445"/>
                <a:gd name="connsiteY10-2332" fmla="*/ 2427686 h 4237864"/>
                <a:gd name="connsiteX11-2333" fmla="*/ 4228271 w 5348445"/>
                <a:gd name="connsiteY11-2334" fmla="*/ 3489689 h 4237864"/>
                <a:gd name="connsiteX12-2335" fmla="*/ 3499308 w 5348445"/>
                <a:gd name="connsiteY12-2336" fmla="*/ 4237811 h 4237864"/>
                <a:gd name="connsiteX13-2337" fmla="*/ 773108 w 5348445"/>
                <a:gd name="connsiteY13-2338" fmla="*/ 4237474 h 4237864"/>
                <a:gd name="connsiteX14-2339" fmla="*/ 3763 w 5348445"/>
                <a:gd name="connsiteY14-2340" fmla="*/ 3545827 h 4237864"/>
                <a:gd name="connsiteX15-2341" fmla="*/ 156 w 5348445"/>
                <a:gd name="connsiteY15-2342" fmla="*/ 738327 h 4237864"/>
                <a:gd name="connsiteX0-2343" fmla="*/ 156 w 5348445"/>
                <a:gd name="connsiteY0-2344" fmla="*/ 738327 h 4237864"/>
                <a:gd name="connsiteX1-2345" fmla="*/ 808833 w 5348445"/>
                <a:gd name="connsiteY1-2346" fmla="*/ 2334 h 4237864"/>
                <a:gd name="connsiteX2-2347" fmla="*/ 1665337 w 5348445"/>
                <a:gd name="connsiteY2-2348" fmla="*/ 32349 h 4237864"/>
                <a:gd name="connsiteX3-2349" fmla="*/ 2451856 w 5348445"/>
                <a:gd name="connsiteY3-2350" fmla="*/ 312342 h 4237864"/>
                <a:gd name="connsiteX4-2351" fmla="*/ 2659419 w 5348445"/>
                <a:gd name="connsiteY4-2352" fmla="*/ 51486 h 4237864"/>
                <a:gd name="connsiteX5-2353" fmla="*/ 3226011 w 5348445"/>
                <a:gd name="connsiteY5-2354" fmla="*/ 9412 h 4237864"/>
                <a:gd name="connsiteX6-2355" fmla="*/ 4222582 w 5348445"/>
                <a:gd name="connsiteY6-2356" fmla="*/ 723596 h 4237864"/>
                <a:gd name="connsiteX7-2357" fmla="*/ 4271125 w 5348445"/>
                <a:gd name="connsiteY7-2358" fmla="*/ 1741766 h 4237864"/>
                <a:gd name="connsiteX8-2359" fmla="*/ 4769384 w 5348445"/>
                <a:gd name="connsiteY8-2360" fmla="*/ 1580267 h 4237864"/>
                <a:gd name="connsiteX9-2361" fmla="*/ 5348445 w 5348445"/>
                <a:gd name="connsiteY9-2362" fmla="*/ 2174986 h 4237864"/>
                <a:gd name="connsiteX10-2363" fmla="*/ 4286874 w 5348445"/>
                <a:gd name="connsiteY10-2364" fmla="*/ 2427686 h 4237864"/>
                <a:gd name="connsiteX11-2365" fmla="*/ 4228271 w 5348445"/>
                <a:gd name="connsiteY11-2366" fmla="*/ 3489689 h 4237864"/>
                <a:gd name="connsiteX12-2367" fmla="*/ 3499308 w 5348445"/>
                <a:gd name="connsiteY12-2368" fmla="*/ 4237811 h 4237864"/>
                <a:gd name="connsiteX13-2369" fmla="*/ 773108 w 5348445"/>
                <a:gd name="connsiteY13-2370" fmla="*/ 4237474 h 4237864"/>
                <a:gd name="connsiteX14-2371" fmla="*/ 3763 w 5348445"/>
                <a:gd name="connsiteY14-2372" fmla="*/ 3545827 h 4237864"/>
                <a:gd name="connsiteX15-2373" fmla="*/ 156 w 5348445"/>
                <a:gd name="connsiteY15-2374" fmla="*/ 738327 h 4237864"/>
                <a:gd name="connsiteX0-2375" fmla="*/ 156 w 5348445"/>
                <a:gd name="connsiteY0-2376" fmla="*/ 738327 h 4237864"/>
                <a:gd name="connsiteX1-2377" fmla="*/ 808833 w 5348445"/>
                <a:gd name="connsiteY1-2378" fmla="*/ 2334 h 4237864"/>
                <a:gd name="connsiteX2-2379" fmla="*/ 1665337 w 5348445"/>
                <a:gd name="connsiteY2-2380" fmla="*/ 32349 h 4237864"/>
                <a:gd name="connsiteX3-2381" fmla="*/ 2451856 w 5348445"/>
                <a:gd name="connsiteY3-2382" fmla="*/ 312342 h 4237864"/>
                <a:gd name="connsiteX4-2383" fmla="*/ 2659419 w 5348445"/>
                <a:gd name="connsiteY4-2384" fmla="*/ 51486 h 4237864"/>
                <a:gd name="connsiteX5-2385" fmla="*/ 3226011 w 5348445"/>
                <a:gd name="connsiteY5-2386" fmla="*/ 9412 h 4237864"/>
                <a:gd name="connsiteX6-2387" fmla="*/ 4222582 w 5348445"/>
                <a:gd name="connsiteY6-2388" fmla="*/ 723596 h 4237864"/>
                <a:gd name="connsiteX7-2389" fmla="*/ 4271125 w 5348445"/>
                <a:gd name="connsiteY7-2390" fmla="*/ 1741766 h 4237864"/>
                <a:gd name="connsiteX8-2391" fmla="*/ 4769384 w 5348445"/>
                <a:gd name="connsiteY8-2392" fmla="*/ 1580267 h 4237864"/>
                <a:gd name="connsiteX9-2393" fmla="*/ 5348445 w 5348445"/>
                <a:gd name="connsiteY9-2394" fmla="*/ 2174986 h 4237864"/>
                <a:gd name="connsiteX10-2395" fmla="*/ 4286874 w 5348445"/>
                <a:gd name="connsiteY10-2396" fmla="*/ 2427686 h 4237864"/>
                <a:gd name="connsiteX11-2397" fmla="*/ 4228271 w 5348445"/>
                <a:gd name="connsiteY11-2398" fmla="*/ 3489689 h 4237864"/>
                <a:gd name="connsiteX12-2399" fmla="*/ 3499308 w 5348445"/>
                <a:gd name="connsiteY12-2400" fmla="*/ 4237811 h 4237864"/>
                <a:gd name="connsiteX13-2401" fmla="*/ 773108 w 5348445"/>
                <a:gd name="connsiteY13-2402" fmla="*/ 4237474 h 4237864"/>
                <a:gd name="connsiteX14-2403" fmla="*/ 3763 w 5348445"/>
                <a:gd name="connsiteY14-2404" fmla="*/ 3545827 h 4237864"/>
                <a:gd name="connsiteX15-2405" fmla="*/ 156 w 5348445"/>
                <a:gd name="connsiteY15-2406" fmla="*/ 738327 h 4237864"/>
                <a:gd name="connsiteX0-2407" fmla="*/ 156 w 5348445"/>
                <a:gd name="connsiteY0-2408" fmla="*/ 738327 h 4237864"/>
                <a:gd name="connsiteX1-2409" fmla="*/ 808833 w 5348445"/>
                <a:gd name="connsiteY1-2410" fmla="*/ 2334 h 4237864"/>
                <a:gd name="connsiteX2-2411" fmla="*/ 1665337 w 5348445"/>
                <a:gd name="connsiteY2-2412" fmla="*/ 32349 h 4237864"/>
                <a:gd name="connsiteX3-2413" fmla="*/ 2451856 w 5348445"/>
                <a:gd name="connsiteY3-2414" fmla="*/ 312342 h 4237864"/>
                <a:gd name="connsiteX4-2415" fmla="*/ 2659419 w 5348445"/>
                <a:gd name="connsiteY4-2416" fmla="*/ 51486 h 4237864"/>
                <a:gd name="connsiteX5-2417" fmla="*/ 3226011 w 5348445"/>
                <a:gd name="connsiteY5-2418" fmla="*/ 9412 h 4237864"/>
                <a:gd name="connsiteX6-2419" fmla="*/ 4222582 w 5348445"/>
                <a:gd name="connsiteY6-2420" fmla="*/ 723596 h 4237864"/>
                <a:gd name="connsiteX7-2421" fmla="*/ 4271125 w 5348445"/>
                <a:gd name="connsiteY7-2422" fmla="*/ 1741766 h 4237864"/>
                <a:gd name="connsiteX8-2423" fmla="*/ 4769384 w 5348445"/>
                <a:gd name="connsiteY8-2424" fmla="*/ 1580267 h 4237864"/>
                <a:gd name="connsiteX9-2425" fmla="*/ 5348445 w 5348445"/>
                <a:gd name="connsiteY9-2426" fmla="*/ 2174986 h 4237864"/>
                <a:gd name="connsiteX10-2427" fmla="*/ 4286874 w 5348445"/>
                <a:gd name="connsiteY10-2428" fmla="*/ 2427686 h 4237864"/>
                <a:gd name="connsiteX11-2429" fmla="*/ 4228271 w 5348445"/>
                <a:gd name="connsiteY11-2430" fmla="*/ 3489689 h 4237864"/>
                <a:gd name="connsiteX12-2431" fmla="*/ 3499308 w 5348445"/>
                <a:gd name="connsiteY12-2432" fmla="*/ 4237811 h 4237864"/>
                <a:gd name="connsiteX13-2433" fmla="*/ 773108 w 5348445"/>
                <a:gd name="connsiteY13-2434" fmla="*/ 4237474 h 4237864"/>
                <a:gd name="connsiteX14-2435" fmla="*/ 3763 w 5348445"/>
                <a:gd name="connsiteY14-2436" fmla="*/ 3545827 h 4237864"/>
                <a:gd name="connsiteX15-2437" fmla="*/ 156 w 5348445"/>
                <a:gd name="connsiteY15-2438" fmla="*/ 738327 h 4237864"/>
                <a:gd name="connsiteX0-2439" fmla="*/ 156 w 5348715"/>
                <a:gd name="connsiteY0-2440" fmla="*/ 738327 h 4237864"/>
                <a:gd name="connsiteX1-2441" fmla="*/ 808833 w 5348715"/>
                <a:gd name="connsiteY1-2442" fmla="*/ 2334 h 4237864"/>
                <a:gd name="connsiteX2-2443" fmla="*/ 1665337 w 5348715"/>
                <a:gd name="connsiteY2-2444" fmla="*/ 32349 h 4237864"/>
                <a:gd name="connsiteX3-2445" fmla="*/ 2451856 w 5348715"/>
                <a:gd name="connsiteY3-2446" fmla="*/ 312342 h 4237864"/>
                <a:gd name="connsiteX4-2447" fmla="*/ 2659419 w 5348715"/>
                <a:gd name="connsiteY4-2448" fmla="*/ 51486 h 4237864"/>
                <a:gd name="connsiteX5-2449" fmla="*/ 3226011 w 5348715"/>
                <a:gd name="connsiteY5-2450" fmla="*/ 9412 h 4237864"/>
                <a:gd name="connsiteX6-2451" fmla="*/ 4222582 w 5348715"/>
                <a:gd name="connsiteY6-2452" fmla="*/ 723596 h 4237864"/>
                <a:gd name="connsiteX7-2453" fmla="*/ 4271125 w 5348715"/>
                <a:gd name="connsiteY7-2454" fmla="*/ 1741766 h 4237864"/>
                <a:gd name="connsiteX8-2455" fmla="*/ 4769384 w 5348715"/>
                <a:gd name="connsiteY8-2456" fmla="*/ 1580267 h 4237864"/>
                <a:gd name="connsiteX9-2457" fmla="*/ 5348445 w 5348715"/>
                <a:gd name="connsiteY9-2458" fmla="*/ 2174986 h 4237864"/>
                <a:gd name="connsiteX10-2459" fmla="*/ 4286874 w 5348715"/>
                <a:gd name="connsiteY10-2460" fmla="*/ 2427686 h 4237864"/>
                <a:gd name="connsiteX11-2461" fmla="*/ 4228271 w 5348715"/>
                <a:gd name="connsiteY11-2462" fmla="*/ 3489689 h 4237864"/>
                <a:gd name="connsiteX12-2463" fmla="*/ 3499308 w 5348715"/>
                <a:gd name="connsiteY12-2464" fmla="*/ 4237811 h 4237864"/>
                <a:gd name="connsiteX13-2465" fmla="*/ 773108 w 5348715"/>
                <a:gd name="connsiteY13-2466" fmla="*/ 4237474 h 4237864"/>
                <a:gd name="connsiteX14-2467" fmla="*/ 3763 w 5348715"/>
                <a:gd name="connsiteY14-2468" fmla="*/ 3545827 h 4237864"/>
                <a:gd name="connsiteX15-2469" fmla="*/ 156 w 5348715"/>
                <a:gd name="connsiteY15-2470" fmla="*/ 738327 h 4237864"/>
                <a:gd name="connsiteX0-2471" fmla="*/ 156 w 5348851"/>
                <a:gd name="connsiteY0-2472" fmla="*/ 738327 h 4237864"/>
                <a:gd name="connsiteX1-2473" fmla="*/ 808833 w 5348851"/>
                <a:gd name="connsiteY1-2474" fmla="*/ 2334 h 4237864"/>
                <a:gd name="connsiteX2-2475" fmla="*/ 1665337 w 5348851"/>
                <a:gd name="connsiteY2-2476" fmla="*/ 32349 h 4237864"/>
                <a:gd name="connsiteX3-2477" fmla="*/ 2451856 w 5348851"/>
                <a:gd name="connsiteY3-2478" fmla="*/ 312342 h 4237864"/>
                <a:gd name="connsiteX4-2479" fmla="*/ 2659419 w 5348851"/>
                <a:gd name="connsiteY4-2480" fmla="*/ 51486 h 4237864"/>
                <a:gd name="connsiteX5-2481" fmla="*/ 3226011 w 5348851"/>
                <a:gd name="connsiteY5-2482" fmla="*/ 9412 h 4237864"/>
                <a:gd name="connsiteX6-2483" fmla="*/ 4222582 w 5348851"/>
                <a:gd name="connsiteY6-2484" fmla="*/ 723596 h 4237864"/>
                <a:gd name="connsiteX7-2485" fmla="*/ 4271125 w 5348851"/>
                <a:gd name="connsiteY7-2486" fmla="*/ 1741766 h 4237864"/>
                <a:gd name="connsiteX8-2487" fmla="*/ 4769384 w 5348851"/>
                <a:gd name="connsiteY8-2488" fmla="*/ 1580267 h 4237864"/>
                <a:gd name="connsiteX9-2489" fmla="*/ 5348445 w 5348851"/>
                <a:gd name="connsiteY9-2490" fmla="*/ 2174986 h 4237864"/>
                <a:gd name="connsiteX10-2491" fmla="*/ 4286874 w 5348851"/>
                <a:gd name="connsiteY10-2492" fmla="*/ 2427686 h 4237864"/>
                <a:gd name="connsiteX11-2493" fmla="*/ 4228271 w 5348851"/>
                <a:gd name="connsiteY11-2494" fmla="*/ 3489689 h 4237864"/>
                <a:gd name="connsiteX12-2495" fmla="*/ 3499308 w 5348851"/>
                <a:gd name="connsiteY12-2496" fmla="*/ 4237811 h 4237864"/>
                <a:gd name="connsiteX13-2497" fmla="*/ 773108 w 5348851"/>
                <a:gd name="connsiteY13-2498" fmla="*/ 4237474 h 4237864"/>
                <a:gd name="connsiteX14-2499" fmla="*/ 3763 w 5348851"/>
                <a:gd name="connsiteY14-2500" fmla="*/ 3545827 h 4237864"/>
                <a:gd name="connsiteX15-2501" fmla="*/ 156 w 5348851"/>
                <a:gd name="connsiteY15-2502" fmla="*/ 738327 h 4237864"/>
                <a:gd name="connsiteX0-2503" fmla="*/ 156 w 5348715"/>
                <a:gd name="connsiteY0-2504" fmla="*/ 738327 h 4237864"/>
                <a:gd name="connsiteX1-2505" fmla="*/ 808833 w 5348715"/>
                <a:gd name="connsiteY1-2506" fmla="*/ 2334 h 4237864"/>
                <a:gd name="connsiteX2-2507" fmla="*/ 1665337 w 5348715"/>
                <a:gd name="connsiteY2-2508" fmla="*/ 32349 h 4237864"/>
                <a:gd name="connsiteX3-2509" fmla="*/ 2451856 w 5348715"/>
                <a:gd name="connsiteY3-2510" fmla="*/ 312342 h 4237864"/>
                <a:gd name="connsiteX4-2511" fmla="*/ 2659419 w 5348715"/>
                <a:gd name="connsiteY4-2512" fmla="*/ 51486 h 4237864"/>
                <a:gd name="connsiteX5-2513" fmla="*/ 3226011 w 5348715"/>
                <a:gd name="connsiteY5-2514" fmla="*/ 9412 h 4237864"/>
                <a:gd name="connsiteX6-2515" fmla="*/ 4222582 w 5348715"/>
                <a:gd name="connsiteY6-2516" fmla="*/ 723596 h 4237864"/>
                <a:gd name="connsiteX7-2517" fmla="*/ 4271125 w 5348715"/>
                <a:gd name="connsiteY7-2518" fmla="*/ 1741766 h 4237864"/>
                <a:gd name="connsiteX8-2519" fmla="*/ 4769384 w 5348715"/>
                <a:gd name="connsiteY8-2520" fmla="*/ 1580267 h 4237864"/>
                <a:gd name="connsiteX9-2521" fmla="*/ 5348445 w 5348715"/>
                <a:gd name="connsiteY9-2522" fmla="*/ 2174986 h 4237864"/>
                <a:gd name="connsiteX10-2523" fmla="*/ 4286874 w 5348715"/>
                <a:gd name="connsiteY10-2524" fmla="*/ 2427686 h 4237864"/>
                <a:gd name="connsiteX11-2525" fmla="*/ 4228271 w 5348715"/>
                <a:gd name="connsiteY11-2526" fmla="*/ 3489689 h 4237864"/>
                <a:gd name="connsiteX12-2527" fmla="*/ 3499308 w 5348715"/>
                <a:gd name="connsiteY12-2528" fmla="*/ 4237811 h 4237864"/>
                <a:gd name="connsiteX13-2529" fmla="*/ 773108 w 5348715"/>
                <a:gd name="connsiteY13-2530" fmla="*/ 4237474 h 4237864"/>
                <a:gd name="connsiteX14-2531" fmla="*/ 3763 w 5348715"/>
                <a:gd name="connsiteY14-2532" fmla="*/ 3545827 h 4237864"/>
                <a:gd name="connsiteX15-2533" fmla="*/ 156 w 5348715"/>
                <a:gd name="connsiteY15-2534" fmla="*/ 738327 h 4237864"/>
                <a:gd name="connsiteX0-2535" fmla="*/ 156 w 5348715"/>
                <a:gd name="connsiteY0-2536" fmla="*/ 738327 h 4237864"/>
                <a:gd name="connsiteX1-2537" fmla="*/ 808833 w 5348715"/>
                <a:gd name="connsiteY1-2538" fmla="*/ 2334 h 4237864"/>
                <a:gd name="connsiteX2-2539" fmla="*/ 1665337 w 5348715"/>
                <a:gd name="connsiteY2-2540" fmla="*/ 32349 h 4237864"/>
                <a:gd name="connsiteX3-2541" fmla="*/ 2451856 w 5348715"/>
                <a:gd name="connsiteY3-2542" fmla="*/ 312342 h 4237864"/>
                <a:gd name="connsiteX4-2543" fmla="*/ 2659419 w 5348715"/>
                <a:gd name="connsiteY4-2544" fmla="*/ 51486 h 4237864"/>
                <a:gd name="connsiteX5-2545" fmla="*/ 3226011 w 5348715"/>
                <a:gd name="connsiteY5-2546" fmla="*/ 9412 h 4237864"/>
                <a:gd name="connsiteX6-2547" fmla="*/ 4222582 w 5348715"/>
                <a:gd name="connsiteY6-2548" fmla="*/ 723596 h 4237864"/>
                <a:gd name="connsiteX7-2549" fmla="*/ 4271125 w 5348715"/>
                <a:gd name="connsiteY7-2550" fmla="*/ 1741766 h 4237864"/>
                <a:gd name="connsiteX8-2551" fmla="*/ 4769384 w 5348715"/>
                <a:gd name="connsiteY8-2552" fmla="*/ 1580267 h 4237864"/>
                <a:gd name="connsiteX9-2553" fmla="*/ 5348445 w 5348715"/>
                <a:gd name="connsiteY9-2554" fmla="*/ 2174986 h 4237864"/>
                <a:gd name="connsiteX10-2555" fmla="*/ 4286874 w 5348715"/>
                <a:gd name="connsiteY10-2556" fmla="*/ 2427686 h 4237864"/>
                <a:gd name="connsiteX11-2557" fmla="*/ 4228271 w 5348715"/>
                <a:gd name="connsiteY11-2558" fmla="*/ 3489689 h 4237864"/>
                <a:gd name="connsiteX12-2559" fmla="*/ 3499308 w 5348715"/>
                <a:gd name="connsiteY12-2560" fmla="*/ 4237811 h 4237864"/>
                <a:gd name="connsiteX13-2561" fmla="*/ 773108 w 5348715"/>
                <a:gd name="connsiteY13-2562" fmla="*/ 4237474 h 4237864"/>
                <a:gd name="connsiteX14-2563" fmla="*/ 3763 w 5348715"/>
                <a:gd name="connsiteY14-2564" fmla="*/ 3545827 h 4237864"/>
                <a:gd name="connsiteX15-2565" fmla="*/ 156 w 5348715"/>
                <a:gd name="connsiteY15-2566" fmla="*/ 738327 h 4237864"/>
                <a:gd name="connsiteX0-2567" fmla="*/ 156 w 5348715"/>
                <a:gd name="connsiteY0-2568" fmla="*/ 738327 h 4237864"/>
                <a:gd name="connsiteX1-2569" fmla="*/ 808833 w 5348715"/>
                <a:gd name="connsiteY1-2570" fmla="*/ 2334 h 4237864"/>
                <a:gd name="connsiteX2-2571" fmla="*/ 1665337 w 5348715"/>
                <a:gd name="connsiteY2-2572" fmla="*/ 32349 h 4237864"/>
                <a:gd name="connsiteX3-2573" fmla="*/ 2451856 w 5348715"/>
                <a:gd name="connsiteY3-2574" fmla="*/ 312342 h 4237864"/>
                <a:gd name="connsiteX4-2575" fmla="*/ 2659419 w 5348715"/>
                <a:gd name="connsiteY4-2576" fmla="*/ 51486 h 4237864"/>
                <a:gd name="connsiteX5-2577" fmla="*/ 3226011 w 5348715"/>
                <a:gd name="connsiteY5-2578" fmla="*/ 9412 h 4237864"/>
                <a:gd name="connsiteX6-2579" fmla="*/ 4222582 w 5348715"/>
                <a:gd name="connsiteY6-2580" fmla="*/ 723596 h 4237864"/>
                <a:gd name="connsiteX7-2581" fmla="*/ 4271125 w 5348715"/>
                <a:gd name="connsiteY7-2582" fmla="*/ 1741766 h 4237864"/>
                <a:gd name="connsiteX8-2583" fmla="*/ 4769384 w 5348715"/>
                <a:gd name="connsiteY8-2584" fmla="*/ 1580267 h 4237864"/>
                <a:gd name="connsiteX9-2585" fmla="*/ 5348445 w 5348715"/>
                <a:gd name="connsiteY9-2586" fmla="*/ 2174986 h 4237864"/>
                <a:gd name="connsiteX10-2587" fmla="*/ 4286874 w 5348715"/>
                <a:gd name="connsiteY10-2588" fmla="*/ 2427686 h 4237864"/>
                <a:gd name="connsiteX11-2589" fmla="*/ 4228271 w 5348715"/>
                <a:gd name="connsiteY11-2590" fmla="*/ 3489689 h 4237864"/>
                <a:gd name="connsiteX12-2591" fmla="*/ 3499308 w 5348715"/>
                <a:gd name="connsiteY12-2592" fmla="*/ 4237811 h 4237864"/>
                <a:gd name="connsiteX13-2593" fmla="*/ 773108 w 5348715"/>
                <a:gd name="connsiteY13-2594" fmla="*/ 4237474 h 4237864"/>
                <a:gd name="connsiteX14-2595" fmla="*/ 3763 w 5348715"/>
                <a:gd name="connsiteY14-2596" fmla="*/ 3545827 h 4237864"/>
                <a:gd name="connsiteX15-2597" fmla="*/ 156 w 5348715"/>
                <a:gd name="connsiteY15-2598" fmla="*/ 738327 h 4237864"/>
                <a:gd name="connsiteX0-2599" fmla="*/ 156 w 5348715"/>
                <a:gd name="connsiteY0-2600" fmla="*/ 738327 h 4237864"/>
                <a:gd name="connsiteX1-2601" fmla="*/ 808833 w 5348715"/>
                <a:gd name="connsiteY1-2602" fmla="*/ 2334 h 4237864"/>
                <a:gd name="connsiteX2-2603" fmla="*/ 1665337 w 5348715"/>
                <a:gd name="connsiteY2-2604" fmla="*/ 32349 h 4237864"/>
                <a:gd name="connsiteX3-2605" fmla="*/ 2451856 w 5348715"/>
                <a:gd name="connsiteY3-2606" fmla="*/ 312342 h 4237864"/>
                <a:gd name="connsiteX4-2607" fmla="*/ 2659419 w 5348715"/>
                <a:gd name="connsiteY4-2608" fmla="*/ 51486 h 4237864"/>
                <a:gd name="connsiteX5-2609" fmla="*/ 3226011 w 5348715"/>
                <a:gd name="connsiteY5-2610" fmla="*/ 9412 h 4237864"/>
                <a:gd name="connsiteX6-2611" fmla="*/ 4222582 w 5348715"/>
                <a:gd name="connsiteY6-2612" fmla="*/ 723596 h 4237864"/>
                <a:gd name="connsiteX7-2613" fmla="*/ 4271125 w 5348715"/>
                <a:gd name="connsiteY7-2614" fmla="*/ 1741766 h 4237864"/>
                <a:gd name="connsiteX8-2615" fmla="*/ 4769384 w 5348715"/>
                <a:gd name="connsiteY8-2616" fmla="*/ 1580267 h 4237864"/>
                <a:gd name="connsiteX9-2617" fmla="*/ 5348445 w 5348715"/>
                <a:gd name="connsiteY9-2618" fmla="*/ 2174986 h 4237864"/>
                <a:gd name="connsiteX10-2619" fmla="*/ 4286874 w 5348715"/>
                <a:gd name="connsiteY10-2620" fmla="*/ 2427686 h 4237864"/>
                <a:gd name="connsiteX11-2621" fmla="*/ 4228271 w 5348715"/>
                <a:gd name="connsiteY11-2622" fmla="*/ 3489689 h 4237864"/>
                <a:gd name="connsiteX12-2623" fmla="*/ 3499308 w 5348715"/>
                <a:gd name="connsiteY12-2624" fmla="*/ 4237811 h 4237864"/>
                <a:gd name="connsiteX13-2625" fmla="*/ 773108 w 5348715"/>
                <a:gd name="connsiteY13-2626" fmla="*/ 4237474 h 4237864"/>
                <a:gd name="connsiteX14-2627" fmla="*/ 3763 w 5348715"/>
                <a:gd name="connsiteY14-2628" fmla="*/ 3545827 h 4237864"/>
                <a:gd name="connsiteX15-2629" fmla="*/ 156 w 5348715"/>
                <a:gd name="connsiteY15-2630" fmla="*/ 738327 h 4237864"/>
                <a:gd name="connsiteX0-2631" fmla="*/ 156 w 5348715"/>
                <a:gd name="connsiteY0-2632" fmla="*/ 738327 h 4237864"/>
                <a:gd name="connsiteX1-2633" fmla="*/ 808833 w 5348715"/>
                <a:gd name="connsiteY1-2634" fmla="*/ 2334 h 4237864"/>
                <a:gd name="connsiteX2-2635" fmla="*/ 1665337 w 5348715"/>
                <a:gd name="connsiteY2-2636" fmla="*/ 32349 h 4237864"/>
                <a:gd name="connsiteX3-2637" fmla="*/ 2451856 w 5348715"/>
                <a:gd name="connsiteY3-2638" fmla="*/ 312342 h 4237864"/>
                <a:gd name="connsiteX4-2639" fmla="*/ 2659419 w 5348715"/>
                <a:gd name="connsiteY4-2640" fmla="*/ 51486 h 4237864"/>
                <a:gd name="connsiteX5-2641" fmla="*/ 3226011 w 5348715"/>
                <a:gd name="connsiteY5-2642" fmla="*/ 9412 h 4237864"/>
                <a:gd name="connsiteX6-2643" fmla="*/ 4222582 w 5348715"/>
                <a:gd name="connsiteY6-2644" fmla="*/ 723596 h 4237864"/>
                <a:gd name="connsiteX7-2645" fmla="*/ 4271125 w 5348715"/>
                <a:gd name="connsiteY7-2646" fmla="*/ 1741766 h 4237864"/>
                <a:gd name="connsiteX8-2647" fmla="*/ 4769384 w 5348715"/>
                <a:gd name="connsiteY8-2648" fmla="*/ 1580267 h 4237864"/>
                <a:gd name="connsiteX9-2649" fmla="*/ 5348445 w 5348715"/>
                <a:gd name="connsiteY9-2650" fmla="*/ 2174986 h 4237864"/>
                <a:gd name="connsiteX10-2651" fmla="*/ 4286874 w 5348715"/>
                <a:gd name="connsiteY10-2652" fmla="*/ 2427686 h 4237864"/>
                <a:gd name="connsiteX11-2653" fmla="*/ 4228271 w 5348715"/>
                <a:gd name="connsiteY11-2654" fmla="*/ 3489689 h 4237864"/>
                <a:gd name="connsiteX12-2655" fmla="*/ 3499308 w 5348715"/>
                <a:gd name="connsiteY12-2656" fmla="*/ 4237811 h 4237864"/>
                <a:gd name="connsiteX13-2657" fmla="*/ 773108 w 5348715"/>
                <a:gd name="connsiteY13-2658" fmla="*/ 4237474 h 4237864"/>
                <a:gd name="connsiteX14-2659" fmla="*/ 3763 w 5348715"/>
                <a:gd name="connsiteY14-2660" fmla="*/ 3545827 h 4237864"/>
                <a:gd name="connsiteX15-2661" fmla="*/ 156 w 5348715"/>
                <a:gd name="connsiteY15-2662" fmla="*/ 738327 h 423786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 ang="0">
                  <a:pos x="connsiteX9-221" y="connsiteY9-222"/>
                </a:cxn>
                <a:cxn ang="0">
                  <a:pos x="connsiteX10-263" y="connsiteY10-264"/>
                </a:cxn>
                <a:cxn ang="0">
                  <a:pos x="connsiteX11-309" y="connsiteY11-310"/>
                </a:cxn>
                <a:cxn ang="0">
                  <a:pos x="connsiteX12-359" y="connsiteY12-360"/>
                </a:cxn>
                <a:cxn ang="0">
                  <a:pos x="connsiteX13-517" y="connsiteY13-518"/>
                </a:cxn>
                <a:cxn ang="0">
                  <a:pos x="connsiteX14-715" y="connsiteY14-716"/>
                </a:cxn>
                <a:cxn ang="0">
                  <a:pos x="connsiteX15-837" y="connsiteY15-838"/>
                </a:cxn>
              </a:cxnLst>
              <a:rect l="l" t="t" r="r" b="b"/>
              <a:pathLst>
                <a:path w="5348715" h="4237864">
                  <a:moveTo>
                    <a:pt x="156" y="738327"/>
                  </a:moveTo>
                  <a:cubicBezTo>
                    <a:pt x="-7377" y="528413"/>
                    <a:pt x="258176" y="48827"/>
                    <a:pt x="808833" y="2334"/>
                  </a:cubicBezTo>
                  <a:cubicBezTo>
                    <a:pt x="1100866" y="-724"/>
                    <a:pt x="1386367" y="-7047"/>
                    <a:pt x="1665337" y="32349"/>
                  </a:cubicBezTo>
                  <a:cubicBezTo>
                    <a:pt x="645173" y="1237112"/>
                    <a:pt x="3112791" y="1419705"/>
                    <a:pt x="2451856" y="312342"/>
                  </a:cubicBezTo>
                  <a:cubicBezTo>
                    <a:pt x="2413275" y="244984"/>
                    <a:pt x="2320960" y="93559"/>
                    <a:pt x="2659419" y="51486"/>
                  </a:cubicBezTo>
                  <a:cubicBezTo>
                    <a:pt x="2857710" y="15465"/>
                    <a:pt x="3040290" y="1441"/>
                    <a:pt x="3226011" y="9412"/>
                  </a:cubicBezTo>
                  <a:cubicBezTo>
                    <a:pt x="4042111" y="-29047"/>
                    <a:pt x="4185765" y="520100"/>
                    <a:pt x="4222582" y="723596"/>
                  </a:cubicBezTo>
                  <a:cubicBezTo>
                    <a:pt x="4227241" y="1030516"/>
                    <a:pt x="4260181" y="1459984"/>
                    <a:pt x="4271125" y="1741766"/>
                  </a:cubicBezTo>
                  <a:cubicBezTo>
                    <a:pt x="4286382" y="1892180"/>
                    <a:pt x="4405334" y="1816351"/>
                    <a:pt x="4769384" y="1580267"/>
                  </a:cubicBezTo>
                  <a:cubicBezTo>
                    <a:pt x="5018965" y="1417146"/>
                    <a:pt x="5359672" y="1869909"/>
                    <a:pt x="5348445" y="2174986"/>
                  </a:cubicBezTo>
                  <a:cubicBezTo>
                    <a:pt x="5318241" y="3060497"/>
                    <a:pt x="4794702" y="2799082"/>
                    <a:pt x="4286874" y="2427686"/>
                  </a:cubicBezTo>
                  <a:cubicBezTo>
                    <a:pt x="4235917" y="2718843"/>
                    <a:pt x="4247805" y="3135688"/>
                    <a:pt x="4228271" y="3489689"/>
                  </a:cubicBezTo>
                  <a:cubicBezTo>
                    <a:pt x="4201391" y="3890820"/>
                    <a:pt x="3757344" y="4242872"/>
                    <a:pt x="3499308" y="4237811"/>
                  </a:cubicBezTo>
                  <a:lnTo>
                    <a:pt x="773108" y="4237474"/>
                  </a:lnTo>
                  <a:cubicBezTo>
                    <a:pt x="323831" y="4233434"/>
                    <a:pt x="8255" y="3786378"/>
                    <a:pt x="3763" y="3545827"/>
                  </a:cubicBezTo>
                  <a:cubicBezTo>
                    <a:pt x="2561" y="2354957"/>
                    <a:pt x="1358" y="1929197"/>
                    <a:pt x="156" y="7383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5" name="Rectangle 44"/>
            <p:cNvSpPr/>
            <p:nvPr/>
          </p:nvSpPr>
          <p:spPr>
            <a:xfrm>
              <a:off x="5409086" y="1634775"/>
              <a:ext cx="977643" cy="350201"/>
            </a:xfrm>
            <a:prstGeom prst="rect">
              <a:avLst/>
            </a:prstGeom>
          </p:spPr>
          <p:txBody>
            <a:bodyPr wrap="none">
              <a:spAutoFit/>
            </a:bodyPr>
            <a:lstStyle/>
            <a:p>
              <a:pPr algn="ctr"/>
              <a:r>
                <a:rPr lang="vi-VN" dirty="0">
                  <a:solidFill>
                    <a:schemeClr val="bg1"/>
                  </a:solidFill>
                  <a:latin typeface="+mn-lt"/>
                  <a:ea typeface="+mn-ea"/>
                  <a:cs typeface="+mn-ea"/>
                  <a:sym typeface="+mn-lt"/>
                </a:rPr>
                <a:t>Element</a:t>
              </a:r>
              <a:endParaRPr lang="en-US" dirty="0">
                <a:solidFill>
                  <a:schemeClr val="bg1"/>
                </a:solidFill>
                <a:latin typeface="+mn-lt"/>
                <a:ea typeface="+mn-ea"/>
                <a:cs typeface="+mn-ea"/>
                <a:sym typeface="+mn-lt"/>
              </a:endParaRPr>
            </a:p>
          </p:txBody>
        </p:sp>
        <p:grpSp>
          <p:nvGrpSpPr>
            <p:cNvPr id="46" name="Group 45"/>
            <p:cNvGrpSpPr/>
            <p:nvPr/>
          </p:nvGrpSpPr>
          <p:grpSpPr>
            <a:xfrm>
              <a:off x="5738368" y="2098352"/>
              <a:ext cx="409347" cy="307185"/>
              <a:chOff x="1447800" y="7138988"/>
              <a:chExt cx="928688" cy="696912"/>
            </a:xfrm>
            <a:solidFill>
              <a:schemeClr val="bg1"/>
            </a:solidFill>
          </p:grpSpPr>
          <p:sp>
            <p:nvSpPr>
              <p:cNvPr id="47" name="AutoShape 118"/>
              <p:cNvSpPr/>
              <p:nvPr/>
            </p:nvSpPr>
            <p:spPr bwMode="auto">
              <a:xfrm>
                <a:off x="1447800" y="7138988"/>
                <a:ext cx="928688" cy="696912"/>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sp>
            <p:nvSpPr>
              <p:cNvPr id="48" name="AutoShape 119"/>
              <p:cNvSpPr/>
              <p:nvPr/>
            </p:nvSpPr>
            <p:spPr bwMode="auto">
              <a:xfrm>
                <a:off x="2027238" y="7399338"/>
                <a:ext cx="174625" cy="17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481965"/>
                <a:endParaRPr lang="en-US" sz="3165">
                  <a:solidFill>
                    <a:srgbClr val="FFFFFF"/>
                  </a:solidFill>
                  <a:effectLst>
                    <a:outerShdw blurRad="38100" dist="38100" dir="2700000" algn="tl">
                      <a:srgbClr val="000000"/>
                    </a:outerShdw>
                  </a:effectLst>
                  <a:latin typeface="+mn-lt"/>
                  <a:ea typeface="+mn-ea"/>
                  <a:cs typeface="+mn-ea"/>
                  <a:sym typeface="+mn-lt"/>
                </a:endParaRPr>
              </a:p>
            </p:txBody>
          </p:sp>
        </p:grpSp>
      </p:grpSp>
      <p:sp>
        <p:nvSpPr>
          <p:cNvPr id="49" name="矩形 48"/>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文本框 50"/>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52" name="文本框 51"/>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left)">
                                      <p:cBhvr>
                                        <p:cTn id="14" dur="500"/>
                                        <p:tgtEl>
                                          <p:spTgt spid="1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Effect transition="in" filter="fade">
                                      <p:cBhvr>
                                        <p:cTn id="20" dur="500"/>
                                        <p:tgtEl>
                                          <p:spTgt spid="43"/>
                                        </p:tgtEl>
                                      </p:cBhvr>
                                    </p:animEffect>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ppt_x</p:attrName>
                                        </p:attrNameLst>
                                      </p:cBhvr>
                                      <p:tavLst>
                                        <p:tav tm="0">
                                          <p:val>
                                            <p:strVal val="#ppt_x-#ppt_w*1.125000"/>
                                          </p:val>
                                        </p:tav>
                                        <p:tav tm="100000">
                                          <p:val>
                                            <p:strVal val="#ppt_x"/>
                                          </p:val>
                                        </p:tav>
                                      </p:tavLst>
                                    </p:anim>
                                    <p:animEffect transition="in" filter="wipe(right)">
                                      <p:cBhvr>
                                        <p:cTn id="25" dur="500"/>
                                        <p:tgtEl>
                                          <p:spTgt spid="4"/>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2500"/>
                            </p:stCondLst>
                            <p:childTnLst>
                              <p:par>
                                <p:cTn id="33" presetID="12" presetClass="entr" presetSubtype="2"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ppt_x</p:attrName>
                                        </p:attrNameLst>
                                      </p:cBhvr>
                                      <p:tavLst>
                                        <p:tav tm="0">
                                          <p:val>
                                            <p:strVal val="#ppt_x+#ppt_w*1.125000"/>
                                          </p:val>
                                        </p:tav>
                                        <p:tav tm="100000">
                                          <p:val>
                                            <p:strVal val="#ppt_x"/>
                                          </p:val>
                                        </p:tav>
                                      </p:tavLst>
                                    </p:anim>
                                    <p:animEffect transition="in" filter="wipe(left)">
                                      <p:cBhvr>
                                        <p:cTn id="36" dur="500"/>
                                        <p:tgtEl>
                                          <p:spTgt spid="13"/>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p:stCondLst>
                              <p:cond delay="3500"/>
                            </p:stCondLst>
                            <p:childTnLst>
                              <p:par>
                                <p:cTn id="44" presetID="12" presetClass="entr" presetSubtype="8"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p:tgtEl>
                                          <p:spTgt spid="7"/>
                                        </p:tgtEl>
                                        <p:attrNameLst>
                                          <p:attrName>ppt_x</p:attrName>
                                        </p:attrNameLst>
                                      </p:cBhvr>
                                      <p:tavLst>
                                        <p:tav tm="0">
                                          <p:val>
                                            <p:strVal val="#ppt_x-#ppt_w*1.125000"/>
                                          </p:val>
                                        </p:tav>
                                        <p:tav tm="100000">
                                          <p:val>
                                            <p:strVal val="#ppt_x"/>
                                          </p:val>
                                        </p:tav>
                                      </p:tavLst>
                                    </p:anim>
                                    <p:animEffect transition="in" filter="wipe(right)">
                                      <p:cBhvr>
                                        <p:cTn id="47" dur="500"/>
                                        <p:tgtEl>
                                          <p:spTgt spid="7"/>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4500"/>
                            </p:stCondLst>
                            <p:childTnLst>
                              <p:par>
                                <p:cTn id="55" presetID="12" presetClass="entr" presetSubtype="2"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p:tgtEl>
                                          <p:spTgt spid="10"/>
                                        </p:tgtEl>
                                        <p:attrNameLst>
                                          <p:attrName>ppt_x</p:attrName>
                                        </p:attrNameLst>
                                      </p:cBhvr>
                                      <p:tavLst>
                                        <p:tav tm="0">
                                          <p:val>
                                            <p:strVal val="#ppt_x+#ppt_w*1.125000"/>
                                          </p:val>
                                        </p:tav>
                                        <p:tav tm="100000">
                                          <p:val>
                                            <p:strVal val="#ppt_x"/>
                                          </p:val>
                                        </p:tav>
                                      </p:tavLst>
                                    </p:anim>
                                    <p:animEffect transition="in" filter="wipe(left)">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2540142" y="4345558"/>
            <a:ext cx="3436486" cy="2528837"/>
            <a:chOff x="2408228" y="4120459"/>
            <a:chExt cx="3258477" cy="2397844"/>
          </a:xfrm>
        </p:grpSpPr>
        <p:grpSp>
          <p:nvGrpSpPr>
            <p:cNvPr id="43" name="Group 42"/>
            <p:cNvGrpSpPr/>
            <p:nvPr/>
          </p:nvGrpSpPr>
          <p:grpSpPr>
            <a:xfrm>
              <a:off x="2408228" y="4120459"/>
              <a:ext cx="3258477" cy="2397844"/>
              <a:chOff x="2408228" y="4120459"/>
              <a:chExt cx="3258477" cy="2397844"/>
            </a:xfrm>
          </p:grpSpPr>
          <p:grpSp>
            <p:nvGrpSpPr>
              <p:cNvPr id="4" name="Group 3"/>
              <p:cNvGrpSpPr/>
              <p:nvPr/>
            </p:nvGrpSpPr>
            <p:grpSpPr>
              <a:xfrm>
                <a:off x="2408228" y="4120459"/>
                <a:ext cx="1859250" cy="1560382"/>
                <a:chOff x="2408228" y="4120459"/>
                <a:chExt cx="1859250" cy="1560382"/>
              </a:xfrm>
            </p:grpSpPr>
            <p:grpSp>
              <p:nvGrpSpPr>
                <p:cNvPr id="13" name="Group 12"/>
                <p:cNvGrpSpPr/>
                <p:nvPr/>
              </p:nvGrpSpPr>
              <p:grpSpPr>
                <a:xfrm>
                  <a:off x="2490192" y="4120459"/>
                  <a:ext cx="1777286" cy="795448"/>
                  <a:chOff x="2086376" y="1687131"/>
                  <a:chExt cx="5319422" cy="2380778"/>
                </a:xfrm>
              </p:grpSpPr>
              <p:sp>
                <p:nvSpPr>
                  <p:cNvPr id="11" name="Freeform 10"/>
                  <p:cNvSpPr/>
                  <p:nvPr/>
                </p:nvSpPr>
                <p:spPr>
                  <a:xfrm>
                    <a:off x="2086376" y="1687131"/>
                    <a:ext cx="2562897" cy="2142754"/>
                  </a:xfrm>
                  <a:custGeom>
                    <a:avLst/>
                    <a:gdLst>
                      <a:gd name="connsiteX0" fmla="*/ 399255 w 2562897"/>
                      <a:gd name="connsiteY0" fmla="*/ 0 h 2142754"/>
                      <a:gd name="connsiteX1" fmla="*/ 2163642 w 2562897"/>
                      <a:gd name="connsiteY1" fmla="*/ 0 h 2142754"/>
                      <a:gd name="connsiteX2" fmla="*/ 2562897 w 2562897"/>
                      <a:gd name="connsiteY2" fmla="*/ 399255 h 2142754"/>
                      <a:gd name="connsiteX3" fmla="*/ 2562897 w 2562897"/>
                      <a:gd name="connsiteY3" fmla="*/ 1146210 h 2142754"/>
                      <a:gd name="connsiteX4" fmla="*/ 2163642 w 2562897"/>
                      <a:gd name="connsiteY4" fmla="*/ 1545465 h 2142754"/>
                      <a:gd name="connsiteX5" fmla="*/ 2077406 w 2562897"/>
                      <a:gd name="connsiteY5" fmla="*/ 1545465 h 2142754"/>
                      <a:gd name="connsiteX6" fmla="*/ 2199692 w 2562897"/>
                      <a:gd name="connsiteY6" fmla="*/ 2142754 h 2142754"/>
                      <a:gd name="connsiteX7" fmla="*/ 1604107 w 2562897"/>
                      <a:gd name="connsiteY7" fmla="*/ 1545465 h 2142754"/>
                      <a:gd name="connsiteX8" fmla="*/ 399255 w 2562897"/>
                      <a:gd name="connsiteY8" fmla="*/ 1545465 h 2142754"/>
                      <a:gd name="connsiteX9" fmla="*/ 0 w 2562897"/>
                      <a:gd name="connsiteY9" fmla="*/ 1146210 h 2142754"/>
                      <a:gd name="connsiteX10" fmla="*/ 0 w 2562897"/>
                      <a:gd name="connsiteY10" fmla="*/ 399255 h 2142754"/>
                      <a:gd name="connsiteX11" fmla="*/ 399255 w 2562897"/>
                      <a:gd name="connsiteY11" fmla="*/ 0 h 214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2897" h="2142754">
                        <a:moveTo>
                          <a:pt x="399255" y="0"/>
                        </a:moveTo>
                        <a:lnTo>
                          <a:pt x="2163642" y="0"/>
                        </a:lnTo>
                        <a:cubicBezTo>
                          <a:pt x="2384144" y="0"/>
                          <a:pt x="2562897" y="178753"/>
                          <a:pt x="2562897" y="399255"/>
                        </a:cubicBezTo>
                        <a:lnTo>
                          <a:pt x="2562897" y="1146210"/>
                        </a:lnTo>
                        <a:cubicBezTo>
                          <a:pt x="2562897" y="1366712"/>
                          <a:pt x="2384144" y="1545465"/>
                          <a:pt x="2163642" y="1545465"/>
                        </a:cubicBezTo>
                        <a:lnTo>
                          <a:pt x="2077406" y="1545465"/>
                        </a:lnTo>
                        <a:lnTo>
                          <a:pt x="2199692" y="2142754"/>
                        </a:lnTo>
                        <a:lnTo>
                          <a:pt x="1604107" y="1545465"/>
                        </a:lnTo>
                        <a:lnTo>
                          <a:pt x="399255" y="1545465"/>
                        </a:lnTo>
                        <a:cubicBezTo>
                          <a:pt x="178753" y="1545465"/>
                          <a:pt x="0" y="1366712"/>
                          <a:pt x="0" y="1146210"/>
                        </a:cubicBezTo>
                        <a:lnTo>
                          <a:pt x="0" y="399255"/>
                        </a:lnTo>
                        <a:cubicBezTo>
                          <a:pt x="0" y="178753"/>
                          <a:pt x="178753" y="0"/>
                          <a:pt x="399255" y="0"/>
                        </a:cubicBezTo>
                        <a:close/>
                      </a:path>
                    </a:pathLst>
                  </a:custGeom>
                  <a:solidFill>
                    <a:schemeClr val="accent3"/>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cs typeface="+mn-ea"/>
                      <a:sym typeface="+mn-lt"/>
                    </a:endParaRPr>
                  </a:p>
                </p:txBody>
              </p:sp>
              <p:sp>
                <p:nvSpPr>
                  <p:cNvPr id="12" name="Freeform 11"/>
                  <p:cNvSpPr/>
                  <p:nvPr/>
                </p:nvSpPr>
                <p:spPr>
                  <a:xfrm>
                    <a:off x="4842901" y="1928782"/>
                    <a:ext cx="2562897" cy="2139127"/>
                  </a:xfrm>
                  <a:custGeom>
                    <a:avLst/>
                    <a:gdLst>
                      <a:gd name="connsiteX0" fmla="*/ 399255 w 2562897"/>
                      <a:gd name="connsiteY0" fmla="*/ 0 h 2139127"/>
                      <a:gd name="connsiteX1" fmla="*/ 2163642 w 2562897"/>
                      <a:gd name="connsiteY1" fmla="*/ 0 h 2139127"/>
                      <a:gd name="connsiteX2" fmla="*/ 2562897 w 2562897"/>
                      <a:gd name="connsiteY2" fmla="*/ 399255 h 2139127"/>
                      <a:gd name="connsiteX3" fmla="*/ 2562897 w 2562897"/>
                      <a:gd name="connsiteY3" fmla="*/ 1146210 h 2139127"/>
                      <a:gd name="connsiteX4" fmla="*/ 2163642 w 2562897"/>
                      <a:gd name="connsiteY4" fmla="*/ 1545465 h 2139127"/>
                      <a:gd name="connsiteX5" fmla="*/ 1018896 w 2562897"/>
                      <a:gd name="connsiteY5" fmla="*/ 1545465 h 2139127"/>
                      <a:gd name="connsiteX6" fmla="*/ 385922 w 2562897"/>
                      <a:gd name="connsiteY6" fmla="*/ 2139127 h 2139127"/>
                      <a:gd name="connsiteX7" fmla="*/ 524075 w 2562897"/>
                      <a:gd name="connsiteY7" fmla="*/ 1545465 h 2139127"/>
                      <a:gd name="connsiteX8" fmla="*/ 399255 w 2562897"/>
                      <a:gd name="connsiteY8" fmla="*/ 1545465 h 2139127"/>
                      <a:gd name="connsiteX9" fmla="*/ 0 w 2562897"/>
                      <a:gd name="connsiteY9" fmla="*/ 1146210 h 2139127"/>
                      <a:gd name="connsiteX10" fmla="*/ 0 w 2562897"/>
                      <a:gd name="connsiteY10" fmla="*/ 399255 h 2139127"/>
                      <a:gd name="connsiteX11" fmla="*/ 399255 w 2562897"/>
                      <a:gd name="connsiteY11" fmla="*/ 0 h 213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2897" h="2139127">
                        <a:moveTo>
                          <a:pt x="399255" y="0"/>
                        </a:moveTo>
                        <a:lnTo>
                          <a:pt x="2163642" y="0"/>
                        </a:lnTo>
                        <a:cubicBezTo>
                          <a:pt x="2384144" y="0"/>
                          <a:pt x="2562897" y="178753"/>
                          <a:pt x="2562897" y="399255"/>
                        </a:cubicBezTo>
                        <a:lnTo>
                          <a:pt x="2562897" y="1146210"/>
                        </a:lnTo>
                        <a:cubicBezTo>
                          <a:pt x="2562897" y="1366712"/>
                          <a:pt x="2384144" y="1545465"/>
                          <a:pt x="2163642" y="1545465"/>
                        </a:cubicBezTo>
                        <a:lnTo>
                          <a:pt x="1018896" y="1545465"/>
                        </a:lnTo>
                        <a:lnTo>
                          <a:pt x="385922" y="2139127"/>
                        </a:lnTo>
                        <a:lnTo>
                          <a:pt x="524075" y="1545465"/>
                        </a:lnTo>
                        <a:lnTo>
                          <a:pt x="399255" y="1545465"/>
                        </a:lnTo>
                        <a:cubicBezTo>
                          <a:pt x="178753" y="1545465"/>
                          <a:pt x="0" y="1366712"/>
                          <a:pt x="0" y="1146210"/>
                        </a:cubicBezTo>
                        <a:lnTo>
                          <a:pt x="0" y="399255"/>
                        </a:lnTo>
                        <a:cubicBezTo>
                          <a:pt x="0" y="178753"/>
                          <a:pt x="178753" y="0"/>
                          <a:pt x="399255" y="0"/>
                        </a:cubicBezTo>
                        <a:close/>
                      </a:path>
                    </a:pathLst>
                  </a:custGeom>
                  <a:solidFill>
                    <a:schemeClr val="accent3"/>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cs typeface="+mn-ea"/>
                      <a:sym typeface="+mn-lt"/>
                    </a:endParaRPr>
                  </a:p>
                </p:txBody>
              </p:sp>
            </p:grpSp>
            <p:sp>
              <p:nvSpPr>
                <p:cNvPr id="14" name="TextBox 13"/>
                <p:cNvSpPr txBox="1"/>
                <p:nvPr/>
              </p:nvSpPr>
              <p:spPr>
                <a:xfrm>
                  <a:off x="2408228" y="4854647"/>
                  <a:ext cx="1406274" cy="826194"/>
                </a:xfrm>
                <a:prstGeom prst="rect">
                  <a:avLst/>
                </a:prstGeom>
                <a:noFill/>
              </p:spPr>
              <p:txBody>
                <a:bodyPr wrap="none" rtlCol="0">
                  <a:spAutoFit/>
                </a:bodyPr>
                <a:lstStyle/>
                <a:p>
                  <a:r>
                    <a:rPr lang="vi-VN" sz="5060">
                      <a:solidFill>
                        <a:schemeClr val="accent3"/>
                      </a:solidFill>
                      <a:latin typeface="+mn-lt"/>
                      <a:ea typeface="+mn-ea"/>
                      <a:cs typeface="+mn-ea"/>
                      <a:sym typeface="+mn-lt"/>
                    </a:rPr>
                    <a:t>93%</a:t>
                  </a:r>
                  <a:endParaRPr lang="en-US" sz="5060">
                    <a:solidFill>
                      <a:schemeClr val="accent3"/>
                    </a:solidFill>
                    <a:latin typeface="+mn-lt"/>
                    <a:ea typeface="+mn-ea"/>
                    <a:cs typeface="+mn-ea"/>
                    <a:sym typeface="+mn-lt"/>
                  </a:endParaRPr>
                </a:p>
              </p:txBody>
            </p:sp>
          </p:grpSp>
          <p:sp>
            <p:nvSpPr>
              <p:cNvPr id="15" name="TextBox 14"/>
              <p:cNvSpPr txBox="1"/>
              <p:nvPr/>
            </p:nvSpPr>
            <p:spPr>
              <a:xfrm>
                <a:off x="2408229" y="5569356"/>
                <a:ext cx="3258476" cy="948947"/>
              </a:xfrm>
              <a:prstGeom prst="rect">
                <a:avLst/>
              </a:prstGeom>
              <a:noFill/>
            </p:spPr>
            <p:txBody>
              <a:bodyPr wrap="square" rtlCol="0">
                <a:spAutoFit/>
              </a:bodyPr>
              <a:lstStyle/>
              <a:p>
                <a:r>
                  <a:rPr lang="en-US" sz="1475" b="1" dirty="0">
                    <a:solidFill>
                      <a:schemeClr val="bg1">
                        <a:lumMod val="50000"/>
                      </a:schemeClr>
                    </a:solidFill>
                    <a:latin typeface="+mn-lt"/>
                    <a:ea typeface="+mn-ea"/>
                    <a:cs typeface="+mn-ea"/>
                    <a:sym typeface="+mn-lt"/>
                  </a:rPr>
                  <a:t>Lorem ipsum dolor sit </a:t>
                </a:r>
                <a:r>
                  <a:rPr lang="en-US" sz="1475" b="1" dirty="0" err="1">
                    <a:solidFill>
                      <a:schemeClr val="bg1">
                        <a:lumMod val="50000"/>
                      </a:schemeClr>
                    </a:solidFill>
                    <a:latin typeface="+mn-lt"/>
                    <a:ea typeface="+mn-ea"/>
                    <a:cs typeface="+mn-ea"/>
                    <a:sym typeface="+mn-lt"/>
                  </a:rPr>
                  <a:t>amet</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consectetur</a:t>
                </a:r>
                <a:r>
                  <a:rPr lang="en-US" sz="1475" b="1"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adipiscing</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elit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Vestibulum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dignissim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nunc</a:t>
                </a:r>
                <a:r>
                  <a:rPr lang="en-US" sz="1475" dirty="0">
                    <a:solidFill>
                      <a:schemeClr val="bg1">
                        <a:lumMod val="50000"/>
                      </a:schemeClr>
                    </a:solidFill>
                    <a:latin typeface="+mn-lt"/>
                    <a:ea typeface="+mn-ea"/>
                    <a:cs typeface="+mn-ea"/>
                    <a:sym typeface="+mn-lt"/>
                  </a:rPr>
                  <a:t> nisi, ac </a:t>
                </a:r>
                <a:r>
                  <a:rPr lang="en-US" sz="1475" dirty="0" err="1">
                    <a:solidFill>
                      <a:schemeClr val="bg1">
                        <a:lumMod val="50000"/>
                      </a:schemeClr>
                    </a:solidFill>
                    <a:latin typeface="+mn-lt"/>
                    <a:ea typeface="+mn-ea"/>
                    <a:cs typeface="+mn-ea"/>
                    <a:sym typeface="+mn-lt"/>
                  </a:rPr>
                  <a:t>scelerisque</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nulla</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malesuada</a:t>
                </a:r>
                <a:r>
                  <a:rPr lang="en-US" sz="1475" dirty="0">
                    <a:solidFill>
                      <a:schemeClr val="bg1">
                        <a:lumMod val="50000"/>
                      </a:schemeClr>
                    </a:solidFill>
                    <a:latin typeface="+mn-lt"/>
                    <a:ea typeface="+mn-ea"/>
                    <a:cs typeface="+mn-ea"/>
                    <a:sym typeface="+mn-lt"/>
                  </a:rPr>
                  <a:t> id. </a:t>
                </a:r>
              </a:p>
            </p:txBody>
          </p:sp>
        </p:grpSp>
        <p:sp>
          <p:nvSpPr>
            <p:cNvPr id="16" name="TextBox 15"/>
            <p:cNvSpPr txBox="1"/>
            <p:nvPr/>
          </p:nvSpPr>
          <p:spPr>
            <a:xfrm>
              <a:off x="2630292" y="4153016"/>
              <a:ext cx="518613" cy="456842"/>
            </a:xfrm>
            <a:prstGeom prst="rect">
              <a:avLst/>
            </a:prstGeom>
            <a:noFill/>
          </p:spPr>
          <p:txBody>
            <a:bodyPr wrap="none" rtlCol="0">
              <a:spAutoFit/>
            </a:bodyPr>
            <a:lstStyle/>
            <a:p>
              <a:pPr algn="ctr"/>
              <a:r>
                <a:rPr lang="vi-VN" sz="2530" dirty="0">
                  <a:solidFill>
                    <a:schemeClr val="bg1"/>
                  </a:solidFill>
                  <a:latin typeface="+mn-lt"/>
                  <a:ea typeface="+mn-ea"/>
                  <a:cs typeface="+mn-ea"/>
                  <a:sym typeface="+mn-lt"/>
                </a:rPr>
                <a:t>03</a:t>
              </a:r>
              <a:endParaRPr lang="en-US" sz="2530" dirty="0">
                <a:solidFill>
                  <a:schemeClr val="bg1"/>
                </a:solidFill>
                <a:latin typeface="+mn-lt"/>
                <a:ea typeface="+mn-ea"/>
                <a:cs typeface="+mn-ea"/>
                <a:sym typeface="+mn-lt"/>
              </a:endParaRPr>
            </a:p>
          </p:txBody>
        </p:sp>
        <p:sp>
          <p:nvSpPr>
            <p:cNvPr id="17" name="TextBox 16"/>
            <p:cNvSpPr txBox="1"/>
            <p:nvPr/>
          </p:nvSpPr>
          <p:spPr>
            <a:xfrm>
              <a:off x="3678869" y="4278364"/>
              <a:ext cx="360536" cy="395313"/>
            </a:xfrm>
            <a:prstGeom prst="rect">
              <a:avLst/>
            </a:prstGeom>
            <a:noFill/>
          </p:spPr>
          <p:txBody>
            <a:bodyPr wrap="none" rtlCol="0">
              <a:spAutoFit/>
            </a:bodyPr>
            <a:lstStyle/>
            <a:p>
              <a:r>
                <a:rPr lang="vi-VN" sz="2110">
                  <a:solidFill>
                    <a:schemeClr val="bg1"/>
                  </a:solidFill>
                  <a:latin typeface="+mn-lt"/>
                  <a:ea typeface="+mn-ea"/>
                  <a:cs typeface="+mn-ea"/>
                  <a:sym typeface="+mn-lt"/>
                </a:rPr>
                <a:t>C</a:t>
              </a:r>
              <a:endParaRPr lang="en-US" sz="2110">
                <a:solidFill>
                  <a:schemeClr val="bg1"/>
                </a:solidFill>
                <a:latin typeface="+mn-lt"/>
                <a:ea typeface="+mn-ea"/>
                <a:cs typeface="+mn-ea"/>
                <a:sym typeface="+mn-lt"/>
              </a:endParaRPr>
            </a:p>
          </p:txBody>
        </p:sp>
      </p:grpSp>
      <p:grpSp>
        <p:nvGrpSpPr>
          <p:cNvPr id="40" name="Group 39"/>
          <p:cNvGrpSpPr/>
          <p:nvPr/>
        </p:nvGrpSpPr>
        <p:grpSpPr>
          <a:xfrm>
            <a:off x="2540142" y="1308075"/>
            <a:ext cx="3436486" cy="2528837"/>
            <a:chOff x="2408228" y="1240317"/>
            <a:chExt cx="3258477" cy="2397844"/>
          </a:xfrm>
        </p:grpSpPr>
        <p:sp>
          <p:nvSpPr>
            <p:cNvPr id="22" name="TextBox 21"/>
            <p:cNvSpPr txBox="1"/>
            <p:nvPr/>
          </p:nvSpPr>
          <p:spPr>
            <a:xfrm>
              <a:off x="2408229" y="2689214"/>
              <a:ext cx="3258476" cy="948947"/>
            </a:xfrm>
            <a:prstGeom prst="rect">
              <a:avLst/>
            </a:prstGeom>
            <a:noFill/>
          </p:spPr>
          <p:txBody>
            <a:bodyPr wrap="square" rtlCol="0">
              <a:spAutoFit/>
            </a:bodyPr>
            <a:lstStyle/>
            <a:p>
              <a:r>
                <a:rPr lang="en-US" sz="1475" b="1" dirty="0">
                  <a:solidFill>
                    <a:schemeClr val="bg1">
                      <a:lumMod val="50000"/>
                    </a:schemeClr>
                  </a:solidFill>
                  <a:latin typeface="+mn-lt"/>
                  <a:ea typeface="+mn-ea"/>
                  <a:cs typeface="+mn-ea"/>
                  <a:sym typeface="+mn-lt"/>
                </a:rPr>
                <a:t>Lorem ipsum dolor sit </a:t>
              </a:r>
              <a:r>
                <a:rPr lang="en-US" sz="1475" b="1" dirty="0" err="1">
                  <a:solidFill>
                    <a:schemeClr val="bg1">
                      <a:lumMod val="50000"/>
                    </a:schemeClr>
                  </a:solidFill>
                  <a:latin typeface="+mn-lt"/>
                  <a:ea typeface="+mn-ea"/>
                  <a:cs typeface="+mn-ea"/>
                  <a:sym typeface="+mn-lt"/>
                </a:rPr>
                <a:t>amet</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consectetur</a:t>
              </a:r>
              <a:r>
                <a:rPr lang="en-US" sz="1475" b="1"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adipiscing</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elit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Vestibulum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dignissim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nunc</a:t>
              </a:r>
              <a:r>
                <a:rPr lang="en-US" sz="1475" dirty="0">
                  <a:solidFill>
                    <a:schemeClr val="bg1">
                      <a:lumMod val="50000"/>
                    </a:schemeClr>
                  </a:solidFill>
                  <a:latin typeface="+mn-lt"/>
                  <a:ea typeface="+mn-ea"/>
                  <a:cs typeface="+mn-ea"/>
                  <a:sym typeface="+mn-lt"/>
                </a:rPr>
                <a:t> nisi, ac </a:t>
              </a:r>
              <a:r>
                <a:rPr lang="en-US" sz="1475" dirty="0" err="1">
                  <a:solidFill>
                    <a:schemeClr val="bg1">
                      <a:lumMod val="50000"/>
                    </a:schemeClr>
                  </a:solidFill>
                  <a:latin typeface="+mn-lt"/>
                  <a:ea typeface="+mn-ea"/>
                  <a:cs typeface="+mn-ea"/>
                  <a:sym typeface="+mn-lt"/>
                </a:rPr>
                <a:t>scelerisque</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nulla</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malesuada</a:t>
              </a:r>
              <a:r>
                <a:rPr lang="en-US" sz="1475" dirty="0">
                  <a:solidFill>
                    <a:schemeClr val="bg1">
                      <a:lumMod val="50000"/>
                    </a:schemeClr>
                  </a:solidFill>
                  <a:latin typeface="+mn-lt"/>
                  <a:ea typeface="+mn-ea"/>
                  <a:cs typeface="+mn-ea"/>
                  <a:sym typeface="+mn-lt"/>
                </a:rPr>
                <a:t> id. </a:t>
              </a:r>
            </a:p>
          </p:txBody>
        </p:sp>
        <p:grpSp>
          <p:nvGrpSpPr>
            <p:cNvPr id="8" name="Group 7"/>
            <p:cNvGrpSpPr/>
            <p:nvPr/>
          </p:nvGrpSpPr>
          <p:grpSpPr>
            <a:xfrm>
              <a:off x="2408228" y="1240317"/>
              <a:ext cx="1859250" cy="1560382"/>
              <a:chOff x="2408228" y="1240317"/>
              <a:chExt cx="1859250" cy="1560382"/>
            </a:xfrm>
          </p:grpSpPr>
          <p:grpSp>
            <p:nvGrpSpPr>
              <p:cNvPr id="18" name="Group 17"/>
              <p:cNvGrpSpPr/>
              <p:nvPr/>
            </p:nvGrpSpPr>
            <p:grpSpPr>
              <a:xfrm>
                <a:off x="2490192" y="1240317"/>
                <a:ext cx="1777286" cy="795448"/>
                <a:chOff x="2086376" y="1687131"/>
                <a:chExt cx="5319422" cy="2380778"/>
              </a:xfrm>
            </p:grpSpPr>
            <p:sp>
              <p:nvSpPr>
                <p:cNvPr id="19" name="Freeform 18"/>
                <p:cNvSpPr/>
                <p:nvPr/>
              </p:nvSpPr>
              <p:spPr>
                <a:xfrm>
                  <a:off x="2086376" y="1687131"/>
                  <a:ext cx="2562897" cy="2142754"/>
                </a:xfrm>
                <a:custGeom>
                  <a:avLst/>
                  <a:gdLst>
                    <a:gd name="connsiteX0" fmla="*/ 399255 w 2562897"/>
                    <a:gd name="connsiteY0" fmla="*/ 0 h 2142754"/>
                    <a:gd name="connsiteX1" fmla="*/ 2163642 w 2562897"/>
                    <a:gd name="connsiteY1" fmla="*/ 0 h 2142754"/>
                    <a:gd name="connsiteX2" fmla="*/ 2562897 w 2562897"/>
                    <a:gd name="connsiteY2" fmla="*/ 399255 h 2142754"/>
                    <a:gd name="connsiteX3" fmla="*/ 2562897 w 2562897"/>
                    <a:gd name="connsiteY3" fmla="*/ 1146210 h 2142754"/>
                    <a:gd name="connsiteX4" fmla="*/ 2163642 w 2562897"/>
                    <a:gd name="connsiteY4" fmla="*/ 1545465 h 2142754"/>
                    <a:gd name="connsiteX5" fmla="*/ 2077406 w 2562897"/>
                    <a:gd name="connsiteY5" fmla="*/ 1545465 h 2142754"/>
                    <a:gd name="connsiteX6" fmla="*/ 2199692 w 2562897"/>
                    <a:gd name="connsiteY6" fmla="*/ 2142754 h 2142754"/>
                    <a:gd name="connsiteX7" fmla="*/ 1604107 w 2562897"/>
                    <a:gd name="connsiteY7" fmla="*/ 1545465 h 2142754"/>
                    <a:gd name="connsiteX8" fmla="*/ 399255 w 2562897"/>
                    <a:gd name="connsiteY8" fmla="*/ 1545465 h 2142754"/>
                    <a:gd name="connsiteX9" fmla="*/ 0 w 2562897"/>
                    <a:gd name="connsiteY9" fmla="*/ 1146210 h 2142754"/>
                    <a:gd name="connsiteX10" fmla="*/ 0 w 2562897"/>
                    <a:gd name="connsiteY10" fmla="*/ 399255 h 2142754"/>
                    <a:gd name="connsiteX11" fmla="*/ 399255 w 2562897"/>
                    <a:gd name="connsiteY11" fmla="*/ 0 h 214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2897" h="2142754">
                      <a:moveTo>
                        <a:pt x="399255" y="0"/>
                      </a:moveTo>
                      <a:lnTo>
                        <a:pt x="2163642" y="0"/>
                      </a:lnTo>
                      <a:cubicBezTo>
                        <a:pt x="2384144" y="0"/>
                        <a:pt x="2562897" y="178753"/>
                        <a:pt x="2562897" y="399255"/>
                      </a:cubicBezTo>
                      <a:lnTo>
                        <a:pt x="2562897" y="1146210"/>
                      </a:lnTo>
                      <a:cubicBezTo>
                        <a:pt x="2562897" y="1366712"/>
                        <a:pt x="2384144" y="1545465"/>
                        <a:pt x="2163642" y="1545465"/>
                      </a:cubicBezTo>
                      <a:lnTo>
                        <a:pt x="2077406" y="1545465"/>
                      </a:lnTo>
                      <a:lnTo>
                        <a:pt x="2199692" y="2142754"/>
                      </a:lnTo>
                      <a:lnTo>
                        <a:pt x="1604107" y="1545465"/>
                      </a:lnTo>
                      <a:lnTo>
                        <a:pt x="399255" y="1545465"/>
                      </a:lnTo>
                      <a:cubicBezTo>
                        <a:pt x="178753" y="1545465"/>
                        <a:pt x="0" y="1366712"/>
                        <a:pt x="0" y="1146210"/>
                      </a:cubicBezTo>
                      <a:lnTo>
                        <a:pt x="0" y="399255"/>
                      </a:lnTo>
                      <a:cubicBezTo>
                        <a:pt x="0" y="178753"/>
                        <a:pt x="178753" y="0"/>
                        <a:pt x="399255" y="0"/>
                      </a:cubicBezTo>
                      <a:close/>
                    </a:path>
                  </a:pathLst>
                </a:custGeom>
                <a:solidFill>
                  <a:schemeClr val="accent1"/>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cs typeface="+mn-ea"/>
                    <a:sym typeface="+mn-lt"/>
                  </a:endParaRPr>
                </a:p>
              </p:txBody>
            </p:sp>
            <p:sp>
              <p:nvSpPr>
                <p:cNvPr id="20" name="Freeform 19"/>
                <p:cNvSpPr/>
                <p:nvPr/>
              </p:nvSpPr>
              <p:spPr>
                <a:xfrm>
                  <a:off x="4842901" y="1928782"/>
                  <a:ext cx="2562897" cy="2139127"/>
                </a:xfrm>
                <a:custGeom>
                  <a:avLst/>
                  <a:gdLst>
                    <a:gd name="connsiteX0" fmla="*/ 399255 w 2562897"/>
                    <a:gd name="connsiteY0" fmla="*/ 0 h 2139127"/>
                    <a:gd name="connsiteX1" fmla="*/ 2163642 w 2562897"/>
                    <a:gd name="connsiteY1" fmla="*/ 0 h 2139127"/>
                    <a:gd name="connsiteX2" fmla="*/ 2562897 w 2562897"/>
                    <a:gd name="connsiteY2" fmla="*/ 399255 h 2139127"/>
                    <a:gd name="connsiteX3" fmla="*/ 2562897 w 2562897"/>
                    <a:gd name="connsiteY3" fmla="*/ 1146210 h 2139127"/>
                    <a:gd name="connsiteX4" fmla="*/ 2163642 w 2562897"/>
                    <a:gd name="connsiteY4" fmla="*/ 1545465 h 2139127"/>
                    <a:gd name="connsiteX5" fmla="*/ 1018896 w 2562897"/>
                    <a:gd name="connsiteY5" fmla="*/ 1545465 h 2139127"/>
                    <a:gd name="connsiteX6" fmla="*/ 385922 w 2562897"/>
                    <a:gd name="connsiteY6" fmla="*/ 2139127 h 2139127"/>
                    <a:gd name="connsiteX7" fmla="*/ 524075 w 2562897"/>
                    <a:gd name="connsiteY7" fmla="*/ 1545465 h 2139127"/>
                    <a:gd name="connsiteX8" fmla="*/ 399255 w 2562897"/>
                    <a:gd name="connsiteY8" fmla="*/ 1545465 h 2139127"/>
                    <a:gd name="connsiteX9" fmla="*/ 0 w 2562897"/>
                    <a:gd name="connsiteY9" fmla="*/ 1146210 h 2139127"/>
                    <a:gd name="connsiteX10" fmla="*/ 0 w 2562897"/>
                    <a:gd name="connsiteY10" fmla="*/ 399255 h 2139127"/>
                    <a:gd name="connsiteX11" fmla="*/ 399255 w 2562897"/>
                    <a:gd name="connsiteY11" fmla="*/ 0 h 213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2897" h="2139127">
                      <a:moveTo>
                        <a:pt x="399255" y="0"/>
                      </a:moveTo>
                      <a:lnTo>
                        <a:pt x="2163642" y="0"/>
                      </a:lnTo>
                      <a:cubicBezTo>
                        <a:pt x="2384144" y="0"/>
                        <a:pt x="2562897" y="178753"/>
                        <a:pt x="2562897" y="399255"/>
                      </a:cubicBezTo>
                      <a:lnTo>
                        <a:pt x="2562897" y="1146210"/>
                      </a:lnTo>
                      <a:cubicBezTo>
                        <a:pt x="2562897" y="1366712"/>
                        <a:pt x="2384144" y="1545465"/>
                        <a:pt x="2163642" y="1545465"/>
                      </a:cubicBezTo>
                      <a:lnTo>
                        <a:pt x="1018896" y="1545465"/>
                      </a:lnTo>
                      <a:lnTo>
                        <a:pt x="385922" y="2139127"/>
                      </a:lnTo>
                      <a:lnTo>
                        <a:pt x="524075" y="1545465"/>
                      </a:lnTo>
                      <a:lnTo>
                        <a:pt x="399255" y="1545465"/>
                      </a:lnTo>
                      <a:cubicBezTo>
                        <a:pt x="178753" y="1545465"/>
                        <a:pt x="0" y="1366712"/>
                        <a:pt x="0" y="1146210"/>
                      </a:cubicBezTo>
                      <a:lnTo>
                        <a:pt x="0" y="399255"/>
                      </a:lnTo>
                      <a:cubicBezTo>
                        <a:pt x="0" y="178753"/>
                        <a:pt x="178753" y="0"/>
                        <a:pt x="399255" y="0"/>
                      </a:cubicBezTo>
                      <a:close/>
                    </a:path>
                  </a:pathLst>
                </a:custGeom>
                <a:solidFill>
                  <a:schemeClr val="accent1"/>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cs typeface="+mn-ea"/>
                    <a:sym typeface="+mn-lt"/>
                  </a:endParaRPr>
                </a:p>
              </p:txBody>
            </p:sp>
          </p:grpSp>
          <p:sp>
            <p:nvSpPr>
              <p:cNvPr id="21" name="TextBox 20"/>
              <p:cNvSpPr txBox="1"/>
              <p:nvPr/>
            </p:nvSpPr>
            <p:spPr>
              <a:xfrm>
                <a:off x="2408228" y="1974505"/>
                <a:ext cx="1406274" cy="826194"/>
              </a:xfrm>
              <a:prstGeom prst="rect">
                <a:avLst/>
              </a:prstGeom>
              <a:noFill/>
            </p:spPr>
            <p:txBody>
              <a:bodyPr wrap="none" rtlCol="0">
                <a:spAutoFit/>
              </a:bodyPr>
              <a:lstStyle/>
              <a:p>
                <a:r>
                  <a:rPr lang="vi-VN" sz="5060">
                    <a:solidFill>
                      <a:schemeClr val="accent1"/>
                    </a:solidFill>
                    <a:latin typeface="+mn-lt"/>
                    <a:ea typeface="+mn-ea"/>
                    <a:cs typeface="+mn-ea"/>
                    <a:sym typeface="+mn-lt"/>
                  </a:rPr>
                  <a:t>65%</a:t>
                </a:r>
                <a:endParaRPr lang="en-US" sz="5060">
                  <a:solidFill>
                    <a:schemeClr val="accent1"/>
                  </a:solidFill>
                  <a:latin typeface="+mn-lt"/>
                  <a:ea typeface="+mn-ea"/>
                  <a:cs typeface="+mn-ea"/>
                  <a:sym typeface="+mn-lt"/>
                </a:endParaRPr>
              </a:p>
            </p:txBody>
          </p:sp>
          <p:sp>
            <p:nvSpPr>
              <p:cNvPr id="23" name="TextBox 22"/>
              <p:cNvSpPr txBox="1"/>
              <p:nvPr/>
            </p:nvSpPr>
            <p:spPr>
              <a:xfrm>
                <a:off x="2630292" y="1272874"/>
                <a:ext cx="518613" cy="456842"/>
              </a:xfrm>
              <a:prstGeom prst="rect">
                <a:avLst/>
              </a:prstGeom>
              <a:noFill/>
            </p:spPr>
            <p:txBody>
              <a:bodyPr wrap="none" rtlCol="0">
                <a:spAutoFit/>
              </a:bodyPr>
              <a:lstStyle/>
              <a:p>
                <a:pPr algn="ctr"/>
                <a:r>
                  <a:rPr lang="vi-VN" sz="2530" dirty="0">
                    <a:solidFill>
                      <a:schemeClr val="bg1"/>
                    </a:solidFill>
                    <a:latin typeface="+mn-lt"/>
                    <a:ea typeface="+mn-ea"/>
                    <a:cs typeface="+mn-ea"/>
                    <a:sym typeface="+mn-lt"/>
                  </a:rPr>
                  <a:t>01</a:t>
                </a:r>
                <a:endParaRPr lang="en-US" sz="2530" dirty="0">
                  <a:solidFill>
                    <a:schemeClr val="bg1"/>
                  </a:solidFill>
                  <a:latin typeface="+mn-lt"/>
                  <a:ea typeface="+mn-ea"/>
                  <a:cs typeface="+mn-ea"/>
                  <a:sym typeface="+mn-lt"/>
                </a:endParaRPr>
              </a:p>
            </p:txBody>
          </p:sp>
          <p:sp>
            <p:nvSpPr>
              <p:cNvPr id="24" name="TextBox 23"/>
              <p:cNvSpPr txBox="1"/>
              <p:nvPr/>
            </p:nvSpPr>
            <p:spPr>
              <a:xfrm>
                <a:off x="3678869" y="1398222"/>
                <a:ext cx="346857" cy="395313"/>
              </a:xfrm>
              <a:prstGeom prst="rect">
                <a:avLst/>
              </a:prstGeom>
              <a:noFill/>
            </p:spPr>
            <p:txBody>
              <a:bodyPr wrap="none" rtlCol="0">
                <a:spAutoFit/>
              </a:bodyPr>
              <a:lstStyle/>
              <a:p>
                <a:r>
                  <a:rPr lang="vi-VN" sz="2110">
                    <a:solidFill>
                      <a:schemeClr val="bg1"/>
                    </a:solidFill>
                    <a:latin typeface="+mn-lt"/>
                    <a:ea typeface="+mn-ea"/>
                    <a:cs typeface="+mn-ea"/>
                    <a:sym typeface="+mn-lt"/>
                  </a:rPr>
                  <a:t>A</a:t>
                </a:r>
                <a:endParaRPr lang="en-US" sz="2110">
                  <a:solidFill>
                    <a:schemeClr val="bg1"/>
                  </a:solidFill>
                  <a:latin typeface="+mn-lt"/>
                  <a:ea typeface="+mn-ea"/>
                  <a:cs typeface="+mn-ea"/>
                  <a:sym typeface="+mn-lt"/>
                </a:endParaRPr>
              </a:p>
            </p:txBody>
          </p:sp>
        </p:grpSp>
      </p:grpSp>
      <p:grpSp>
        <p:nvGrpSpPr>
          <p:cNvPr id="42" name="Group 41"/>
          <p:cNvGrpSpPr/>
          <p:nvPr/>
        </p:nvGrpSpPr>
        <p:grpSpPr>
          <a:xfrm>
            <a:off x="7866286" y="4345558"/>
            <a:ext cx="3436486" cy="2528837"/>
            <a:chOff x="7458479" y="4120459"/>
            <a:chExt cx="3258477" cy="2397844"/>
          </a:xfrm>
        </p:grpSpPr>
        <p:sp>
          <p:nvSpPr>
            <p:cNvPr id="29" name="TextBox 28"/>
            <p:cNvSpPr txBox="1"/>
            <p:nvPr/>
          </p:nvSpPr>
          <p:spPr>
            <a:xfrm>
              <a:off x="7458480" y="5569356"/>
              <a:ext cx="3258476" cy="948947"/>
            </a:xfrm>
            <a:prstGeom prst="rect">
              <a:avLst/>
            </a:prstGeom>
            <a:noFill/>
          </p:spPr>
          <p:txBody>
            <a:bodyPr wrap="square" rtlCol="0">
              <a:spAutoFit/>
            </a:bodyPr>
            <a:lstStyle/>
            <a:p>
              <a:r>
                <a:rPr lang="en-US" sz="1475" b="1" dirty="0">
                  <a:solidFill>
                    <a:schemeClr val="bg1">
                      <a:lumMod val="50000"/>
                    </a:schemeClr>
                  </a:solidFill>
                  <a:latin typeface="+mn-lt"/>
                  <a:ea typeface="+mn-ea"/>
                  <a:cs typeface="+mn-ea"/>
                  <a:sym typeface="+mn-lt"/>
                </a:rPr>
                <a:t>Lorem ipsum dolor sit </a:t>
              </a:r>
              <a:r>
                <a:rPr lang="en-US" sz="1475" b="1" dirty="0" err="1">
                  <a:solidFill>
                    <a:schemeClr val="bg1">
                      <a:lumMod val="50000"/>
                    </a:schemeClr>
                  </a:solidFill>
                  <a:latin typeface="+mn-lt"/>
                  <a:ea typeface="+mn-ea"/>
                  <a:cs typeface="+mn-ea"/>
                  <a:sym typeface="+mn-lt"/>
                </a:rPr>
                <a:t>amet</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consectetur</a:t>
              </a:r>
              <a:r>
                <a:rPr lang="en-US" sz="1475" b="1"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adipiscing</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elit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Vestibulum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dignissim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nunc</a:t>
              </a:r>
              <a:r>
                <a:rPr lang="en-US" sz="1475" dirty="0">
                  <a:solidFill>
                    <a:schemeClr val="bg1">
                      <a:lumMod val="50000"/>
                    </a:schemeClr>
                  </a:solidFill>
                  <a:latin typeface="+mn-lt"/>
                  <a:ea typeface="+mn-ea"/>
                  <a:cs typeface="+mn-ea"/>
                  <a:sym typeface="+mn-lt"/>
                </a:rPr>
                <a:t> nisi, ac </a:t>
              </a:r>
              <a:r>
                <a:rPr lang="en-US" sz="1475" dirty="0" err="1">
                  <a:solidFill>
                    <a:schemeClr val="bg1">
                      <a:lumMod val="50000"/>
                    </a:schemeClr>
                  </a:solidFill>
                  <a:latin typeface="+mn-lt"/>
                  <a:ea typeface="+mn-ea"/>
                  <a:cs typeface="+mn-ea"/>
                  <a:sym typeface="+mn-lt"/>
                </a:rPr>
                <a:t>scelerisque</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nulla</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malesuada</a:t>
              </a:r>
              <a:r>
                <a:rPr lang="en-US" sz="1475" dirty="0">
                  <a:solidFill>
                    <a:schemeClr val="bg1">
                      <a:lumMod val="50000"/>
                    </a:schemeClr>
                  </a:solidFill>
                  <a:latin typeface="+mn-lt"/>
                  <a:ea typeface="+mn-ea"/>
                  <a:cs typeface="+mn-ea"/>
                  <a:sym typeface="+mn-lt"/>
                </a:rPr>
                <a:t> id. </a:t>
              </a:r>
            </a:p>
          </p:txBody>
        </p:sp>
        <p:grpSp>
          <p:nvGrpSpPr>
            <p:cNvPr id="39" name="Group 38"/>
            <p:cNvGrpSpPr/>
            <p:nvPr/>
          </p:nvGrpSpPr>
          <p:grpSpPr>
            <a:xfrm>
              <a:off x="7458479" y="4120459"/>
              <a:ext cx="1859250" cy="1560382"/>
              <a:chOff x="7458479" y="4120459"/>
              <a:chExt cx="1859250" cy="1560382"/>
            </a:xfrm>
          </p:grpSpPr>
          <p:grpSp>
            <p:nvGrpSpPr>
              <p:cNvPr id="25" name="Group 24"/>
              <p:cNvGrpSpPr/>
              <p:nvPr/>
            </p:nvGrpSpPr>
            <p:grpSpPr>
              <a:xfrm>
                <a:off x="7540443" y="4120459"/>
                <a:ext cx="1777286" cy="795448"/>
                <a:chOff x="2086376" y="1687131"/>
                <a:chExt cx="5319422" cy="2380778"/>
              </a:xfrm>
            </p:grpSpPr>
            <p:sp>
              <p:nvSpPr>
                <p:cNvPr id="26" name="Freeform 25"/>
                <p:cNvSpPr/>
                <p:nvPr/>
              </p:nvSpPr>
              <p:spPr>
                <a:xfrm>
                  <a:off x="2086376" y="1687131"/>
                  <a:ext cx="2562897" cy="2142754"/>
                </a:xfrm>
                <a:custGeom>
                  <a:avLst/>
                  <a:gdLst>
                    <a:gd name="connsiteX0" fmla="*/ 399255 w 2562897"/>
                    <a:gd name="connsiteY0" fmla="*/ 0 h 2142754"/>
                    <a:gd name="connsiteX1" fmla="*/ 2163642 w 2562897"/>
                    <a:gd name="connsiteY1" fmla="*/ 0 h 2142754"/>
                    <a:gd name="connsiteX2" fmla="*/ 2562897 w 2562897"/>
                    <a:gd name="connsiteY2" fmla="*/ 399255 h 2142754"/>
                    <a:gd name="connsiteX3" fmla="*/ 2562897 w 2562897"/>
                    <a:gd name="connsiteY3" fmla="*/ 1146210 h 2142754"/>
                    <a:gd name="connsiteX4" fmla="*/ 2163642 w 2562897"/>
                    <a:gd name="connsiteY4" fmla="*/ 1545465 h 2142754"/>
                    <a:gd name="connsiteX5" fmla="*/ 2077406 w 2562897"/>
                    <a:gd name="connsiteY5" fmla="*/ 1545465 h 2142754"/>
                    <a:gd name="connsiteX6" fmla="*/ 2199692 w 2562897"/>
                    <a:gd name="connsiteY6" fmla="*/ 2142754 h 2142754"/>
                    <a:gd name="connsiteX7" fmla="*/ 1604107 w 2562897"/>
                    <a:gd name="connsiteY7" fmla="*/ 1545465 h 2142754"/>
                    <a:gd name="connsiteX8" fmla="*/ 399255 w 2562897"/>
                    <a:gd name="connsiteY8" fmla="*/ 1545465 h 2142754"/>
                    <a:gd name="connsiteX9" fmla="*/ 0 w 2562897"/>
                    <a:gd name="connsiteY9" fmla="*/ 1146210 h 2142754"/>
                    <a:gd name="connsiteX10" fmla="*/ 0 w 2562897"/>
                    <a:gd name="connsiteY10" fmla="*/ 399255 h 2142754"/>
                    <a:gd name="connsiteX11" fmla="*/ 399255 w 2562897"/>
                    <a:gd name="connsiteY11" fmla="*/ 0 h 214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2897" h="2142754">
                      <a:moveTo>
                        <a:pt x="399255" y="0"/>
                      </a:moveTo>
                      <a:lnTo>
                        <a:pt x="2163642" y="0"/>
                      </a:lnTo>
                      <a:cubicBezTo>
                        <a:pt x="2384144" y="0"/>
                        <a:pt x="2562897" y="178753"/>
                        <a:pt x="2562897" y="399255"/>
                      </a:cubicBezTo>
                      <a:lnTo>
                        <a:pt x="2562897" y="1146210"/>
                      </a:lnTo>
                      <a:cubicBezTo>
                        <a:pt x="2562897" y="1366712"/>
                        <a:pt x="2384144" y="1545465"/>
                        <a:pt x="2163642" y="1545465"/>
                      </a:cubicBezTo>
                      <a:lnTo>
                        <a:pt x="2077406" y="1545465"/>
                      </a:lnTo>
                      <a:lnTo>
                        <a:pt x="2199692" y="2142754"/>
                      </a:lnTo>
                      <a:lnTo>
                        <a:pt x="1604107" y="1545465"/>
                      </a:lnTo>
                      <a:lnTo>
                        <a:pt x="399255" y="1545465"/>
                      </a:lnTo>
                      <a:cubicBezTo>
                        <a:pt x="178753" y="1545465"/>
                        <a:pt x="0" y="1366712"/>
                        <a:pt x="0" y="1146210"/>
                      </a:cubicBezTo>
                      <a:lnTo>
                        <a:pt x="0" y="399255"/>
                      </a:lnTo>
                      <a:cubicBezTo>
                        <a:pt x="0" y="178753"/>
                        <a:pt x="178753" y="0"/>
                        <a:pt x="399255" y="0"/>
                      </a:cubicBezTo>
                      <a:close/>
                    </a:path>
                  </a:pathLst>
                </a:custGeom>
                <a:solidFill>
                  <a:schemeClr val="accent4"/>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cs typeface="+mn-ea"/>
                    <a:sym typeface="+mn-lt"/>
                  </a:endParaRPr>
                </a:p>
              </p:txBody>
            </p:sp>
            <p:sp>
              <p:nvSpPr>
                <p:cNvPr id="27" name="Freeform 26"/>
                <p:cNvSpPr/>
                <p:nvPr/>
              </p:nvSpPr>
              <p:spPr>
                <a:xfrm>
                  <a:off x="4842901" y="1928782"/>
                  <a:ext cx="2562897" cy="2139127"/>
                </a:xfrm>
                <a:custGeom>
                  <a:avLst/>
                  <a:gdLst>
                    <a:gd name="connsiteX0" fmla="*/ 399255 w 2562897"/>
                    <a:gd name="connsiteY0" fmla="*/ 0 h 2139127"/>
                    <a:gd name="connsiteX1" fmla="*/ 2163642 w 2562897"/>
                    <a:gd name="connsiteY1" fmla="*/ 0 h 2139127"/>
                    <a:gd name="connsiteX2" fmla="*/ 2562897 w 2562897"/>
                    <a:gd name="connsiteY2" fmla="*/ 399255 h 2139127"/>
                    <a:gd name="connsiteX3" fmla="*/ 2562897 w 2562897"/>
                    <a:gd name="connsiteY3" fmla="*/ 1146210 h 2139127"/>
                    <a:gd name="connsiteX4" fmla="*/ 2163642 w 2562897"/>
                    <a:gd name="connsiteY4" fmla="*/ 1545465 h 2139127"/>
                    <a:gd name="connsiteX5" fmla="*/ 1018896 w 2562897"/>
                    <a:gd name="connsiteY5" fmla="*/ 1545465 h 2139127"/>
                    <a:gd name="connsiteX6" fmla="*/ 385922 w 2562897"/>
                    <a:gd name="connsiteY6" fmla="*/ 2139127 h 2139127"/>
                    <a:gd name="connsiteX7" fmla="*/ 524075 w 2562897"/>
                    <a:gd name="connsiteY7" fmla="*/ 1545465 h 2139127"/>
                    <a:gd name="connsiteX8" fmla="*/ 399255 w 2562897"/>
                    <a:gd name="connsiteY8" fmla="*/ 1545465 h 2139127"/>
                    <a:gd name="connsiteX9" fmla="*/ 0 w 2562897"/>
                    <a:gd name="connsiteY9" fmla="*/ 1146210 h 2139127"/>
                    <a:gd name="connsiteX10" fmla="*/ 0 w 2562897"/>
                    <a:gd name="connsiteY10" fmla="*/ 399255 h 2139127"/>
                    <a:gd name="connsiteX11" fmla="*/ 399255 w 2562897"/>
                    <a:gd name="connsiteY11" fmla="*/ 0 h 213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2897" h="2139127">
                      <a:moveTo>
                        <a:pt x="399255" y="0"/>
                      </a:moveTo>
                      <a:lnTo>
                        <a:pt x="2163642" y="0"/>
                      </a:lnTo>
                      <a:cubicBezTo>
                        <a:pt x="2384144" y="0"/>
                        <a:pt x="2562897" y="178753"/>
                        <a:pt x="2562897" y="399255"/>
                      </a:cubicBezTo>
                      <a:lnTo>
                        <a:pt x="2562897" y="1146210"/>
                      </a:lnTo>
                      <a:cubicBezTo>
                        <a:pt x="2562897" y="1366712"/>
                        <a:pt x="2384144" y="1545465"/>
                        <a:pt x="2163642" y="1545465"/>
                      </a:cubicBezTo>
                      <a:lnTo>
                        <a:pt x="1018896" y="1545465"/>
                      </a:lnTo>
                      <a:lnTo>
                        <a:pt x="385922" y="2139127"/>
                      </a:lnTo>
                      <a:lnTo>
                        <a:pt x="524075" y="1545465"/>
                      </a:lnTo>
                      <a:lnTo>
                        <a:pt x="399255" y="1545465"/>
                      </a:lnTo>
                      <a:cubicBezTo>
                        <a:pt x="178753" y="1545465"/>
                        <a:pt x="0" y="1366712"/>
                        <a:pt x="0" y="1146210"/>
                      </a:cubicBezTo>
                      <a:lnTo>
                        <a:pt x="0" y="399255"/>
                      </a:lnTo>
                      <a:cubicBezTo>
                        <a:pt x="0" y="178753"/>
                        <a:pt x="178753" y="0"/>
                        <a:pt x="399255" y="0"/>
                      </a:cubicBezTo>
                      <a:close/>
                    </a:path>
                  </a:pathLst>
                </a:custGeom>
                <a:solidFill>
                  <a:schemeClr val="accent4"/>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cs typeface="+mn-ea"/>
                    <a:sym typeface="+mn-lt"/>
                  </a:endParaRPr>
                </a:p>
              </p:txBody>
            </p:sp>
          </p:grpSp>
          <p:sp>
            <p:nvSpPr>
              <p:cNvPr id="28" name="TextBox 27"/>
              <p:cNvSpPr txBox="1"/>
              <p:nvPr/>
            </p:nvSpPr>
            <p:spPr>
              <a:xfrm>
                <a:off x="7458479" y="4854647"/>
                <a:ext cx="1406274" cy="826194"/>
              </a:xfrm>
              <a:prstGeom prst="rect">
                <a:avLst/>
              </a:prstGeom>
              <a:noFill/>
            </p:spPr>
            <p:txBody>
              <a:bodyPr wrap="none" rtlCol="0">
                <a:spAutoFit/>
              </a:bodyPr>
              <a:lstStyle/>
              <a:p>
                <a:r>
                  <a:rPr lang="vi-VN" sz="5060">
                    <a:solidFill>
                      <a:schemeClr val="accent4"/>
                    </a:solidFill>
                    <a:latin typeface="+mn-lt"/>
                    <a:ea typeface="+mn-ea"/>
                    <a:cs typeface="+mn-ea"/>
                    <a:sym typeface="+mn-lt"/>
                  </a:rPr>
                  <a:t>93%</a:t>
                </a:r>
                <a:endParaRPr lang="en-US" sz="5060">
                  <a:solidFill>
                    <a:schemeClr val="accent4"/>
                  </a:solidFill>
                  <a:latin typeface="+mn-lt"/>
                  <a:ea typeface="+mn-ea"/>
                  <a:cs typeface="+mn-ea"/>
                  <a:sym typeface="+mn-lt"/>
                </a:endParaRPr>
              </a:p>
            </p:txBody>
          </p:sp>
          <p:sp>
            <p:nvSpPr>
              <p:cNvPr id="30" name="TextBox 29"/>
              <p:cNvSpPr txBox="1"/>
              <p:nvPr/>
            </p:nvSpPr>
            <p:spPr>
              <a:xfrm>
                <a:off x="7680543" y="4153016"/>
                <a:ext cx="518613" cy="456842"/>
              </a:xfrm>
              <a:prstGeom prst="rect">
                <a:avLst/>
              </a:prstGeom>
              <a:noFill/>
            </p:spPr>
            <p:txBody>
              <a:bodyPr wrap="none" rtlCol="0">
                <a:spAutoFit/>
              </a:bodyPr>
              <a:lstStyle/>
              <a:p>
                <a:pPr algn="ctr"/>
                <a:r>
                  <a:rPr lang="vi-VN" sz="2530" dirty="0">
                    <a:solidFill>
                      <a:schemeClr val="bg1"/>
                    </a:solidFill>
                    <a:latin typeface="+mn-lt"/>
                    <a:ea typeface="+mn-ea"/>
                    <a:cs typeface="+mn-ea"/>
                    <a:sym typeface="+mn-lt"/>
                  </a:rPr>
                  <a:t>04</a:t>
                </a:r>
                <a:endParaRPr lang="en-US" sz="2530" dirty="0">
                  <a:solidFill>
                    <a:schemeClr val="bg1"/>
                  </a:solidFill>
                  <a:latin typeface="+mn-lt"/>
                  <a:ea typeface="+mn-ea"/>
                  <a:cs typeface="+mn-ea"/>
                  <a:sym typeface="+mn-lt"/>
                </a:endParaRPr>
              </a:p>
            </p:txBody>
          </p:sp>
          <p:sp>
            <p:nvSpPr>
              <p:cNvPr id="31" name="TextBox 30"/>
              <p:cNvSpPr txBox="1"/>
              <p:nvPr/>
            </p:nvSpPr>
            <p:spPr>
              <a:xfrm>
                <a:off x="8729120" y="4278364"/>
                <a:ext cx="360536" cy="395313"/>
              </a:xfrm>
              <a:prstGeom prst="rect">
                <a:avLst/>
              </a:prstGeom>
              <a:noFill/>
            </p:spPr>
            <p:txBody>
              <a:bodyPr wrap="none" rtlCol="0">
                <a:spAutoFit/>
              </a:bodyPr>
              <a:lstStyle/>
              <a:p>
                <a:r>
                  <a:rPr lang="vi-VN" sz="2110">
                    <a:solidFill>
                      <a:schemeClr val="bg1"/>
                    </a:solidFill>
                    <a:latin typeface="+mn-lt"/>
                    <a:ea typeface="+mn-ea"/>
                    <a:cs typeface="+mn-ea"/>
                    <a:sym typeface="+mn-lt"/>
                  </a:rPr>
                  <a:t>D</a:t>
                </a:r>
                <a:endParaRPr lang="en-US" sz="2110">
                  <a:solidFill>
                    <a:schemeClr val="bg1"/>
                  </a:solidFill>
                  <a:latin typeface="+mn-lt"/>
                  <a:ea typeface="+mn-ea"/>
                  <a:cs typeface="+mn-ea"/>
                  <a:sym typeface="+mn-lt"/>
                </a:endParaRPr>
              </a:p>
            </p:txBody>
          </p:sp>
        </p:grpSp>
      </p:grpSp>
      <p:grpSp>
        <p:nvGrpSpPr>
          <p:cNvPr id="41" name="Group 40"/>
          <p:cNvGrpSpPr/>
          <p:nvPr/>
        </p:nvGrpSpPr>
        <p:grpSpPr>
          <a:xfrm>
            <a:off x="7866286" y="1308075"/>
            <a:ext cx="3436486" cy="2528837"/>
            <a:chOff x="7458479" y="1240317"/>
            <a:chExt cx="3258477" cy="2397844"/>
          </a:xfrm>
        </p:grpSpPr>
        <p:sp>
          <p:nvSpPr>
            <p:cNvPr id="36" name="TextBox 35"/>
            <p:cNvSpPr txBox="1"/>
            <p:nvPr/>
          </p:nvSpPr>
          <p:spPr>
            <a:xfrm>
              <a:off x="7458480" y="2689214"/>
              <a:ext cx="3258476" cy="948947"/>
            </a:xfrm>
            <a:prstGeom prst="rect">
              <a:avLst/>
            </a:prstGeom>
            <a:noFill/>
          </p:spPr>
          <p:txBody>
            <a:bodyPr wrap="square" rtlCol="0">
              <a:spAutoFit/>
            </a:bodyPr>
            <a:lstStyle/>
            <a:p>
              <a:r>
                <a:rPr lang="en-US" sz="1475" b="1" dirty="0">
                  <a:solidFill>
                    <a:schemeClr val="bg1">
                      <a:lumMod val="50000"/>
                    </a:schemeClr>
                  </a:solidFill>
                  <a:latin typeface="+mn-lt"/>
                  <a:ea typeface="+mn-ea"/>
                  <a:cs typeface="+mn-ea"/>
                  <a:sym typeface="+mn-lt"/>
                </a:rPr>
                <a:t>Lorem ipsum dolor sit </a:t>
              </a:r>
              <a:r>
                <a:rPr lang="en-US" sz="1475" b="1" dirty="0" err="1">
                  <a:solidFill>
                    <a:schemeClr val="bg1">
                      <a:lumMod val="50000"/>
                    </a:schemeClr>
                  </a:solidFill>
                  <a:latin typeface="+mn-lt"/>
                  <a:ea typeface="+mn-ea"/>
                  <a:cs typeface="+mn-ea"/>
                  <a:sym typeface="+mn-lt"/>
                </a:rPr>
                <a:t>amet</a:t>
              </a:r>
              <a:r>
                <a:rPr lang="en-US" sz="1475" b="1" dirty="0">
                  <a:solidFill>
                    <a:schemeClr val="bg1">
                      <a:lumMod val="50000"/>
                    </a:schemeClr>
                  </a:solidFill>
                  <a:latin typeface="+mn-lt"/>
                  <a:ea typeface="+mn-ea"/>
                  <a:cs typeface="+mn-ea"/>
                  <a:sym typeface="+mn-lt"/>
                </a:rPr>
                <a:t>, </a:t>
              </a:r>
              <a:r>
                <a:rPr lang="en-US" sz="1475" b="1" dirty="0" err="1">
                  <a:solidFill>
                    <a:schemeClr val="bg1">
                      <a:lumMod val="50000"/>
                    </a:schemeClr>
                  </a:solidFill>
                  <a:latin typeface="+mn-lt"/>
                  <a:ea typeface="+mn-ea"/>
                  <a:cs typeface="+mn-ea"/>
                  <a:sym typeface="+mn-lt"/>
                </a:rPr>
                <a:t>consectetur</a:t>
              </a:r>
              <a:r>
                <a:rPr lang="en-US" sz="1475" b="1"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adipiscing</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elit</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Vestibulum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dignissim</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nunc</a:t>
              </a:r>
              <a:r>
                <a:rPr lang="en-US" sz="1475" dirty="0">
                  <a:solidFill>
                    <a:schemeClr val="bg1">
                      <a:lumMod val="50000"/>
                    </a:schemeClr>
                  </a:solidFill>
                  <a:latin typeface="+mn-lt"/>
                  <a:ea typeface="+mn-ea"/>
                  <a:cs typeface="+mn-ea"/>
                  <a:sym typeface="+mn-lt"/>
                </a:rPr>
                <a:t> nisi, ac </a:t>
              </a:r>
              <a:r>
                <a:rPr lang="en-US" sz="1475" dirty="0" err="1">
                  <a:solidFill>
                    <a:schemeClr val="bg1">
                      <a:lumMod val="50000"/>
                    </a:schemeClr>
                  </a:solidFill>
                  <a:latin typeface="+mn-lt"/>
                  <a:ea typeface="+mn-ea"/>
                  <a:cs typeface="+mn-ea"/>
                  <a:sym typeface="+mn-lt"/>
                </a:rPr>
                <a:t>scelerisque</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nulla</a:t>
              </a:r>
              <a:r>
                <a:rPr lang="en-US" sz="1475" dirty="0">
                  <a:solidFill>
                    <a:schemeClr val="bg1">
                      <a:lumMod val="50000"/>
                    </a:schemeClr>
                  </a:solidFill>
                  <a:latin typeface="+mn-lt"/>
                  <a:ea typeface="+mn-ea"/>
                  <a:cs typeface="+mn-ea"/>
                  <a:sym typeface="+mn-lt"/>
                </a:rPr>
                <a:t> </a:t>
              </a:r>
              <a:r>
                <a:rPr lang="en-US" sz="1475" dirty="0" err="1">
                  <a:solidFill>
                    <a:schemeClr val="bg1">
                      <a:lumMod val="50000"/>
                    </a:schemeClr>
                  </a:solidFill>
                  <a:latin typeface="+mn-lt"/>
                  <a:ea typeface="+mn-ea"/>
                  <a:cs typeface="+mn-ea"/>
                  <a:sym typeface="+mn-lt"/>
                </a:rPr>
                <a:t>malesuada</a:t>
              </a:r>
              <a:r>
                <a:rPr lang="en-US" sz="1475" dirty="0">
                  <a:solidFill>
                    <a:schemeClr val="bg1">
                      <a:lumMod val="50000"/>
                    </a:schemeClr>
                  </a:solidFill>
                  <a:latin typeface="+mn-lt"/>
                  <a:ea typeface="+mn-ea"/>
                  <a:cs typeface="+mn-ea"/>
                  <a:sym typeface="+mn-lt"/>
                </a:rPr>
                <a:t> id. </a:t>
              </a:r>
            </a:p>
          </p:txBody>
        </p:sp>
        <p:grpSp>
          <p:nvGrpSpPr>
            <p:cNvPr id="9" name="Group 8"/>
            <p:cNvGrpSpPr/>
            <p:nvPr/>
          </p:nvGrpSpPr>
          <p:grpSpPr>
            <a:xfrm>
              <a:off x="7458479" y="1240317"/>
              <a:ext cx="1859250" cy="1560382"/>
              <a:chOff x="7458479" y="1240317"/>
              <a:chExt cx="1859250" cy="1560382"/>
            </a:xfrm>
          </p:grpSpPr>
          <p:grpSp>
            <p:nvGrpSpPr>
              <p:cNvPr id="32" name="Group 31"/>
              <p:cNvGrpSpPr/>
              <p:nvPr/>
            </p:nvGrpSpPr>
            <p:grpSpPr>
              <a:xfrm>
                <a:off x="7540443" y="1240317"/>
                <a:ext cx="1777286" cy="795448"/>
                <a:chOff x="2086376" y="1687131"/>
                <a:chExt cx="5319422" cy="2380778"/>
              </a:xfrm>
            </p:grpSpPr>
            <p:sp>
              <p:nvSpPr>
                <p:cNvPr id="33" name="Freeform 32"/>
                <p:cNvSpPr/>
                <p:nvPr/>
              </p:nvSpPr>
              <p:spPr>
                <a:xfrm>
                  <a:off x="2086376" y="1687131"/>
                  <a:ext cx="2562897" cy="2142754"/>
                </a:xfrm>
                <a:custGeom>
                  <a:avLst/>
                  <a:gdLst>
                    <a:gd name="connsiteX0" fmla="*/ 399255 w 2562897"/>
                    <a:gd name="connsiteY0" fmla="*/ 0 h 2142754"/>
                    <a:gd name="connsiteX1" fmla="*/ 2163642 w 2562897"/>
                    <a:gd name="connsiteY1" fmla="*/ 0 h 2142754"/>
                    <a:gd name="connsiteX2" fmla="*/ 2562897 w 2562897"/>
                    <a:gd name="connsiteY2" fmla="*/ 399255 h 2142754"/>
                    <a:gd name="connsiteX3" fmla="*/ 2562897 w 2562897"/>
                    <a:gd name="connsiteY3" fmla="*/ 1146210 h 2142754"/>
                    <a:gd name="connsiteX4" fmla="*/ 2163642 w 2562897"/>
                    <a:gd name="connsiteY4" fmla="*/ 1545465 h 2142754"/>
                    <a:gd name="connsiteX5" fmla="*/ 2077406 w 2562897"/>
                    <a:gd name="connsiteY5" fmla="*/ 1545465 h 2142754"/>
                    <a:gd name="connsiteX6" fmla="*/ 2199692 w 2562897"/>
                    <a:gd name="connsiteY6" fmla="*/ 2142754 h 2142754"/>
                    <a:gd name="connsiteX7" fmla="*/ 1604107 w 2562897"/>
                    <a:gd name="connsiteY7" fmla="*/ 1545465 h 2142754"/>
                    <a:gd name="connsiteX8" fmla="*/ 399255 w 2562897"/>
                    <a:gd name="connsiteY8" fmla="*/ 1545465 h 2142754"/>
                    <a:gd name="connsiteX9" fmla="*/ 0 w 2562897"/>
                    <a:gd name="connsiteY9" fmla="*/ 1146210 h 2142754"/>
                    <a:gd name="connsiteX10" fmla="*/ 0 w 2562897"/>
                    <a:gd name="connsiteY10" fmla="*/ 399255 h 2142754"/>
                    <a:gd name="connsiteX11" fmla="*/ 399255 w 2562897"/>
                    <a:gd name="connsiteY11" fmla="*/ 0 h 214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2897" h="2142754">
                      <a:moveTo>
                        <a:pt x="399255" y="0"/>
                      </a:moveTo>
                      <a:lnTo>
                        <a:pt x="2163642" y="0"/>
                      </a:lnTo>
                      <a:cubicBezTo>
                        <a:pt x="2384144" y="0"/>
                        <a:pt x="2562897" y="178753"/>
                        <a:pt x="2562897" y="399255"/>
                      </a:cubicBezTo>
                      <a:lnTo>
                        <a:pt x="2562897" y="1146210"/>
                      </a:lnTo>
                      <a:cubicBezTo>
                        <a:pt x="2562897" y="1366712"/>
                        <a:pt x="2384144" y="1545465"/>
                        <a:pt x="2163642" y="1545465"/>
                      </a:cubicBezTo>
                      <a:lnTo>
                        <a:pt x="2077406" y="1545465"/>
                      </a:lnTo>
                      <a:lnTo>
                        <a:pt x="2199692" y="2142754"/>
                      </a:lnTo>
                      <a:lnTo>
                        <a:pt x="1604107" y="1545465"/>
                      </a:lnTo>
                      <a:lnTo>
                        <a:pt x="399255" y="1545465"/>
                      </a:lnTo>
                      <a:cubicBezTo>
                        <a:pt x="178753" y="1545465"/>
                        <a:pt x="0" y="1366712"/>
                        <a:pt x="0" y="1146210"/>
                      </a:cubicBezTo>
                      <a:lnTo>
                        <a:pt x="0" y="399255"/>
                      </a:lnTo>
                      <a:cubicBezTo>
                        <a:pt x="0" y="178753"/>
                        <a:pt x="178753" y="0"/>
                        <a:pt x="399255" y="0"/>
                      </a:cubicBezTo>
                      <a:close/>
                    </a:path>
                  </a:pathLst>
                </a:custGeom>
                <a:solidFill>
                  <a:schemeClr val="accent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cs typeface="+mn-ea"/>
                    <a:sym typeface="+mn-lt"/>
                  </a:endParaRPr>
                </a:p>
              </p:txBody>
            </p:sp>
            <p:sp>
              <p:nvSpPr>
                <p:cNvPr id="34" name="Freeform 33"/>
                <p:cNvSpPr/>
                <p:nvPr/>
              </p:nvSpPr>
              <p:spPr>
                <a:xfrm>
                  <a:off x="4842901" y="1928782"/>
                  <a:ext cx="2562897" cy="2139127"/>
                </a:xfrm>
                <a:custGeom>
                  <a:avLst/>
                  <a:gdLst>
                    <a:gd name="connsiteX0" fmla="*/ 399255 w 2562897"/>
                    <a:gd name="connsiteY0" fmla="*/ 0 h 2139127"/>
                    <a:gd name="connsiteX1" fmla="*/ 2163642 w 2562897"/>
                    <a:gd name="connsiteY1" fmla="*/ 0 h 2139127"/>
                    <a:gd name="connsiteX2" fmla="*/ 2562897 w 2562897"/>
                    <a:gd name="connsiteY2" fmla="*/ 399255 h 2139127"/>
                    <a:gd name="connsiteX3" fmla="*/ 2562897 w 2562897"/>
                    <a:gd name="connsiteY3" fmla="*/ 1146210 h 2139127"/>
                    <a:gd name="connsiteX4" fmla="*/ 2163642 w 2562897"/>
                    <a:gd name="connsiteY4" fmla="*/ 1545465 h 2139127"/>
                    <a:gd name="connsiteX5" fmla="*/ 1018896 w 2562897"/>
                    <a:gd name="connsiteY5" fmla="*/ 1545465 h 2139127"/>
                    <a:gd name="connsiteX6" fmla="*/ 385922 w 2562897"/>
                    <a:gd name="connsiteY6" fmla="*/ 2139127 h 2139127"/>
                    <a:gd name="connsiteX7" fmla="*/ 524075 w 2562897"/>
                    <a:gd name="connsiteY7" fmla="*/ 1545465 h 2139127"/>
                    <a:gd name="connsiteX8" fmla="*/ 399255 w 2562897"/>
                    <a:gd name="connsiteY8" fmla="*/ 1545465 h 2139127"/>
                    <a:gd name="connsiteX9" fmla="*/ 0 w 2562897"/>
                    <a:gd name="connsiteY9" fmla="*/ 1146210 h 2139127"/>
                    <a:gd name="connsiteX10" fmla="*/ 0 w 2562897"/>
                    <a:gd name="connsiteY10" fmla="*/ 399255 h 2139127"/>
                    <a:gd name="connsiteX11" fmla="*/ 399255 w 2562897"/>
                    <a:gd name="connsiteY11" fmla="*/ 0 h 213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2897" h="2139127">
                      <a:moveTo>
                        <a:pt x="399255" y="0"/>
                      </a:moveTo>
                      <a:lnTo>
                        <a:pt x="2163642" y="0"/>
                      </a:lnTo>
                      <a:cubicBezTo>
                        <a:pt x="2384144" y="0"/>
                        <a:pt x="2562897" y="178753"/>
                        <a:pt x="2562897" y="399255"/>
                      </a:cubicBezTo>
                      <a:lnTo>
                        <a:pt x="2562897" y="1146210"/>
                      </a:lnTo>
                      <a:cubicBezTo>
                        <a:pt x="2562897" y="1366712"/>
                        <a:pt x="2384144" y="1545465"/>
                        <a:pt x="2163642" y="1545465"/>
                      </a:cubicBezTo>
                      <a:lnTo>
                        <a:pt x="1018896" y="1545465"/>
                      </a:lnTo>
                      <a:lnTo>
                        <a:pt x="385922" y="2139127"/>
                      </a:lnTo>
                      <a:lnTo>
                        <a:pt x="524075" y="1545465"/>
                      </a:lnTo>
                      <a:lnTo>
                        <a:pt x="399255" y="1545465"/>
                      </a:lnTo>
                      <a:cubicBezTo>
                        <a:pt x="178753" y="1545465"/>
                        <a:pt x="0" y="1366712"/>
                        <a:pt x="0" y="1146210"/>
                      </a:cubicBezTo>
                      <a:lnTo>
                        <a:pt x="0" y="399255"/>
                      </a:lnTo>
                      <a:cubicBezTo>
                        <a:pt x="0" y="178753"/>
                        <a:pt x="178753" y="0"/>
                        <a:pt x="399255" y="0"/>
                      </a:cubicBezTo>
                      <a:close/>
                    </a:path>
                  </a:pathLst>
                </a:custGeom>
                <a:solidFill>
                  <a:schemeClr val="accent2"/>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cs typeface="+mn-ea"/>
                    <a:sym typeface="+mn-lt"/>
                  </a:endParaRPr>
                </a:p>
              </p:txBody>
            </p:sp>
          </p:grpSp>
          <p:sp>
            <p:nvSpPr>
              <p:cNvPr id="35" name="TextBox 34"/>
              <p:cNvSpPr txBox="1"/>
              <p:nvPr/>
            </p:nvSpPr>
            <p:spPr>
              <a:xfrm>
                <a:off x="7458479" y="1974505"/>
                <a:ext cx="1406274" cy="826194"/>
              </a:xfrm>
              <a:prstGeom prst="rect">
                <a:avLst/>
              </a:prstGeom>
              <a:noFill/>
            </p:spPr>
            <p:txBody>
              <a:bodyPr wrap="none" rtlCol="0">
                <a:spAutoFit/>
              </a:bodyPr>
              <a:lstStyle/>
              <a:p>
                <a:r>
                  <a:rPr lang="vi-VN" sz="5060" dirty="0">
                    <a:solidFill>
                      <a:schemeClr val="accent2"/>
                    </a:solidFill>
                    <a:latin typeface="+mn-lt"/>
                    <a:ea typeface="+mn-ea"/>
                    <a:cs typeface="+mn-ea"/>
                    <a:sym typeface="+mn-lt"/>
                  </a:rPr>
                  <a:t>36%</a:t>
                </a:r>
                <a:endParaRPr lang="en-US" sz="5060" dirty="0">
                  <a:solidFill>
                    <a:schemeClr val="accent2"/>
                  </a:solidFill>
                  <a:latin typeface="+mn-lt"/>
                  <a:ea typeface="+mn-ea"/>
                  <a:cs typeface="+mn-ea"/>
                  <a:sym typeface="+mn-lt"/>
                </a:endParaRPr>
              </a:p>
            </p:txBody>
          </p:sp>
          <p:sp>
            <p:nvSpPr>
              <p:cNvPr id="37" name="TextBox 36"/>
              <p:cNvSpPr txBox="1"/>
              <p:nvPr/>
            </p:nvSpPr>
            <p:spPr>
              <a:xfrm>
                <a:off x="7680543" y="1272874"/>
                <a:ext cx="518613" cy="456842"/>
              </a:xfrm>
              <a:prstGeom prst="rect">
                <a:avLst/>
              </a:prstGeom>
              <a:noFill/>
            </p:spPr>
            <p:txBody>
              <a:bodyPr wrap="none" rtlCol="0">
                <a:spAutoFit/>
              </a:bodyPr>
              <a:lstStyle/>
              <a:p>
                <a:pPr algn="ctr"/>
                <a:r>
                  <a:rPr lang="vi-VN" sz="2530" dirty="0">
                    <a:solidFill>
                      <a:schemeClr val="bg1"/>
                    </a:solidFill>
                    <a:latin typeface="+mn-lt"/>
                    <a:ea typeface="+mn-ea"/>
                    <a:cs typeface="+mn-ea"/>
                    <a:sym typeface="+mn-lt"/>
                  </a:rPr>
                  <a:t>02</a:t>
                </a:r>
                <a:endParaRPr lang="en-US" sz="2530" dirty="0">
                  <a:solidFill>
                    <a:schemeClr val="bg1"/>
                  </a:solidFill>
                  <a:latin typeface="+mn-lt"/>
                  <a:ea typeface="+mn-ea"/>
                  <a:cs typeface="+mn-ea"/>
                  <a:sym typeface="+mn-lt"/>
                </a:endParaRPr>
              </a:p>
            </p:txBody>
          </p:sp>
          <p:sp>
            <p:nvSpPr>
              <p:cNvPr id="38" name="TextBox 37"/>
              <p:cNvSpPr txBox="1"/>
              <p:nvPr/>
            </p:nvSpPr>
            <p:spPr>
              <a:xfrm>
                <a:off x="8729120" y="1398222"/>
                <a:ext cx="346857" cy="395313"/>
              </a:xfrm>
              <a:prstGeom prst="rect">
                <a:avLst/>
              </a:prstGeom>
              <a:noFill/>
            </p:spPr>
            <p:txBody>
              <a:bodyPr wrap="none" rtlCol="0">
                <a:spAutoFit/>
              </a:bodyPr>
              <a:lstStyle/>
              <a:p>
                <a:r>
                  <a:rPr lang="vi-VN" sz="2110">
                    <a:solidFill>
                      <a:schemeClr val="bg1"/>
                    </a:solidFill>
                    <a:latin typeface="+mn-lt"/>
                    <a:ea typeface="+mn-ea"/>
                    <a:cs typeface="+mn-ea"/>
                    <a:sym typeface="+mn-lt"/>
                  </a:rPr>
                  <a:t>B</a:t>
                </a:r>
                <a:endParaRPr lang="en-US" sz="2110">
                  <a:solidFill>
                    <a:schemeClr val="bg1"/>
                  </a:solidFill>
                  <a:latin typeface="+mn-lt"/>
                  <a:ea typeface="+mn-ea"/>
                  <a:cs typeface="+mn-ea"/>
                  <a:sym typeface="+mn-lt"/>
                </a:endParaRPr>
              </a:p>
            </p:txBody>
          </p:sp>
        </p:grpSp>
      </p:grpSp>
      <p:sp>
        <p:nvSpPr>
          <p:cNvPr id="5" name="Freeform 5"/>
          <p:cNvSpPr>
            <a:spLocks noEditPoints="1"/>
          </p:cNvSpPr>
          <p:nvPr/>
        </p:nvSpPr>
        <p:spPr bwMode="auto">
          <a:xfrm>
            <a:off x="6495498" y="4784289"/>
            <a:ext cx="1147702" cy="2006366"/>
          </a:xfrm>
          <a:custGeom>
            <a:avLst/>
            <a:gdLst>
              <a:gd name="T0" fmla="*/ 155 w 517"/>
              <a:gd name="T1" fmla="*/ 143 h 903"/>
              <a:gd name="T2" fmla="*/ 124 w 517"/>
              <a:gd name="T3" fmla="*/ 204 h 903"/>
              <a:gd name="T4" fmla="*/ 201 w 517"/>
              <a:gd name="T5" fmla="*/ 294 h 903"/>
              <a:gd name="T6" fmla="*/ 231 w 517"/>
              <a:gd name="T7" fmla="*/ 290 h 903"/>
              <a:gd name="T8" fmla="*/ 332 w 517"/>
              <a:gd name="T9" fmla="*/ 287 h 903"/>
              <a:gd name="T10" fmla="*/ 403 w 517"/>
              <a:gd name="T11" fmla="*/ 143 h 903"/>
              <a:gd name="T12" fmla="*/ 362 w 517"/>
              <a:gd name="T13" fmla="*/ 94 h 903"/>
              <a:gd name="T14" fmla="*/ 360 w 517"/>
              <a:gd name="T15" fmla="*/ 61 h 903"/>
              <a:gd name="T16" fmla="*/ 374 w 517"/>
              <a:gd name="T17" fmla="*/ 10 h 903"/>
              <a:gd name="T18" fmla="*/ 461 w 517"/>
              <a:gd name="T19" fmla="*/ 11 h 903"/>
              <a:gd name="T20" fmla="*/ 467 w 517"/>
              <a:gd name="T21" fmla="*/ 118 h 903"/>
              <a:gd name="T22" fmla="*/ 486 w 517"/>
              <a:gd name="T23" fmla="*/ 155 h 903"/>
              <a:gd name="T24" fmla="*/ 488 w 517"/>
              <a:gd name="T25" fmla="*/ 533 h 903"/>
              <a:gd name="T26" fmla="*/ 448 w 517"/>
              <a:gd name="T27" fmla="*/ 818 h 903"/>
              <a:gd name="T28" fmla="*/ 408 w 517"/>
              <a:gd name="T29" fmla="*/ 896 h 903"/>
              <a:gd name="T30" fmla="*/ 329 w 517"/>
              <a:gd name="T31" fmla="*/ 861 h 903"/>
              <a:gd name="T32" fmla="*/ 294 w 517"/>
              <a:gd name="T33" fmla="*/ 831 h 903"/>
              <a:gd name="T34" fmla="*/ 361 w 517"/>
              <a:gd name="T35" fmla="*/ 805 h 903"/>
              <a:gd name="T36" fmla="*/ 331 w 517"/>
              <a:gd name="T37" fmla="*/ 527 h 903"/>
              <a:gd name="T38" fmla="*/ 324 w 517"/>
              <a:gd name="T39" fmla="*/ 343 h 903"/>
              <a:gd name="T40" fmla="*/ 259 w 517"/>
              <a:gd name="T41" fmla="*/ 326 h 903"/>
              <a:gd name="T42" fmla="*/ 226 w 517"/>
              <a:gd name="T43" fmla="*/ 351 h 903"/>
              <a:gd name="T44" fmla="*/ 192 w 517"/>
              <a:gd name="T45" fmla="*/ 328 h 903"/>
              <a:gd name="T46" fmla="*/ 204 w 517"/>
              <a:gd name="T47" fmla="*/ 483 h 903"/>
              <a:gd name="T48" fmla="*/ 211 w 517"/>
              <a:gd name="T49" fmla="*/ 658 h 903"/>
              <a:gd name="T50" fmla="*/ 257 w 517"/>
              <a:gd name="T51" fmla="*/ 835 h 903"/>
              <a:gd name="T52" fmla="*/ 192 w 517"/>
              <a:gd name="T53" fmla="*/ 829 h 903"/>
              <a:gd name="T54" fmla="*/ 99 w 517"/>
              <a:gd name="T55" fmla="*/ 538 h 903"/>
              <a:gd name="T56" fmla="*/ 84 w 517"/>
              <a:gd name="T57" fmla="*/ 722 h 903"/>
              <a:gd name="T58" fmla="*/ 104 w 517"/>
              <a:gd name="T59" fmla="*/ 824 h 903"/>
              <a:gd name="T60" fmla="*/ 39 w 517"/>
              <a:gd name="T61" fmla="*/ 763 h 903"/>
              <a:gd name="T62" fmla="*/ 33 w 517"/>
              <a:gd name="T63" fmla="*/ 425 h 903"/>
              <a:gd name="T64" fmla="*/ 49 w 517"/>
              <a:gd name="T65" fmla="*/ 360 h 903"/>
              <a:gd name="T66" fmla="*/ 47 w 517"/>
              <a:gd name="T67" fmla="*/ 204 h 903"/>
              <a:gd name="T68" fmla="*/ 54 w 517"/>
              <a:gd name="T69" fmla="*/ 153 h 903"/>
              <a:gd name="T70" fmla="*/ 82 w 517"/>
              <a:gd name="T71" fmla="*/ 91 h 903"/>
              <a:gd name="T72" fmla="*/ 128 w 517"/>
              <a:gd name="T73" fmla="*/ 87 h 903"/>
              <a:gd name="T74" fmla="*/ 152 w 517"/>
              <a:gd name="T75" fmla="*/ 288 h 903"/>
              <a:gd name="T76" fmla="*/ 90 w 517"/>
              <a:gd name="T77" fmla="*/ 297 h 903"/>
              <a:gd name="T78" fmla="*/ 165 w 517"/>
              <a:gd name="T79" fmla="*/ 296 h 903"/>
              <a:gd name="T80" fmla="*/ 155 w 517"/>
              <a:gd name="T81" fmla="*/ 380 h 903"/>
              <a:gd name="T82" fmla="*/ 163 w 517"/>
              <a:gd name="T83" fmla="*/ 447 h 903"/>
              <a:gd name="T84" fmla="*/ 171 w 517"/>
              <a:gd name="T85" fmla="*/ 346 h 903"/>
              <a:gd name="T86" fmla="*/ 140 w 517"/>
              <a:gd name="T87" fmla="*/ 391 h 903"/>
              <a:gd name="T88" fmla="*/ 46 w 517"/>
              <a:gd name="T89" fmla="*/ 399 h 903"/>
              <a:gd name="T90" fmla="*/ 469 w 517"/>
              <a:gd name="T91" fmla="*/ 126 h 903"/>
              <a:gd name="T92" fmla="*/ 407 w 517"/>
              <a:gd name="T93" fmla="*/ 230 h 903"/>
              <a:gd name="T94" fmla="*/ 363 w 517"/>
              <a:gd name="T95" fmla="*/ 427 h 903"/>
              <a:gd name="T96" fmla="*/ 402 w 517"/>
              <a:gd name="T97" fmla="*/ 282 h 903"/>
              <a:gd name="T98" fmla="*/ 400 w 517"/>
              <a:gd name="T99" fmla="*/ 505 h 903"/>
              <a:gd name="T100" fmla="*/ 502 w 517"/>
              <a:gd name="T101" fmla="*/ 265 h 903"/>
              <a:gd name="T102" fmla="*/ 390 w 517"/>
              <a:gd name="T103" fmla="*/ 563 h 903"/>
              <a:gd name="T104" fmla="*/ 458 w 517"/>
              <a:gd name="T105" fmla="*/ 549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7" h="903">
                <a:moveTo>
                  <a:pt x="124" y="78"/>
                </a:moveTo>
                <a:cubicBezTo>
                  <a:pt x="124" y="78"/>
                  <a:pt x="149" y="82"/>
                  <a:pt x="151" y="90"/>
                </a:cubicBezTo>
                <a:cubicBezTo>
                  <a:pt x="152" y="98"/>
                  <a:pt x="156" y="107"/>
                  <a:pt x="156" y="107"/>
                </a:cubicBezTo>
                <a:cubicBezTo>
                  <a:pt x="156" y="107"/>
                  <a:pt x="162" y="134"/>
                  <a:pt x="157" y="140"/>
                </a:cubicBezTo>
                <a:cubicBezTo>
                  <a:pt x="155" y="143"/>
                  <a:pt x="155" y="143"/>
                  <a:pt x="155" y="143"/>
                </a:cubicBezTo>
                <a:cubicBezTo>
                  <a:pt x="149" y="161"/>
                  <a:pt x="149" y="161"/>
                  <a:pt x="149" y="161"/>
                </a:cubicBezTo>
                <a:cubicBezTo>
                  <a:pt x="148" y="177"/>
                  <a:pt x="148" y="177"/>
                  <a:pt x="148" y="177"/>
                </a:cubicBezTo>
                <a:cubicBezTo>
                  <a:pt x="148" y="177"/>
                  <a:pt x="141" y="181"/>
                  <a:pt x="137" y="181"/>
                </a:cubicBezTo>
                <a:cubicBezTo>
                  <a:pt x="134" y="181"/>
                  <a:pt x="125" y="189"/>
                  <a:pt x="125" y="189"/>
                </a:cubicBezTo>
                <a:cubicBezTo>
                  <a:pt x="124" y="204"/>
                  <a:pt x="124" y="204"/>
                  <a:pt x="124" y="204"/>
                </a:cubicBezTo>
                <a:cubicBezTo>
                  <a:pt x="158" y="219"/>
                  <a:pt x="158" y="219"/>
                  <a:pt x="158" y="219"/>
                </a:cubicBezTo>
                <a:cubicBezTo>
                  <a:pt x="158" y="219"/>
                  <a:pt x="169" y="242"/>
                  <a:pt x="167" y="251"/>
                </a:cubicBezTo>
                <a:cubicBezTo>
                  <a:pt x="165" y="259"/>
                  <a:pt x="169" y="284"/>
                  <a:pt x="169" y="284"/>
                </a:cubicBezTo>
                <a:cubicBezTo>
                  <a:pt x="170" y="293"/>
                  <a:pt x="170" y="293"/>
                  <a:pt x="170" y="293"/>
                </a:cubicBezTo>
                <a:cubicBezTo>
                  <a:pt x="201" y="294"/>
                  <a:pt x="201" y="294"/>
                  <a:pt x="201" y="294"/>
                </a:cubicBezTo>
                <a:cubicBezTo>
                  <a:pt x="206" y="297"/>
                  <a:pt x="206" y="297"/>
                  <a:pt x="206" y="297"/>
                </a:cubicBezTo>
                <a:cubicBezTo>
                  <a:pt x="215" y="301"/>
                  <a:pt x="215" y="301"/>
                  <a:pt x="215" y="301"/>
                </a:cubicBezTo>
                <a:cubicBezTo>
                  <a:pt x="216" y="298"/>
                  <a:pt x="216" y="298"/>
                  <a:pt x="216" y="298"/>
                </a:cubicBezTo>
                <a:cubicBezTo>
                  <a:pt x="224" y="293"/>
                  <a:pt x="224" y="293"/>
                  <a:pt x="224" y="293"/>
                </a:cubicBezTo>
                <a:cubicBezTo>
                  <a:pt x="231" y="290"/>
                  <a:pt x="231" y="290"/>
                  <a:pt x="231" y="290"/>
                </a:cubicBezTo>
                <a:cubicBezTo>
                  <a:pt x="231" y="290"/>
                  <a:pt x="249" y="291"/>
                  <a:pt x="249" y="295"/>
                </a:cubicBezTo>
                <a:cubicBezTo>
                  <a:pt x="249" y="299"/>
                  <a:pt x="261" y="296"/>
                  <a:pt x="261" y="296"/>
                </a:cubicBezTo>
                <a:cubicBezTo>
                  <a:pt x="292" y="297"/>
                  <a:pt x="292" y="297"/>
                  <a:pt x="292" y="297"/>
                </a:cubicBezTo>
                <a:cubicBezTo>
                  <a:pt x="322" y="293"/>
                  <a:pt x="322" y="293"/>
                  <a:pt x="322" y="293"/>
                </a:cubicBezTo>
                <a:cubicBezTo>
                  <a:pt x="322" y="293"/>
                  <a:pt x="330" y="285"/>
                  <a:pt x="332" y="287"/>
                </a:cubicBezTo>
                <a:cubicBezTo>
                  <a:pt x="333" y="289"/>
                  <a:pt x="333" y="289"/>
                  <a:pt x="333" y="289"/>
                </a:cubicBezTo>
                <a:cubicBezTo>
                  <a:pt x="333" y="289"/>
                  <a:pt x="352" y="228"/>
                  <a:pt x="361" y="224"/>
                </a:cubicBezTo>
                <a:cubicBezTo>
                  <a:pt x="369" y="220"/>
                  <a:pt x="375" y="196"/>
                  <a:pt x="375" y="196"/>
                </a:cubicBezTo>
                <a:cubicBezTo>
                  <a:pt x="375" y="196"/>
                  <a:pt x="390" y="152"/>
                  <a:pt x="395" y="151"/>
                </a:cubicBezTo>
                <a:cubicBezTo>
                  <a:pt x="400" y="149"/>
                  <a:pt x="403" y="143"/>
                  <a:pt x="403" y="143"/>
                </a:cubicBezTo>
                <a:cubicBezTo>
                  <a:pt x="398" y="134"/>
                  <a:pt x="398" y="134"/>
                  <a:pt x="398" y="134"/>
                </a:cubicBezTo>
                <a:cubicBezTo>
                  <a:pt x="398" y="134"/>
                  <a:pt x="360" y="131"/>
                  <a:pt x="360" y="128"/>
                </a:cubicBezTo>
                <a:cubicBezTo>
                  <a:pt x="360" y="124"/>
                  <a:pt x="363" y="114"/>
                  <a:pt x="363" y="114"/>
                </a:cubicBezTo>
                <a:cubicBezTo>
                  <a:pt x="360" y="106"/>
                  <a:pt x="360" y="106"/>
                  <a:pt x="360" y="106"/>
                </a:cubicBezTo>
                <a:cubicBezTo>
                  <a:pt x="362" y="94"/>
                  <a:pt x="362" y="94"/>
                  <a:pt x="362" y="94"/>
                </a:cubicBezTo>
                <a:cubicBezTo>
                  <a:pt x="357" y="92"/>
                  <a:pt x="357" y="92"/>
                  <a:pt x="357" y="92"/>
                </a:cubicBezTo>
                <a:cubicBezTo>
                  <a:pt x="354" y="87"/>
                  <a:pt x="354" y="87"/>
                  <a:pt x="354" y="87"/>
                </a:cubicBezTo>
                <a:cubicBezTo>
                  <a:pt x="364" y="74"/>
                  <a:pt x="364" y="74"/>
                  <a:pt x="364" y="74"/>
                </a:cubicBezTo>
                <a:cubicBezTo>
                  <a:pt x="365" y="69"/>
                  <a:pt x="365" y="69"/>
                  <a:pt x="365" y="69"/>
                </a:cubicBezTo>
                <a:cubicBezTo>
                  <a:pt x="360" y="61"/>
                  <a:pt x="360" y="61"/>
                  <a:pt x="360" y="61"/>
                </a:cubicBezTo>
                <a:cubicBezTo>
                  <a:pt x="366" y="50"/>
                  <a:pt x="366" y="50"/>
                  <a:pt x="366" y="50"/>
                </a:cubicBezTo>
                <a:cubicBezTo>
                  <a:pt x="366" y="50"/>
                  <a:pt x="368" y="37"/>
                  <a:pt x="371" y="37"/>
                </a:cubicBezTo>
                <a:cubicBezTo>
                  <a:pt x="373" y="36"/>
                  <a:pt x="366" y="27"/>
                  <a:pt x="366" y="27"/>
                </a:cubicBezTo>
                <a:cubicBezTo>
                  <a:pt x="367" y="14"/>
                  <a:pt x="367" y="14"/>
                  <a:pt x="367" y="14"/>
                </a:cubicBezTo>
                <a:cubicBezTo>
                  <a:pt x="374" y="10"/>
                  <a:pt x="374" y="10"/>
                  <a:pt x="374" y="10"/>
                </a:cubicBezTo>
                <a:cubicBezTo>
                  <a:pt x="374" y="10"/>
                  <a:pt x="375" y="11"/>
                  <a:pt x="381" y="10"/>
                </a:cubicBezTo>
                <a:cubicBezTo>
                  <a:pt x="387" y="10"/>
                  <a:pt x="387" y="10"/>
                  <a:pt x="387" y="10"/>
                </a:cubicBezTo>
                <a:cubicBezTo>
                  <a:pt x="387" y="10"/>
                  <a:pt x="422" y="0"/>
                  <a:pt x="435" y="2"/>
                </a:cubicBezTo>
                <a:cubicBezTo>
                  <a:pt x="447" y="3"/>
                  <a:pt x="447" y="3"/>
                  <a:pt x="447" y="3"/>
                </a:cubicBezTo>
                <a:cubicBezTo>
                  <a:pt x="447" y="3"/>
                  <a:pt x="461" y="8"/>
                  <a:pt x="461" y="11"/>
                </a:cubicBezTo>
                <a:cubicBezTo>
                  <a:pt x="461" y="14"/>
                  <a:pt x="480" y="34"/>
                  <a:pt x="480" y="37"/>
                </a:cubicBezTo>
                <a:cubicBezTo>
                  <a:pt x="480" y="39"/>
                  <a:pt x="483" y="63"/>
                  <a:pt x="479" y="69"/>
                </a:cubicBezTo>
                <a:cubicBezTo>
                  <a:pt x="475" y="75"/>
                  <a:pt x="470" y="93"/>
                  <a:pt x="470" y="93"/>
                </a:cubicBezTo>
                <a:cubicBezTo>
                  <a:pt x="465" y="112"/>
                  <a:pt x="465" y="112"/>
                  <a:pt x="465" y="112"/>
                </a:cubicBezTo>
                <a:cubicBezTo>
                  <a:pt x="467" y="118"/>
                  <a:pt x="467" y="118"/>
                  <a:pt x="467" y="118"/>
                </a:cubicBezTo>
                <a:cubicBezTo>
                  <a:pt x="471" y="115"/>
                  <a:pt x="471" y="115"/>
                  <a:pt x="471" y="115"/>
                </a:cubicBezTo>
                <a:cubicBezTo>
                  <a:pt x="474" y="124"/>
                  <a:pt x="474" y="124"/>
                  <a:pt x="474" y="124"/>
                </a:cubicBezTo>
                <a:cubicBezTo>
                  <a:pt x="478" y="125"/>
                  <a:pt x="478" y="125"/>
                  <a:pt x="478" y="125"/>
                </a:cubicBezTo>
                <a:cubicBezTo>
                  <a:pt x="479" y="139"/>
                  <a:pt x="479" y="139"/>
                  <a:pt x="479" y="139"/>
                </a:cubicBezTo>
                <a:cubicBezTo>
                  <a:pt x="486" y="155"/>
                  <a:pt x="486" y="155"/>
                  <a:pt x="486" y="155"/>
                </a:cubicBezTo>
                <a:cubicBezTo>
                  <a:pt x="486" y="155"/>
                  <a:pt x="509" y="177"/>
                  <a:pt x="509" y="193"/>
                </a:cubicBezTo>
                <a:cubicBezTo>
                  <a:pt x="509" y="210"/>
                  <a:pt x="516" y="205"/>
                  <a:pt x="515" y="216"/>
                </a:cubicBezTo>
                <a:cubicBezTo>
                  <a:pt x="514" y="226"/>
                  <a:pt x="517" y="244"/>
                  <a:pt x="514" y="257"/>
                </a:cubicBezTo>
                <a:cubicBezTo>
                  <a:pt x="510" y="269"/>
                  <a:pt x="503" y="315"/>
                  <a:pt x="503" y="315"/>
                </a:cubicBezTo>
                <a:cubicBezTo>
                  <a:pt x="488" y="533"/>
                  <a:pt x="488" y="533"/>
                  <a:pt x="488" y="533"/>
                </a:cubicBezTo>
                <a:cubicBezTo>
                  <a:pt x="474" y="544"/>
                  <a:pt x="474" y="544"/>
                  <a:pt x="474" y="544"/>
                </a:cubicBezTo>
                <a:cubicBezTo>
                  <a:pt x="462" y="583"/>
                  <a:pt x="462" y="583"/>
                  <a:pt x="462" y="583"/>
                </a:cubicBezTo>
                <a:cubicBezTo>
                  <a:pt x="462" y="583"/>
                  <a:pt x="459" y="662"/>
                  <a:pt x="453" y="676"/>
                </a:cubicBezTo>
                <a:cubicBezTo>
                  <a:pt x="447" y="691"/>
                  <a:pt x="455" y="727"/>
                  <a:pt x="455" y="733"/>
                </a:cubicBezTo>
                <a:cubicBezTo>
                  <a:pt x="455" y="740"/>
                  <a:pt x="448" y="818"/>
                  <a:pt x="448" y="818"/>
                </a:cubicBezTo>
                <a:cubicBezTo>
                  <a:pt x="457" y="836"/>
                  <a:pt x="457" y="836"/>
                  <a:pt x="457" y="836"/>
                </a:cubicBezTo>
                <a:cubicBezTo>
                  <a:pt x="453" y="872"/>
                  <a:pt x="453" y="872"/>
                  <a:pt x="453" y="872"/>
                </a:cubicBezTo>
                <a:cubicBezTo>
                  <a:pt x="455" y="883"/>
                  <a:pt x="455" y="883"/>
                  <a:pt x="455" y="883"/>
                </a:cubicBezTo>
                <a:cubicBezTo>
                  <a:pt x="455" y="883"/>
                  <a:pt x="443" y="893"/>
                  <a:pt x="441" y="893"/>
                </a:cubicBezTo>
                <a:cubicBezTo>
                  <a:pt x="439" y="893"/>
                  <a:pt x="418" y="897"/>
                  <a:pt x="408" y="896"/>
                </a:cubicBezTo>
                <a:cubicBezTo>
                  <a:pt x="399" y="894"/>
                  <a:pt x="392" y="897"/>
                  <a:pt x="392" y="897"/>
                </a:cubicBezTo>
                <a:cubicBezTo>
                  <a:pt x="392" y="897"/>
                  <a:pt x="334" y="903"/>
                  <a:pt x="317" y="895"/>
                </a:cubicBezTo>
                <a:cubicBezTo>
                  <a:pt x="300" y="887"/>
                  <a:pt x="302" y="877"/>
                  <a:pt x="302" y="877"/>
                </a:cubicBezTo>
                <a:cubicBezTo>
                  <a:pt x="308" y="866"/>
                  <a:pt x="308" y="866"/>
                  <a:pt x="308" y="866"/>
                </a:cubicBezTo>
                <a:cubicBezTo>
                  <a:pt x="308" y="866"/>
                  <a:pt x="327" y="861"/>
                  <a:pt x="329" y="861"/>
                </a:cubicBezTo>
                <a:cubicBezTo>
                  <a:pt x="331" y="861"/>
                  <a:pt x="348" y="858"/>
                  <a:pt x="348" y="858"/>
                </a:cubicBezTo>
                <a:cubicBezTo>
                  <a:pt x="358" y="851"/>
                  <a:pt x="358" y="851"/>
                  <a:pt x="358" y="851"/>
                </a:cubicBezTo>
                <a:cubicBezTo>
                  <a:pt x="358" y="851"/>
                  <a:pt x="328" y="854"/>
                  <a:pt x="320" y="852"/>
                </a:cubicBezTo>
                <a:cubicBezTo>
                  <a:pt x="312" y="850"/>
                  <a:pt x="296" y="845"/>
                  <a:pt x="296" y="845"/>
                </a:cubicBezTo>
                <a:cubicBezTo>
                  <a:pt x="294" y="831"/>
                  <a:pt x="294" y="831"/>
                  <a:pt x="294" y="831"/>
                </a:cubicBezTo>
                <a:cubicBezTo>
                  <a:pt x="294" y="831"/>
                  <a:pt x="302" y="819"/>
                  <a:pt x="307" y="818"/>
                </a:cubicBezTo>
                <a:cubicBezTo>
                  <a:pt x="312" y="817"/>
                  <a:pt x="312" y="817"/>
                  <a:pt x="312" y="817"/>
                </a:cubicBezTo>
                <a:cubicBezTo>
                  <a:pt x="334" y="821"/>
                  <a:pt x="334" y="821"/>
                  <a:pt x="334" y="821"/>
                </a:cubicBezTo>
                <a:cubicBezTo>
                  <a:pt x="349" y="815"/>
                  <a:pt x="349" y="815"/>
                  <a:pt x="349" y="815"/>
                </a:cubicBezTo>
                <a:cubicBezTo>
                  <a:pt x="361" y="805"/>
                  <a:pt x="361" y="805"/>
                  <a:pt x="361" y="805"/>
                </a:cubicBezTo>
                <a:cubicBezTo>
                  <a:pt x="361" y="805"/>
                  <a:pt x="361" y="803"/>
                  <a:pt x="357" y="797"/>
                </a:cubicBezTo>
                <a:cubicBezTo>
                  <a:pt x="353" y="790"/>
                  <a:pt x="354" y="764"/>
                  <a:pt x="354" y="764"/>
                </a:cubicBezTo>
                <a:cubicBezTo>
                  <a:pt x="345" y="695"/>
                  <a:pt x="345" y="695"/>
                  <a:pt x="345" y="695"/>
                </a:cubicBezTo>
                <a:cubicBezTo>
                  <a:pt x="339" y="621"/>
                  <a:pt x="339" y="621"/>
                  <a:pt x="339" y="621"/>
                </a:cubicBezTo>
                <a:cubicBezTo>
                  <a:pt x="331" y="527"/>
                  <a:pt x="331" y="527"/>
                  <a:pt x="331" y="527"/>
                </a:cubicBezTo>
                <a:cubicBezTo>
                  <a:pt x="331" y="527"/>
                  <a:pt x="310" y="517"/>
                  <a:pt x="308" y="512"/>
                </a:cubicBezTo>
                <a:cubicBezTo>
                  <a:pt x="307" y="507"/>
                  <a:pt x="307" y="507"/>
                  <a:pt x="307" y="507"/>
                </a:cubicBezTo>
                <a:cubicBezTo>
                  <a:pt x="305" y="491"/>
                  <a:pt x="305" y="491"/>
                  <a:pt x="305" y="491"/>
                </a:cubicBezTo>
                <a:cubicBezTo>
                  <a:pt x="305" y="491"/>
                  <a:pt x="316" y="407"/>
                  <a:pt x="318" y="396"/>
                </a:cubicBezTo>
                <a:cubicBezTo>
                  <a:pt x="320" y="385"/>
                  <a:pt x="324" y="343"/>
                  <a:pt x="324" y="343"/>
                </a:cubicBezTo>
                <a:cubicBezTo>
                  <a:pt x="316" y="341"/>
                  <a:pt x="316" y="341"/>
                  <a:pt x="316" y="341"/>
                </a:cubicBezTo>
                <a:cubicBezTo>
                  <a:pt x="261" y="350"/>
                  <a:pt x="261" y="350"/>
                  <a:pt x="261" y="350"/>
                </a:cubicBezTo>
                <a:cubicBezTo>
                  <a:pt x="260" y="336"/>
                  <a:pt x="260" y="336"/>
                  <a:pt x="260" y="336"/>
                </a:cubicBezTo>
                <a:cubicBezTo>
                  <a:pt x="265" y="327"/>
                  <a:pt x="265" y="327"/>
                  <a:pt x="265" y="327"/>
                </a:cubicBezTo>
                <a:cubicBezTo>
                  <a:pt x="259" y="326"/>
                  <a:pt x="259" y="326"/>
                  <a:pt x="259" y="326"/>
                </a:cubicBezTo>
                <a:cubicBezTo>
                  <a:pt x="252" y="336"/>
                  <a:pt x="252" y="336"/>
                  <a:pt x="252" y="336"/>
                </a:cubicBezTo>
                <a:cubicBezTo>
                  <a:pt x="252" y="336"/>
                  <a:pt x="251" y="348"/>
                  <a:pt x="245" y="348"/>
                </a:cubicBezTo>
                <a:cubicBezTo>
                  <a:pt x="240" y="348"/>
                  <a:pt x="240" y="348"/>
                  <a:pt x="240" y="348"/>
                </a:cubicBezTo>
                <a:cubicBezTo>
                  <a:pt x="232" y="349"/>
                  <a:pt x="232" y="349"/>
                  <a:pt x="232" y="349"/>
                </a:cubicBezTo>
                <a:cubicBezTo>
                  <a:pt x="226" y="351"/>
                  <a:pt x="226" y="351"/>
                  <a:pt x="226" y="351"/>
                </a:cubicBezTo>
                <a:cubicBezTo>
                  <a:pt x="216" y="342"/>
                  <a:pt x="216" y="342"/>
                  <a:pt x="216" y="342"/>
                </a:cubicBezTo>
                <a:cubicBezTo>
                  <a:pt x="210" y="340"/>
                  <a:pt x="210" y="340"/>
                  <a:pt x="210" y="340"/>
                </a:cubicBezTo>
                <a:cubicBezTo>
                  <a:pt x="206" y="336"/>
                  <a:pt x="206" y="336"/>
                  <a:pt x="206" y="336"/>
                </a:cubicBezTo>
                <a:cubicBezTo>
                  <a:pt x="206" y="336"/>
                  <a:pt x="200" y="338"/>
                  <a:pt x="200" y="332"/>
                </a:cubicBezTo>
                <a:cubicBezTo>
                  <a:pt x="201" y="326"/>
                  <a:pt x="192" y="328"/>
                  <a:pt x="192" y="328"/>
                </a:cubicBezTo>
                <a:cubicBezTo>
                  <a:pt x="181" y="339"/>
                  <a:pt x="181" y="339"/>
                  <a:pt x="181" y="339"/>
                </a:cubicBezTo>
                <a:cubicBezTo>
                  <a:pt x="181" y="339"/>
                  <a:pt x="180" y="365"/>
                  <a:pt x="180" y="363"/>
                </a:cubicBezTo>
                <a:cubicBezTo>
                  <a:pt x="181" y="360"/>
                  <a:pt x="187" y="418"/>
                  <a:pt x="189" y="419"/>
                </a:cubicBezTo>
                <a:cubicBezTo>
                  <a:pt x="191" y="420"/>
                  <a:pt x="201" y="462"/>
                  <a:pt x="201" y="462"/>
                </a:cubicBezTo>
                <a:cubicBezTo>
                  <a:pt x="204" y="483"/>
                  <a:pt x="204" y="483"/>
                  <a:pt x="204" y="483"/>
                </a:cubicBezTo>
                <a:cubicBezTo>
                  <a:pt x="210" y="495"/>
                  <a:pt x="210" y="495"/>
                  <a:pt x="210" y="495"/>
                </a:cubicBezTo>
                <a:cubicBezTo>
                  <a:pt x="210" y="495"/>
                  <a:pt x="211" y="511"/>
                  <a:pt x="204" y="513"/>
                </a:cubicBezTo>
                <a:cubicBezTo>
                  <a:pt x="198" y="516"/>
                  <a:pt x="192" y="517"/>
                  <a:pt x="192" y="517"/>
                </a:cubicBezTo>
                <a:cubicBezTo>
                  <a:pt x="192" y="517"/>
                  <a:pt x="202" y="586"/>
                  <a:pt x="203" y="593"/>
                </a:cubicBezTo>
                <a:cubicBezTo>
                  <a:pt x="204" y="599"/>
                  <a:pt x="211" y="658"/>
                  <a:pt x="211" y="658"/>
                </a:cubicBezTo>
                <a:cubicBezTo>
                  <a:pt x="233" y="762"/>
                  <a:pt x="233" y="762"/>
                  <a:pt x="233" y="762"/>
                </a:cubicBezTo>
                <a:cubicBezTo>
                  <a:pt x="233" y="762"/>
                  <a:pt x="253" y="817"/>
                  <a:pt x="256" y="818"/>
                </a:cubicBezTo>
                <a:cubicBezTo>
                  <a:pt x="259" y="819"/>
                  <a:pt x="285" y="829"/>
                  <a:pt x="281" y="832"/>
                </a:cubicBezTo>
                <a:cubicBezTo>
                  <a:pt x="276" y="835"/>
                  <a:pt x="276" y="835"/>
                  <a:pt x="276" y="835"/>
                </a:cubicBezTo>
                <a:cubicBezTo>
                  <a:pt x="276" y="835"/>
                  <a:pt x="263" y="835"/>
                  <a:pt x="257" y="835"/>
                </a:cubicBezTo>
                <a:cubicBezTo>
                  <a:pt x="251" y="835"/>
                  <a:pt x="243" y="835"/>
                  <a:pt x="243" y="835"/>
                </a:cubicBezTo>
                <a:cubicBezTo>
                  <a:pt x="243" y="835"/>
                  <a:pt x="232" y="835"/>
                  <a:pt x="229" y="835"/>
                </a:cubicBezTo>
                <a:cubicBezTo>
                  <a:pt x="227" y="835"/>
                  <a:pt x="218" y="833"/>
                  <a:pt x="218" y="833"/>
                </a:cubicBezTo>
                <a:cubicBezTo>
                  <a:pt x="199" y="835"/>
                  <a:pt x="199" y="835"/>
                  <a:pt x="199" y="835"/>
                </a:cubicBezTo>
                <a:cubicBezTo>
                  <a:pt x="192" y="829"/>
                  <a:pt x="192" y="829"/>
                  <a:pt x="192" y="829"/>
                </a:cubicBezTo>
                <a:cubicBezTo>
                  <a:pt x="192" y="829"/>
                  <a:pt x="178" y="793"/>
                  <a:pt x="174" y="789"/>
                </a:cubicBezTo>
                <a:cubicBezTo>
                  <a:pt x="171" y="785"/>
                  <a:pt x="165" y="761"/>
                  <a:pt x="166" y="748"/>
                </a:cubicBezTo>
                <a:cubicBezTo>
                  <a:pt x="167" y="735"/>
                  <a:pt x="150" y="617"/>
                  <a:pt x="149" y="611"/>
                </a:cubicBezTo>
                <a:cubicBezTo>
                  <a:pt x="149" y="605"/>
                  <a:pt x="110" y="526"/>
                  <a:pt x="110" y="526"/>
                </a:cubicBezTo>
                <a:cubicBezTo>
                  <a:pt x="110" y="526"/>
                  <a:pt x="100" y="530"/>
                  <a:pt x="99" y="538"/>
                </a:cubicBezTo>
                <a:cubicBezTo>
                  <a:pt x="98" y="546"/>
                  <a:pt x="102" y="607"/>
                  <a:pt x="95" y="615"/>
                </a:cubicBezTo>
                <a:cubicBezTo>
                  <a:pt x="88" y="623"/>
                  <a:pt x="88" y="623"/>
                  <a:pt x="88" y="623"/>
                </a:cubicBezTo>
                <a:cubicBezTo>
                  <a:pt x="88" y="623"/>
                  <a:pt x="88" y="623"/>
                  <a:pt x="88" y="623"/>
                </a:cubicBezTo>
                <a:cubicBezTo>
                  <a:pt x="88" y="635"/>
                  <a:pt x="88" y="635"/>
                  <a:pt x="88" y="635"/>
                </a:cubicBezTo>
                <a:cubicBezTo>
                  <a:pt x="88" y="635"/>
                  <a:pt x="84" y="720"/>
                  <a:pt x="84" y="722"/>
                </a:cubicBezTo>
                <a:cubicBezTo>
                  <a:pt x="83" y="724"/>
                  <a:pt x="100" y="777"/>
                  <a:pt x="100" y="782"/>
                </a:cubicBezTo>
                <a:cubicBezTo>
                  <a:pt x="100" y="786"/>
                  <a:pt x="100" y="786"/>
                  <a:pt x="100" y="786"/>
                </a:cubicBezTo>
                <a:cubicBezTo>
                  <a:pt x="110" y="805"/>
                  <a:pt x="110" y="805"/>
                  <a:pt x="110" y="805"/>
                </a:cubicBezTo>
                <a:cubicBezTo>
                  <a:pt x="110" y="805"/>
                  <a:pt x="113" y="812"/>
                  <a:pt x="108" y="818"/>
                </a:cubicBezTo>
                <a:cubicBezTo>
                  <a:pt x="104" y="824"/>
                  <a:pt x="104" y="824"/>
                  <a:pt x="104" y="824"/>
                </a:cubicBezTo>
                <a:cubicBezTo>
                  <a:pt x="103" y="838"/>
                  <a:pt x="103" y="838"/>
                  <a:pt x="103" y="838"/>
                </a:cubicBezTo>
                <a:cubicBezTo>
                  <a:pt x="103" y="838"/>
                  <a:pt x="105" y="852"/>
                  <a:pt x="86" y="837"/>
                </a:cubicBezTo>
                <a:cubicBezTo>
                  <a:pt x="68" y="823"/>
                  <a:pt x="54" y="825"/>
                  <a:pt x="54" y="825"/>
                </a:cubicBezTo>
                <a:cubicBezTo>
                  <a:pt x="54" y="825"/>
                  <a:pt x="47" y="823"/>
                  <a:pt x="41" y="810"/>
                </a:cubicBezTo>
                <a:cubicBezTo>
                  <a:pt x="34" y="798"/>
                  <a:pt x="39" y="763"/>
                  <a:pt x="39" y="763"/>
                </a:cubicBezTo>
                <a:cubicBezTo>
                  <a:pt x="39" y="652"/>
                  <a:pt x="39" y="652"/>
                  <a:pt x="39" y="652"/>
                </a:cubicBezTo>
                <a:cubicBezTo>
                  <a:pt x="39" y="652"/>
                  <a:pt x="39" y="612"/>
                  <a:pt x="43" y="596"/>
                </a:cubicBezTo>
                <a:cubicBezTo>
                  <a:pt x="48" y="580"/>
                  <a:pt x="39" y="555"/>
                  <a:pt x="39" y="555"/>
                </a:cubicBezTo>
                <a:cubicBezTo>
                  <a:pt x="31" y="531"/>
                  <a:pt x="31" y="531"/>
                  <a:pt x="31" y="531"/>
                </a:cubicBezTo>
                <a:cubicBezTo>
                  <a:pt x="31" y="531"/>
                  <a:pt x="2" y="469"/>
                  <a:pt x="33" y="425"/>
                </a:cubicBezTo>
                <a:cubicBezTo>
                  <a:pt x="33" y="425"/>
                  <a:pt x="41" y="405"/>
                  <a:pt x="41" y="403"/>
                </a:cubicBezTo>
                <a:cubicBezTo>
                  <a:pt x="41" y="400"/>
                  <a:pt x="41" y="388"/>
                  <a:pt x="37" y="387"/>
                </a:cubicBezTo>
                <a:cubicBezTo>
                  <a:pt x="34" y="387"/>
                  <a:pt x="34" y="387"/>
                  <a:pt x="34" y="387"/>
                </a:cubicBezTo>
                <a:cubicBezTo>
                  <a:pt x="34" y="387"/>
                  <a:pt x="27" y="383"/>
                  <a:pt x="38" y="371"/>
                </a:cubicBezTo>
                <a:cubicBezTo>
                  <a:pt x="49" y="360"/>
                  <a:pt x="49" y="360"/>
                  <a:pt x="49" y="360"/>
                </a:cubicBezTo>
                <a:cubicBezTo>
                  <a:pt x="49" y="360"/>
                  <a:pt x="55" y="338"/>
                  <a:pt x="51" y="333"/>
                </a:cubicBezTo>
                <a:cubicBezTo>
                  <a:pt x="46" y="328"/>
                  <a:pt x="46" y="328"/>
                  <a:pt x="46" y="328"/>
                </a:cubicBezTo>
                <a:cubicBezTo>
                  <a:pt x="28" y="278"/>
                  <a:pt x="28" y="278"/>
                  <a:pt x="28" y="278"/>
                </a:cubicBezTo>
                <a:cubicBezTo>
                  <a:pt x="28" y="278"/>
                  <a:pt x="0" y="230"/>
                  <a:pt x="23" y="211"/>
                </a:cubicBezTo>
                <a:cubicBezTo>
                  <a:pt x="23" y="211"/>
                  <a:pt x="45" y="208"/>
                  <a:pt x="47" y="204"/>
                </a:cubicBezTo>
                <a:cubicBezTo>
                  <a:pt x="48" y="200"/>
                  <a:pt x="59" y="195"/>
                  <a:pt x="59" y="195"/>
                </a:cubicBezTo>
                <a:cubicBezTo>
                  <a:pt x="53" y="191"/>
                  <a:pt x="53" y="191"/>
                  <a:pt x="53" y="191"/>
                </a:cubicBezTo>
                <a:cubicBezTo>
                  <a:pt x="53" y="191"/>
                  <a:pt x="53" y="189"/>
                  <a:pt x="55" y="180"/>
                </a:cubicBezTo>
                <a:cubicBezTo>
                  <a:pt x="58" y="171"/>
                  <a:pt x="58" y="171"/>
                  <a:pt x="58" y="171"/>
                </a:cubicBezTo>
                <a:cubicBezTo>
                  <a:pt x="58" y="171"/>
                  <a:pt x="56" y="163"/>
                  <a:pt x="54" y="153"/>
                </a:cubicBezTo>
                <a:cubicBezTo>
                  <a:pt x="54" y="153"/>
                  <a:pt x="55" y="151"/>
                  <a:pt x="58" y="141"/>
                </a:cubicBezTo>
                <a:cubicBezTo>
                  <a:pt x="61" y="132"/>
                  <a:pt x="62" y="129"/>
                  <a:pt x="61" y="123"/>
                </a:cubicBezTo>
                <a:cubicBezTo>
                  <a:pt x="61" y="117"/>
                  <a:pt x="61" y="117"/>
                  <a:pt x="61" y="117"/>
                </a:cubicBezTo>
                <a:cubicBezTo>
                  <a:pt x="61" y="117"/>
                  <a:pt x="64" y="92"/>
                  <a:pt x="73" y="92"/>
                </a:cubicBezTo>
                <a:cubicBezTo>
                  <a:pt x="82" y="91"/>
                  <a:pt x="82" y="91"/>
                  <a:pt x="82" y="91"/>
                </a:cubicBezTo>
                <a:cubicBezTo>
                  <a:pt x="82" y="91"/>
                  <a:pt x="82" y="77"/>
                  <a:pt x="94" y="77"/>
                </a:cubicBezTo>
                <a:cubicBezTo>
                  <a:pt x="107" y="77"/>
                  <a:pt x="107" y="77"/>
                  <a:pt x="107" y="77"/>
                </a:cubicBezTo>
                <a:cubicBezTo>
                  <a:pt x="107" y="77"/>
                  <a:pt x="120" y="69"/>
                  <a:pt x="124" y="78"/>
                </a:cubicBezTo>
                <a:close/>
                <a:moveTo>
                  <a:pt x="128" y="87"/>
                </a:moveTo>
                <a:cubicBezTo>
                  <a:pt x="128" y="87"/>
                  <a:pt x="128" y="87"/>
                  <a:pt x="128" y="87"/>
                </a:cubicBezTo>
                <a:moveTo>
                  <a:pt x="138" y="248"/>
                </a:moveTo>
                <a:cubicBezTo>
                  <a:pt x="138" y="248"/>
                  <a:pt x="138" y="248"/>
                  <a:pt x="135" y="256"/>
                </a:cubicBezTo>
                <a:cubicBezTo>
                  <a:pt x="133" y="264"/>
                  <a:pt x="111" y="240"/>
                  <a:pt x="111" y="240"/>
                </a:cubicBezTo>
                <a:cubicBezTo>
                  <a:pt x="149" y="291"/>
                  <a:pt x="149" y="291"/>
                  <a:pt x="149" y="291"/>
                </a:cubicBezTo>
                <a:cubicBezTo>
                  <a:pt x="152" y="288"/>
                  <a:pt x="152" y="288"/>
                  <a:pt x="152" y="288"/>
                </a:cubicBezTo>
                <a:cubicBezTo>
                  <a:pt x="152" y="288"/>
                  <a:pt x="152" y="288"/>
                  <a:pt x="153" y="283"/>
                </a:cubicBezTo>
                <a:cubicBezTo>
                  <a:pt x="153" y="279"/>
                  <a:pt x="130" y="216"/>
                  <a:pt x="130" y="216"/>
                </a:cubicBezTo>
                <a:lnTo>
                  <a:pt x="138" y="248"/>
                </a:lnTo>
                <a:close/>
                <a:moveTo>
                  <a:pt x="63" y="244"/>
                </a:moveTo>
                <a:cubicBezTo>
                  <a:pt x="63" y="244"/>
                  <a:pt x="90" y="289"/>
                  <a:pt x="90" y="297"/>
                </a:cubicBezTo>
                <a:cubicBezTo>
                  <a:pt x="90" y="306"/>
                  <a:pt x="92" y="308"/>
                  <a:pt x="92" y="308"/>
                </a:cubicBezTo>
                <a:cubicBezTo>
                  <a:pt x="92" y="308"/>
                  <a:pt x="104" y="312"/>
                  <a:pt x="112" y="311"/>
                </a:cubicBezTo>
                <a:cubicBezTo>
                  <a:pt x="120" y="310"/>
                  <a:pt x="120" y="310"/>
                  <a:pt x="120" y="310"/>
                </a:cubicBezTo>
                <a:cubicBezTo>
                  <a:pt x="144" y="303"/>
                  <a:pt x="144" y="303"/>
                  <a:pt x="144" y="303"/>
                </a:cubicBezTo>
                <a:cubicBezTo>
                  <a:pt x="165" y="296"/>
                  <a:pt x="165" y="296"/>
                  <a:pt x="165" y="296"/>
                </a:cubicBezTo>
                <a:cubicBezTo>
                  <a:pt x="165" y="296"/>
                  <a:pt x="110" y="308"/>
                  <a:pt x="102" y="303"/>
                </a:cubicBezTo>
                <a:cubicBezTo>
                  <a:pt x="94" y="297"/>
                  <a:pt x="87" y="276"/>
                  <a:pt x="87" y="276"/>
                </a:cubicBezTo>
                <a:cubicBezTo>
                  <a:pt x="87" y="276"/>
                  <a:pt x="68" y="244"/>
                  <a:pt x="63" y="244"/>
                </a:cubicBezTo>
                <a:close/>
                <a:moveTo>
                  <a:pt x="155" y="372"/>
                </a:moveTo>
                <a:cubicBezTo>
                  <a:pt x="155" y="372"/>
                  <a:pt x="155" y="372"/>
                  <a:pt x="155" y="380"/>
                </a:cubicBezTo>
                <a:cubicBezTo>
                  <a:pt x="155" y="388"/>
                  <a:pt x="153" y="401"/>
                  <a:pt x="153" y="401"/>
                </a:cubicBezTo>
                <a:cubicBezTo>
                  <a:pt x="146" y="400"/>
                  <a:pt x="146" y="400"/>
                  <a:pt x="146" y="400"/>
                </a:cubicBezTo>
                <a:cubicBezTo>
                  <a:pt x="150" y="420"/>
                  <a:pt x="150" y="420"/>
                  <a:pt x="150" y="420"/>
                </a:cubicBezTo>
                <a:cubicBezTo>
                  <a:pt x="158" y="440"/>
                  <a:pt x="158" y="440"/>
                  <a:pt x="158" y="440"/>
                </a:cubicBezTo>
                <a:cubicBezTo>
                  <a:pt x="158" y="440"/>
                  <a:pt x="158" y="440"/>
                  <a:pt x="163" y="447"/>
                </a:cubicBezTo>
                <a:cubicBezTo>
                  <a:pt x="169" y="454"/>
                  <a:pt x="186" y="504"/>
                  <a:pt x="186" y="504"/>
                </a:cubicBezTo>
                <a:cubicBezTo>
                  <a:pt x="186" y="504"/>
                  <a:pt x="178" y="447"/>
                  <a:pt x="167" y="433"/>
                </a:cubicBezTo>
                <a:cubicBezTo>
                  <a:pt x="155" y="419"/>
                  <a:pt x="161" y="348"/>
                  <a:pt x="161" y="348"/>
                </a:cubicBezTo>
                <a:cubicBezTo>
                  <a:pt x="151" y="349"/>
                  <a:pt x="155" y="372"/>
                  <a:pt x="155" y="372"/>
                </a:cubicBezTo>
                <a:close/>
                <a:moveTo>
                  <a:pt x="171" y="346"/>
                </a:moveTo>
                <a:cubicBezTo>
                  <a:pt x="171" y="346"/>
                  <a:pt x="171" y="346"/>
                  <a:pt x="171" y="346"/>
                </a:cubicBezTo>
                <a:moveTo>
                  <a:pt x="46" y="399"/>
                </a:moveTo>
                <a:cubicBezTo>
                  <a:pt x="45" y="402"/>
                  <a:pt x="92" y="409"/>
                  <a:pt x="95" y="409"/>
                </a:cubicBezTo>
                <a:cubicBezTo>
                  <a:pt x="108" y="407"/>
                  <a:pt x="108" y="407"/>
                  <a:pt x="108" y="407"/>
                </a:cubicBezTo>
                <a:cubicBezTo>
                  <a:pt x="108" y="407"/>
                  <a:pt x="137" y="407"/>
                  <a:pt x="140" y="391"/>
                </a:cubicBezTo>
                <a:cubicBezTo>
                  <a:pt x="143" y="376"/>
                  <a:pt x="143" y="376"/>
                  <a:pt x="143" y="376"/>
                </a:cubicBezTo>
                <a:cubicBezTo>
                  <a:pt x="137" y="385"/>
                  <a:pt x="128" y="394"/>
                  <a:pt x="118" y="397"/>
                </a:cubicBezTo>
                <a:cubicBezTo>
                  <a:pt x="104" y="402"/>
                  <a:pt x="88" y="397"/>
                  <a:pt x="74" y="396"/>
                </a:cubicBezTo>
                <a:cubicBezTo>
                  <a:pt x="66" y="395"/>
                  <a:pt x="54" y="395"/>
                  <a:pt x="53" y="385"/>
                </a:cubicBezTo>
                <a:cubicBezTo>
                  <a:pt x="49" y="388"/>
                  <a:pt x="47" y="395"/>
                  <a:pt x="46" y="399"/>
                </a:cubicBezTo>
                <a:close/>
                <a:moveTo>
                  <a:pt x="350" y="278"/>
                </a:moveTo>
                <a:cubicBezTo>
                  <a:pt x="359" y="241"/>
                  <a:pt x="420" y="179"/>
                  <a:pt x="420" y="179"/>
                </a:cubicBezTo>
                <a:cubicBezTo>
                  <a:pt x="420" y="179"/>
                  <a:pt x="415" y="167"/>
                  <a:pt x="420" y="161"/>
                </a:cubicBezTo>
                <a:cubicBezTo>
                  <a:pt x="424" y="156"/>
                  <a:pt x="475" y="140"/>
                  <a:pt x="475" y="140"/>
                </a:cubicBezTo>
                <a:cubicBezTo>
                  <a:pt x="469" y="126"/>
                  <a:pt x="469" y="126"/>
                  <a:pt x="469" y="126"/>
                </a:cubicBezTo>
                <a:cubicBezTo>
                  <a:pt x="469" y="126"/>
                  <a:pt x="416" y="149"/>
                  <a:pt x="388" y="185"/>
                </a:cubicBezTo>
                <a:cubicBezTo>
                  <a:pt x="388" y="185"/>
                  <a:pt x="379" y="204"/>
                  <a:pt x="377" y="208"/>
                </a:cubicBezTo>
                <a:cubicBezTo>
                  <a:pt x="375" y="212"/>
                  <a:pt x="375" y="212"/>
                  <a:pt x="375" y="212"/>
                </a:cubicBezTo>
                <a:lnTo>
                  <a:pt x="350" y="278"/>
                </a:lnTo>
                <a:close/>
                <a:moveTo>
                  <a:pt x="407" y="230"/>
                </a:moveTo>
                <a:cubicBezTo>
                  <a:pt x="407" y="230"/>
                  <a:pt x="407" y="230"/>
                  <a:pt x="401" y="239"/>
                </a:cubicBezTo>
                <a:cubicBezTo>
                  <a:pt x="395" y="248"/>
                  <a:pt x="396" y="290"/>
                  <a:pt x="396" y="290"/>
                </a:cubicBezTo>
                <a:cubicBezTo>
                  <a:pt x="396" y="290"/>
                  <a:pt x="391" y="336"/>
                  <a:pt x="391" y="344"/>
                </a:cubicBezTo>
                <a:cubicBezTo>
                  <a:pt x="391" y="351"/>
                  <a:pt x="382" y="363"/>
                  <a:pt x="382" y="363"/>
                </a:cubicBezTo>
                <a:cubicBezTo>
                  <a:pt x="363" y="427"/>
                  <a:pt x="363" y="427"/>
                  <a:pt x="363" y="427"/>
                </a:cubicBezTo>
                <a:cubicBezTo>
                  <a:pt x="351" y="472"/>
                  <a:pt x="351" y="472"/>
                  <a:pt x="351" y="472"/>
                </a:cubicBezTo>
                <a:cubicBezTo>
                  <a:pt x="374" y="413"/>
                  <a:pt x="374" y="413"/>
                  <a:pt x="374" y="413"/>
                </a:cubicBezTo>
                <a:cubicBezTo>
                  <a:pt x="387" y="367"/>
                  <a:pt x="387" y="367"/>
                  <a:pt x="387" y="367"/>
                </a:cubicBezTo>
                <a:cubicBezTo>
                  <a:pt x="387" y="367"/>
                  <a:pt x="387" y="367"/>
                  <a:pt x="392" y="359"/>
                </a:cubicBezTo>
                <a:cubicBezTo>
                  <a:pt x="398" y="350"/>
                  <a:pt x="403" y="312"/>
                  <a:pt x="402" y="282"/>
                </a:cubicBezTo>
                <a:cubicBezTo>
                  <a:pt x="402" y="251"/>
                  <a:pt x="423" y="196"/>
                  <a:pt x="423" y="196"/>
                </a:cubicBezTo>
                <a:lnTo>
                  <a:pt x="407" y="230"/>
                </a:lnTo>
                <a:close/>
                <a:moveTo>
                  <a:pt x="360" y="495"/>
                </a:moveTo>
                <a:cubicBezTo>
                  <a:pt x="400" y="528"/>
                  <a:pt x="407" y="499"/>
                  <a:pt x="407" y="499"/>
                </a:cubicBezTo>
                <a:cubicBezTo>
                  <a:pt x="407" y="499"/>
                  <a:pt x="407" y="499"/>
                  <a:pt x="400" y="505"/>
                </a:cubicBezTo>
                <a:cubicBezTo>
                  <a:pt x="394" y="510"/>
                  <a:pt x="354" y="483"/>
                  <a:pt x="354" y="483"/>
                </a:cubicBezTo>
                <a:cubicBezTo>
                  <a:pt x="353" y="493"/>
                  <a:pt x="360" y="495"/>
                  <a:pt x="360" y="495"/>
                </a:cubicBezTo>
                <a:close/>
                <a:moveTo>
                  <a:pt x="417" y="464"/>
                </a:moveTo>
                <a:cubicBezTo>
                  <a:pt x="417" y="464"/>
                  <a:pt x="417" y="464"/>
                  <a:pt x="450" y="414"/>
                </a:cubicBezTo>
                <a:cubicBezTo>
                  <a:pt x="483" y="363"/>
                  <a:pt x="502" y="265"/>
                  <a:pt x="502" y="265"/>
                </a:cubicBezTo>
                <a:cubicBezTo>
                  <a:pt x="493" y="270"/>
                  <a:pt x="493" y="270"/>
                  <a:pt x="493" y="270"/>
                </a:cubicBezTo>
                <a:cubicBezTo>
                  <a:pt x="493" y="270"/>
                  <a:pt x="459" y="399"/>
                  <a:pt x="419" y="461"/>
                </a:cubicBezTo>
                <a:moveTo>
                  <a:pt x="461" y="544"/>
                </a:moveTo>
                <a:cubicBezTo>
                  <a:pt x="461" y="544"/>
                  <a:pt x="388" y="539"/>
                  <a:pt x="387" y="539"/>
                </a:cubicBezTo>
                <a:cubicBezTo>
                  <a:pt x="392" y="539"/>
                  <a:pt x="392" y="560"/>
                  <a:pt x="390" y="563"/>
                </a:cubicBezTo>
                <a:cubicBezTo>
                  <a:pt x="383" y="572"/>
                  <a:pt x="374" y="569"/>
                  <a:pt x="363" y="570"/>
                </a:cubicBezTo>
                <a:cubicBezTo>
                  <a:pt x="375" y="569"/>
                  <a:pt x="385" y="580"/>
                  <a:pt x="396" y="569"/>
                </a:cubicBezTo>
                <a:cubicBezTo>
                  <a:pt x="397" y="567"/>
                  <a:pt x="402" y="553"/>
                  <a:pt x="401" y="553"/>
                </a:cubicBezTo>
                <a:cubicBezTo>
                  <a:pt x="422" y="548"/>
                  <a:pt x="422" y="548"/>
                  <a:pt x="422" y="548"/>
                </a:cubicBezTo>
                <a:cubicBezTo>
                  <a:pt x="458" y="549"/>
                  <a:pt x="458" y="549"/>
                  <a:pt x="458" y="549"/>
                </a:cubicBezTo>
                <a:lnTo>
                  <a:pt x="461" y="544"/>
                </a:lnTo>
                <a:close/>
              </a:path>
            </a:pathLst>
          </a:custGeom>
          <a:solidFill>
            <a:schemeClr val="tx2">
              <a:lumMod val="75000"/>
              <a:lumOff val="25000"/>
            </a:schemeClr>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6" name="Freeform 6"/>
          <p:cNvSpPr>
            <a:spLocks noEditPoints="1"/>
          </p:cNvSpPr>
          <p:nvPr/>
        </p:nvSpPr>
        <p:spPr bwMode="auto">
          <a:xfrm>
            <a:off x="1366313" y="1803543"/>
            <a:ext cx="988799" cy="2006366"/>
          </a:xfrm>
          <a:custGeom>
            <a:avLst/>
            <a:gdLst>
              <a:gd name="T0" fmla="*/ 182 w 276"/>
              <a:gd name="T1" fmla="*/ 35 h 560"/>
              <a:gd name="T2" fmla="*/ 171 w 276"/>
              <a:gd name="T3" fmla="*/ 85 h 560"/>
              <a:gd name="T4" fmla="*/ 208 w 276"/>
              <a:gd name="T5" fmla="*/ 101 h 560"/>
              <a:gd name="T6" fmla="*/ 195 w 276"/>
              <a:gd name="T7" fmla="*/ 197 h 560"/>
              <a:gd name="T8" fmla="*/ 187 w 276"/>
              <a:gd name="T9" fmla="*/ 237 h 560"/>
              <a:gd name="T10" fmla="*/ 204 w 276"/>
              <a:gd name="T11" fmla="*/ 361 h 560"/>
              <a:gd name="T12" fmla="*/ 240 w 276"/>
              <a:gd name="T13" fmla="*/ 492 h 560"/>
              <a:gd name="T14" fmla="*/ 266 w 276"/>
              <a:gd name="T15" fmla="*/ 534 h 560"/>
              <a:gd name="T16" fmla="*/ 274 w 276"/>
              <a:gd name="T17" fmla="*/ 549 h 560"/>
              <a:gd name="T18" fmla="*/ 241 w 276"/>
              <a:gd name="T19" fmla="*/ 535 h 560"/>
              <a:gd name="T20" fmla="*/ 230 w 276"/>
              <a:gd name="T21" fmla="*/ 541 h 560"/>
              <a:gd name="T22" fmla="*/ 218 w 276"/>
              <a:gd name="T23" fmla="*/ 510 h 560"/>
              <a:gd name="T24" fmla="*/ 186 w 276"/>
              <a:gd name="T25" fmla="*/ 419 h 560"/>
              <a:gd name="T26" fmla="*/ 146 w 276"/>
              <a:gd name="T27" fmla="*/ 364 h 560"/>
              <a:gd name="T28" fmla="*/ 133 w 276"/>
              <a:gd name="T29" fmla="*/ 396 h 560"/>
              <a:gd name="T30" fmla="*/ 140 w 276"/>
              <a:gd name="T31" fmla="*/ 533 h 560"/>
              <a:gd name="T32" fmla="*/ 144 w 276"/>
              <a:gd name="T33" fmla="*/ 556 h 560"/>
              <a:gd name="T34" fmla="*/ 116 w 276"/>
              <a:gd name="T35" fmla="*/ 546 h 560"/>
              <a:gd name="T36" fmla="*/ 98 w 276"/>
              <a:gd name="T37" fmla="*/ 431 h 560"/>
              <a:gd name="T38" fmla="*/ 66 w 276"/>
              <a:gd name="T39" fmla="*/ 349 h 560"/>
              <a:gd name="T40" fmla="*/ 86 w 276"/>
              <a:gd name="T41" fmla="*/ 223 h 560"/>
              <a:gd name="T42" fmla="*/ 39 w 276"/>
              <a:gd name="T43" fmla="*/ 192 h 560"/>
              <a:gd name="T44" fmla="*/ 13 w 276"/>
              <a:gd name="T45" fmla="*/ 179 h 560"/>
              <a:gd name="T46" fmla="*/ 0 w 276"/>
              <a:gd name="T47" fmla="*/ 85 h 560"/>
              <a:gd name="T48" fmla="*/ 34 w 276"/>
              <a:gd name="T49" fmla="*/ 164 h 560"/>
              <a:gd name="T50" fmla="*/ 97 w 276"/>
              <a:gd name="T51" fmla="*/ 167 h 560"/>
              <a:gd name="T52" fmla="*/ 110 w 276"/>
              <a:gd name="T53" fmla="*/ 105 h 560"/>
              <a:gd name="T54" fmla="*/ 137 w 276"/>
              <a:gd name="T55" fmla="*/ 70 h 560"/>
              <a:gd name="T56" fmla="*/ 128 w 276"/>
              <a:gd name="T57" fmla="*/ 71 h 560"/>
              <a:gd name="T58" fmla="*/ 108 w 276"/>
              <a:gd name="T59" fmla="*/ 102 h 560"/>
              <a:gd name="T60" fmla="*/ 113 w 276"/>
              <a:gd name="T61" fmla="*/ 64 h 560"/>
              <a:gd name="T62" fmla="*/ 99 w 276"/>
              <a:gd name="T63" fmla="*/ 56 h 560"/>
              <a:gd name="T64" fmla="*/ 118 w 276"/>
              <a:gd name="T65" fmla="*/ 19 h 560"/>
              <a:gd name="T66" fmla="*/ 143 w 276"/>
              <a:gd name="T67" fmla="*/ 3 h 560"/>
              <a:gd name="T68" fmla="*/ 172 w 276"/>
              <a:gd name="T69" fmla="*/ 17 h 560"/>
              <a:gd name="T70" fmla="*/ 146 w 276"/>
              <a:gd name="T71" fmla="*/ 131 h 560"/>
              <a:gd name="T72" fmla="*/ 167 w 276"/>
              <a:gd name="T73" fmla="*/ 101 h 560"/>
              <a:gd name="T74" fmla="*/ 134 w 276"/>
              <a:gd name="T75" fmla="*/ 108 h 560"/>
              <a:gd name="T76" fmla="*/ 87 w 276"/>
              <a:gd name="T77" fmla="*/ 192 h 560"/>
              <a:gd name="T78" fmla="*/ 87 w 276"/>
              <a:gd name="T79" fmla="*/ 192 h 560"/>
              <a:gd name="T80" fmla="*/ 126 w 276"/>
              <a:gd name="T81" fmla="*/ 167 h 560"/>
              <a:gd name="T82" fmla="*/ 190 w 276"/>
              <a:gd name="T83" fmla="*/ 131 h 560"/>
              <a:gd name="T84" fmla="*/ 166 w 276"/>
              <a:gd name="T85" fmla="*/ 168 h 560"/>
              <a:gd name="T86" fmla="*/ 184 w 276"/>
              <a:gd name="T87" fmla="*/ 170 h 560"/>
              <a:gd name="T88" fmla="*/ 196 w 276"/>
              <a:gd name="T89" fmla="*/ 113 h 560"/>
              <a:gd name="T90" fmla="*/ 118 w 276"/>
              <a:gd name="T91" fmla="*/ 209 h 560"/>
              <a:gd name="T92" fmla="*/ 117 w 276"/>
              <a:gd name="T93" fmla="*/ 204 h 560"/>
              <a:gd name="T94" fmla="*/ 119 w 276"/>
              <a:gd name="T95" fmla="*/ 236 h 560"/>
              <a:gd name="T96" fmla="*/ 149 w 276"/>
              <a:gd name="T97" fmla="*/ 237 h 560"/>
              <a:gd name="T98" fmla="*/ 119 w 276"/>
              <a:gd name="T99" fmla="*/ 236 h 560"/>
              <a:gd name="T100" fmla="*/ 17 w 276"/>
              <a:gd name="T101" fmla="*/ 146 h 560"/>
              <a:gd name="T102" fmla="*/ 11 w 276"/>
              <a:gd name="T103" fmla="*/ 145 h 560"/>
              <a:gd name="T104" fmla="*/ 31 w 276"/>
              <a:gd name="T105" fmla="*/ 174 h 560"/>
              <a:gd name="T106" fmla="*/ 161 w 276"/>
              <a:gd name="T107" fmla="*/ 277 h 560"/>
              <a:gd name="T108" fmla="*/ 152 w 276"/>
              <a:gd name="T109" fmla="*/ 346 h 560"/>
              <a:gd name="T110" fmla="*/ 175 w 276"/>
              <a:gd name="T111" fmla="*/ 25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6" h="560">
                <a:moveTo>
                  <a:pt x="172" y="17"/>
                </a:moveTo>
                <a:cubicBezTo>
                  <a:pt x="172" y="17"/>
                  <a:pt x="186" y="28"/>
                  <a:pt x="184" y="37"/>
                </a:cubicBezTo>
                <a:cubicBezTo>
                  <a:pt x="182" y="35"/>
                  <a:pt x="182" y="35"/>
                  <a:pt x="182" y="35"/>
                </a:cubicBezTo>
                <a:cubicBezTo>
                  <a:pt x="182" y="35"/>
                  <a:pt x="183" y="51"/>
                  <a:pt x="183" y="54"/>
                </a:cubicBezTo>
                <a:cubicBezTo>
                  <a:pt x="183" y="57"/>
                  <a:pt x="178" y="75"/>
                  <a:pt x="176" y="80"/>
                </a:cubicBezTo>
                <a:cubicBezTo>
                  <a:pt x="174" y="84"/>
                  <a:pt x="171" y="85"/>
                  <a:pt x="171" y="85"/>
                </a:cubicBezTo>
                <a:cubicBezTo>
                  <a:pt x="171" y="88"/>
                  <a:pt x="171" y="88"/>
                  <a:pt x="171" y="88"/>
                </a:cubicBezTo>
                <a:cubicBezTo>
                  <a:pt x="187" y="96"/>
                  <a:pt x="187" y="96"/>
                  <a:pt x="187" y="96"/>
                </a:cubicBezTo>
                <a:cubicBezTo>
                  <a:pt x="187" y="96"/>
                  <a:pt x="206" y="98"/>
                  <a:pt x="208" y="101"/>
                </a:cubicBezTo>
                <a:cubicBezTo>
                  <a:pt x="209" y="104"/>
                  <a:pt x="219" y="143"/>
                  <a:pt x="214" y="156"/>
                </a:cubicBezTo>
                <a:cubicBezTo>
                  <a:pt x="208" y="168"/>
                  <a:pt x="208" y="168"/>
                  <a:pt x="208" y="168"/>
                </a:cubicBezTo>
                <a:cubicBezTo>
                  <a:pt x="208" y="168"/>
                  <a:pt x="202" y="194"/>
                  <a:pt x="195" y="197"/>
                </a:cubicBezTo>
                <a:cubicBezTo>
                  <a:pt x="189" y="200"/>
                  <a:pt x="189" y="200"/>
                  <a:pt x="189" y="200"/>
                </a:cubicBezTo>
                <a:cubicBezTo>
                  <a:pt x="189" y="200"/>
                  <a:pt x="185" y="202"/>
                  <a:pt x="186" y="202"/>
                </a:cubicBezTo>
                <a:cubicBezTo>
                  <a:pt x="187" y="202"/>
                  <a:pt x="186" y="236"/>
                  <a:pt x="187" y="237"/>
                </a:cubicBezTo>
                <a:cubicBezTo>
                  <a:pt x="188" y="239"/>
                  <a:pt x="199" y="295"/>
                  <a:pt x="199" y="301"/>
                </a:cubicBezTo>
                <a:cubicBezTo>
                  <a:pt x="199" y="307"/>
                  <a:pt x="206" y="360"/>
                  <a:pt x="206" y="360"/>
                </a:cubicBezTo>
                <a:cubicBezTo>
                  <a:pt x="204" y="361"/>
                  <a:pt x="204" y="361"/>
                  <a:pt x="204" y="361"/>
                </a:cubicBezTo>
                <a:cubicBezTo>
                  <a:pt x="204" y="361"/>
                  <a:pt x="214" y="394"/>
                  <a:pt x="213" y="398"/>
                </a:cubicBezTo>
                <a:cubicBezTo>
                  <a:pt x="213" y="402"/>
                  <a:pt x="233" y="475"/>
                  <a:pt x="237" y="484"/>
                </a:cubicBezTo>
                <a:cubicBezTo>
                  <a:pt x="240" y="492"/>
                  <a:pt x="240" y="492"/>
                  <a:pt x="240" y="492"/>
                </a:cubicBezTo>
                <a:cubicBezTo>
                  <a:pt x="257" y="528"/>
                  <a:pt x="257" y="528"/>
                  <a:pt x="257" y="528"/>
                </a:cubicBezTo>
                <a:cubicBezTo>
                  <a:pt x="257" y="528"/>
                  <a:pt x="266" y="529"/>
                  <a:pt x="266" y="531"/>
                </a:cubicBezTo>
                <a:cubicBezTo>
                  <a:pt x="266" y="534"/>
                  <a:pt x="266" y="534"/>
                  <a:pt x="266" y="534"/>
                </a:cubicBezTo>
                <a:cubicBezTo>
                  <a:pt x="271" y="539"/>
                  <a:pt x="271" y="539"/>
                  <a:pt x="271" y="539"/>
                </a:cubicBezTo>
                <a:cubicBezTo>
                  <a:pt x="271" y="539"/>
                  <a:pt x="276" y="544"/>
                  <a:pt x="275" y="547"/>
                </a:cubicBezTo>
                <a:cubicBezTo>
                  <a:pt x="274" y="549"/>
                  <a:pt x="274" y="549"/>
                  <a:pt x="274" y="549"/>
                </a:cubicBezTo>
                <a:cubicBezTo>
                  <a:pt x="272" y="552"/>
                  <a:pt x="272" y="552"/>
                  <a:pt x="272" y="552"/>
                </a:cubicBezTo>
                <a:cubicBezTo>
                  <a:pt x="272" y="552"/>
                  <a:pt x="249" y="554"/>
                  <a:pt x="246" y="549"/>
                </a:cubicBezTo>
                <a:cubicBezTo>
                  <a:pt x="243" y="545"/>
                  <a:pt x="241" y="535"/>
                  <a:pt x="241" y="535"/>
                </a:cubicBezTo>
                <a:cubicBezTo>
                  <a:pt x="241" y="535"/>
                  <a:pt x="230" y="521"/>
                  <a:pt x="230" y="524"/>
                </a:cubicBezTo>
                <a:cubicBezTo>
                  <a:pt x="229" y="528"/>
                  <a:pt x="229" y="528"/>
                  <a:pt x="229" y="528"/>
                </a:cubicBezTo>
                <a:cubicBezTo>
                  <a:pt x="230" y="541"/>
                  <a:pt x="230" y="541"/>
                  <a:pt x="230" y="541"/>
                </a:cubicBezTo>
                <a:cubicBezTo>
                  <a:pt x="225" y="540"/>
                  <a:pt x="225" y="540"/>
                  <a:pt x="225" y="540"/>
                </a:cubicBezTo>
                <a:cubicBezTo>
                  <a:pt x="225" y="540"/>
                  <a:pt x="221" y="518"/>
                  <a:pt x="216" y="514"/>
                </a:cubicBezTo>
                <a:cubicBezTo>
                  <a:pt x="216" y="514"/>
                  <a:pt x="214" y="510"/>
                  <a:pt x="218" y="510"/>
                </a:cubicBezTo>
                <a:cubicBezTo>
                  <a:pt x="218" y="510"/>
                  <a:pt x="218" y="500"/>
                  <a:pt x="222" y="498"/>
                </a:cubicBezTo>
                <a:cubicBezTo>
                  <a:pt x="225" y="497"/>
                  <a:pt x="220" y="490"/>
                  <a:pt x="220" y="490"/>
                </a:cubicBezTo>
                <a:cubicBezTo>
                  <a:pt x="220" y="490"/>
                  <a:pt x="186" y="428"/>
                  <a:pt x="186" y="419"/>
                </a:cubicBezTo>
                <a:cubicBezTo>
                  <a:pt x="186" y="410"/>
                  <a:pt x="184" y="404"/>
                  <a:pt x="184" y="404"/>
                </a:cubicBezTo>
                <a:cubicBezTo>
                  <a:pt x="184" y="404"/>
                  <a:pt x="164" y="371"/>
                  <a:pt x="167" y="365"/>
                </a:cubicBezTo>
                <a:cubicBezTo>
                  <a:pt x="146" y="364"/>
                  <a:pt x="146" y="364"/>
                  <a:pt x="146" y="364"/>
                </a:cubicBezTo>
                <a:cubicBezTo>
                  <a:pt x="145" y="372"/>
                  <a:pt x="145" y="372"/>
                  <a:pt x="145" y="372"/>
                </a:cubicBezTo>
                <a:cubicBezTo>
                  <a:pt x="134" y="367"/>
                  <a:pt x="134" y="367"/>
                  <a:pt x="134" y="367"/>
                </a:cubicBezTo>
                <a:cubicBezTo>
                  <a:pt x="134" y="367"/>
                  <a:pt x="135" y="385"/>
                  <a:pt x="133" y="396"/>
                </a:cubicBezTo>
                <a:cubicBezTo>
                  <a:pt x="130" y="407"/>
                  <a:pt x="130" y="488"/>
                  <a:pt x="130" y="488"/>
                </a:cubicBezTo>
                <a:cubicBezTo>
                  <a:pt x="130" y="488"/>
                  <a:pt x="135" y="495"/>
                  <a:pt x="135" y="501"/>
                </a:cubicBezTo>
                <a:cubicBezTo>
                  <a:pt x="135" y="507"/>
                  <a:pt x="139" y="531"/>
                  <a:pt x="140" y="533"/>
                </a:cubicBezTo>
                <a:cubicBezTo>
                  <a:pt x="141" y="534"/>
                  <a:pt x="143" y="536"/>
                  <a:pt x="143" y="536"/>
                </a:cubicBezTo>
                <a:cubicBezTo>
                  <a:pt x="143" y="543"/>
                  <a:pt x="143" y="543"/>
                  <a:pt x="143" y="543"/>
                </a:cubicBezTo>
                <a:cubicBezTo>
                  <a:pt x="143" y="543"/>
                  <a:pt x="147" y="554"/>
                  <a:pt x="144" y="556"/>
                </a:cubicBezTo>
                <a:cubicBezTo>
                  <a:pt x="141" y="558"/>
                  <a:pt x="140" y="560"/>
                  <a:pt x="140" y="560"/>
                </a:cubicBezTo>
                <a:cubicBezTo>
                  <a:pt x="131" y="559"/>
                  <a:pt x="131" y="559"/>
                  <a:pt x="131" y="559"/>
                </a:cubicBezTo>
                <a:cubicBezTo>
                  <a:pt x="131" y="559"/>
                  <a:pt x="116" y="553"/>
                  <a:pt x="116" y="546"/>
                </a:cubicBezTo>
                <a:cubicBezTo>
                  <a:pt x="115" y="539"/>
                  <a:pt x="115" y="513"/>
                  <a:pt x="115" y="513"/>
                </a:cubicBezTo>
                <a:cubicBezTo>
                  <a:pt x="116" y="492"/>
                  <a:pt x="116" y="492"/>
                  <a:pt x="116" y="492"/>
                </a:cubicBezTo>
                <a:cubicBezTo>
                  <a:pt x="116" y="492"/>
                  <a:pt x="99" y="439"/>
                  <a:pt x="98" y="431"/>
                </a:cubicBezTo>
                <a:cubicBezTo>
                  <a:pt x="96" y="418"/>
                  <a:pt x="98" y="404"/>
                  <a:pt x="99" y="390"/>
                </a:cubicBezTo>
                <a:cubicBezTo>
                  <a:pt x="97" y="359"/>
                  <a:pt x="97" y="359"/>
                  <a:pt x="97" y="359"/>
                </a:cubicBezTo>
                <a:cubicBezTo>
                  <a:pt x="66" y="349"/>
                  <a:pt x="66" y="349"/>
                  <a:pt x="66" y="349"/>
                </a:cubicBezTo>
                <a:cubicBezTo>
                  <a:pt x="66" y="349"/>
                  <a:pt x="74" y="311"/>
                  <a:pt x="74" y="307"/>
                </a:cubicBezTo>
                <a:cubicBezTo>
                  <a:pt x="74" y="303"/>
                  <a:pt x="78" y="266"/>
                  <a:pt x="81" y="257"/>
                </a:cubicBezTo>
                <a:cubicBezTo>
                  <a:pt x="84" y="248"/>
                  <a:pt x="86" y="223"/>
                  <a:pt x="86" y="223"/>
                </a:cubicBezTo>
                <a:cubicBezTo>
                  <a:pt x="96" y="208"/>
                  <a:pt x="96" y="208"/>
                  <a:pt x="96" y="208"/>
                </a:cubicBezTo>
                <a:cubicBezTo>
                  <a:pt x="45" y="207"/>
                  <a:pt x="45" y="207"/>
                  <a:pt x="45" y="207"/>
                </a:cubicBezTo>
                <a:cubicBezTo>
                  <a:pt x="45" y="207"/>
                  <a:pt x="39" y="194"/>
                  <a:pt x="39" y="192"/>
                </a:cubicBezTo>
                <a:cubicBezTo>
                  <a:pt x="39" y="191"/>
                  <a:pt x="36" y="187"/>
                  <a:pt x="36" y="187"/>
                </a:cubicBezTo>
                <a:cubicBezTo>
                  <a:pt x="36" y="187"/>
                  <a:pt x="17" y="182"/>
                  <a:pt x="15" y="180"/>
                </a:cubicBezTo>
                <a:cubicBezTo>
                  <a:pt x="13" y="179"/>
                  <a:pt x="13" y="179"/>
                  <a:pt x="13" y="179"/>
                </a:cubicBezTo>
                <a:cubicBezTo>
                  <a:pt x="10" y="170"/>
                  <a:pt x="10" y="170"/>
                  <a:pt x="10" y="170"/>
                </a:cubicBezTo>
                <a:cubicBezTo>
                  <a:pt x="6" y="170"/>
                  <a:pt x="6" y="170"/>
                  <a:pt x="6" y="170"/>
                </a:cubicBezTo>
                <a:cubicBezTo>
                  <a:pt x="0" y="85"/>
                  <a:pt x="0" y="85"/>
                  <a:pt x="0" y="85"/>
                </a:cubicBezTo>
                <a:cubicBezTo>
                  <a:pt x="27" y="79"/>
                  <a:pt x="27" y="79"/>
                  <a:pt x="27" y="79"/>
                </a:cubicBezTo>
                <a:cubicBezTo>
                  <a:pt x="31" y="79"/>
                  <a:pt x="31" y="79"/>
                  <a:pt x="31" y="79"/>
                </a:cubicBezTo>
                <a:cubicBezTo>
                  <a:pt x="34" y="164"/>
                  <a:pt x="34" y="164"/>
                  <a:pt x="34" y="164"/>
                </a:cubicBezTo>
                <a:cubicBezTo>
                  <a:pt x="71" y="172"/>
                  <a:pt x="71" y="172"/>
                  <a:pt x="71" y="172"/>
                </a:cubicBezTo>
                <a:cubicBezTo>
                  <a:pt x="71" y="172"/>
                  <a:pt x="85" y="164"/>
                  <a:pt x="91" y="166"/>
                </a:cubicBezTo>
                <a:cubicBezTo>
                  <a:pt x="97" y="167"/>
                  <a:pt x="97" y="167"/>
                  <a:pt x="97" y="167"/>
                </a:cubicBezTo>
                <a:cubicBezTo>
                  <a:pt x="92" y="126"/>
                  <a:pt x="92" y="126"/>
                  <a:pt x="92" y="126"/>
                </a:cubicBezTo>
                <a:cubicBezTo>
                  <a:pt x="92" y="126"/>
                  <a:pt x="93" y="117"/>
                  <a:pt x="95" y="115"/>
                </a:cubicBezTo>
                <a:cubicBezTo>
                  <a:pt x="97" y="113"/>
                  <a:pt x="107" y="105"/>
                  <a:pt x="110" y="105"/>
                </a:cubicBezTo>
                <a:cubicBezTo>
                  <a:pt x="112" y="104"/>
                  <a:pt x="128" y="89"/>
                  <a:pt x="128" y="89"/>
                </a:cubicBezTo>
                <a:cubicBezTo>
                  <a:pt x="128" y="89"/>
                  <a:pt x="135" y="78"/>
                  <a:pt x="136" y="78"/>
                </a:cubicBezTo>
                <a:cubicBezTo>
                  <a:pt x="138" y="78"/>
                  <a:pt x="137" y="70"/>
                  <a:pt x="137" y="70"/>
                </a:cubicBezTo>
                <a:cubicBezTo>
                  <a:pt x="134" y="66"/>
                  <a:pt x="134" y="66"/>
                  <a:pt x="134" y="66"/>
                </a:cubicBezTo>
                <a:cubicBezTo>
                  <a:pt x="134" y="66"/>
                  <a:pt x="131" y="65"/>
                  <a:pt x="130" y="64"/>
                </a:cubicBezTo>
                <a:cubicBezTo>
                  <a:pt x="131" y="65"/>
                  <a:pt x="129" y="69"/>
                  <a:pt x="128" y="71"/>
                </a:cubicBezTo>
                <a:cubicBezTo>
                  <a:pt x="127" y="75"/>
                  <a:pt x="128" y="79"/>
                  <a:pt x="128" y="84"/>
                </a:cubicBezTo>
                <a:cubicBezTo>
                  <a:pt x="128" y="84"/>
                  <a:pt x="124" y="93"/>
                  <a:pt x="114" y="96"/>
                </a:cubicBezTo>
                <a:cubicBezTo>
                  <a:pt x="104" y="99"/>
                  <a:pt x="108" y="102"/>
                  <a:pt x="108" y="102"/>
                </a:cubicBezTo>
                <a:cubicBezTo>
                  <a:pt x="108" y="102"/>
                  <a:pt x="104" y="76"/>
                  <a:pt x="114" y="69"/>
                </a:cubicBezTo>
                <a:cubicBezTo>
                  <a:pt x="123" y="62"/>
                  <a:pt x="115" y="60"/>
                  <a:pt x="115" y="60"/>
                </a:cubicBezTo>
                <a:cubicBezTo>
                  <a:pt x="113" y="64"/>
                  <a:pt x="113" y="64"/>
                  <a:pt x="113" y="64"/>
                </a:cubicBezTo>
                <a:cubicBezTo>
                  <a:pt x="113" y="64"/>
                  <a:pt x="109" y="51"/>
                  <a:pt x="110" y="47"/>
                </a:cubicBezTo>
                <a:cubicBezTo>
                  <a:pt x="111" y="42"/>
                  <a:pt x="111" y="42"/>
                  <a:pt x="111" y="42"/>
                </a:cubicBezTo>
                <a:cubicBezTo>
                  <a:pt x="111" y="42"/>
                  <a:pt x="102" y="47"/>
                  <a:pt x="99" y="56"/>
                </a:cubicBezTo>
                <a:cubicBezTo>
                  <a:pt x="96" y="64"/>
                  <a:pt x="106" y="28"/>
                  <a:pt x="111" y="27"/>
                </a:cubicBezTo>
                <a:cubicBezTo>
                  <a:pt x="115" y="25"/>
                  <a:pt x="103" y="26"/>
                  <a:pt x="103" y="26"/>
                </a:cubicBezTo>
                <a:cubicBezTo>
                  <a:pt x="103" y="26"/>
                  <a:pt x="115" y="18"/>
                  <a:pt x="118" y="19"/>
                </a:cubicBezTo>
                <a:cubicBezTo>
                  <a:pt x="121" y="21"/>
                  <a:pt x="122" y="23"/>
                  <a:pt x="122" y="23"/>
                </a:cubicBezTo>
                <a:cubicBezTo>
                  <a:pt x="122" y="23"/>
                  <a:pt x="135" y="6"/>
                  <a:pt x="140" y="7"/>
                </a:cubicBezTo>
                <a:cubicBezTo>
                  <a:pt x="144" y="8"/>
                  <a:pt x="143" y="3"/>
                  <a:pt x="143" y="3"/>
                </a:cubicBezTo>
                <a:cubicBezTo>
                  <a:pt x="143" y="3"/>
                  <a:pt x="167" y="0"/>
                  <a:pt x="167" y="6"/>
                </a:cubicBezTo>
                <a:cubicBezTo>
                  <a:pt x="167" y="12"/>
                  <a:pt x="169" y="13"/>
                  <a:pt x="169" y="13"/>
                </a:cubicBezTo>
                <a:lnTo>
                  <a:pt x="172" y="17"/>
                </a:lnTo>
                <a:close/>
                <a:moveTo>
                  <a:pt x="141" y="81"/>
                </a:moveTo>
                <a:cubicBezTo>
                  <a:pt x="134" y="88"/>
                  <a:pt x="124" y="97"/>
                  <a:pt x="129" y="109"/>
                </a:cubicBezTo>
                <a:cubicBezTo>
                  <a:pt x="132" y="117"/>
                  <a:pt x="140" y="124"/>
                  <a:pt x="146" y="131"/>
                </a:cubicBezTo>
                <a:cubicBezTo>
                  <a:pt x="153" y="124"/>
                  <a:pt x="160" y="118"/>
                  <a:pt x="167" y="111"/>
                </a:cubicBezTo>
                <a:cubicBezTo>
                  <a:pt x="174" y="104"/>
                  <a:pt x="174" y="98"/>
                  <a:pt x="168" y="91"/>
                </a:cubicBezTo>
                <a:cubicBezTo>
                  <a:pt x="165" y="95"/>
                  <a:pt x="167" y="97"/>
                  <a:pt x="167" y="101"/>
                </a:cubicBezTo>
                <a:cubicBezTo>
                  <a:pt x="167" y="107"/>
                  <a:pt x="162" y="108"/>
                  <a:pt x="158" y="111"/>
                </a:cubicBezTo>
                <a:cubicBezTo>
                  <a:pt x="153" y="114"/>
                  <a:pt x="150" y="119"/>
                  <a:pt x="147" y="124"/>
                </a:cubicBezTo>
                <a:cubicBezTo>
                  <a:pt x="142" y="119"/>
                  <a:pt x="138" y="113"/>
                  <a:pt x="134" y="108"/>
                </a:cubicBezTo>
                <a:cubicBezTo>
                  <a:pt x="129" y="102"/>
                  <a:pt x="134" y="96"/>
                  <a:pt x="137" y="90"/>
                </a:cubicBezTo>
                <a:cubicBezTo>
                  <a:pt x="138" y="87"/>
                  <a:pt x="140" y="84"/>
                  <a:pt x="141" y="81"/>
                </a:cubicBezTo>
                <a:close/>
                <a:moveTo>
                  <a:pt x="87" y="192"/>
                </a:moveTo>
                <a:cubicBezTo>
                  <a:pt x="108" y="200"/>
                  <a:pt x="103" y="187"/>
                  <a:pt x="102" y="190"/>
                </a:cubicBezTo>
                <a:cubicBezTo>
                  <a:pt x="101" y="192"/>
                  <a:pt x="40" y="178"/>
                  <a:pt x="40" y="178"/>
                </a:cubicBezTo>
                <a:cubicBezTo>
                  <a:pt x="40" y="178"/>
                  <a:pt x="66" y="184"/>
                  <a:pt x="87" y="192"/>
                </a:cubicBezTo>
                <a:close/>
                <a:moveTo>
                  <a:pt x="110" y="128"/>
                </a:moveTo>
                <a:cubicBezTo>
                  <a:pt x="110" y="128"/>
                  <a:pt x="106" y="156"/>
                  <a:pt x="119" y="167"/>
                </a:cubicBezTo>
                <a:cubicBezTo>
                  <a:pt x="126" y="167"/>
                  <a:pt x="126" y="167"/>
                  <a:pt x="126" y="167"/>
                </a:cubicBezTo>
                <a:cubicBezTo>
                  <a:pt x="126" y="167"/>
                  <a:pt x="116" y="160"/>
                  <a:pt x="113" y="146"/>
                </a:cubicBezTo>
                <a:cubicBezTo>
                  <a:pt x="110" y="133"/>
                  <a:pt x="110" y="128"/>
                  <a:pt x="110" y="128"/>
                </a:cubicBezTo>
                <a:close/>
                <a:moveTo>
                  <a:pt x="190" y="131"/>
                </a:moveTo>
                <a:cubicBezTo>
                  <a:pt x="192" y="135"/>
                  <a:pt x="188" y="146"/>
                  <a:pt x="186" y="147"/>
                </a:cubicBezTo>
                <a:cubicBezTo>
                  <a:pt x="184" y="148"/>
                  <a:pt x="180" y="165"/>
                  <a:pt x="180" y="165"/>
                </a:cubicBezTo>
                <a:cubicBezTo>
                  <a:pt x="180" y="165"/>
                  <a:pt x="167" y="165"/>
                  <a:pt x="166" y="168"/>
                </a:cubicBezTo>
                <a:cubicBezTo>
                  <a:pt x="164" y="171"/>
                  <a:pt x="136" y="170"/>
                  <a:pt x="136" y="170"/>
                </a:cubicBezTo>
                <a:cubicBezTo>
                  <a:pt x="162" y="172"/>
                  <a:pt x="162" y="172"/>
                  <a:pt x="162" y="172"/>
                </a:cubicBezTo>
                <a:cubicBezTo>
                  <a:pt x="184" y="170"/>
                  <a:pt x="184" y="170"/>
                  <a:pt x="184" y="170"/>
                </a:cubicBezTo>
                <a:cubicBezTo>
                  <a:pt x="188" y="152"/>
                  <a:pt x="188" y="152"/>
                  <a:pt x="188" y="152"/>
                </a:cubicBezTo>
                <a:cubicBezTo>
                  <a:pt x="188" y="152"/>
                  <a:pt x="192" y="146"/>
                  <a:pt x="192" y="140"/>
                </a:cubicBezTo>
                <a:cubicBezTo>
                  <a:pt x="192" y="134"/>
                  <a:pt x="196" y="113"/>
                  <a:pt x="196" y="113"/>
                </a:cubicBezTo>
                <a:cubicBezTo>
                  <a:pt x="196" y="113"/>
                  <a:pt x="188" y="127"/>
                  <a:pt x="190" y="131"/>
                </a:cubicBezTo>
                <a:close/>
                <a:moveTo>
                  <a:pt x="113" y="208"/>
                </a:moveTo>
                <a:cubicBezTo>
                  <a:pt x="118" y="209"/>
                  <a:pt x="118" y="209"/>
                  <a:pt x="118" y="209"/>
                </a:cubicBezTo>
                <a:cubicBezTo>
                  <a:pt x="118" y="209"/>
                  <a:pt x="129" y="207"/>
                  <a:pt x="132" y="208"/>
                </a:cubicBezTo>
                <a:cubicBezTo>
                  <a:pt x="135" y="208"/>
                  <a:pt x="177" y="201"/>
                  <a:pt x="177" y="201"/>
                </a:cubicBezTo>
                <a:cubicBezTo>
                  <a:pt x="117" y="204"/>
                  <a:pt x="117" y="204"/>
                  <a:pt x="117" y="204"/>
                </a:cubicBezTo>
                <a:cubicBezTo>
                  <a:pt x="117" y="187"/>
                  <a:pt x="117" y="187"/>
                  <a:pt x="117" y="187"/>
                </a:cubicBezTo>
                <a:lnTo>
                  <a:pt x="113" y="208"/>
                </a:lnTo>
                <a:close/>
                <a:moveTo>
                  <a:pt x="119" y="236"/>
                </a:moveTo>
                <a:cubicBezTo>
                  <a:pt x="119" y="236"/>
                  <a:pt x="141" y="241"/>
                  <a:pt x="147" y="242"/>
                </a:cubicBezTo>
                <a:cubicBezTo>
                  <a:pt x="153" y="243"/>
                  <a:pt x="181" y="237"/>
                  <a:pt x="181" y="237"/>
                </a:cubicBezTo>
                <a:cubicBezTo>
                  <a:pt x="149" y="237"/>
                  <a:pt x="149" y="237"/>
                  <a:pt x="149" y="237"/>
                </a:cubicBezTo>
                <a:cubicBezTo>
                  <a:pt x="149" y="237"/>
                  <a:pt x="149" y="237"/>
                  <a:pt x="140" y="237"/>
                </a:cubicBezTo>
                <a:cubicBezTo>
                  <a:pt x="131" y="236"/>
                  <a:pt x="90" y="223"/>
                  <a:pt x="90" y="223"/>
                </a:cubicBezTo>
                <a:lnTo>
                  <a:pt x="119" y="236"/>
                </a:lnTo>
                <a:close/>
                <a:moveTo>
                  <a:pt x="33" y="172"/>
                </a:moveTo>
                <a:cubicBezTo>
                  <a:pt x="21" y="161"/>
                  <a:pt x="21" y="161"/>
                  <a:pt x="21" y="161"/>
                </a:cubicBezTo>
                <a:cubicBezTo>
                  <a:pt x="17" y="146"/>
                  <a:pt x="17" y="146"/>
                  <a:pt x="17" y="146"/>
                </a:cubicBezTo>
                <a:cubicBezTo>
                  <a:pt x="17" y="146"/>
                  <a:pt x="17" y="146"/>
                  <a:pt x="17" y="146"/>
                </a:cubicBezTo>
                <a:cubicBezTo>
                  <a:pt x="17" y="146"/>
                  <a:pt x="17" y="146"/>
                  <a:pt x="16" y="143"/>
                </a:cubicBezTo>
                <a:cubicBezTo>
                  <a:pt x="14" y="140"/>
                  <a:pt x="8" y="144"/>
                  <a:pt x="11" y="145"/>
                </a:cubicBezTo>
                <a:cubicBezTo>
                  <a:pt x="13" y="146"/>
                  <a:pt x="16" y="152"/>
                  <a:pt x="16" y="152"/>
                </a:cubicBezTo>
                <a:cubicBezTo>
                  <a:pt x="16" y="152"/>
                  <a:pt x="16" y="152"/>
                  <a:pt x="19" y="161"/>
                </a:cubicBezTo>
                <a:cubicBezTo>
                  <a:pt x="21" y="170"/>
                  <a:pt x="31" y="174"/>
                  <a:pt x="31" y="174"/>
                </a:cubicBezTo>
                <a:cubicBezTo>
                  <a:pt x="36" y="176"/>
                  <a:pt x="33" y="172"/>
                  <a:pt x="33" y="172"/>
                </a:cubicBezTo>
                <a:close/>
                <a:moveTo>
                  <a:pt x="175" y="258"/>
                </a:moveTo>
                <a:cubicBezTo>
                  <a:pt x="175" y="258"/>
                  <a:pt x="161" y="273"/>
                  <a:pt x="161" y="277"/>
                </a:cubicBezTo>
                <a:cubicBezTo>
                  <a:pt x="161" y="280"/>
                  <a:pt x="152" y="305"/>
                  <a:pt x="152" y="305"/>
                </a:cubicBezTo>
                <a:cubicBezTo>
                  <a:pt x="146" y="356"/>
                  <a:pt x="146" y="356"/>
                  <a:pt x="146" y="356"/>
                </a:cubicBezTo>
                <a:cubicBezTo>
                  <a:pt x="146" y="356"/>
                  <a:pt x="153" y="352"/>
                  <a:pt x="152" y="346"/>
                </a:cubicBezTo>
                <a:cubicBezTo>
                  <a:pt x="152" y="339"/>
                  <a:pt x="156" y="309"/>
                  <a:pt x="156" y="309"/>
                </a:cubicBezTo>
                <a:cubicBezTo>
                  <a:pt x="156" y="309"/>
                  <a:pt x="165" y="288"/>
                  <a:pt x="165" y="283"/>
                </a:cubicBezTo>
                <a:cubicBezTo>
                  <a:pt x="166" y="279"/>
                  <a:pt x="175" y="258"/>
                  <a:pt x="175" y="258"/>
                </a:cubicBezTo>
                <a:close/>
              </a:path>
            </a:pathLst>
          </a:custGeom>
          <a:solidFill>
            <a:schemeClr val="tx2">
              <a:lumMod val="75000"/>
              <a:lumOff val="25000"/>
            </a:schemeClr>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7" name="Freeform 7"/>
          <p:cNvSpPr>
            <a:spLocks noEditPoints="1"/>
          </p:cNvSpPr>
          <p:nvPr/>
        </p:nvSpPr>
        <p:spPr bwMode="auto">
          <a:xfrm>
            <a:off x="1556879" y="4784289"/>
            <a:ext cx="607665" cy="2006366"/>
          </a:xfrm>
          <a:custGeom>
            <a:avLst/>
            <a:gdLst>
              <a:gd name="T0" fmla="*/ 113 w 192"/>
              <a:gd name="T1" fmla="*/ 67 h 633"/>
              <a:gd name="T2" fmla="*/ 118 w 192"/>
              <a:gd name="T3" fmla="*/ 86 h 633"/>
              <a:gd name="T4" fmla="*/ 183 w 192"/>
              <a:gd name="T5" fmla="*/ 154 h 633"/>
              <a:gd name="T6" fmla="*/ 192 w 192"/>
              <a:gd name="T7" fmla="*/ 326 h 633"/>
              <a:gd name="T8" fmla="*/ 179 w 192"/>
              <a:gd name="T9" fmla="*/ 339 h 633"/>
              <a:gd name="T10" fmla="*/ 149 w 192"/>
              <a:gd name="T11" fmla="*/ 367 h 633"/>
              <a:gd name="T12" fmla="*/ 127 w 192"/>
              <a:gd name="T13" fmla="*/ 578 h 633"/>
              <a:gd name="T14" fmla="*/ 116 w 192"/>
              <a:gd name="T15" fmla="*/ 627 h 633"/>
              <a:gd name="T16" fmla="*/ 76 w 192"/>
              <a:gd name="T17" fmla="*/ 626 h 633"/>
              <a:gd name="T18" fmla="*/ 78 w 192"/>
              <a:gd name="T19" fmla="*/ 542 h 633"/>
              <a:gd name="T20" fmla="*/ 47 w 192"/>
              <a:gd name="T21" fmla="*/ 448 h 633"/>
              <a:gd name="T22" fmla="*/ 24 w 192"/>
              <a:gd name="T23" fmla="*/ 352 h 633"/>
              <a:gd name="T24" fmla="*/ 2 w 192"/>
              <a:gd name="T25" fmla="*/ 251 h 633"/>
              <a:gd name="T26" fmla="*/ 59 w 192"/>
              <a:gd name="T27" fmla="*/ 101 h 633"/>
              <a:gd name="T28" fmla="*/ 65 w 192"/>
              <a:gd name="T29" fmla="*/ 71 h 633"/>
              <a:gd name="T30" fmla="*/ 56 w 192"/>
              <a:gd name="T31" fmla="*/ 20 h 633"/>
              <a:gd name="T32" fmla="*/ 114 w 192"/>
              <a:gd name="T33" fmla="*/ 17 h 633"/>
              <a:gd name="T34" fmla="*/ 77 w 192"/>
              <a:gd name="T35" fmla="*/ 92 h 633"/>
              <a:gd name="T36" fmla="*/ 108 w 192"/>
              <a:gd name="T37" fmla="*/ 83 h 633"/>
              <a:gd name="T38" fmla="*/ 112 w 192"/>
              <a:gd name="T39" fmla="*/ 119 h 633"/>
              <a:gd name="T40" fmla="*/ 124 w 192"/>
              <a:gd name="T41" fmla="*/ 333 h 633"/>
              <a:gd name="T42" fmla="*/ 114 w 192"/>
              <a:gd name="T43" fmla="*/ 198 h 633"/>
              <a:gd name="T44" fmla="*/ 82 w 192"/>
              <a:gd name="T45" fmla="*/ 114 h 633"/>
              <a:gd name="T46" fmla="*/ 53 w 192"/>
              <a:gd name="T47" fmla="*/ 138 h 633"/>
              <a:gd name="T48" fmla="*/ 67 w 192"/>
              <a:gd name="T49" fmla="*/ 99 h 633"/>
              <a:gd name="T50" fmla="*/ 45 w 192"/>
              <a:gd name="T51" fmla="*/ 135 h 633"/>
              <a:gd name="T52" fmla="*/ 67 w 192"/>
              <a:gd name="T53" fmla="*/ 280 h 633"/>
              <a:gd name="T54" fmla="*/ 46 w 192"/>
              <a:gd name="T55" fmla="*/ 363 h 633"/>
              <a:gd name="T56" fmla="*/ 84 w 192"/>
              <a:gd name="T57" fmla="*/ 123 h 633"/>
              <a:gd name="T58" fmla="*/ 82 w 192"/>
              <a:gd name="T59" fmla="*/ 114 h 633"/>
              <a:gd name="T60" fmla="*/ 140 w 192"/>
              <a:gd name="T61" fmla="*/ 123 h 633"/>
              <a:gd name="T62" fmla="*/ 156 w 192"/>
              <a:gd name="T63" fmla="*/ 141 h 633"/>
              <a:gd name="T64" fmla="*/ 145 w 192"/>
              <a:gd name="T65" fmla="*/ 111 h 633"/>
              <a:gd name="T66" fmla="*/ 30 w 192"/>
              <a:gd name="T67" fmla="*/ 232 h 633"/>
              <a:gd name="T68" fmla="*/ 29 w 192"/>
              <a:gd name="T69" fmla="*/ 214 h 633"/>
              <a:gd name="T70" fmla="*/ 156 w 192"/>
              <a:gd name="T71" fmla="*/ 260 h 633"/>
              <a:gd name="T72" fmla="*/ 162 w 192"/>
              <a:gd name="T73" fmla="*/ 268 h 633"/>
              <a:gd name="T74" fmla="*/ 111 w 192"/>
              <a:gd name="T75" fmla="*/ 338 h 633"/>
              <a:gd name="T76" fmla="*/ 93 w 192"/>
              <a:gd name="T77" fmla="*/ 339 h 633"/>
              <a:gd name="T78" fmla="*/ 92 w 192"/>
              <a:gd name="T79" fmla="*/ 385 h 633"/>
              <a:gd name="T80" fmla="*/ 88 w 192"/>
              <a:gd name="T81" fmla="*/ 453 h 633"/>
              <a:gd name="T82" fmla="*/ 82 w 192"/>
              <a:gd name="T83" fmla="*/ 514 h 633"/>
              <a:gd name="T84" fmla="*/ 98 w 192"/>
              <a:gd name="T85" fmla="*/ 407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633">
                <a:moveTo>
                  <a:pt x="119" y="44"/>
                </a:moveTo>
                <a:cubicBezTo>
                  <a:pt x="122" y="44"/>
                  <a:pt x="121" y="49"/>
                  <a:pt x="121" y="57"/>
                </a:cubicBezTo>
                <a:cubicBezTo>
                  <a:pt x="121" y="65"/>
                  <a:pt x="113" y="67"/>
                  <a:pt x="113" y="67"/>
                </a:cubicBezTo>
                <a:cubicBezTo>
                  <a:pt x="113" y="76"/>
                  <a:pt x="113" y="76"/>
                  <a:pt x="113" y="76"/>
                </a:cubicBezTo>
                <a:cubicBezTo>
                  <a:pt x="113" y="85"/>
                  <a:pt x="113" y="85"/>
                  <a:pt x="113" y="85"/>
                </a:cubicBezTo>
                <a:cubicBezTo>
                  <a:pt x="118" y="86"/>
                  <a:pt x="118" y="86"/>
                  <a:pt x="118" y="86"/>
                </a:cubicBezTo>
                <a:cubicBezTo>
                  <a:pt x="138" y="102"/>
                  <a:pt x="138" y="102"/>
                  <a:pt x="138" y="102"/>
                </a:cubicBezTo>
                <a:cubicBezTo>
                  <a:pt x="182" y="120"/>
                  <a:pt x="182" y="120"/>
                  <a:pt x="182" y="120"/>
                </a:cubicBezTo>
                <a:cubicBezTo>
                  <a:pt x="183" y="154"/>
                  <a:pt x="183" y="154"/>
                  <a:pt x="183" y="154"/>
                </a:cubicBezTo>
                <a:cubicBezTo>
                  <a:pt x="183" y="154"/>
                  <a:pt x="183" y="154"/>
                  <a:pt x="186" y="157"/>
                </a:cubicBezTo>
                <a:cubicBezTo>
                  <a:pt x="188" y="160"/>
                  <a:pt x="192" y="251"/>
                  <a:pt x="192" y="251"/>
                </a:cubicBezTo>
                <a:cubicBezTo>
                  <a:pt x="192" y="326"/>
                  <a:pt x="192" y="326"/>
                  <a:pt x="192" y="326"/>
                </a:cubicBezTo>
                <a:cubicBezTo>
                  <a:pt x="186" y="326"/>
                  <a:pt x="186" y="326"/>
                  <a:pt x="186" y="326"/>
                </a:cubicBezTo>
                <a:cubicBezTo>
                  <a:pt x="180" y="332"/>
                  <a:pt x="180" y="332"/>
                  <a:pt x="180" y="332"/>
                </a:cubicBezTo>
                <a:cubicBezTo>
                  <a:pt x="179" y="339"/>
                  <a:pt x="179" y="339"/>
                  <a:pt x="179" y="339"/>
                </a:cubicBezTo>
                <a:cubicBezTo>
                  <a:pt x="179" y="339"/>
                  <a:pt x="177" y="350"/>
                  <a:pt x="172" y="356"/>
                </a:cubicBezTo>
                <a:cubicBezTo>
                  <a:pt x="166" y="362"/>
                  <a:pt x="156" y="358"/>
                  <a:pt x="156" y="358"/>
                </a:cubicBezTo>
                <a:cubicBezTo>
                  <a:pt x="149" y="367"/>
                  <a:pt x="149" y="367"/>
                  <a:pt x="149" y="367"/>
                </a:cubicBezTo>
                <a:cubicBezTo>
                  <a:pt x="151" y="380"/>
                  <a:pt x="136" y="497"/>
                  <a:pt x="136" y="497"/>
                </a:cubicBezTo>
                <a:cubicBezTo>
                  <a:pt x="136" y="497"/>
                  <a:pt x="136" y="497"/>
                  <a:pt x="133" y="499"/>
                </a:cubicBezTo>
                <a:cubicBezTo>
                  <a:pt x="131" y="501"/>
                  <a:pt x="127" y="578"/>
                  <a:pt x="127" y="578"/>
                </a:cubicBezTo>
                <a:cubicBezTo>
                  <a:pt x="118" y="607"/>
                  <a:pt x="118" y="607"/>
                  <a:pt x="118" y="607"/>
                </a:cubicBezTo>
                <a:cubicBezTo>
                  <a:pt x="111" y="610"/>
                  <a:pt x="111" y="610"/>
                  <a:pt x="111" y="610"/>
                </a:cubicBezTo>
                <a:cubicBezTo>
                  <a:pt x="116" y="627"/>
                  <a:pt x="116" y="627"/>
                  <a:pt x="116" y="627"/>
                </a:cubicBezTo>
                <a:cubicBezTo>
                  <a:pt x="108" y="633"/>
                  <a:pt x="108" y="633"/>
                  <a:pt x="108" y="633"/>
                </a:cubicBezTo>
                <a:cubicBezTo>
                  <a:pt x="108" y="633"/>
                  <a:pt x="108" y="633"/>
                  <a:pt x="93" y="633"/>
                </a:cubicBezTo>
                <a:cubicBezTo>
                  <a:pt x="78" y="633"/>
                  <a:pt x="76" y="626"/>
                  <a:pt x="76" y="626"/>
                </a:cubicBezTo>
                <a:cubicBezTo>
                  <a:pt x="76" y="626"/>
                  <a:pt x="84" y="607"/>
                  <a:pt x="81" y="606"/>
                </a:cubicBezTo>
                <a:cubicBezTo>
                  <a:pt x="78" y="605"/>
                  <a:pt x="71" y="579"/>
                  <a:pt x="71" y="579"/>
                </a:cubicBezTo>
                <a:cubicBezTo>
                  <a:pt x="78" y="542"/>
                  <a:pt x="78" y="542"/>
                  <a:pt x="78" y="542"/>
                </a:cubicBezTo>
                <a:cubicBezTo>
                  <a:pt x="73" y="532"/>
                  <a:pt x="73" y="532"/>
                  <a:pt x="73" y="532"/>
                </a:cubicBezTo>
                <a:cubicBezTo>
                  <a:pt x="71" y="513"/>
                  <a:pt x="71" y="513"/>
                  <a:pt x="71" y="513"/>
                </a:cubicBezTo>
                <a:cubicBezTo>
                  <a:pt x="57" y="496"/>
                  <a:pt x="54" y="454"/>
                  <a:pt x="47" y="448"/>
                </a:cubicBezTo>
                <a:cubicBezTo>
                  <a:pt x="40" y="443"/>
                  <a:pt x="41" y="399"/>
                  <a:pt x="41" y="399"/>
                </a:cubicBezTo>
                <a:cubicBezTo>
                  <a:pt x="35" y="360"/>
                  <a:pt x="35" y="360"/>
                  <a:pt x="35" y="360"/>
                </a:cubicBezTo>
                <a:cubicBezTo>
                  <a:pt x="35" y="360"/>
                  <a:pt x="34" y="357"/>
                  <a:pt x="24" y="352"/>
                </a:cubicBezTo>
                <a:cubicBezTo>
                  <a:pt x="14" y="347"/>
                  <a:pt x="14" y="329"/>
                  <a:pt x="14" y="329"/>
                </a:cubicBezTo>
                <a:cubicBezTo>
                  <a:pt x="8" y="329"/>
                  <a:pt x="8" y="329"/>
                  <a:pt x="8" y="329"/>
                </a:cubicBezTo>
                <a:cubicBezTo>
                  <a:pt x="2" y="251"/>
                  <a:pt x="2" y="251"/>
                  <a:pt x="2" y="251"/>
                </a:cubicBezTo>
                <a:cubicBezTo>
                  <a:pt x="2" y="251"/>
                  <a:pt x="7" y="237"/>
                  <a:pt x="4" y="211"/>
                </a:cubicBezTo>
                <a:cubicBezTo>
                  <a:pt x="0" y="185"/>
                  <a:pt x="12" y="118"/>
                  <a:pt x="12" y="118"/>
                </a:cubicBezTo>
                <a:cubicBezTo>
                  <a:pt x="59" y="101"/>
                  <a:pt x="59" y="101"/>
                  <a:pt x="59" y="101"/>
                </a:cubicBezTo>
                <a:cubicBezTo>
                  <a:pt x="74" y="89"/>
                  <a:pt x="74" y="89"/>
                  <a:pt x="74" y="89"/>
                </a:cubicBezTo>
                <a:cubicBezTo>
                  <a:pt x="74" y="89"/>
                  <a:pt x="76" y="84"/>
                  <a:pt x="74" y="84"/>
                </a:cubicBezTo>
                <a:cubicBezTo>
                  <a:pt x="72" y="84"/>
                  <a:pt x="65" y="71"/>
                  <a:pt x="65" y="71"/>
                </a:cubicBezTo>
                <a:cubicBezTo>
                  <a:pt x="58" y="71"/>
                  <a:pt x="55" y="53"/>
                  <a:pt x="55" y="53"/>
                </a:cubicBezTo>
                <a:cubicBezTo>
                  <a:pt x="55" y="53"/>
                  <a:pt x="64" y="52"/>
                  <a:pt x="59" y="50"/>
                </a:cubicBezTo>
                <a:cubicBezTo>
                  <a:pt x="53" y="49"/>
                  <a:pt x="56" y="20"/>
                  <a:pt x="56" y="20"/>
                </a:cubicBezTo>
                <a:cubicBezTo>
                  <a:pt x="56" y="20"/>
                  <a:pt x="68" y="6"/>
                  <a:pt x="73" y="3"/>
                </a:cubicBezTo>
                <a:cubicBezTo>
                  <a:pt x="78" y="0"/>
                  <a:pt x="88" y="2"/>
                  <a:pt x="92" y="2"/>
                </a:cubicBezTo>
                <a:cubicBezTo>
                  <a:pt x="97" y="2"/>
                  <a:pt x="113" y="14"/>
                  <a:pt x="114" y="17"/>
                </a:cubicBezTo>
                <a:cubicBezTo>
                  <a:pt x="115" y="19"/>
                  <a:pt x="119" y="39"/>
                  <a:pt x="119" y="39"/>
                </a:cubicBezTo>
                <a:lnTo>
                  <a:pt x="119" y="44"/>
                </a:lnTo>
                <a:close/>
                <a:moveTo>
                  <a:pt x="77" y="92"/>
                </a:moveTo>
                <a:cubicBezTo>
                  <a:pt x="77" y="92"/>
                  <a:pt x="89" y="107"/>
                  <a:pt x="97" y="103"/>
                </a:cubicBezTo>
                <a:cubicBezTo>
                  <a:pt x="105" y="99"/>
                  <a:pt x="112" y="88"/>
                  <a:pt x="112" y="88"/>
                </a:cubicBezTo>
                <a:cubicBezTo>
                  <a:pt x="108" y="83"/>
                  <a:pt x="108" y="83"/>
                  <a:pt x="108" y="83"/>
                </a:cubicBezTo>
                <a:cubicBezTo>
                  <a:pt x="108" y="83"/>
                  <a:pt x="96" y="104"/>
                  <a:pt x="77" y="92"/>
                </a:cubicBezTo>
                <a:close/>
                <a:moveTo>
                  <a:pt x="103" y="107"/>
                </a:moveTo>
                <a:cubicBezTo>
                  <a:pt x="112" y="119"/>
                  <a:pt x="112" y="119"/>
                  <a:pt x="112" y="119"/>
                </a:cubicBezTo>
                <a:cubicBezTo>
                  <a:pt x="106" y="195"/>
                  <a:pt x="106" y="195"/>
                  <a:pt x="106" y="195"/>
                </a:cubicBezTo>
                <a:cubicBezTo>
                  <a:pt x="106" y="195"/>
                  <a:pt x="115" y="253"/>
                  <a:pt x="115" y="262"/>
                </a:cubicBezTo>
                <a:cubicBezTo>
                  <a:pt x="115" y="271"/>
                  <a:pt x="124" y="333"/>
                  <a:pt x="124" y="333"/>
                </a:cubicBezTo>
                <a:cubicBezTo>
                  <a:pt x="124" y="333"/>
                  <a:pt x="141" y="355"/>
                  <a:pt x="137" y="350"/>
                </a:cubicBezTo>
                <a:cubicBezTo>
                  <a:pt x="133" y="345"/>
                  <a:pt x="122" y="266"/>
                  <a:pt x="122" y="266"/>
                </a:cubicBezTo>
                <a:cubicBezTo>
                  <a:pt x="122" y="266"/>
                  <a:pt x="118" y="217"/>
                  <a:pt x="114" y="198"/>
                </a:cubicBezTo>
                <a:cubicBezTo>
                  <a:pt x="110" y="179"/>
                  <a:pt x="118" y="91"/>
                  <a:pt x="118" y="91"/>
                </a:cubicBezTo>
                <a:cubicBezTo>
                  <a:pt x="117" y="96"/>
                  <a:pt x="103" y="107"/>
                  <a:pt x="103" y="107"/>
                </a:cubicBezTo>
                <a:close/>
                <a:moveTo>
                  <a:pt x="82" y="114"/>
                </a:moveTo>
                <a:cubicBezTo>
                  <a:pt x="82" y="114"/>
                  <a:pt x="78" y="140"/>
                  <a:pt x="79" y="147"/>
                </a:cubicBezTo>
                <a:cubicBezTo>
                  <a:pt x="81" y="154"/>
                  <a:pt x="75" y="182"/>
                  <a:pt x="75" y="182"/>
                </a:cubicBezTo>
                <a:cubicBezTo>
                  <a:pt x="53" y="138"/>
                  <a:pt x="53" y="138"/>
                  <a:pt x="53" y="138"/>
                </a:cubicBezTo>
                <a:cubicBezTo>
                  <a:pt x="53" y="138"/>
                  <a:pt x="65" y="124"/>
                  <a:pt x="62" y="124"/>
                </a:cubicBezTo>
                <a:cubicBezTo>
                  <a:pt x="60" y="124"/>
                  <a:pt x="56" y="115"/>
                  <a:pt x="56" y="115"/>
                </a:cubicBezTo>
                <a:cubicBezTo>
                  <a:pt x="67" y="99"/>
                  <a:pt x="67" y="99"/>
                  <a:pt x="67" y="99"/>
                </a:cubicBezTo>
                <a:cubicBezTo>
                  <a:pt x="46" y="119"/>
                  <a:pt x="46" y="119"/>
                  <a:pt x="46" y="119"/>
                </a:cubicBezTo>
                <a:cubicBezTo>
                  <a:pt x="56" y="126"/>
                  <a:pt x="56" y="126"/>
                  <a:pt x="56" y="126"/>
                </a:cubicBezTo>
                <a:cubicBezTo>
                  <a:pt x="45" y="135"/>
                  <a:pt x="45" y="135"/>
                  <a:pt x="45" y="135"/>
                </a:cubicBezTo>
                <a:cubicBezTo>
                  <a:pt x="76" y="196"/>
                  <a:pt x="76" y="196"/>
                  <a:pt x="76" y="196"/>
                </a:cubicBezTo>
                <a:cubicBezTo>
                  <a:pt x="76" y="196"/>
                  <a:pt x="71" y="224"/>
                  <a:pt x="68" y="226"/>
                </a:cubicBezTo>
                <a:cubicBezTo>
                  <a:pt x="65" y="228"/>
                  <a:pt x="67" y="280"/>
                  <a:pt x="67" y="280"/>
                </a:cubicBezTo>
                <a:cubicBezTo>
                  <a:pt x="67" y="280"/>
                  <a:pt x="60" y="298"/>
                  <a:pt x="60" y="303"/>
                </a:cubicBezTo>
                <a:cubicBezTo>
                  <a:pt x="60" y="309"/>
                  <a:pt x="60" y="331"/>
                  <a:pt x="58" y="334"/>
                </a:cubicBezTo>
                <a:cubicBezTo>
                  <a:pt x="56" y="337"/>
                  <a:pt x="46" y="363"/>
                  <a:pt x="46" y="363"/>
                </a:cubicBezTo>
                <a:cubicBezTo>
                  <a:pt x="55" y="359"/>
                  <a:pt x="55" y="359"/>
                  <a:pt x="55" y="359"/>
                </a:cubicBezTo>
                <a:cubicBezTo>
                  <a:pt x="66" y="356"/>
                  <a:pt x="79" y="208"/>
                  <a:pt x="79" y="208"/>
                </a:cubicBezTo>
                <a:cubicBezTo>
                  <a:pt x="84" y="123"/>
                  <a:pt x="84" y="123"/>
                  <a:pt x="84" y="123"/>
                </a:cubicBezTo>
                <a:cubicBezTo>
                  <a:pt x="90" y="107"/>
                  <a:pt x="90" y="107"/>
                  <a:pt x="90" y="107"/>
                </a:cubicBezTo>
                <a:cubicBezTo>
                  <a:pt x="79" y="101"/>
                  <a:pt x="79" y="101"/>
                  <a:pt x="79" y="101"/>
                </a:cubicBezTo>
                <a:lnTo>
                  <a:pt x="82" y="114"/>
                </a:lnTo>
                <a:close/>
                <a:moveTo>
                  <a:pt x="145" y="111"/>
                </a:moveTo>
                <a:cubicBezTo>
                  <a:pt x="148" y="121"/>
                  <a:pt x="148" y="121"/>
                  <a:pt x="148" y="121"/>
                </a:cubicBezTo>
                <a:cubicBezTo>
                  <a:pt x="140" y="123"/>
                  <a:pt x="140" y="123"/>
                  <a:pt x="140" y="123"/>
                </a:cubicBezTo>
                <a:cubicBezTo>
                  <a:pt x="150" y="136"/>
                  <a:pt x="150" y="136"/>
                  <a:pt x="150" y="136"/>
                </a:cubicBezTo>
                <a:cubicBezTo>
                  <a:pt x="150" y="136"/>
                  <a:pt x="118" y="180"/>
                  <a:pt x="118" y="182"/>
                </a:cubicBezTo>
                <a:cubicBezTo>
                  <a:pt x="119" y="185"/>
                  <a:pt x="156" y="141"/>
                  <a:pt x="156" y="141"/>
                </a:cubicBezTo>
                <a:cubicBezTo>
                  <a:pt x="150" y="126"/>
                  <a:pt x="150" y="126"/>
                  <a:pt x="150" y="126"/>
                </a:cubicBezTo>
                <a:cubicBezTo>
                  <a:pt x="155" y="120"/>
                  <a:pt x="155" y="120"/>
                  <a:pt x="155" y="120"/>
                </a:cubicBezTo>
                <a:lnTo>
                  <a:pt x="145" y="111"/>
                </a:lnTo>
                <a:close/>
                <a:moveTo>
                  <a:pt x="29" y="214"/>
                </a:moveTo>
                <a:cubicBezTo>
                  <a:pt x="21" y="222"/>
                  <a:pt x="21" y="222"/>
                  <a:pt x="21" y="222"/>
                </a:cubicBezTo>
                <a:cubicBezTo>
                  <a:pt x="30" y="232"/>
                  <a:pt x="30" y="232"/>
                  <a:pt x="30" y="232"/>
                </a:cubicBezTo>
                <a:cubicBezTo>
                  <a:pt x="30" y="232"/>
                  <a:pt x="33" y="253"/>
                  <a:pt x="36" y="231"/>
                </a:cubicBezTo>
                <a:cubicBezTo>
                  <a:pt x="39" y="210"/>
                  <a:pt x="31" y="159"/>
                  <a:pt x="31" y="159"/>
                </a:cubicBezTo>
                <a:lnTo>
                  <a:pt x="29" y="214"/>
                </a:lnTo>
                <a:close/>
                <a:moveTo>
                  <a:pt x="163" y="165"/>
                </a:moveTo>
                <a:cubicBezTo>
                  <a:pt x="159" y="168"/>
                  <a:pt x="152" y="204"/>
                  <a:pt x="152" y="204"/>
                </a:cubicBezTo>
                <a:cubicBezTo>
                  <a:pt x="156" y="260"/>
                  <a:pt x="156" y="260"/>
                  <a:pt x="156" y="260"/>
                </a:cubicBezTo>
                <a:cubicBezTo>
                  <a:pt x="156" y="310"/>
                  <a:pt x="156" y="310"/>
                  <a:pt x="156" y="310"/>
                </a:cubicBezTo>
                <a:cubicBezTo>
                  <a:pt x="160" y="318"/>
                  <a:pt x="160" y="318"/>
                  <a:pt x="160" y="318"/>
                </a:cubicBezTo>
                <a:cubicBezTo>
                  <a:pt x="162" y="268"/>
                  <a:pt x="162" y="268"/>
                  <a:pt x="162" y="268"/>
                </a:cubicBezTo>
                <a:cubicBezTo>
                  <a:pt x="170" y="138"/>
                  <a:pt x="170" y="138"/>
                  <a:pt x="170" y="138"/>
                </a:cubicBezTo>
                <a:cubicBezTo>
                  <a:pt x="166" y="140"/>
                  <a:pt x="167" y="162"/>
                  <a:pt x="163" y="165"/>
                </a:cubicBezTo>
                <a:close/>
                <a:moveTo>
                  <a:pt x="111" y="338"/>
                </a:moveTo>
                <a:cubicBezTo>
                  <a:pt x="123" y="338"/>
                  <a:pt x="123" y="338"/>
                  <a:pt x="123" y="338"/>
                </a:cubicBezTo>
                <a:cubicBezTo>
                  <a:pt x="123" y="338"/>
                  <a:pt x="121" y="332"/>
                  <a:pt x="116" y="331"/>
                </a:cubicBezTo>
                <a:cubicBezTo>
                  <a:pt x="111" y="331"/>
                  <a:pt x="93" y="339"/>
                  <a:pt x="93" y="339"/>
                </a:cubicBezTo>
                <a:cubicBezTo>
                  <a:pt x="82" y="332"/>
                  <a:pt x="82" y="332"/>
                  <a:pt x="82" y="332"/>
                </a:cubicBezTo>
                <a:cubicBezTo>
                  <a:pt x="92" y="348"/>
                  <a:pt x="92" y="348"/>
                  <a:pt x="92" y="348"/>
                </a:cubicBezTo>
                <a:cubicBezTo>
                  <a:pt x="92" y="348"/>
                  <a:pt x="92" y="381"/>
                  <a:pt x="92" y="385"/>
                </a:cubicBezTo>
                <a:cubicBezTo>
                  <a:pt x="93" y="389"/>
                  <a:pt x="88" y="405"/>
                  <a:pt x="84" y="409"/>
                </a:cubicBezTo>
                <a:cubicBezTo>
                  <a:pt x="79" y="413"/>
                  <a:pt x="80" y="430"/>
                  <a:pt x="80" y="430"/>
                </a:cubicBezTo>
                <a:cubicBezTo>
                  <a:pt x="88" y="453"/>
                  <a:pt x="88" y="453"/>
                  <a:pt x="88" y="453"/>
                </a:cubicBezTo>
                <a:cubicBezTo>
                  <a:pt x="87" y="467"/>
                  <a:pt x="87" y="467"/>
                  <a:pt x="87" y="467"/>
                </a:cubicBezTo>
                <a:cubicBezTo>
                  <a:pt x="86" y="490"/>
                  <a:pt x="86" y="490"/>
                  <a:pt x="86" y="490"/>
                </a:cubicBezTo>
                <a:cubicBezTo>
                  <a:pt x="82" y="514"/>
                  <a:pt x="82" y="514"/>
                  <a:pt x="82" y="514"/>
                </a:cubicBezTo>
                <a:cubicBezTo>
                  <a:pt x="95" y="477"/>
                  <a:pt x="95" y="477"/>
                  <a:pt x="95" y="477"/>
                </a:cubicBezTo>
                <a:cubicBezTo>
                  <a:pt x="94" y="449"/>
                  <a:pt x="94" y="449"/>
                  <a:pt x="94" y="449"/>
                </a:cubicBezTo>
                <a:cubicBezTo>
                  <a:pt x="94" y="449"/>
                  <a:pt x="91" y="424"/>
                  <a:pt x="98" y="407"/>
                </a:cubicBezTo>
                <a:cubicBezTo>
                  <a:pt x="105" y="391"/>
                  <a:pt x="98" y="345"/>
                  <a:pt x="98" y="345"/>
                </a:cubicBezTo>
                <a:cubicBezTo>
                  <a:pt x="108" y="335"/>
                  <a:pt x="111" y="338"/>
                  <a:pt x="111" y="338"/>
                </a:cubicBezTo>
                <a:close/>
              </a:path>
            </a:pathLst>
          </a:custGeom>
          <a:solidFill>
            <a:schemeClr val="tx2">
              <a:lumMod val="75000"/>
              <a:lumOff val="25000"/>
            </a:schemeClr>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10" name="Freeform 8"/>
          <p:cNvSpPr>
            <a:spLocks noEditPoints="1"/>
          </p:cNvSpPr>
          <p:nvPr/>
        </p:nvSpPr>
        <p:spPr bwMode="auto">
          <a:xfrm>
            <a:off x="6612061" y="1806329"/>
            <a:ext cx="607342" cy="2006366"/>
          </a:xfrm>
          <a:custGeom>
            <a:avLst/>
            <a:gdLst>
              <a:gd name="T0" fmla="*/ 92 w 156"/>
              <a:gd name="T1" fmla="*/ 55 h 515"/>
              <a:gd name="T2" fmla="*/ 96 w 156"/>
              <a:gd name="T3" fmla="*/ 70 h 515"/>
              <a:gd name="T4" fmla="*/ 149 w 156"/>
              <a:gd name="T5" fmla="*/ 125 h 515"/>
              <a:gd name="T6" fmla="*/ 156 w 156"/>
              <a:gd name="T7" fmla="*/ 266 h 515"/>
              <a:gd name="T8" fmla="*/ 146 w 156"/>
              <a:gd name="T9" fmla="*/ 276 h 515"/>
              <a:gd name="T10" fmla="*/ 121 w 156"/>
              <a:gd name="T11" fmla="*/ 299 h 515"/>
              <a:gd name="T12" fmla="*/ 103 w 156"/>
              <a:gd name="T13" fmla="*/ 471 h 515"/>
              <a:gd name="T14" fmla="*/ 94 w 156"/>
              <a:gd name="T15" fmla="*/ 511 h 515"/>
              <a:gd name="T16" fmla="*/ 62 w 156"/>
              <a:gd name="T17" fmla="*/ 510 h 515"/>
              <a:gd name="T18" fmla="*/ 63 w 156"/>
              <a:gd name="T19" fmla="*/ 441 h 515"/>
              <a:gd name="T20" fmla="*/ 38 w 156"/>
              <a:gd name="T21" fmla="*/ 365 h 515"/>
              <a:gd name="T22" fmla="*/ 19 w 156"/>
              <a:gd name="T23" fmla="*/ 287 h 515"/>
              <a:gd name="T24" fmla="*/ 1 w 156"/>
              <a:gd name="T25" fmla="*/ 205 h 515"/>
              <a:gd name="T26" fmla="*/ 47 w 156"/>
              <a:gd name="T27" fmla="*/ 83 h 515"/>
              <a:gd name="T28" fmla="*/ 53 w 156"/>
              <a:gd name="T29" fmla="*/ 57 h 515"/>
              <a:gd name="T30" fmla="*/ 45 w 156"/>
              <a:gd name="T31" fmla="*/ 16 h 515"/>
              <a:gd name="T32" fmla="*/ 93 w 156"/>
              <a:gd name="T33" fmla="*/ 14 h 515"/>
              <a:gd name="T34" fmla="*/ 62 w 156"/>
              <a:gd name="T35" fmla="*/ 75 h 515"/>
              <a:gd name="T36" fmla="*/ 88 w 156"/>
              <a:gd name="T37" fmla="*/ 68 h 515"/>
              <a:gd name="T38" fmla="*/ 91 w 156"/>
              <a:gd name="T39" fmla="*/ 97 h 515"/>
              <a:gd name="T40" fmla="*/ 101 w 156"/>
              <a:gd name="T41" fmla="*/ 271 h 515"/>
              <a:gd name="T42" fmla="*/ 92 w 156"/>
              <a:gd name="T43" fmla="*/ 161 h 515"/>
              <a:gd name="T44" fmla="*/ 66 w 156"/>
              <a:gd name="T45" fmla="*/ 93 h 515"/>
              <a:gd name="T46" fmla="*/ 43 w 156"/>
              <a:gd name="T47" fmla="*/ 112 h 515"/>
              <a:gd name="T48" fmla="*/ 54 w 156"/>
              <a:gd name="T49" fmla="*/ 81 h 515"/>
              <a:gd name="T50" fmla="*/ 36 w 156"/>
              <a:gd name="T51" fmla="*/ 110 h 515"/>
              <a:gd name="T52" fmla="*/ 54 w 156"/>
              <a:gd name="T53" fmla="*/ 228 h 515"/>
              <a:gd name="T54" fmla="*/ 37 w 156"/>
              <a:gd name="T55" fmla="*/ 296 h 515"/>
              <a:gd name="T56" fmla="*/ 68 w 156"/>
              <a:gd name="T57" fmla="*/ 100 h 515"/>
              <a:gd name="T58" fmla="*/ 66 w 156"/>
              <a:gd name="T59" fmla="*/ 93 h 515"/>
              <a:gd name="T60" fmla="*/ 113 w 156"/>
              <a:gd name="T61" fmla="*/ 100 h 515"/>
              <a:gd name="T62" fmla="*/ 126 w 156"/>
              <a:gd name="T63" fmla="*/ 115 h 515"/>
              <a:gd name="T64" fmla="*/ 118 w 156"/>
              <a:gd name="T65" fmla="*/ 91 h 515"/>
              <a:gd name="T66" fmla="*/ 24 w 156"/>
              <a:gd name="T67" fmla="*/ 189 h 515"/>
              <a:gd name="T68" fmla="*/ 23 w 156"/>
              <a:gd name="T69" fmla="*/ 175 h 515"/>
              <a:gd name="T70" fmla="*/ 127 w 156"/>
              <a:gd name="T71" fmla="*/ 212 h 515"/>
              <a:gd name="T72" fmla="*/ 132 w 156"/>
              <a:gd name="T73" fmla="*/ 218 h 515"/>
              <a:gd name="T74" fmla="*/ 90 w 156"/>
              <a:gd name="T75" fmla="*/ 275 h 515"/>
              <a:gd name="T76" fmla="*/ 75 w 156"/>
              <a:gd name="T77" fmla="*/ 277 h 515"/>
              <a:gd name="T78" fmla="*/ 75 w 156"/>
              <a:gd name="T79" fmla="*/ 314 h 515"/>
              <a:gd name="T80" fmla="*/ 71 w 156"/>
              <a:gd name="T81" fmla="*/ 369 h 515"/>
              <a:gd name="T82" fmla="*/ 67 w 156"/>
              <a:gd name="T83" fmla="*/ 419 h 515"/>
              <a:gd name="T84" fmla="*/ 79 w 156"/>
              <a:gd name="T85" fmla="*/ 33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 h="515">
                <a:moveTo>
                  <a:pt x="97" y="36"/>
                </a:moveTo>
                <a:cubicBezTo>
                  <a:pt x="99" y="36"/>
                  <a:pt x="98" y="40"/>
                  <a:pt x="98" y="46"/>
                </a:cubicBezTo>
                <a:cubicBezTo>
                  <a:pt x="98" y="53"/>
                  <a:pt x="92" y="55"/>
                  <a:pt x="92" y="55"/>
                </a:cubicBezTo>
                <a:cubicBezTo>
                  <a:pt x="91" y="62"/>
                  <a:pt x="91" y="62"/>
                  <a:pt x="91" y="62"/>
                </a:cubicBezTo>
                <a:cubicBezTo>
                  <a:pt x="92" y="70"/>
                  <a:pt x="92" y="70"/>
                  <a:pt x="92" y="70"/>
                </a:cubicBezTo>
                <a:cubicBezTo>
                  <a:pt x="96" y="70"/>
                  <a:pt x="96" y="70"/>
                  <a:pt x="96" y="70"/>
                </a:cubicBezTo>
                <a:cubicBezTo>
                  <a:pt x="112" y="83"/>
                  <a:pt x="112" y="83"/>
                  <a:pt x="112" y="83"/>
                </a:cubicBezTo>
                <a:cubicBezTo>
                  <a:pt x="148" y="98"/>
                  <a:pt x="148" y="98"/>
                  <a:pt x="148" y="98"/>
                </a:cubicBezTo>
                <a:cubicBezTo>
                  <a:pt x="149" y="125"/>
                  <a:pt x="149" y="125"/>
                  <a:pt x="149" y="125"/>
                </a:cubicBezTo>
                <a:cubicBezTo>
                  <a:pt x="149" y="125"/>
                  <a:pt x="149" y="125"/>
                  <a:pt x="151" y="128"/>
                </a:cubicBezTo>
                <a:cubicBezTo>
                  <a:pt x="153" y="130"/>
                  <a:pt x="156" y="204"/>
                  <a:pt x="156" y="204"/>
                </a:cubicBezTo>
                <a:cubicBezTo>
                  <a:pt x="156" y="266"/>
                  <a:pt x="156" y="266"/>
                  <a:pt x="156" y="266"/>
                </a:cubicBezTo>
                <a:cubicBezTo>
                  <a:pt x="151" y="266"/>
                  <a:pt x="151" y="266"/>
                  <a:pt x="151" y="266"/>
                </a:cubicBezTo>
                <a:cubicBezTo>
                  <a:pt x="146" y="270"/>
                  <a:pt x="146" y="270"/>
                  <a:pt x="146" y="270"/>
                </a:cubicBezTo>
                <a:cubicBezTo>
                  <a:pt x="146" y="276"/>
                  <a:pt x="146" y="276"/>
                  <a:pt x="146" y="276"/>
                </a:cubicBezTo>
                <a:cubicBezTo>
                  <a:pt x="146" y="276"/>
                  <a:pt x="144" y="285"/>
                  <a:pt x="139" y="290"/>
                </a:cubicBezTo>
                <a:cubicBezTo>
                  <a:pt x="135" y="295"/>
                  <a:pt x="126" y="292"/>
                  <a:pt x="126" y="292"/>
                </a:cubicBezTo>
                <a:cubicBezTo>
                  <a:pt x="121" y="299"/>
                  <a:pt x="121" y="299"/>
                  <a:pt x="121" y="299"/>
                </a:cubicBezTo>
                <a:cubicBezTo>
                  <a:pt x="123" y="309"/>
                  <a:pt x="110" y="405"/>
                  <a:pt x="110" y="405"/>
                </a:cubicBezTo>
                <a:cubicBezTo>
                  <a:pt x="110" y="405"/>
                  <a:pt x="110" y="405"/>
                  <a:pt x="108" y="407"/>
                </a:cubicBezTo>
                <a:cubicBezTo>
                  <a:pt x="106" y="408"/>
                  <a:pt x="103" y="471"/>
                  <a:pt x="103" y="471"/>
                </a:cubicBezTo>
                <a:cubicBezTo>
                  <a:pt x="96" y="494"/>
                  <a:pt x="96" y="494"/>
                  <a:pt x="96" y="494"/>
                </a:cubicBezTo>
                <a:cubicBezTo>
                  <a:pt x="90" y="497"/>
                  <a:pt x="90" y="497"/>
                  <a:pt x="90" y="497"/>
                </a:cubicBezTo>
                <a:cubicBezTo>
                  <a:pt x="94" y="511"/>
                  <a:pt x="94" y="511"/>
                  <a:pt x="94" y="511"/>
                </a:cubicBezTo>
                <a:cubicBezTo>
                  <a:pt x="87" y="515"/>
                  <a:pt x="87" y="515"/>
                  <a:pt x="87" y="515"/>
                </a:cubicBezTo>
                <a:cubicBezTo>
                  <a:pt x="87" y="515"/>
                  <a:pt x="87" y="515"/>
                  <a:pt x="75" y="515"/>
                </a:cubicBezTo>
                <a:cubicBezTo>
                  <a:pt x="63" y="515"/>
                  <a:pt x="62" y="510"/>
                  <a:pt x="62" y="510"/>
                </a:cubicBezTo>
                <a:cubicBezTo>
                  <a:pt x="62" y="510"/>
                  <a:pt x="68" y="495"/>
                  <a:pt x="65" y="494"/>
                </a:cubicBezTo>
                <a:cubicBezTo>
                  <a:pt x="63" y="493"/>
                  <a:pt x="57" y="472"/>
                  <a:pt x="57" y="472"/>
                </a:cubicBezTo>
                <a:cubicBezTo>
                  <a:pt x="63" y="441"/>
                  <a:pt x="63" y="441"/>
                  <a:pt x="63" y="441"/>
                </a:cubicBezTo>
                <a:cubicBezTo>
                  <a:pt x="59" y="434"/>
                  <a:pt x="59" y="434"/>
                  <a:pt x="59" y="434"/>
                </a:cubicBezTo>
                <a:cubicBezTo>
                  <a:pt x="58" y="418"/>
                  <a:pt x="58" y="418"/>
                  <a:pt x="58" y="418"/>
                </a:cubicBezTo>
                <a:cubicBezTo>
                  <a:pt x="46" y="404"/>
                  <a:pt x="44" y="370"/>
                  <a:pt x="38" y="365"/>
                </a:cubicBezTo>
                <a:cubicBezTo>
                  <a:pt x="32" y="361"/>
                  <a:pt x="33" y="325"/>
                  <a:pt x="33" y="325"/>
                </a:cubicBezTo>
                <a:cubicBezTo>
                  <a:pt x="28" y="293"/>
                  <a:pt x="28" y="293"/>
                  <a:pt x="28" y="293"/>
                </a:cubicBezTo>
                <a:cubicBezTo>
                  <a:pt x="28" y="293"/>
                  <a:pt x="27" y="291"/>
                  <a:pt x="19" y="287"/>
                </a:cubicBezTo>
                <a:cubicBezTo>
                  <a:pt x="11" y="283"/>
                  <a:pt x="11" y="268"/>
                  <a:pt x="11" y="268"/>
                </a:cubicBezTo>
                <a:cubicBezTo>
                  <a:pt x="6" y="268"/>
                  <a:pt x="6" y="268"/>
                  <a:pt x="6" y="268"/>
                </a:cubicBezTo>
                <a:cubicBezTo>
                  <a:pt x="1" y="205"/>
                  <a:pt x="1" y="205"/>
                  <a:pt x="1" y="205"/>
                </a:cubicBezTo>
                <a:cubicBezTo>
                  <a:pt x="1" y="205"/>
                  <a:pt x="6" y="193"/>
                  <a:pt x="3" y="172"/>
                </a:cubicBezTo>
                <a:cubicBezTo>
                  <a:pt x="0" y="150"/>
                  <a:pt x="9" y="96"/>
                  <a:pt x="9" y="96"/>
                </a:cubicBezTo>
                <a:cubicBezTo>
                  <a:pt x="47" y="83"/>
                  <a:pt x="47" y="83"/>
                  <a:pt x="47" y="83"/>
                </a:cubicBezTo>
                <a:cubicBezTo>
                  <a:pt x="60" y="72"/>
                  <a:pt x="60" y="72"/>
                  <a:pt x="60" y="72"/>
                </a:cubicBezTo>
                <a:cubicBezTo>
                  <a:pt x="60" y="72"/>
                  <a:pt x="61" y="68"/>
                  <a:pt x="60" y="68"/>
                </a:cubicBezTo>
                <a:cubicBezTo>
                  <a:pt x="59" y="68"/>
                  <a:pt x="53" y="57"/>
                  <a:pt x="53" y="57"/>
                </a:cubicBezTo>
                <a:cubicBezTo>
                  <a:pt x="46" y="58"/>
                  <a:pt x="45" y="44"/>
                  <a:pt x="45" y="44"/>
                </a:cubicBezTo>
                <a:cubicBezTo>
                  <a:pt x="45" y="44"/>
                  <a:pt x="52" y="43"/>
                  <a:pt x="47" y="41"/>
                </a:cubicBezTo>
                <a:cubicBezTo>
                  <a:pt x="43" y="40"/>
                  <a:pt x="45" y="16"/>
                  <a:pt x="45" y="16"/>
                </a:cubicBezTo>
                <a:cubicBezTo>
                  <a:pt x="45" y="16"/>
                  <a:pt x="55" y="5"/>
                  <a:pt x="59" y="3"/>
                </a:cubicBezTo>
                <a:cubicBezTo>
                  <a:pt x="63" y="0"/>
                  <a:pt x="72" y="2"/>
                  <a:pt x="75" y="2"/>
                </a:cubicBezTo>
                <a:cubicBezTo>
                  <a:pt x="78" y="2"/>
                  <a:pt x="92" y="12"/>
                  <a:pt x="93" y="14"/>
                </a:cubicBezTo>
                <a:cubicBezTo>
                  <a:pt x="94" y="16"/>
                  <a:pt x="97" y="32"/>
                  <a:pt x="97" y="32"/>
                </a:cubicBezTo>
                <a:lnTo>
                  <a:pt x="97" y="36"/>
                </a:lnTo>
                <a:close/>
                <a:moveTo>
                  <a:pt x="62" y="75"/>
                </a:moveTo>
                <a:cubicBezTo>
                  <a:pt x="62" y="75"/>
                  <a:pt x="72" y="87"/>
                  <a:pt x="79" y="84"/>
                </a:cubicBezTo>
                <a:cubicBezTo>
                  <a:pt x="85" y="81"/>
                  <a:pt x="91" y="72"/>
                  <a:pt x="91" y="72"/>
                </a:cubicBezTo>
                <a:cubicBezTo>
                  <a:pt x="88" y="68"/>
                  <a:pt x="88" y="68"/>
                  <a:pt x="88" y="68"/>
                </a:cubicBezTo>
                <a:cubicBezTo>
                  <a:pt x="88" y="68"/>
                  <a:pt x="78" y="84"/>
                  <a:pt x="62" y="75"/>
                </a:cubicBezTo>
                <a:close/>
                <a:moveTo>
                  <a:pt x="84" y="87"/>
                </a:moveTo>
                <a:cubicBezTo>
                  <a:pt x="91" y="97"/>
                  <a:pt x="91" y="97"/>
                  <a:pt x="91" y="97"/>
                </a:cubicBezTo>
                <a:cubicBezTo>
                  <a:pt x="86" y="159"/>
                  <a:pt x="86" y="159"/>
                  <a:pt x="86" y="159"/>
                </a:cubicBezTo>
                <a:cubicBezTo>
                  <a:pt x="86" y="159"/>
                  <a:pt x="94" y="206"/>
                  <a:pt x="94" y="214"/>
                </a:cubicBezTo>
                <a:cubicBezTo>
                  <a:pt x="94" y="221"/>
                  <a:pt x="101" y="271"/>
                  <a:pt x="101" y="271"/>
                </a:cubicBezTo>
                <a:cubicBezTo>
                  <a:pt x="101" y="271"/>
                  <a:pt x="115" y="290"/>
                  <a:pt x="111" y="285"/>
                </a:cubicBezTo>
                <a:cubicBezTo>
                  <a:pt x="108" y="281"/>
                  <a:pt x="99" y="216"/>
                  <a:pt x="99" y="216"/>
                </a:cubicBezTo>
                <a:cubicBezTo>
                  <a:pt x="99" y="216"/>
                  <a:pt x="96" y="176"/>
                  <a:pt x="92" y="161"/>
                </a:cubicBezTo>
                <a:cubicBezTo>
                  <a:pt x="89" y="146"/>
                  <a:pt x="96" y="74"/>
                  <a:pt x="96" y="74"/>
                </a:cubicBezTo>
                <a:cubicBezTo>
                  <a:pt x="95" y="78"/>
                  <a:pt x="84" y="87"/>
                  <a:pt x="84" y="87"/>
                </a:cubicBezTo>
                <a:close/>
                <a:moveTo>
                  <a:pt x="66" y="93"/>
                </a:moveTo>
                <a:cubicBezTo>
                  <a:pt x="66" y="93"/>
                  <a:pt x="63" y="114"/>
                  <a:pt x="64" y="120"/>
                </a:cubicBezTo>
                <a:cubicBezTo>
                  <a:pt x="66" y="125"/>
                  <a:pt x="60" y="148"/>
                  <a:pt x="60" y="148"/>
                </a:cubicBezTo>
                <a:cubicBezTo>
                  <a:pt x="43" y="112"/>
                  <a:pt x="43" y="112"/>
                  <a:pt x="43" y="112"/>
                </a:cubicBezTo>
                <a:cubicBezTo>
                  <a:pt x="43" y="112"/>
                  <a:pt x="52" y="101"/>
                  <a:pt x="50" y="101"/>
                </a:cubicBezTo>
                <a:cubicBezTo>
                  <a:pt x="48" y="101"/>
                  <a:pt x="46" y="94"/>
                  <a:pt x="46" y="94"/>
                </a:cubicBezTo>
                <a:cubicBezTo>
                  <a:pt x="54" y="81"/>
                  <a:pt x="54" y="81"/>
                  <a:pt x="54" y="81"/>
                </a:cubicBezTo>
                <a:cubicBezTo>
                  <a:pt x="37" y="97"/>
                  <a:pt x="37" y="97"/>
                  <a:pt x="37" y="97"/>
                </a:cubicBezTo>
                <a:cubicBezTo>
                  <a:pt x="45" y="103"/>
                  <a:pt x="45" y="103"/>
                  <a:pt x="45" y="103"/>
                </a:cubicBezTo>
                <a:cubicBezTo>
                  <a:pt x="36" y="110"/>
                  <a:pt x="36" y="110"/>
                  <a:pt x="36" y="110"/>
                </a:cubicBezTo>
                <a:cubicBezTo>
                  <a:pt x="61" y="160"/>
                  <a:pt x="61" y="160"/>
                  <a:pt x="61" y="160"/>
                </a:cubicBezTo>
                <a:cubicBezTo>
                  <a:pt x="61" y="160"/>
                  <a:pt x="58" y="182"/>
                  <a:pt x="55" y="184"/>
                </a:cubicBezTo>
                <a:cubicBezTo>
                  <a:pt x="53" y="186"/>
                  <a:pt x="54" y="228"/>
                  <a:pt x="54" y="228"/>
                </a:cubicBezTo>
                <a:cubicBezTo>
                  <a:pt x="54" y="228"/>
                  <a:pt x="49" y="243"/>
                  <a:pt x="49" y="247"/>
                </a:cubicBezTo>
                <a:cubicBezTo>
                  <a:pt x="49" y="252"/>
                  <a:pt x="48" y="269"/>
                  <a:pt x="47" y="272"/>
                </a:cubicBezTo>
                <a:cubicBezTo>
                  <a:pt x="46" y="274"/>
                  <a:pt x="37" y="296"/>
                  <a:pt x="37" y="296"/>
                </a:cubicBezTo>
                <a:cubicBezTo>
                  <a:pt x="44" y="292"/>
                  <a:pt x="44" y="292"/>
                  <a:pt x="44" y="292"/>
                </a:cubicBezTo>
                <a:cubicBezTo>
                  <a:pt x="53" y="290"/>
                  <a:pt x="64" y="169"/>
                  <a:pt x="64" y="169"/>
                </a:cubicBezTo>
                <a:cubicBezTo>
                  <a:pt x="68" y="100"/>
                  <a:pt x="68" y="100"/>
                  <a:pt x="68" y="100"/>
                </a:cubicBezTo>
                <a:cubicBezTo>
                  <a:pt x="73" y="87"/>
                  <a:pt x="73" y="87"/>
                  <a:pt x="73" y="87"/>
                </a:cubicBezTo>
                <a:cubicBezTo>
                  <a:pt x="64" y="82"/>
                  <a:pt x="64" y="82"/>
                  <a:pt x="64" y="82"/>
                </a:cubicBezTo>
                <a:lnTo>
                  <a:pt x="66" y="93"/>
                </a:lnTo>
                <a:close/>
                <a:moveTo>
                  <a:pt x="118" y="91"/>
                </a:moveTo>
                <a:cubicBezTo>
                  <a:pt x="120" y="98"/>
                  <a:pt x="120" y="98"/>
                  <a:pt x="120" y="98"/>
                </a:cubicBezTo>
                <a:cubicBezTo>
                  <a:pt x="113" y="100"/>
                  <a:pt x="113" y="100"/>
                  <a:pt x="113" y="100"/>
                </a:cubicBezTo>
                <a:cubicBezTo>
                  <a:pt x="122" y="111"/>
                  <a:pt x="122" y="111"/>
                  <a:pt x="122" y="111"/>
                </a:cubicBezTo>
                <a:cubicBezTo>
                  <a:pt x="122" y="111"/>
                  <a:pt x="96" y="147"/>
                  <a:pt x="96" y="148"/>
                </a:cubicBezTo>
                <a:cubicBezTo>
                  <a:pt x="97" y="150"/>
                  <a:pt x="126" y="115"/>
                  <a:pt x="126" y="115"/>
                </a:cubicBezTo>
                <a:cubicBezTo>
                  <a:pt x="122" y="103"/>
                  <a:pt x="122" y="103"/>
                  <a:pt x="122" y="103"/>
                </a:cubicBezTo>
                <a:cubicBezTo>
                  <a:pt x="126" y="97"/>
                  <a:pt x="126" y="97"/>
                  <a:pt x="126" y="97"/>
                </a:cubicBezTo>
                <a:lnTo>
                  <a:pt x="118" y="91"/>
                </a:lnTo>
                <a:close/>
                <a:moveTo>
                  <a:pt x="23" y="175"/>
                </a:moveTo>
                <a:cubicBezTo>
                  <a:pt x="17" y="181"/>
                  <a:pt x="17" y="181"/>
                  <a:pt x="17" y="181"/>
                </a:cubicBezTo>
                <a:cubicBezTo>
                  <a:pt x="24" y="189"/>
                  <a:pt x="24" y="189"/>
                  <a:pt x="24" y="189"/>
                </a:cubicBezTo>
                <a:cubicBezTo>
                  <a:pt x="24" y="189"/>
                  <a:pt x="26" y="206"/>
                  <a:pt x="29" y="188"/>
                </a:cubicBezTo>
                <a:cubicBezTo>
                  <a:pt x="31" y="171"/>
                  <a:pt x="25" y="129"/>
                  <a:pt x="25" y="129"/>
                </a:cubicBezTo>
                <a:lnTo>
                  <a:pt x="23" y="175"/>
                </a:lnTo>
                <a:close/>
                <a:moveTo>
                  <a:pt x="132" y="135"/>
                </a:moveTo>
                <a:cubicBezTo>
                  <a:pt x="129" y="137"/>
                  <a:pt x="124" y="166"/>
                  <a:pt x="124" y="166"/>
                </a:cubicBezTo>
                <a:cubicBezTo>
                  <a:pt x="127" y="212"/>
                  <a:pt x="127" y="212"/>
                  <a:pt x="127" y="212"/>
                </a:cubicBezTo>
                <a:cubicBezTo>
                  <a:pt x="127" y="253"/>
                  <a:pt x="127" y="253"/>
                  <a:pt x="127" y="253"/>
                </a:cubicBezTo>
                <a:cubicBezTo>
                  <a:pt x="130" y="259"/>
                  <a:pt x="130" y="259"/>
                  <a:pt x="130" y="259"/>
                </a:cubicBezTo>
                <a:cubicBezTo>
                  <a:pt x="132" y="218"/>
                  <a:pt x="132" y="218"/>
                  <a:pt x="132" y="218"/>
                </a:cubicBezTo>
                <a:cubicBezTo>
                  <a:pt x="138" y="113"/>
                  <a:pt x="138" y="113"/>
                  <a:pt x="138" y="113"/>
                </a:cubicBezTo>
                <a:cubicBezTo>
                  <a:pt x="135" y="114"/>
                  <a:pt x="136" y="132"/>
                  <a:pt x="132" y="135"/>
                </a:cubicBezTo>
                <a:close/>
                <a:moveTo>
                  <a:pt x="90" y="275"/>
                </a:moveTo>
                <a:cubicBezTo>
                  <a:pt x="99" y="275"/>
                  <a:pt x="99" y="275"/>
                  <a:pt x="99" y="275"/>
                </a:cubicBezTo>
                <a:cubicBezTo>
                  <a:pt x="99" y="275"/>
                  <a:pt x="98" y="270"/>
                  <a:pt x="94" y="270"/>
                </a:cubicBezTo>
                <a:cubicBezTo>
                  <a:pt x="90" y="269"/>
                  <a:pt x="75" y="277"/>
                  <a:pt x="75" y="277"/>
                </a:cubicBezTo>
                <a:cubicBezTo>
                  <a:pt x="66" y="271"/>
                  <a:pt x="66" y="271"/>
                  <a:pt x="66" y="271"/>
                </a:cubicBezTo>
                <a:cubicBezTo>
                  <a:pt x="75" y="284"/>
                  <a:pt x="75" y="284"/>
                  <a:pt x="75" y="284"/>
                </a:cubicBezTo>
                <a:cubicBezTo>
                  <a:pt x="75" y="284"/>
                  <a:pt x="74" y="311"/>
                  <a:pt x="75" y="314"/>
                </a:cubicBezTo>
                <a:cubicBezTo>
                  <a:pt x="75" y="317"/>
                  <a:pt x="71" y="330"/>
                  <a:pt x="68" y="333"/>
                </a:cubicBezTo>
                <a:cubicBezTo>
                  <a:pt x="64" y="337"/>
                  <a:pt x="65" y="350"/>
                  <a:pt x="65" y="350"/>
                </a:cubicBezTo>
                <a:cubicBezTo>
                  <a:pt x="71" y="369"/>
                  <a:pt x="71" y="369"/>
                  <a:pt x="71" y="369"/>
                </a:cubicBezTo>
                <a:cubicBezTo>
                  <a:pt x="71" y="381"/>
                  <a:pt x="71" y="381"/>
                  <a:pt x="71" y="381"/>
                </a:cubicBezTo>
                <a:cubicBezTo>
                  <a:pt x="70" y="399"/>
                  <a:pt x="70" y="399"/>
                  <a:pt x="70" y="399"/>
                </a:cubicBezTo>
                <a:cubicBezTo>
                  <a:pt x="67" y="419"/>
                  <a:pt x="67" y="419"/>
                  <a:pt x="67" y="419"/>
                </a:cubicBezTo>
                <a:cubicBezTo>
                  <a:pt x="77" y="389"/>
                  <a:pt x="77" y="389"/>
                  <a:pt x="77" y="389"/>
                </a:cubicBezTo>
                <a:cubicBezTo>
                  <a:pt x="76" y="366"/>
                  <a:pt x="76" y="366"/>
                  <a:pt x="76" y="366"/>
                </a:cubicBezTo>
                <a:cubicBezTo>
                  <a:pt x="76" y="366"/>
                  <a:pt x="73" y="345"/>
                  <a:pt x="79" y="332"/>
                </a:cubicBezTo>
                <a:cubicBezTo>
                  <a:pt x="85" y="318"/>
                  <a:pt x="80" y="281"/>
                  <a:pt x="80" y="281"/>
                </a:cubicBezTo>
                <a:cubicBezTo>
                  <a:pt x="88" y="273"/>
                  <a:pt x="90" y="275"/>
                  <a:pt x="90" y="275"/>
                </a:cubicBezTo>
                <a:close/>
              </a:path>
            </a:pathLst>
          </a:custGeom>
          <a:solidFill>
            <a:schemeClr val="tx2">
              <a:lumMod val="75000"/>
              <a:lumOff val="25000"/>
            </a:schemeClr>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45" name="矩形 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文本框 46"/>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48" name="文本框 47"/>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p:tgtEl>
                                          <p:spTgt spid="6"/>
                                        </p:tgtEl>
                                        <p:attrNameLst>
                                          <p:attrName>ppt_x</p:attrName>
                                        </p:attrNameLst>
                                      </p:cBhvr>
                                      <p:tavLst>
                                        <p:tav tm="0">
                                          <p:val>
                                            <p:strVal val="#ppt_x+#ppt_w*1.125000"/>
                                          </p:val>
                                        </p:tav>
                                        <p:tav tm="100000">
                                          <p:val>
                                            <p:strVal val="#ppt_x"/>
                                          </p:val>
                                        </p:tav>
                                      </p:tavLst>
                                    </p:anim>
                                    <p:animEffect transition="in" filter="wipe(left)">
                                      <p:cBhvr>
                                        <p:cTn id="8" dur="750"/>
                                        <p:tgtEl>
                                          <p:spTgt spid="6"/>
                                        </p:tgtEl>
                                      </p:cBhvr>
                                    </p:animEffect>
                                  </p:childTnLst>
                                </p:cTn>
                              </p:par>
                              <p:par>
                                <p:cTn id="9" presetID="12" presetClass="entr" presetSubtype="8"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750"/>
                                        <p:tgtEl>
                                          <p:spTgt spid="40"/>
                                        </p:tgtEl>
                                        <p:attrNameLst>
                                          <p:attrName>ppt_x</p:attrName>
                                        </p:attrNameLst>
                                      </p:cBhvr>
                                      <p:tavLst>
                                        <p:tav tm="0">
                                          <p:val>
                                            <p:strVal val="#ppt_x-#ppt_w*1.125000"/>
                                          </p:val>
                                        </p:tav>
                                        <p:tav tm="100000">
                                          <p:val>
                                            <p:strVal val="#ppt_x"/>
                                          </p:val>
                                        </p:tav>
                                      </p:tavLst>
                                    </p:anim>
                                    <p:animEffect transition="in" filter="wipe(right)">
                                      <p:cBhvr>
                                        <p:cTn id="12" dur="750"/>
                                        <p:tgtEl>
                                          <p:spTgt spid="40"/>
                                        </p:tgtEl>
                                      </p:cBhvr>
                                    </p:animEffect>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750"/>
                                        <p:tgtEl>
                                          <p:spTgt spid="10"/>
                                        </p:tgtEl>
                                        <p:attrNameLst>
                                          <p:attrName>ppt_x</p:attrName>
                                        </p:attrNameLst>
                                      </p:cBhvr>
                                      <p:tavLst>
                                        <p:tav tm="0">
                                          <p:val>
                                            <p:strVal val="#ppt_x+#ppt_w*1.125000"/>
                                          </p:val>
                                        </p:tav>
                                        <p:tav tm="100000">
                                          <p:val>
                                            <p:strVal val="#ppt_x"/>
                                          </p:val>
                                        </p:tav>
                                      </p:tavLst>
                                    </p:anim>
                                    <p:animEffect transition="in" filter="wipe(left)">
                                      <p:cBhvr>
                                        <p:cTn id="17" dur="750"/>
                                        <p:tgtEl>
                                          <p:spTgt spid="10"/>
                                        </p:tgtEl>
                                      </p:cBhvr>
                                    </p:animEffect>
                                  </p:childTnLst>
                                </p:cTn>
                              </p:par>
                              <p:par>
                                <p:cTn id="18" presetID="12" presetClass="entr" presetSubtype="8"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750"/>
                                        <p:tgtEl>
                                          <p:spTgt spid="41"/>
                                        </p:tgtEl>
                                        <p:attrNameLst>
                                          <p:attrName>ppt_x</p:attrName>
                                        </p:attrNameLst>
                                      </p:cBhvr>
                                      <p:tavLst>
                                        <p:tav tm="0">
                                          <p:val>
                                            <p:strVal val="#ppt_x-#ppt_w*1.125000"/>
                                          </p:val>
                                        </p:tav>
                                        <p:tav tm="100000">
                                          <p:val>
                                            <p:strVal val="#ppt_x"/>
                                          </p:val>
                                        </p:tav>
                                      </p:tavLst>
                                    </p:anim>
                                    <p:animEffect transition="in" filter="wipe(right)">
                                      <p:cBhvr>
                                        <p:cTn id="21" dur="750"/>
                                        <p:tgtEl>
                                          <p:spTgt spid="41"/>
                                        </p:tgtEl>
                                      </p:cBhvr>
                                    </p:animEffect>
                                  </p:childTnLst>
                                </p:cTn>
                              </p:par>
                            </p:childTnLst>
                          </p:cTn>
                        </p:par>
                        <p:par>
                          <p:cTn id="22" fill="hold">
                            <p:stCondLst>
                              <p:cond delay="2000"/>
                            </p:stCondLst>
                            <p:childTnLst>
                              <p:par>
                                <p:cTn id="23" presetID="12" presetClass="entr" presetSubtype="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p:tgtEl>
                                          <p:spTgt spid="7"/>
                                        </p:tgtEl>
                                        <p:attrNameLst>
                                          <p:attrName>ppt_x</p:attrName>
                                        </p:attrNameLst>
                                      </p:cBhvr>
                                      <p:tavLst>
                                        <p:tav tm="0">
                                          <p:val>
                                            <p:strVal val="#ppt_x+#ppt_w*1.125000"/>
                                          </p:val>
                                        </p:tav>
                                        <p:tav tm="100000">
                                          <p:val>
                                            <p:strVal val="#ppt_x"/>
                                          </p:val>
                                        </p:tav>
                                      </p:tavLst>
                                    </p:anim>
                                    <p:animEffect transition="in" filter="wipe(left)">
                                      <p:cBhvr>
                                        <p:cTn id="26" dur="750"/>
                                        <p:tgtEl>
                                          <p:spTgt spid="7"/>
                                        </p:tgtEl>
                                      </p:cBhvr>
                                    </p:animEffect>
                                  </p:childTnLst>
                                </p:cTn>
                              </p:par>
                              <p:par>
                                <p:cTn id="27" presetID="12" presetClass="entr" presetSubtype="8"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750"/>
                                        <p:tgtEl>
                                          <p:spTgt spid="44"/>
                                        </p:tgtEl>
                                        <p:attrNameLst>
                                          <p:attrName>ppt_x</p:attrName>
                                        </p:attrNameLst>
                                      </p:cBhvr>
                                      <p:tavLst>
                                        <p:tav tm="0">
                                          <p:val>
                                            <p:strVal val="#ppt_x-#ppt_w*1.125000"/>
                                          </p:val>
                                        </p:tav>
                                        <p:tav tm="100000">
                                          <p:val>
                                            <p:strVal val="#ppt_x"/>
                                          </p:val>
                                        </p:tav>
                                      </p:tavLst>
                                    </p:anim>
                                    <p:animEffect transition="in" filter="wipe(right)">
                                      <p:cBhvr>
                                        <p:cTn id="30" dur="750"/>
                                        <p:tgtEl>
                                          <p:spTgt spid="44"/>
                                        </p:tgtEl>
                                      </p:cBhvr>
                                    </p:animEffect>
                                  </p:childTnLst>
                                </p:cTn>
                              </p:par>
                            </p:childTnLst>
                          </p:cTn>
                        </p:par>
                        <p:par>
                          <p:cTn id="31" fill="hold">
                            <p:stCondLst>
                              <p:cond delay="3000"/>
                            </p:stCondLst>
                            <p:childTnLst>
                              <p:par>
                                <p:cTn id="32" presetID="12" presetClass="entr" presetSubtype="2"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750"/>
                                        <p:tgtEl>
                                          <p:spTgt spid="5"/>
                                        </p:tgtEl>
                                        <p:attrNameLst>
                                          <p:attrName>ppt_x</p:attrName>
                                        </p:attrNameLst>
                                      </p:cBhvr>
                                      <p:tavLst>
                                        <p:tav tm="0">
                                          <p:val>
                                            <p:strVal val="#ppt_x+#ppt_w*1.125000"/>
                                          </p:val>
                                        </p:tav>
                                        <p:tav tm="100000">
                                          <p:val>
                                            <p:strVal val="#ppt_x"/>
                                          </p:val>
                                        </p:tav>
                                      </p:tavLst>
                                    </p:anim>
                                    <p:animEffect transition="in" filter="wipe(left)">
                                      <p:cBhvr>
                                        <p:cTn id="35" dur="750"/>
                                        <p:tgtEl>
                                          <p:spTgt spid="5"/>
                                        </p:tgtEl>
                                      </p:cBhvr>
                                    </p:animEffect>
                                  </p:childTnLst>
                                </p:cTn>
                              </p:par>
                              <p:par>
                                <p:cTn id="36" presetID="12" presetClass="entr" presetSubtype="8"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750"/>
                                        <p:tgtEl>
                                          <p:spTgt spid="42"/>
                                        </p:tgtEl>
                                        <p:attrNameLst>
                                          <p:attrName>ppt_x</p:attrName>
                                        </p:attrNameLst>
                                      </p:cBhvr>
                                      <p:tavLst>
                                        <p:tav tm="0">
                                          <p:val>
                                            <p:strVal val="#ppt_x-#ppt_w*1.125000"/>
                                          </p:val>
                                        </p:tav>
                                        <p:tav tm="100000">
                                          <p:val>
                                            <p:strVal val="#ppt_x"/>
                                          </p:val>
                                        </p:tav>
                                      </p:tavLst>
                                    </p:anim>
                                    <p:animEffect transition="in" filter="wipe(right)">
                                      <p:cBhvr>
                                        <p:cTn id="39"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3" cstate="screen">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259"/>
          <p:cNvSpPr>
            <a:spLocks noChangeArrowheads="1"/>
          </p:cNvSpPr>
          <p:nvPr/>
        </p:nvSpPr>
        <p:spPr bwMode="auto">
          <a:xfrm>
            <a:off x="4730211" y="4291735"/>
            <a:ext cx="7635280" cy="92333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6000" b="1" kern="5000">
                <a:solidFill>
                  <a:schemeClr val="accent1"/>
                </a:solidFill>
                <a:latin typeface="+mn-lt"/>
                <a:ea typeface="+mn-ea"/>
                <a:cs typeface="+mn-ea"/>
                <a:sym typeface="+mn-lt"/>
              </a:rPr>
              <a:t>感谢聆听，批评指导</a:t>
            </a:r>
            <a:endParaRPr lang="zh-CN" altLang="en-US" sz="6000" b="1" kern="5000" dirty="0">
              <a:solidFill>
                <a:schemeClr val="accent1"/>
              </a:solidFill>
              <a:latin typeface="+mn-lt"/>
              <a:ea typeface="+mn-ea"/>
              <a:cs typeface="+mn-ea"/>
              <a:sym typeface="+mn-lt"/>
            </a:endParaRPr>
          </a:p>
        </p:txBody>
      </p:sp>
      <p:sp>
        <p:nvSpPr>
          <p:cNvPr id="8" name="矩形 259"/>
          <p:cNvSpPr>
            <a:spLocks noChangeArrowheads="1"/>
          </p:cNvSpPr>
          <p:nvPr/>
        </p:nvSpPr>
        <p:spPr bwMode="auto">
          <a:xfrm>
            <a:off x="7149455" y="5434943"/>
            <a:ext cx="5216036" cy="369332"/>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en-US" altLang="zh-CN" sz="2400" smtClean="0">
                <a:solidFill>
                  <a:schemeClr val="accent1"/>
                </a:solidFill>
                <a:latin typeface="+mn-lt"/>
                <a:ea typeface="+mn-ea"/>
                <a:cs typeface="+mn-ea"/>
                <a:sym typeface="+mn-lt"/>
              </a:rPr>
              <a:t>THE SHIP'S TRANSPORTATION PPT</a:t>
            </a:r>
            <a:endParaRPr lang="zh-CN" altLang="en-US" sz="2400" dirty="0">
              <a:solidFill>
                <a:schemeClr val="accent1"/>
              </a:solidFill>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8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4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43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7"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148"/>
          <p:cNvSpPr txBox="1"/>
          <p:nvPr/>
        </p:nvSpPr>
        <p:spPr>
          <a:xfrm>
            <a:off x="819097" y="969740"/>
            <a:ext cx="5112007" cy="5292539"/>
          </a:xfrm>
          <a:prstGeom prst="rect">
            <a:avLst/>
          </a:prstGeom>
          <a:noFill/>
        </p:spPr>
        <p:txBody>
          <a:bodyPr wrap="square" lIns="0" tIns="0" rIns="0" bIns="0" rtlCol="0">
            <a:spAutoFit/>
          </a:bodyPr>
          <a:lstStyle/>
          <a:p>
            <a:pPr algn="ctr"/>
            <a:r>
              <a:rPr lang="en-US" altLang="zh-CN" sz="34390" b="1" cap="all" dirty="0">
                <a:solidFill>
                  <a:schemeClr val="accent1"/>
                </a:solidFill>
                <a:latin typeface="+mn-lt"/>
                <a:ea typeface="+mn-ea"/>
                <a:cs typeface="+mn-ea"/>
                <a:sym typeface="+mn-lt"/>
              </a:rPr>
              <a:t>01</a:t>
            </a:r>
            <a:endParaRPr lang="zh-CN" altLang="en-US" sz="19895" b="1" cap="all" spc="300" dirty="0">
              <a:solidFill>
                <a:schemeClr val="accent1"/>
              </a:solidFill>
              <a:latin typeface="+mn-lt"/>
              <a:ea typeface="+mn-ea"/>
              <a:cs typeface="+mn-ea"/>
              <a:sym typeface="+mn-lt"/>
            </a:endParaRPr>
          </a:p>
        </p:txBody>
      </p:sp>
      <p:sp>
        <p:nvSpPr>
          <p:cNvPr id="66" name="圆角矩形 65"/>
          <p:cNvSpPr/>
          <p:nvPr/>
        </p:nvSpPr>
        <p:spPr bwMode="auto">
          <a:xfrm>
            <a:off x="1086437" y="3335074"/>
            <a:ext cx="4124667" cy="562505"/>
          </a:xfrm>
          <a:prstGeom prst="roundRect">
            <a:avLst/>
          </a:prstGeom>
          <a:solidFill>
            <a:schemeClr val="bg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cs typeface="+mn-ea"/>
              <a:sym typeface="+mn-lt"/>
            </a:endParaRPr>
          </a:p>
        </p:txBody>
      </p:sp>
      <p:sp>
        <p:nvSpPr>
          <p:cNvPr id="68" name="文本框 67"/>
          <p:cNvSpPr txBox="1"/>
          <p:nvPr/>
        </p:nvSpPr>
        <p:spPr>
          <a:xfrm>
            <a:off x="1970577" y="3370134"/>
            <a:ext cx="2318753" cy="492443"/>
          </a:xfrm>
          <a:prstGeom prst="rect">
            <a:avLst/>
          </a:prstGeom>
          <a:noFill/>
        </p:spPr>
        <p:txBody>
          <a:bodyPr wrap="square" lIns="0" tIns="0" rIns="0" bIns="0" rtlCol="0">
            <a:spAutoFit/>
          </a:bodyPr>
          <a:lstStyle/>
          <a:p>
            <a:r>
              <a:rPr lang="en-US" altLang="zh-CN" sz="3200" b="1" cap="all" dirty="0">
                <a:solidFill>
                  <a:schemeClr val="accent1"/>
                </a:solidFill>
                <a:latin typeface="+mn-lt"/>
                <a:ea typeface="+mn-ea"/>
                <a:cs typeface="+mn-ea"/>
                <a:sym typeface="+mn-lt"/>
              </a:rPr>
              <a:t>The first</a:t>
            </a:r>
            <a:endParaRPr lang="zh-CN" altLang="en-US" sz="3200" cap="all" dirty="0">
              <a:solidFill>
                <a:schemeClr val="accent1"/>
              </a:solidFill>
              <a:latin typeface="+mn-lt"/>
              <a:ea typeface="+mn-ea"/>
              <a:cs typeface="+mn-ea"/>
              <a:sym typeface="+mn-lt"/>
            </a:endParaRPr>
          </a:p>
        </p:txBody>
      </p:sp>
      <p:sp>
        <p:nvSpPr>
          <p:cNvPr id="2" name="矩形 1"/>
          <p:cNvSpPr/>
          <p:nvPr/>
        </p:nvSpPr>
        <p:spPr>
          <a:xfrm>
            <a:off x="5851465" y="2842938"/>
            <a:ext cx="3817914" cy="615233"/>
          </a:xfrm>
          <a:prstGeom prst="rect">
            <a:avLst/>
          </a:prstGeom>
        </p:spPr>
        <p:txBody>
          <a:bodyPr wrap="square" lIns="0" tIns="0" rIns="0" bIns="0">
            <a:spAutoFit/>
          </a:bodyPr>
          <a:lstStyle/>
          <a:p>
            <a:pPr>
              <a:defRPr/>
            </a:pPr>
            <a:r>
              <a:rPr lang="zh-CN" altLang="en-US" sz="4000" b="1">
                <a:solidFill>
                  <a:schemeClr val="accent1"/>
                </a:solidFill>
                <a:latin typeface="+mn-lt"/>
                <a:ea typeface="+mn-ea"/>
                <a:cs typeface="+mn-ea"/>
                <a:sym typeface="+mn-lt"/>
              </a:rPr>
              <a:t>年度工作概述</a:t>
            </a:r>
            <a:endParaRPr lang="en-US" altLang="zh-CN" sz="4000" b="1" dirty="0">
              <a:solidFill>
                <a:schemeClr val="accent1"/>
              </a:solidFill>
              <a:latin typeface="+mn-lt"/>
              <a:ea typeface="+mn-ea"/>
              <a:cs typeface="+mn-ea"/>
              <a:sym typeface="+mn-lt"/>
            </a:endParaRPr>
          </a:p>
        </p:txBody>
      </p:sp>
      <p:cxnSp>
        <p:nvCxnSpPr>
          <p:cNvPr id="4" name="直接连接符 3"/>
          <p:cNvCxnSpPr/>
          <p:nvPr/>
        </p:nvCxnSpPr>
        <p:spPr>
          <a:xfrm>
            <a:off x="5851465" y="3624682"/>
            <a:ext cx="633791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851465" y="3833428"/>
            <a:ext cx="6337918" cy="484748"/>
          </a:xfrm>
          <a:prstGeom prst="rect">
            <a:avLst/>
          </a:prstGeom>
        </p:spPr>
        <p:txBody>
          <a:bodyPr wrap="square" lIns="0" tIns="0" rIns="0" bIns="0">
            <a:spAutoFit/>
          </a:bodyPr>
          <a:lstStyle/>
          <a:p>
            <a:pPr>
              <a:defRPr/>
            </a:pPr>
            <a:r>
              <a:rPr lang="en-US" altLang="zh-CN" sz="1050" b="1">
                <a:solidFill>
                  <a:schemeClr val="accent1"/>
                </a:solidFill>
                <a:latin typeface="+mn-lt"/>
                <a:ea typeface="+mn-ea"/>
                <a:cs typeface="+mn-ea"/>
                <a:sym typeface="+mn-lt"/>
              </a:rPr>
              <a:t>PLEASE REPLACE THE TEXT, MODIFY THE TEXT, YOU CAN ALSO COPY YOUR CONTENT DIRECTLY TO THIS. PLEASE REPLACE THE TEXT, MODIFY THE TEXT, YOU CAN ALSO COPY YOUR CONTENT DIRECTLY TO THIS.</a:t>
            </a:r>
            <a:endParaRPr lang="en-US" altLang="zh-CN" sz="1050" b="1" dirty="0">
              <a:solidFill>
                <a:schemeClr val="accent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ppt_y</p:attrName>
                                        </p:attrNameLst>
                                      </p:cBhvr>
                                      <p:tavLst>
                                        <p:tav tm="0">
                                          <p:val>
                                            <p:strVal val="#ppt_y+#ppt_h*1.125000"/>
                                          </p:val>
                                        </p:tav>
                                        <p:tav tm="100000">
                                          <p:val>
                                            <p:strVal val="#ppt_y"/>
                                          </p:val>
                                        </p:tav>
                                      </p:tavLst>
                                    </p:anim>
                                    <p:animEffect transition="in" filter="wipe(up)">
                                      <p:cBhvr>
                                        <p:cTn id="8" dur="500"/>
                                        <p:tgtEl>
                                          <p:spTgt spid="65"/>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down)">
                                      <p:cBhvr>
                                        <p:cTn id="17" dur="500"/>
                                        <p:tgtEl>
                                          <p:spTgt spid="68"/>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animBg="1"/>
      <p:bldP spid="68" grpId="0"/>
      <p:bldP spid="2"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16"/>
          </p:nvPr>
        </p:nvPicPr>
        <p:blipFill>
          <a:blip r:embed="rId3" cstate="screen"/>
          <a:srcRect/>
          <a:stretch>
            <a:fillRect/>
          </a:stretch>
        </p:blipFill>
        <p:spPr>
          <a:xfrm>
            <a:off x="6510609" y="3616325"/>
            <a:ext cx="2729981" cy="2729120"/>
          </a:xfrm>
        </p:spPr>
      </p:pic>
      <p:sp>
        <p:nvSpPr>
          <p:cNvPr id="2" name="Rectangle 1"/>
          <p:cNvSpPr/>
          <p:nvPr/>
        </p:nvSpPr>
        <p:spPr>
          <a:xfrm>
            <a:off x="679722" y="4301628"/>
            <a:ext cx="2728970" cy="50344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25" name="Rectangle 24"/>
          <p:cNvSpPr/>
          <p:nvPr/>
        </p:nvSpPr>
        <p:spPr>
          <a:xfrm>
            <a:off x="3590790" y="4301628"/>
            <a:ext cx="2728970" cy="50344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27" name="Rectangle 26"/>
          <p:cNvSpPr/>
          <p:nvPr/>
        </p:nvSpPr>
        <p:spPr>
          <a:xfrm>
            <a:off x="6510684" y="1427403"/>
            <a:ext cx="2729831" cy="50344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29" name="Rectangle 28"/>
          <p:cNvSpPr/>
          <p:nvPr/>
        </p:nvSpPr>
        <p:spPr>
          <a:xfrm>
            <a:off x="9431283" y="4301628"/>
            <a:ext cx="2728970" cy="212626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33" name="TextBox 32"/>
          <p:cNvSpPr txBox="1"/>
          <p:nvPr/>
        </p:nvSpPr>
        <p:spPr>
          <a:xfrm>
            <a:off x="6720008" y="2280957"/>
            <a:ext cx="2311183" cy="981551"/>
          </a:xfrm>
          <a:prstGeom prst="rect">
            <a:avLst/>
          </a:prstGeom>
          <a:noFill/>
        </p:spPr>
        <p:txBody>
          <a:bodyPr wrap="square" lIns="0" tIns="0" rIns="0" bIns="0" rtlCol="0">
            <a:spAutoFit/>
          </a:bodyPr>
          <a:lstStyle/>
          <a:p>
            <a:pPr algn="just">
              <a:lnSpc>
                <a:spcPct val="150000"/>
              </a:lnSpc>
            </a:pPr>
            <a:r>
              <a:rPr lang="zh-CN" altLang="en-US" sz="1475" dirty="0">
                <a:solidFill>
                  <a:schemeClr val="bg1">
                    <a:lumMod val="65000"/>
                  </a:schemeClr>
                </a:solidFill>
                <a:latin typeface="+mn-lt"/>
                <a:ea typeface="+mn-ea"/>
                <a:cs typeface="+mn-ea"/>
                <a:sym typeface="+mn-lt"/>
              </a:rPr>
              <a:t>请替换文字内容，添加相关标题，修改文字内容，也可以直接复制你的内容到此。</a:t>
            </a:r>
            <a:endParaRPr lang="en-US" sz="1475" dirty="0">
              <a:solidFill>
                <a:schemeClr val="bg1">
                  <a:lumMod val="65000"/>
                </a:schemeClr>
              </a:solidFill>
              <a:latin typeface="+mn-lt"/>
              <a:ea typeface="+mn-ea"/>
              <a:cs typeface="+mn-ea"/>
              <a:sym typeface="+mn-lt"/>
            </a:endParaRPr>
          </a:p>
        </p:txBody>
      </p:sp>
      <p:pic>
        <p:nvPicPr>
          <p:cNvPr id="12" name="图片占位符 11"/>
          <p:cNvPicPr>
            <a:picLocks noGrp="1" noChangeAspect="1"/>
          </p:cNvPicPr>
          <p:nvPr>
            <p:ph type="pic" sz="quarter" idx="15"/>
          </p:nvPr>
        </p:nvPicPr>
        <p:blipFill>
          <a:blip r:embed="rId4" cstate="screen"/>
          <a:srcRect/>
          <a:stretch>
            <a:fillRect/>
          </a:stretch>
        </p:blipFill>
        <p:spPr/>
      </p:pic>
      <p:pic>
        <p:nvPicPr>
          <p:cNvPr id="13" name="图片占位符 12"/>
          <p:cNvPicPr>
            <a:picLocks noGrp="1" noChangeAspect="1"/>
          </p:cNvPicPr>
          <p:nvPr>
            <p:ph type="pic" sz="quarter" idx="17"/>
          </p:nvPr>
        </p:nvPicPr>
        <p:blipFill>
          <a:blip r:embed="rId5" cstate="screen"/>
          <a:srcRect/>
          <a:stretch>
            <a:fillRect/>
          </a:stretch>
        </p:blipFill>
        <p:spPr/>
      </p:pic>
      <p:pic>
        <p:nvPicPr>
          <p:cNvPr id="16" name="图片占位符 15"/>
          <p:cNvPicPr>
            <a:picLocks noGrp="1" noChangeAspect="1"/>
          </p:cNvPicPr>
          <p:nvPr>
            <p:ph type="pic" sz="quarter" idx="13"/>
          </p:nvPr>
        </p:nvPicPr>
        <p:blipFill>
          <a:blip r:embed="rId6" cstate="screen"/>
          <a:srcRect/>
          <a:stretch>
            <a:fillRect/>
          </a:stretch>
        </p:blipFill>
        <p:spPr/>
      </p:pic>
      <p:sp>
        <p:nvSpPr>
          <p:cNvPr id="14" name="TextBox 39"/>
          <p:cNvSpPr txBox="1"/>
          <p:nvPr/>
        </p:nvSpPr>
        <p:spPr>
          <a:xfrm>
            <a:off x="681386" y="5128493"/>
            <a:ext cx="5387949" cy="1600438"/>
          </a:xfrm>
          <a:prstGeom prst="rect">
            <a:avLst/>
          </a:prstGeom>
          <a:noFill/>
        </p:spPr>
        <p:txBody>
          <a:bodyPr wrap="square" lIns="0" tIns="0" rIns="0" bIns="0" rtlCol="0">
            <a:spAutoFit/>
          </a:bodyPr>
          <a:lstStyle/>
          <a:p>
            <a:r>
              <a:rPr lang="zh-CN" altLang="en-US" sz="2400" b="1" dirty="0">
                <a:solidFill>
                  <a:schemeClr val="bg1">
                    <a:lumMod val="65000"/>
                  </a:schemeClr>
                </a:solidFill>
                <a:latin typeface="+mn-lt"/>
                <a:ea typeface="+mn-ea"/>
                <a:cs typeface="+mn-ea"/>
                <a:sym typeface="+mn-lt"/>
              </a:rPr>
              <a:t>点击请替换文字</a:t>
            </a:r>
            <a:r>
              <a:rPr lang="zh-CN" altLang="en-US" sz="2400" b="1" dirty="0" smtClean="0">
                <a:solidFill>
                  <a:schemeClr val="bg1">
                    <a:lumMod val="65000"/>
                  </a:schemeClr>
                </a:solidFill>
                <a:latin typeface="+mn-lt"/>
                <a:ea typeface="+mn-ea"/>
                <a:cs typeface="+mn-ea"/>
                <a:sym typeface="+mn-lt"/>
              </a:rPr>
              <a:t>内容</a:t>
            </a:r>
            <a:endParaRPr lang="en-US" altLang="zh-CN" sz="2400" b="1" dirty="0" smtClean="0">
              <a:solidFill>
                <a:schemeClr val="bg1">
                  <a:lumMod val="65000"/>
                </a:schemeClr>
              </a:solidFill>
              <a:latin typeface="+mn-lt"/>
              <a:ea typeface="+mn-ea"/>
              <a:cs typeface="+mn-ea"/>
              <a:sym typeface="+mn-lt"/>
            </a:endParaRPr>
          </a:p>
          <a:p>
            <a:r>
              <a:rPr lang="en-US" altLang="zh-CN" sz="4000" dirty="0">
                <a:solidFill>
                  <a:schemeClr val="bg1">
                    <a:lumMod val="65000"/>
                  </a:schemeClr>
                </a:solidFill>
                <a:latin typeface="+mn-lt"/>
                <a:ea typeface="+mn-ea"/>
                <a:cs typeface="+mn-ea"/>
                <a:sym typeface="+mn-lt"/>
              </a:rPr>
              <a:t>ADD RELATED TITLE WORDS</a:t>
            </a:r>
            <a:endParaRPr lang="zh-CN" altLang="en-US" sz="4000" dirty="0">
              <a:solidFill>
                <a:schemeClr val="bg1">
                  <a:lumMod val="65000"/>
                </a:schemeClr>
              </a:solidFill>
              <a:latin typeface="+mn-lt"/>
              <a:ea typeface="+mn-ea"/>
              <a:cs typeface="+mn-ea"/>
              <a:sym typeface="+mn-lt"/>
            </a:endParaRPr>
          </a:p>
        </p:txBody>
      </p:sp>
      <p:sp>
        <p:nvSpPr>
          <p:cNvPr id="15" name="矩形 1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19" name="文本框 18"/>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500"/>
                                        <p:tgtEl>
                                          <p:spTgt spid="2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7" grpId="0" animBg="1"/>
      <p:bldP spid="29" grpId="0" animBg="1"/>
      <p:bldP spid="3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6795" y="1446785"/>
            <a:ext cx="1928601" cy="1928601"/>
          </a:xfrm>
          <a:prstGeom prst="rect">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cs typeface="+mn-ea"/>
              <a:sym typeface="+mn-lt"/>
            </a:endParaRPr>
          </a:p>
        </p:txBody>
      </p:sp>
      <p:sp>
        <p:nvSpPr>
          <p:cNvPr id="12" name="Rectangle 11"/>
          <p:cNvSpPr/>
          <p:nvPr/>
        </p:nvSpPr>
        <p:spPr>
          <a:xfrm>
            <a:off x="3584532" y="1446786"/>
            <a:ext cx="2503766" cy="1396216"/>
          </a:xfrm>
          <a:prstGeom prst="rect">
            <a:avLst/>
          </a:prstGeom>
        </p:spPr>
        <p:txBody>
          <a:bodyPr wrap="square" lIns="0" tIns="0" rIns="0" bIns="0">
            <a:spAutoFit/>
          </a:bodyPr>
          <a:lstStyle/>
          <a:p>
            <a:r>
              <a:rPr lang="zh-CN" altLang="en-US" sz="2110" dirty="0">
                <a:solidFill>
                  <a:schemeClr val="bg1">
                    <a:lumMod val="65000"/>
                  </a:schemeClr>
                </a:solidFill>
                <a:latin typeface="+mn-lt"/>
                <a:ea typeface="+mn-ea"/>
                <a:cs typeface="+mn-ea"/>
                <a:sym typeface="+mn-lt"/>
              </a:rPr>
              <a:t>添加相关标题</a:t>
            </a:r>
            <a:endParaRPr lang="en-US" sz="2110" dirty="0">
              <a:solidFill>
                <a:schemeClr val="bg1">
                  <a:lumMod val="65000"/>
                </a:schemeClr>
              </a:solidFill>
              <a:latin typeface="+mn-lt"/>
              <a:ea typeface="+mn-ea"/>
              <a:cs typeface="+mn-ea"/>
              <a:sym typeface="+mn-lt"/>
            </a:endParaRPr>
          </a:p>
          <a:p>
            <a:pPr>
              <a:lnSpc>
                <a:spcPct val="150000"/>
              </a:lnSpc>
            </a:pPr>
            <a:r>
              <a:rPr lang="en-US" sz="1055" dirty="0">
                <a:solidFill>
                  <a:schemeClr val="bg1">
                    <a:lumMod val="65000"/>
                  </a:schemeClr>
                </a:solidFill>
                <a:latin typeface="+mn-lt"/>
                <a:ea typeface="+mn-ea"/>
                <a:cs typeface="+mn-ea"/>
                <a:sym typeface="+mn-lt"/>
              </a:rPr>
              <a:t>| DESIGNER</a:t>
            </a:r>
          </a:p>
          <a:p>
            <a:pPr>
              <a:lnSpc>
                <a:spcPct val="150000"/>
              </a:lnSpc>
            </a:pPr>
            <a:endParaRPr lang="en-US" sz="1055" dirty="0">
              <a:solidFill>
                <a:schemeClr val="bg1">
                  <a:lumMod val="65000"/>
                </a:schemeClr>
              </a:solidFill>
              <a:latin typeface="+mn-lt"/>
              <a:ea typeface="+mn-ea"/>
              <a:cs typeface="+mn-ea"/>
              <a:sym typeface="+mn-lt"/>
            </a:endParaRPr>
          </a:p>
          <a:p>
            <a:pPr>
              <a:lnSpc>
                <a:spcPct val="150000"/>
              </a:lnSpc>
            </a:pPr>
            <a:r>
              <a:rPr lang="zh-CN" altLang="en-US" sz="845"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mn-lt"/>
              <a:ea typeface="+mn-ea"/>
              <a:cs typeface="+mn-ea"/>
              <a:sym typeface="+mn-lt"/>
            </a:endParaRPr>
          </a:p>
        </p:txBody>
      </p:sp>
      <p:sp>
        <p:nvSpPr>
          <p:cNvPr id="5" name="Rectangle 4"/>
          <p:cNvSpPr/>
          <p:nvPr/>
        </p:nvSpPr>
        <p:spPr>
          <a:xfrm>
            <a:off x="3584533" y="3080929"/>
            <a:ext cx="1366092" cy="307777"/>
          </a:xfrm>
          <a:prstGeom prst="rect">
            <a:avLst/>
          </a:prstGeom>
        </p:spPr>
        <p:txBody>
          <a:bodyPr wrap="square" lIns="0" tIns="0" rIns="0" bIns="0">
            <a:spAutoFit/>
          </a:bodyPr>
          <a:lstStyle/>
          <a:p>
            <a:r>
              <a:rPr lang="en-US" altLang="zh-CN" sz="2000" b="1" dirty="0">
                <a:solidFill>
                  <a:schemeClr val="bg1">
                    <a:lumMod val="65000"/>
                  </a:schemeClr>
                </a:solidFill>
                <a:latin typeface="+mn-lt"/>
                <a:ea typeface="+mn-ea"/>
                <a:cs typeface="+mn-ea"/>
                <a:sym typeface="+mn-lt"/>
              </a:rPr>
              <a:t>$ 150</a:t>
            </a:r>
            <a:r>
              <a:rPr lang="en-US" altLang="zh-CN" sz="1265" b="1" dirty="0">
                <a:solidFill>
                  <a:schemeClr val="bg1">
                    <a:lumMod val="65000"/>
                  </a:schemeClr>
                </a:solidFill>
                <a:latin typeface="+mn-lt"/>
                <a:ea typeface="+mn-ea"/>
                <a:cs typeface="+mn-ea"/>
                <a:sym typeface="+mn-lt"/>
              </a:rPr>
              <a:t>.00</a:t>
            </a:r>
          </a:p>
        </p:txBody>
      </p:sp>
      <p:sp>
        <p:nvSpPr>
          <p:cNvPr id="20" name="Rectangle 19"/>
          <p:cNvSpPr/>
          <p:nvPr/>
        </p:nvSpPr>
        <p:spPr>
          <a:xfrm>
            <a:off x="6772886" y="1456203"/>
            <a:ext cx="1928601" cy="1928601"/>
          </a:xfrm>
          <a:prstGeom prst="rect">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cs typeface="+mn-ea"/>
              <a:sym typeface="+mn-lt"/>
            </a:endParaRPr>
          </a:p>
        </p:txBody>
      </p:sp>
      <p:sp>
        <p:nvSpPr>
          <p:cNvPr id="26" name="Rectangle 25"/>
          <p:cNvSpPr/>
          <p:nvPr/>
        </p:nvSpPr>
        <p:spPr>
          <a:xfrm>
            <a:off x="9090621" y="1456204"/>
            <a:ext cx="2503766" cy="1396216"/>
          </a:xfrm>
          <a:prstGeom prst="rect">
            <a:avLst/>
          </a:prstGeom>
        </p:spPr>
        <p:txBody>
          <a:bodyPr wrap="square" lIns="0" tIns="0" rIns="0" bIns="0">
            <a:spAutoFit/>
          </a:bodyPr>
          <a:lstStyle/>
          <a:p>
            <a:r>
              <a:rPr lang="zh-CN" altLang="en-US" sz="2110" dirty="0">
                <a:solidFill>
                  <a:schemeClr val="bg1">
                    <a:lumMod val="65000"/>
                  </a:schemeClr>
                </a:solidFill>
                <a:latin typeface="+mn-lt"/>
                <a:ea typeface="+mn-ea"/>
                <a:cs typeface="+mn-ea"/>
                <a:sym typeface="+mn-lt"/>
              </a:rPr>
              <a:t>添加相关标题</a:t>
            </a:r>
            <a:endParaRPr lang="en-US" sz="2110" dirty="0">
              <a:solidFill>
                <a:schemeClr val="bg1">
                  <a:lumMod val="65000"/>
                </a:schemeClr>
              </a:solidFill>
              <a:latin typeface="+mn-lt"/>
              <a:ea typeface="+mn-ea"/>
              <a:cs typeface="+mn-ea"/>
              <a:sym typeface="+mn-lt"/>
            </a:endParaRPr>
          </a:p>
          <a:p>
            <a:pPr>
              <a:lnSpc>
                <a:spcPct val="150000"/>
              </a:lnSpc>
            </a:pPr>
            <a:r>
              <a:rPr lang="en-US" sz="1055" dirty="0">
                <a:solidFill>
                  <a:schemeClr val="bg1">
                    <a:lumMod val="65000"/>
                  </a:schemeClr>
                </a:solidFill>
                <a:latin typeface="+mn-lt"/>
                <a:ea typeface="+mn-ea"/>
                <a:cs typeface="+mn-ea"/>
                <a:sym typeface="+mn-lt"/>
              </a:rPr>
              <a:t>| MARKETER</a:t>
            </a:r>
          </a:p>
          <a:p>
            <a:pPr>
              <a:lnSpc>
                <a:spcPct val="150000"/>
              </a:lnSpc>
            </a:pPr>
            <a:endParaRPr lang="en-US" sz="1055" dirty="0">
              <a:solidFill>
                <a:schemeClr val="bg1">
                  <a:lumMod val="65000"/>
                </a:schemeClr>
              </a:solidFill>
              <a:latin typeface="+mn-lt"/>
              <a:ea typeface="+mn-ea"/>
              <a:cs typeface="+mn-ea"/>
              <a:sym typeface="+mn-lt"/>
            </a:endParaRPr>
          </a:p>
          <a:p>
            <a:pPr>
              <a:lnSpc>
                <a:spcPct val="150000"/>
              </a:lnSpc>
            </a:pPr>
            <a:r>
              <a:rPr lang="zh-CN" altLang="en-US" sz="845"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mn-lt"/>
              <a:ea typeface="+mn-ea"/>
              <a:cs typeface="+mn-ea"/>
              <a:sym typeface="+mn-lt"/>
            </a:endParaRPr>
          </a:p>
        </p:txBody>
      </p:sp>
      <p:sp>
        <p:nvSpPr>
          <p:cNvPr id="27" name="Rectangle 26"/>
          <p:cNvSpPr/>
          <p:nvPr/>
        </p:nvSpPr>
        <p:spPr>
          <a:xfrm>
            <a:off x="9090623" y="3090347"/>
            <a:ext cx="1366092" cy="307777"/>
          </a:xfrm>
          <a:prstGeom prst="rect">
            <a:avLst/>
          </a:prstGeom>
        </p:spPr>
        <p:txBody>
          <a:bodyPr wrap="square" lIns="0" tIns="0" rIns="0" bIns="0">
            <a:spAutoFit/>
          </a:bodyPr>
          <a:lstStyle/>
          <a:p>
            <a:r>
              <a:rPr lang="en-US" altLang="zh-CN" sz="2000" b="1" dirty="0">
                <a:solidFill>
                  <a:schemeClr val="bg1">
                    <a:lumMod val="65000"/>
                  </a:schemeClr>
                </a:solidFill>
                <a:latin typeface="+mn-lt"/>
                <a:ea typeface="+mn-ea"/>
                <a:cs typeface="+mn-ea"/>
                <a:sym typeface="+mn-lt"/>
              </a:rPr>
              <a:t>$ 150</a:t>
            </a:r>
            <a:r>
              <a:rPr lang="en-US" altLang="zh-CN" sz="1265" b="1" dirty="0">
                <a:solidFill>
                  <a:schemeClr val="bg1">
                    <a:lumMod val="65000"/>
                  </a:schemeClr>
                </a:solidFill>
                <a:latin typeface="+mn-lt"/>
                <a:ea typeface="+mn-ea"/>
                <a:cs typeface="+mn-ea"/>
                <a:sym typeface="+mn-lt"/>
              </a:rPr>
              <a:t>.00</a:t>
            </a:r>
          </a:p>
        </p:txBody>
      </p:sp>
      <p:sp>
        <p:nvSpPr>
          <p:cNvPr id="28" name="Rectangle 27"/>
          <p:cNvSpPr/>
          <p:nvPr/>
        </p:nvSpPr>
        <p:spPr>
          <a:xfrm>
            <a:off x="1264366" y="3888373"/>
            <a:ext cx="1928601" cy="1928601"/>
          </a:xfrm>
          <a:prstGeom prst="rect">
            <a:avLst/>
          </a:pr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cs typeface="+mn-ea"/>
              <a:sym typeface="+mn-lt"/>
            </a:endParaRPr>
          </a:p>
        </p:txBody>
      </p:sp>
      <p:sp>
        <p:nvSpPr>
          <p:cNvPr id="30" name="Rectangle 29"/>
          <p:cNvSpPr/>
          <p:nvPr/>
        </p:nvSpPr>
        <p:spPr>
          <a:xfrm>
            <a:off x="3582102" y="3888373"/>
            <a:ext cx="2503766" cy="1396216"/>
          </a:xfrm>
          <a:prstGeom prst="rect">
            <a:avLst/>
          </a:prstGeom>
        </p:spPr>
        <p:txBody>
          <a:bodyPr wrap="square" lIns="0" tIns="0" rIns="0" bIns="0">
            <a:spAutoFit/>
          </a:bodyPr>
          <a:lstStyle/>
          <a:p>
            <a:r>
              <a:rPr lang="zh-CN" altLang="en-US" sz="2110" dirty="0">
                <a:solidFill>
                  <a:schemeClr val="bg1">
                    <a:lumMod val="65000"/>
                  </a:schemeClr>
                </a:solidFill>
                <a:latin typeface="+mn-lt"/>
                <a:ea typeface="+mn-ea"/>
                <a:cs typeface="+mn-ea"/>
                <a:sym typeface="+mn-lt"/>
              </a:rPr>
              <a:t>添加相关标题</a:t>
            </a:r>
            <a:endParaRPr lang="en-US" altLang="zh-CN" sz="2110" dirty="0">
              <a:solidFill>
                <a:schemeClr val="bg1">
                  <a:lumMod val="65000"/>
                </a:schemeClr>
              </a:solidFill>
              <a:latin typeface="+mn-lt"/>
              <a:ea typeface="+mn-ea"/>
              <a:cs typeface="+mn-ea"/>
              <a:sym typeface="+mn-lt"/>
            </a:endParaRPr>
          </a:p>
          <a:p>
            <a:pPr>
              <a:lnSpc>
                <a:spcPct val="150000"/>
              </a:lnSpc>
            </a:pPr>
            <a:r>
              <a:rPr lang="en-US" sz="1055" dirty="0">
                <a:solidFill>
                  <a:schemeClr val="bg1">
                    <a:lumMod val="65000"/>
                  </a:schemeClr>
                </a:solidFill>
                <a:latin typeface="+mn-lt"/>
                <a:ea typeface="+mn-ea"/>
                <a:cs typeface="+mn-ea"/>
                <a:sym typeface="+mn-lt"/>
              </a:rPr>
              <a:t>| DEVELOPER</a:t>
            </a:r>
          </a:p>
          <a:p>
            <a:pPr>
              <a:lnSpc>
                <a:spcPct val="150000"/>
              </a:lnSpc>
            </a:pPr>
            <a:endParaRPr lang="en-US" sz="1055" dirty="0">
              <a:solidFill>
                <a:schemeClr val="bg1">
                  <a:lumMod val="65000"/>
                </a:schemeClr>
              </a:solidFill>
              <a:latin typeface="+mn-lt"/>
              <a:ea typeface="+mn-ea"/>
              <a:cs typeface="+mn-ea"/>
              <a:sym typeface="+mn-lt"/>
            </a:endParaRPr>
          </a:p>
          <a:p>
            <a:pPr>
              <a:lnSpc>
                <a:spcPct val="150000"/>
              </a:lnSpc>
            </a:pPr>
            <a:r>
              <a:rPr lang="zh-CN" altLang="en-US" sz="845"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mn-lt"/>
              <a:ea typeface="+mn-ea"/>
              <a:cs typeface="+mn-ea"/>
              <a:sym typeface="+mn-lt"/>
            </a:endParaRPr>
          </a:p>
        </p:txBody>
      </p:sp>
      <p:sp>
        <p:nvSpPr>
          <p:cNvPr id="31" name="Rectangle 30"/>
          <p:cNvSpPr/>
          <p:nvPr/>
        </p:nvSpPr>
        <p:spPr>
          <a:xfrm>
            <a:off x="3582103" y="5522517"/>
            <a:ext cx="1366092" cy="307777"/>
          </a:xfrm>
          <a:prstGeom prst="rect">
            <a:avLst/>
          </a:prstGeom>
        </p:spPr>
        <p:txBody>
          <a:bodyPr wrap="square" lIns="0" tIns="0" rIns="0" bIns="0">
            <a:spAutoFit/>
          </a:bodyPr>
          <a:lstStyle/>
          <a:p>
            <a:r>
              <a:rPr lang="en-US" altLang="zh-CN" sz="2000" b="1" dirty="0">
                <a:solidFill>
                  <a:schemeClr val="bg1">
                    <a:lumMod val="65000"/>
                  </a:schemeClr>
                </a:solidFill>
                <a:latin typeface="+mn-lt"/>
                <a:ea typeface="+mn-ea"/>
                <a:cs typeface="+mn-ea"/>
                <a:sym typeface="+mn-lt"/>
              </a:rPr>
              <a:t>$ 150</a:t>
            </a:r>
            <a:r>
              <a:rPr lang="en-US" altLang="zh-CN" sz="1265" b="1" dirty="0">
                <a:solidFill>
                  <a:schemeClr val="bg1">
                    <a:lumMod val="65000"/>
                  </a:schemeClr>
                </a:solidFill>
                <a:latin typeface="+mn-lt"/>
                <a:ea typeface="+mn-ea"/>
                <a:cs typeface="+mn-ea"/>
                <a:sym typeface="+mn-lt"/>
              </a:rPr>
              <a:t>.00</a:t>
            </a:r>
          </a:p>
        </p:txBody>
      </p:sp>
      <p:sp>
        <p:nvSpPr>
          <p:cNvPr id="32" name="Rectangle 31"/>
          <p:cNvSpPr/>
          <p:nvPr/>
        </p:nvSpPr>
        <p:spPr>
          <a:xfrm>
            <a:off x="6770456" y="3897790"/>
            <a:ext cx="1928601" cy="1928601"/>
          </a:xfrm>
          <a:prstGeom prst="rect">
            <a:avLst/>
          </a:prstGeom>
          <a:solidFill>
            <a:schemeClr val="accent4"/>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cs typeface="+mn-ea"/>
              <a:sym typeface="+mn-lt"/>
            </a:endParaRPr>
          </a:p>
        </p:txBody>
      </p:sp>
      <p:sp>
        <p:nvSpPr>
          <p:cNvPr id="34" name="Rectangle 33"/>
          <p:cNvSpPr/>
          <p:nvPr/>
        </p:nvSpPr>
        <p:spPr>
          <a:xfrm>
            <a:off x="9088192" y="3897791"/>
            <a:ext cx="2503766" cy="1396216"/>
          </a:xfrm>
          <a:prstGeom prst="rect">
            <a:avLst/>
          </a:prstGeom>
        </p:spPr>
        <p:txBody>
          <a:bodyPr wrap="square" lIns="0" tIns="0" rIns="0" bIns="0">
            <a:spAutoFit/>
          </a:bodyPr>
          <a:lstStyle/>
          <a:p>
            <a:r>
              <a:rPr lang="zh-CN" altLang="en-US" sz="2110" dirty="0">
                <a:solidFill>
                  <a:schemeClr val="bg1">
                    <a:lumMod val="65000"/>
                  </a:schemeClr>
                </a:solidFill>
                <a:latin typeface="+mn-lt"/>
                <a:ea typeface="+mn-ea"/>
                <a:cs typeface="+mn-ea"/>
                <a:sym typeface="+mn-lt"/>
              </a:rPr>
              <a:t>添加相关标题</a:t>
            </a:r>
            <a:endParaRPr lang="en-US" altLang="zh-CN" sz="2110" dirty="0">
              <a:solidFill>
                <a:schemeClr val="bg1">
                  <a:lumMod val="65000"/>
                </a:schemeClr>
              </a:solidFill>
              <a:latin typeface="+mn-lt"/>
              <a:ea typeface="+mn-ea"/>
              <a:cs typeface="+mn-ea"/>
              <a:sym typeface="+mn-lt"/>
            </a:endParaRPr>
          </a:p>
          <a:p>
            <a:pPr>
              <a:lnSpc>
                <a:spcPct val="150000"/>
              </a:lnSpc>
            </a:pPr>
            <a:r>
              <a:rPr lang="en-US" sz="1055" dirty="0">
                <a:solidFill>
                  <a:schemeClr val="bg1">
                    <a:lumMod val="65000"/>
                  </a:schemeClr>
                </a:solidFill>
                <a:latin typeface="+mn-lt"/>
                <a:ea typeface="+mn-ea"/>
                <a:cs typeface="+mn-ea"/>
                <a:sym typeface="+mn-lt"/>
              </a:rPr>
              <a:t>| CONSULTING</a:t>
            </a:r>
          </a:p>
          <a:p>
            <a:pPr>
              <a:lnSpc>
                <a:spcPct val="150000"/>
              </a:lnSpc>
            </a:pPr>
            <a:endParaRPr lang="en-US" sz="1055" dirty="0">
              <a:solidFill>
                <a:schemeClr val="bg1">
                  <a:lumMod val="65000"/>
                </a:schemeClr>
              </a:solidFill>
              <a:latin typeface="+mn-lt"/>
              <a:ea typeface="+mn-ea"/>
              <a:cs typeface="+mn-ea"/>
              <a:sym typeface="+mn-lt"/>
            </a:endParaRPr>
          </a:p>
          <a:p>
            <a:pPr>
              <a:lnSpc>
                <a:spcPct val="150000"/>
              </a:lnSpc>
            </a:pPr>
            <a:r>
              <a:rPr lang="zh-CN" altLang="en-US" sz="845"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mn-lt"/>
              <a:ea typeface="+mn-ea"/>
              <a:cs typeface="+mn-ea"/>
              <a:sym typeface="+mn-lt"/>
            </a:endParaRPr>
          </a:p>
        </p:txBody>
      </p:sp>
      <p:sp>
        <p:nvSpPr>
          <p:cNvPr id="35" name="Rectangle 34"/>
          <p:cNvSpPr/>
          <p:nvPr/>
        </p:nvSpPr>
        <p:spPr>
          <a:xfrm>
            <a:off x="9088193" y="5531933"/>
            <a:ext cx="1366092" cy="307777"/>
          </a:xfrm>
          <a:prstGeom prst="rect">
            <a:avLst/>
          </a:prstGeom>
        </p:spPr>
        <p:txBody>
          <a:bodyPr wrap="square" lIns="0" tIns="0" rIns="0" bIns="0">
            <a:spAutoFit/>
          </a:bodyPr>
          <a:lstStyle/>
          <a:p>
            <a:r>
              <a:rPr lang="en-US" altLang="zh-CN" sz="2000" b="1" dirty="0">
                <a:solidFill>
                  <a:schemeClr val="bg1">
                    <a:lumMod val="65000"/>
                  </a:schemeClr>
                </a:solidFill>
                <a:latin typeface="+mn-lt"/>
                <a:ea typeface="+mn-ea"/>
                <a:cs typeface="+mn-ea"/>
                <a:sym typeface="+mn-lt"/>
              </a:rPr>
              <a:t>$ 150</a:t>
            </a:r>
            <a:r>
              <a:rPr lang="en-US" altLang="zh-CN" sz="1265" b="1" dirty="0">
                <a:solidFill>
                  <a:schemeClr val="bg1">
                    <a:lumMod val="65000"/>
                  </a:schemeClr>
                </a:solidFill>
                <a:latin typeface="+mn-lt"/>
                <a:ea typeface="+mn-ea"/>
                <a:cs typeface="+mn-ea"/>
                <a:sym typeface="+mn-lt"/>
              </a:rPr>
              <a:t>.00</a:t>
            </a:r>
          </a:p>
        </p:txBody>
      </p:sp>
      <p:pic>
        <p:nvPicPr>
          <p:cNvPr id="16" name="图片占位符 15"/>
          <p:cNvPicPr>
            <a:picLocks noGrp="1" noChangeAspect="1"/>
          </p:cNvPicPr>
          <p:nvPr>
            <p:ph type="pic" sz="quarter" idx="10"/>
          </p:nvPr>
        </p:nvPicPr>
        <p:blipFill>
          <a:blip r:embed="rId3" cstate="screen"/>
          <a:srcRect/>
          <a:stretch>
            <a:fillRect/>
          </a:stretch>
        </p:blipFill>
        <p:spPr/>
      </p:pic>
      <p:pic>
        <p:nvPicPr>
          <p:cNvPr id="15" name="图片占位符 14"/>
          <p:cNvPicPr>
            <a:picLocks noGrp="1" noChangeAspect="1"/>
          </p:cNvPicPr>
          <p:nvPr>
            <p:ph type="pic" sz="quarter" idx="12"/>
          </p:nvPr>
        </p:nvPicPr>
        <p:blipFill>
          <a:blip r:embed="rId4" cstate="screen"/>
          <a:srcRect/>
          <a:stretch>
            <a:fillRect/>
          </a:stretch>
        </p:blipFill>
        <p:spPr/>
      </p:pic>
      <p:pic>
        <p:nvPicPr>
          <p:cNvPr id="14" name="图片占位符 13"/>
          <p:cNvPicPr>
            <a:picLocks noGrp="1" noChangeAspect="1"/>
          </p:cNvPicPr>
          <p:nvPr>
            <p:ph type="pic" sz="quarter" idx="13"/>
          </p:nvPr>
        </p:nvPicPr>
        <p:blipFill>
          <a:blip r:embed="rId5" cstate="screen"/>
          <a:srcRect/>
          <a:stretch>
            <a:fillRect/>
          </a:stretch>
        </p:blipFill>
        <p:spPr/>
      </p:pic>
      <p:pic>
        <p:nvPicPr>
          <p:cNvPr id="13" name="图片占位符 12"/>
          <p:cNvPicPr>
            <a:picLocks noGrp="1" noChangeAspect="1"/>
          </p:cNvPicPr>
          <p:nvPr>
            <p:ph type="pic" sz="quarter" idx="11"/>
          </p:nvPr>
        </p:nvPicPr>
        <p:blipFill>
          <a:blip r:embed="rId6" cstate="screen"/>
          <a:srcRect/>
          <a:stretch>
            <a:fillRect/>
          </a:stretch>
        </p:blipFill>
        <p:spPr/>
      </p:pic>
      <p:sp>
        <p:nvSpPr>
          <p:cNvPr id="18" name="矩形 1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22" name="文本框 21"/>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300"/>
                                        <p:tgtEl>
                                          <p:spTgt spid="12">
                                            <p:txEl>
                                              <p:pRg st="0" end="0"/>
                                            </p:txEl>
                                          </p:spTgt>
                                        </p:tgtEl>
                                      </p:cBhvr>
                                    </p:animEffect>
                                    <p:anim calcmode="lin" valueType="num">
                                      <p:cBhvr>
                                        <p:cTn id="12" dur="3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3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300"/>
                                        <p:tgtEl>
                                          <p:spTgt spid="12">
                                            <p:txEl>
                                              <p:pRg st="1" end="1"/>
                                            </p:txEl>
                                          </p:spTgt>
                                        </p:tgtEl>
                                      </p:cBhvr>
                                    </p:animEffect>
                                    <p:anim calcmode="lin" valueType="num">
                                      <p:cBhvr>
                                        <p:cTn id="18" dur="3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9" dur="3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300"/>
                                        <p:tgtEl>
                                          <p:spTgt spid="12">
                                            <p:txEl>
                                              <p:pRg st="3" end="3"/>
                                            </p:txEl>
                                          </p:spTgt>
                                        </p:tgtEl>
                                      </p:cBhvr>
                                    </p:animEffect>
                                    <p:anim calcmode="lin" valueType="num">
                                      <p:cBhvr>
                                        <p:cTn id="24" dur="3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3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300"/>
                                        <p:tgtEl>
                                          <p:spTgt spid="20"/>
                                        </p:tgtEl>
                                      </p:cBhvr>
                                    </p:animEffect>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26">
                                            <p:txEl>
                                              <p:pRg st="0" end="0"/>
                                            </p:txEl>
                                          </p:spTgt>
                                        </p:tgtEl>
                                        <p:attrNameLst>
                                          <p:attrName>style.visibility</p:attrName>
                                        </p:attrNameLst>
                                      </p:cBhvr>
                                      <p:to>
                                        <p:strVal val="visible"/>
                                      </p:to>
                                    </p:set>
                                    <p:animEffect transition="in" filter="fade">
                                      <p:cBhvr>
                                        <p:cTn id="33" dur="300"/>
                                        <p:tgtEl>
                                          <p:spTgt spid="26">
                                            <p:txEl>
                                              <p:pRg st="0" end="0"/>
                                            </p:txEl>
                                          </p:spTgt>
                                        </p:tgtEl>
                                      </p:cBhvr>
                                    </p:animEffect>
                                    <p:anim calcmode="lin" valueType="num">
                                      <p:cBhvr>
                                        <p:cTn id="34" dur="3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5" dur="3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7" presetClass="entr" presetSubtype="0" fill="hold" grpId="0" nodeType="afterEffect">
                                  <p:stCondLst>
                                    <p:cond delay="0"/>
                                  </p:stCondLst>
                                  <p:childTnLst>
                                    <p:set>
                                      <p:cBhvr>
                                        <p:cTn id="38" dur="1" fill="hold">
                                          <p:stCondLst>
                                            <p:cond delay="0"/>
                                          </p:stCondLst>
                                        </p:cTn>
                                        <p:tgtEl>
                                          <p:spTgt spid="26">
                                            <p:txEl>
                                              <p:pRg st="1" end="1"/>
                                            </p:txEl>
                                          </p:spTgt>
                                        </p:tgtEl>
                                        <p:attrNameLst>
                                          <p:attrName>style.visibility</p:attrName>
                                        </p:attrNameLst>
                                      </p:cBhvr>
                                      <p:to>
                                        <p:strVal val="visible"/>
                                      </p:to>
                                    </p:set>
                                    <p:animEffect transition="in" filter="fade">
                                      <p:cBhvr>
                                        <p:cTn id="39" dur="300"/>
                                        <p:tgtEl>
                                          <p:spTgt spid="26">
                                            <p:txEl>
                                              <p:pRg st="1" end="1"/>
                                            </p:txEl>
                                          </p:spTgt>
                                        </p:tgtEl>
                                      </p:cBhvr>
                                    </p:animEffect>
                                    <p:anim calcmode="lin" valueType="num">
                                      <p:cBhvr>
                                        <p:cTn id="40" dur="3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41" dur="3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26">
                                            <p:txEl>
                                              <p:pRg st="3" end="3"/>
                                            </p:txEl>
                                          </p:spTgt>
                                        </p:tgtEl>
                                        <p:attrNameLst>
                                          <p:attrName>style.visibility</p:attrName>
                                        </p:attrNameLst>
                                      </p:cBhvr>
                                      <p:to>
                                        <p:strVal val="visible"/>
                                      </p:to>
                                    </p:set>
                                    <p:animEffect transition="in" filter="fade">
                                      <p:cBhvr>
                                        <p:cTn id="45" dur="300"/>
                                        <p:tgtEl>
                                          <p:spTgt spid="26">
                                            <p:txEl>
                                              <p:pRg st="3" end="3"/>
                                            </p:txEl>
                                          </p:spTgt>
                                        </p:tgtEl>
                                      </p:cBhvr>
                                    </p:animEffect>
                                    <p:anim calcmode="lin" valueType="num">
                                      <p:cBhvr>
                                        <p:cTn id="46" dur="3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47" dur="3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300"/>
                                        <p:tgtEl>
                                          <p:spTgt spid="28"/>
                                        </p:tgtEl>
                                      </p:cBhvr>
                                    </p:animEffect>
                                  </p:childTnLst>
                                </p:cTn>
                              </p:par>
                            </p:childTnLst>
                          </p:cTn>
                        </p:par>
                        <p:par>
                          <p:cTn id="52" fill="hold">
                            <p:stCondLst>
                              <p:cond delay="4500"/>
                            </p:stCondLst>
                            <p:childTnLst>
                              <p:par>
                                <p:cTn id="53" presetID="47" presetClass="entr" presetSubtype="0" fill="hold" grpId="0" nodeType="afterEffect">
                                  <p:stCondLst>
                                    <p:cond delay="0"/>
                                  </p:st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fade">
                                      <p:cBhvr>
                                        <p:cTn id="55" dur="300"/>
                                        <p:tgtEl>
                                          <p:spTgt spid="30">
                                            <p:txEl>
                                              <p:pRg st="0" end="0"/>
                                            </p:txEl>
                                          </p:spTgt>
                                        </p:tgtEl>
                                      </p:cBhvr>
                                    </p:animEffect>
                                    <p:anim calcmode="lin" valueType="num">
                                      <p:cBhvr>
                                        <p:cTn id="56" dur="3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7" dur="3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30">
                                            <p:txEl>
                                              <p:pRg st="1" end="1"/>
                                            </p:txEl>
                                          </p:spTgt>
                                        </p:tgtEl>
                                        <p:attrNameLst>
                                          <p:attrName>style.visibility</p:attrName>
                                        </p:attrNameLst>
                                      </p:cBhvr>
                                      <p:to>
                                        <p:strVal val="visible"/>
                                      </p:to>
                                    </p:set>
                                    <p:animEffect transition="in" filter="fade">
                                      <p:cBhvr>
                                        <p:cTn id="61" dur="300"/>
                                        <p:tgtEl>
                                          <p:spTgt spid="30">
                                            <p:txEl>
                                              <p:pRg st="1" end="1"/>
                                            </p:txEl>
                                          </p:spTgt>
                                        </p:tgtEl>
                                      </p:cBhvr>
                                    </p:animEffect>
                                    <p:anim calcmode="lin" valueType="num">
                                      <p:cBhvr>
                                        <p:cTn id="62" dur="3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63" dur="3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7" presetClass="entr" presetSubtype="0" fill="hold" grpId="0" nodeType="afterEffect">
                                  <p:stCondLst>
                                    <p:cond delay="0"/>
                                  </p:stCondLst>
                                  <p:childTnLst>
                                    <p:set>
                                      <p:cBhvr>
                                        <p:cTn id="66" dur="1" fill="hold">
                                          <p:stCondLst>
                                            <p:cond delay="0"/>
                                          </p:stCondLst>
                                        </p:cTn>
                                        <p:tgtEl>
                                          <p:spTgt spid="30">
                                            <p:txEl>
                                              <p:pRg st="3" end="3"/>
                                            </p:txEl>
                                          </p:spTgt>
                                        </p:tgtEl>
                                        <p:attrNameLst>
                                          <p:attrName>style.visibility</p:attrName>
                                        </p:attrNameLst>
                                      </p:cBhvr>
                                      <p:to>
                                        <p:strVal val="visible"/>
                                      </p:to>
                                    </p:set>
                                    <p:animEffect transition="in" filter="fade">
                                      <p:cBhvr>
                                        <p:cTn id="67" dur="300"/>
                                        <p:tgtEl>
                                          <p:spTgt spid="30">
                                            <p:txEl>
                                              <p:pRg st="3" end="3"/>
                                            </p:txEl>
                                          </p:spTgt>
                                        </p:tgtEl>
                                      </p:cBhvr>
                                    </p:animEffect>
                                    <p:anim calcmode="lin" valueType="num">
                                      <p:cBhvr>
                                        <p:cTn id="68" dur="3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69" dur="3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300"/>
                                        <p:tgtEl>
                                          <p:spTgt spid="32"/>
                                        </p:tgtEl>
                                      </p:cBhvr>
                                    </p:animEffect>
                                  </p:childTnLst>
                                </p:cTn>
                              </p:par>
                            </p:childTnLst>
                          </p:cTn>
                        </p:par>
                        <p:par>
                          <p:cTn id="74" fill="hold">
                            <p:stCondLst>
                              <p:cond delay="6500"/>
                            </p:stCondLst>
                            <p:childTnLst>
                              <p:par>
                                <p:cTn id="75" presetID="47" presetClass="entr" presetSubtype="0" fill="hold" grpId="0" nodeType="afterEffect">
                                  <p:stCondLst>
                                    <p:cond delay="0"/>
                                  </p:stCondLst>
                                  <p:childTnLst>
                                    <p:set>
                                      <p:cBhvr>
                                        <p:cTn id="76" dur="1" fill="hold">
                                          <p:stCondLst>
                                            <p:cond delay="0"/>
                                          </p:stCondLst>
                                        </p:cTn>
                                        <p:tgtEl>
                                          <p:spTgt spid="34">
                                            <p:txEl>
                                              <p:pRg st="0" end="0"/>
                                            </p:txEl>
                                          </p:spTgt>
                                        </p:tgtEl>
                                        <p:attrNameLst>
                                          <p:attrName>style.visibility</p:attrName>
                                        </p:attrNameLst>
                                      </p:cBhvr>
                                      <p:to>
                                        <p:strVal val="visible"/>
                                      </p:to>
                                    </p:set>
                                    <p:animEffect transition="in" filter="fade">
                                      <p:cBhvr>
                                        <p:cTn id="77" dur="300"/>
                                        <p:tgtEl>
                                          <p:spTgt spid="34">
                                            <p:txEl>
                                              <p:pRg st="0" end="0"/>
                                            </p:txEl>
                                          </p:spTgt>
                                        </p:tgtEl>
                                      </p:cBhvr>
                                    </p:animEffect>
                                    <p:anim calcmode="lin" valueType="num">
                                      <p:cBhvr>
                                        <p:cTn id="78" dur="3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79" dur="3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47" presetClass="entr" presetSubtype="0" fill="hold" grpId="0" nodeType="afterEffect">
                                  <p:stCondLst>
                                    <p:cond delay="0"/>
                                  </p:stCondLst>
                                  <p:childTnLst>
                                    <p:set>
                                      <p:cBhvr>
                                        <p:cTn id="82" dur="1" fill="hold">
                                          <p:stCondLst>
                                            <p:cond delay="0"/>
                                          </p:stCondLst>
                                        </p:cTn>
                                        <p:tgtEl>
                                          <p:spTgt spid="34">
                                            <p:txEl>
                                              <p:pRg st="1" end="1"/>
                                            </p:txEl>
                                          </p:spTgt>
                                        </p:tgtEl>
                                        <p:attrNameLst>
                                          <p:attrName>style.visibility</p:attrName>
                                        </p:attrNameLst>
                                      </p:cBhvr>
                                      <p:to>
                                        <p:strVal val="visible"/>
                                      </p:to>
                                    </p:set>
                                    <p:animEffect transition="in" filter="fade">
                                      <p:cBhvr>
                                        <p:cTn id="83" dur="300"/>
                                        <p:tgtEl>
                                          <p:spTgt spid="34">
                                            <p:txEl>
                                              <p:pRg st="1" end="1"/>
                                            </p:txEl>
                                          </p:spTgt>
                                        </p:tgtEl>
                                      </p:cBhvr>
                                    </p:animEffect>
                                    <p:anim calcmode="lin" valueType="num">
                                      <p:cBhvr>
                                        <p:cTn id="84" dur="3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85" dur="300" fill="hold"/>
                                        <p:tgtEl>
                                          <p:spTgt spid="34">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7500"/>
                            </p:stCondLst>
                            <p:childTnLst>
                              <p:par>
                                <p:cTn id="87" presetID="47" presetClass="entr" presetSubtype="0" fill="hold" grpId="0" nodeType="afterEffect">
                                  <p:stCondLst>
                                    <p:cond delay="0"/>
                                  </p:stCondLst>
                                  <p:childTnLst>
                                    <p:set>
                                      <p:cBhvr>
                                        <p:cTn id="88" dur="1" fill="hold">
                                          <p:stCondLst>
                                            <p:cond delay="0"/>
                                          </p:stCondLst>
                                        </p:cTn>
                                        <p:tgtEl>
                                          <p:spTgt spid="34">
                                            <p:txEl>
                                              <p:pRg st="3" end="3"/>
                                            </p:txEl>
                                          </p:spTgt>
                                        </p:tgtEl>
                                        <p:attrNameLst>
                                          <p:attrName>style.visibility</p:attrName>
                                        </p:attrNameLst>
                                      </p:cBhvr>
                                      <p:to>
                                        <p:strVal val="visible"/>
                                      </p:to>
                                    </p:set>
                                    <p:animEffect transition="in" filter="fade">
                                      <p:cBhvr>
                                        <p:cTn id="89" dur="300"/>
                                        <p:tgtEl>
                                          <p:spTgt spid="34">
                                            <p:txEl>
                                              <p:pRg st="3" end="3"/>
                                            </p:txEl>
                                          </p:spTgt>
                                        </p:tgtEl>
                                      </p:cBhvr>
                                    </p:animEffect>
                                    <p:anim calcmode="lin" valueType="num">
                                      <p:cBhvr>
                                        <p:cTn id="90" dur="3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91" dur="3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92" fill="hold">
                            <p:stCondLst>
                              <p:cond delay="8000"/>
                            </p:stCondLst>
                            <p:childTnLst>
                              <p:par>
                                <p:cTn id="93" presetID="22" presetClass="entr" presetSubtype="1" fill="hold" grpId="0" nodeType="afterEffect">
                                  <p:stCondLst>
                                    <p:cond delay="0"/>
                                  </p:stCondLst>
                                  <p:childTnLst>
                                    <p:set>
                                      <p:cBhvr>
                                        <p:cTn id="94" dur="1" fill="hold">
                                          <p:stCondLst>
                                            <p:cond delay="0"/>
                                          </p:stCondLst>
                                        </p:cTn>
                                        <p:tgtEl>
                                          <p:spTgt spid="5">
                                            <p:txEl>
                                              <p:pRg st="0" end="0"/>
                                            </p:txEl>
                                          </p:spTgt>
                                        </p:tgtEl>
                                        <p:attrNameLst>
                                          <p:attrName>style.visibility</p:attrName>
                                        </p:attrNameLst>
                                      </p:cBhvr>
                                      <p:to>
                                        <p:strVal val="visible"/>
                                      </p:to>
                                    </p:set>
                                    <p:animEffect transition="in" filter="wipe(up)">
                                      <p:cBhvr>
                                        <p:cTn id="95" dur="500"/>
                                        <p:tgtEl>
                                          <p:spTgt spid="5">
                                            <p:txEl>
                                              <p:pRg st="0" end="0"/>
                                            </p:tx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27">
                                            <p:txEl>
                                              <p:pRg st="0" end="0"/>
                                            </p:txEl>
                                          </p:spTgt>
                                        </p:tgtEl>
                                        <p:attrNameLst>
                                          <p:attrName>style.visibility</p:attrName>
                                        </p:attrNameLst>
                                      </p:cBhvr>
                                      <p:to>
                                        <p:strVal val="visible"/>
                                      </p:to>
                                    </p:set>
                                    <p:animEffect transition="in" filter="wipe(up)">
                                      <p:cBhvr>
                                        <p:cTn id="98" dur="500"/>
                                        <p:tgtEl>
                                          <p:spTgt spid="27">
                                            <p:txEl>
                                              <p:pRg st="0" end="0"/>
                                            </p:txEl>
                                          </p:spTgt>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31">
                                            <p:txEl>
                                              <p:pRg st="0" end="0"/>
                                            </p:txEl>
                                          </p:spTgt>
                                        </p:tgtEl>
                                        <p:attrNameLst>
                                          <p:attrName>style.visibility</p:attrName>
                                        </p:attrNameLst>
                                      </p:cBhvr>
                                      <p:to>
                                        <p:strVal val="visible"/>
                                      </p:to>
                                    </p:set>
                                    <p:animEffect transition="in" filter="wipe(up)">
                                      <p:cBhvr>
                                        <p:cTn id="101" dur="500"/>
                                        <p:tgtEl>
                                          <p:spTgt spid="31">
                                            <p:txEl>
                                              <p:pRg st="0" end="0"/>
                                            </p:txEl>
                                          </p:spTgt>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35">
                                            <p:txEl>
                                              <p:pRg st="0" end="0"/>
                                            </p:txEl>
                                          </p:spTgt>
                                        </p:tgtEl>
                                        <p:attrNameLst>
                                          <p:attrName>style.visibility</p:attrName>
                                        </p:attrNameLst>
                                      </p:cBhvr>
                                      <p:to>
                                        <p:strVal val="visible"/>
                                      </p:to>
                                    </p:set>
                                    <p:animEffect transition="in" filter="wipe(up)">
                                      <p:cBhvr>
                                        <p:cTn id="10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build="p"/>
      <p:bldP spid="5" grpId="0" build="p"/>
      <p:bldP spid="20" grpId="0" animBg="1"/>
      <p:bldP spid="26" grpId="0" build="p"/>
      <p:bldP spid="27" grpId="0" build="p"/>
      <p:bldP spid="28" grpId="0" animBg="1"/>
      <p:bldP spid="30" grpId="0" build="p"/>
      <p:bldP spid="31" grpId="0" build="p"/>
      <p:bldP spid="32" grpId="0" animBg="1"/>
      <p:bldP spid="34" grpId="0" build="p"/>
      <p:bldP spid="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128529" y="1379391"/>
            <a:ext cx="1821145" cy="28929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75" dirty="0">
                <a:solidFill>
                  <a:schemeClr val="bg1"/>
                </a:solidFill>
                <a:cs typeface="+mn-ea"/>
                <a:sym typeface="+mn-lt"/>
              </a:rPr>
              <a:t>添加相关标题</a:t>
            </a:r>
            <a:endParaRPr lang="en-US" altLang="zh-CN" sz="1475" dirty="0">
              <a:solidFill>
                <a:schemeClr val="bg1"/>
              </a:solidFill>
              <a:cs typeface="+mn-ea"/>
              <a:sym typeface="+mn-lt"/>
            </a:endParaRPr>
          </a:p>
        </p:txBody>
      </p:sp>
      <p:sp>
        <p:nvSpPr>
          <p:cNvPr id="15" name="Rectangle 14"/>
          <p:cNvSpPr/>
          <p:nvPr/>
        </p:nvSpPr>
        <p:spPr>
          <a:xfrm>
            <a:off x="1132062" y="3752818"/>
            <a:ext cx="1890180" cy="1120115"/>
          </a:xfrm>
          <a:prstGeom prst="rect">
            <a:avLst/>
          </a:prstGeom>
        </p:spPr>
        <p:txBody>
          <a:bodyPr wrap="square" lIns="0" tIns="0" rIns="0" bIns="0">
            <a:spAutoFit/>
          </a:bodyPr>
          <a:lstStyle/>
          <a:p>
            <a:pPr algn="ctr">
              <a:lnSpc>
                <a:spcPct val="150000"/>
              </a:lnSpc>
            </a:pPr>
            <a:r>
              <a:rPr lang="zh-CN" altLang="en-US" sz="1475" dirty="0">
                <a:solidFill>
                  <a:schemeClr val="bg1">
                    <a:lumMod val="65000"/>
                  </a:schemeClr>
                </a:solidFill>
                <a:latin typeface="+mn-lt"/>
                <a:ea typeface="+mn-ea"/>
                <a:cs typeface="+mn-ea"/>
                <a:sym typeface="+mn-lt"/>
              </a:rPr>
              <a:t>添加相关标题</a:t>
            </a:r>
            <a:endParaRPr lang="en-US" sz="1475" dirty="0">
              <a:solidFill>
                <a:schemeClr val="bg1">
                  <a:lumMod val="65000"/>
                </a:schemeClr>
              </a:solidFill>
              <a:latin typeface="+mn-lt"/>
              <a:ea typeface="+mn-ea"/>
              <a:cs typeface="+mn-ea"/>
              <a:sym typeface="+mn-lt"/>
            </a:endParaRPr>
          </a:p>
          <a:p>
            <a:pPr>
              <a:lnSpc>
                <a:spcPct val="150000"/>
              </a:lnSpc>
            </a:pPr>
            <a:r>
              <a:rPr lang="zh-CN" altLang="en-US" sz="845"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mn-lt"/>
              <a:ea typeface="+mn-ea"/>
              <a:cs typeface="+mn-ea"/>
              <a:sym typeface="+mn-lt"/>
            </a:endParaRPr>
          </a:p>
        </p:txBody>
      </p:sp>
      <p:sp>
        <p:nvSpPr>
          <p:cNvPr id="19" name="Rounded Rectangle 18"/>
          <p:cNvSpPr/>
          <p:nvPr/>
        </p:nvSpPr>
        <p:spPr>
          <a:xfrm>
            <a:off x="3326238" y="2511887"/>
            <a:ext cx="1821145" cy="28929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75" dirty="0">
                <a:solidFill>
                  <a:schemeClr val="bg1"/>
                </a:solidFill>
                <a:cs typeface="+mn-ea"/>
                <a:sym typeface="+mn-lt"/>
              </a:rPr>
              <a:t>添加相关标题</a:t>
            </a:r>
            <a:endParaRPr lang="en-US" altLang="zh-CN" sz="1475" dirty="0">
              <a:solidFill>
                <a:schemeClr val="bg1"/>
              </a:solidFill>
              <a:cs typeface="+mn-ea"/>
              <a:sym typeface="+mn-lt"/>
            </a:endParaRPr>
          </a:p>
        </p:txBody>
      </p:sp>
      <p:sp>
        <p:nvSpPr>
          <p:cNvPr id="25" name="Rectangle 24"/>
          <p:cNvSpPr/>
          <p:nvPr/>
        </p:nvSpPr>
        <p:spPr>
          <a:xfrm>
            <a:off x="3329769" y="4885315"/>
            <a:ext cx="1890180" cy="1120115"/>
          </a:xfrm>
          <a:prstGeom prst="rect">
            <a:avLst/>
          </a:prstGeom>
        </p:spPr>
        <p:txBody>
          <a:bodyPr wrap="square" lIns="0" tIns="0" rIns="0" bIns="0">
            <a:spAutoFit/>
          </a:bodyPr>
          <a:lstStyle/>
          <a:p>
            <a:pPr algn="ctr">
              <a:lnSpc>
                <a:spcPct val="150000"/>
              </a:lnSpc>
            </a:pPr>
            <a:r>
              <a:rPr lang="zh-CN" altLang="en-US" sz="1475" dirty="0">
                <a:solidFill>
                  <a:schemeClr val="bg1">
                    <a:lumMod val="65000"/>
                  </a:schemeClr>
                </a:solidFill>
                <a:latin typeface="+mn-lt"/>
                <a:ea typeface="+mn-ea"/>
                <a:cs typeface="+mn-ea"/>
                <a:sym typeface="+mn-lt"/>
              </a:rPr>
              <a:t>添加相关标题</a:t>
            </a:r>
            <a:endParaRPr lang="en-US" sz="1475" dirty="0">
              <a:solidFill>
                <a:schemeClr val="bg1">
                  <a:lumMod val="65000"/>
                </a:schemeClr>
              </a:solidFill>
              <a:latin typeface="+mn-lt"/>
              <a:ea typeface="+mn-ea"/>
              <a:cs typeface="+mn-ea"/>
              <a:sym typeface="+mn-lt"/>
            </a:endParaRPr>
          </a:p>
          <a:p>
            <a:pPr>
              <a:lnSpc>
                <a:spcPct val="150000"/>
              </a:lnSpc>
            </a:pPr>
            <a:r>
              <a:rPr lang="zh-CN" altLang="en-US" sz="845"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mn-lt"/>
              <a:ea typeface="+mn-ea"/>
              <a:cs typeface="+mn-ea"/>
              <a:sym typeface="+mn-lt"/>
            </a:endParaRPr>
          </a:p>
        </p:txBody>
      </p:sp>
      <p:sp>
        <p:nvSpPr>
          <p:cNvPr id="27" name="Rounded Rectangle 26"/>
          <p:cNvSpPr/>
          <p:nvPr/>
        </p:nvSpPr>
        <p:spPr>
          <a:xfrm>
            <a:off x="5526967" y="1379391"/>
            <a:ext cx="1821145" cy="28929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75" dirty="0">
                <a:solidFill>
                  <a:schemeClr val="bg1"/>
                </a:solidFill>
                <a:cs typeface="+mn-ea"/>
                <a:sym typeface="+mn-lt"/>
              </a:rPr>
              <a:t>添加相关标题</a:t>
            </a:r>
            <a:endParaRPr lang="en-US" altLang="zh-CN" sz="1475" dirty="0">
              <a:solidFill>
                <a:schemeClr val="bg1"/>
              </a:solidFill>
              <a:cs typeface="+mn-ea"/>
              <a:sym typeface="+mn-lt"/>
            </a:endParaRPr>
          </a:p>
        </p:txBody>
      </p:sp>
      <p:sp>
        <p:nvSpPr>
          <p:cNvPr id="29" name="Rectangle 28"/>
          <p:cNvSpPr/>
          <p:nvPr/>
        </p:nvSpPr>
        <p:spPr>
          <a:xfrm>
            <a:off x="5530500" y="3752818"/>
            <a:ext cx="1890180" cy="1120115"/>
          </a:xfrm>
          <a:prstGeom prst="rect">
            <a:avLst/>
          </a:prstGeom>
        </p:spPr>
        <p:txBody>
          <a:bodyPr wrap="square" lIns="0" tIns="0" rIns="0" bIns="0">
            <a:spAutoFit/>
          </a:bodyPr>
          <a:lstStyle/>
          <a:p>
            <a:pPr algn="ctr">
              <a:lnSpc>
                <a:spcPct val="150000"/>
              </a:lnSpc>
            </a:pPr>
            <a:r>
              <a:rPr lang="zh-CN" altLang="en-US" sz="1475" dirty="0">
                <a:solidFill>
                  <a:schemeClr val="bg1">
                    <a:lumMod val="65000"/>
                  </a:schemeClr>
                </a:solidFill>
                <a:latin typeface="+mn-lt"/>
                <a:ea typeface="+mn-ea"/>
                <a:cs typeface="+mn-ea"/>
                <a:sym typeface="+mn-lt"/>
              </a:rPr>
              <a:t>添加相关标题</a:t>
            </a:r>
            <a:endParaRPr lang="en-US" sz="1475" dirty="0">
              <a:solidFill>
                <a:schemeClr val="bg1">
                  <a:lumMod val="65000"/>
                </a:schemeClr>
              </a:solidFill>
              <a:latin typeface="+mn-lt"/>
              <a:ea typeface="+mn-ea"/>
              <a:cs typeface="+mn-ea"/>
              <a:sym typeface="+mn-lt"/>
            </a:endParaRPr>
          </a:p>
          <a:p>
            <a:pPr>
              <a:lnSpc>
                <a:spcPct val="150000"/>
              </a:lnSpc>
            </a:pPr>
            <a:r>
              <a:rPr lang="zh-CN" altLang="en-US" sz="845"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mn-lt"/>
              <a:ea typeface="+mn-ea"/>
              <a:cs typeface="+mn-ea"/>
              <a:sym typeface="+mn-lt"/>
            </a:endParaRPr>
          </a:p>
        </p:txBody>
      </p:sp>
      <p:sp>
        <p:nvSpPr>
          <p:cNvPr id="31" name="Rounded Rectangle 30"/>
          <p:cNvSpPr/>
          <p:nvPr/>
        </p:nvSpPr>
        <p:spPr>
          <a:xfrm>
            <a:off x="7721652" y="2511882"/>
            <a:ext cx="1821145" cy="28929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75" dirty="0">
                <a:solidFill>
                  <a:schemeClr val="bg1"/>
                </a:solidFill>
                <a:cs typeface="+mn-ea"/>
                <a:sym typeface="+mn-lt"/>
              </a:rPr>
              <a:t>添加相关标题</a:t>
            </a:r>
            <a:endParaRPr lang="en-US" altLang="zh-CN" sz="1475" dirty="0">
              <a:solidFill>
                <a:schemeClr val="bg1"/>
              </a:solidFill>
              <a:cs typeface="+mn-ea"/>
              <a:sym typeface="+mn-lt"/>
            </a:endParaRPr>
          </a:p>
        </p:txBody>
      </p:sp>
      <p:sp>
        <p:nvSpPr>
          <p:cNvPr id="33" name="Rectangle 32"/>
          <p:cNvSpPr/>
          <p:nvPr/>
        </p:nvSpPr>
        <p:spPr>
          <a:xfrm>
            <a:off x="7725183" y="4885309"/>
            <a:ext cx="1890180" cy="1120115"/>
          </a:xfrm>
          <a:prstGeom prst="rect">
            <a:avLst/>
          </a:prstGeom>
        </p:spPr>
        <p:txBody>
          <a:bodyPr wrap="square" lIns="0" tIns="0" rIns="0" bIns="0">
            <a:spAutoFit/>
          </a:bodyPr>
          <a:lstStyle/>
          <a:p>
            <a:pPr algn="ctr">
              <a:lnSpc>
                <a:spcPct val="150000"/>
              </a:lnSpc>
            </a:pPr>
            <a:r>
              <a:rPr lang="zh-CN" altLang="en-US" sz="1475" dirty="0">
                <a:solidFill>
                  <a:schemeClr val="bg1">
                    <a:lumMod val="65000"/>
                  </a:schemeClr>
                </a:solidFill>
                <a:latin typeface="+mn-lt"/>
                <a:ea typeface="+mn-ea"/>
                <a:cs typeface="+mn-ea"/>
                <a:sym typeface="+mn-lt"/>
              </a:rPr>
              <a:t>添加相关标题</a:t>
            </a:r>
            <a:endParaRPr lang="en-US" sz="1475" dirty="0">
              <a:solidFill>
                <a:schemeClr val="bg1">
                  <a:lumMod val="65000"/>
                </a:schemeClr>
              </a:solidFill>
              <a:latin typeface="+mn-lt"/>
              <a:ea typeface="+mn-ea"/>
              <a:cs typeface="+mn-ea"/>
              <a:sym typeface="+mn-lt"/>
            </a:endParaRPr>
          </a:p>
          <a:p>
            <a:pPr>
              <a:lnSpc>
                <a:spcPct val="150000"/>
              </a:lnSpc>
            </a:pPr>
            <a:r>
              <a:rPr lang="zh-CN" altLang="en-US" sz="845"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mn-lt"/>
              <a:ea typeface="+mn-ea"/>
              <a:cs typeface="+mn-ea"/>
              <a:sym typeface="+mn-lt"/>
            </a:endParaRPr>
          </a:p>
        </p:txBody>
      </p:sp>
      <p:sp>
        <p:nvSpPr>
          <p:cNvPr id="35" name="Rounded Rectangle 34"/>
          <p:cNvSpPr/>
          <p:nvPr/>
        </p:nvSpPr>
        <p:spPr>
          <a:xfrm>
            <a:off x="9916332" y="1379391"/>
            <a:ext cx="1821145" cy="28929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75" dirty="0">
                <a:solidFill>
                  <a:schemeClr val="bg1"/>
                </a:solidFill>
                <a:cs typeface="+mn-ea"/>
                <a:sym typeface="+mn-lt"/>
              </a:rPr>
              <a:t>添加相关标题</a:t>
            </a:r>
            <a:endParaRPr lang="en-US" altLang="zh-CN" sz="1475" dirty="0">
              <a:solidFill>
                <a:schemeClr val="bg1"/>
              </a:solidFill>
              <a:cs typeface="+mn-ea"/>
              <a:sym typeface="+mn-lt"/>
            </a:endParaRPr>
          </a:p>
        </p:txBody>
      </p:sp>
      <p:sp>
        <p:nvSpPr>
          <p:cNvPr id="37" name="Rectangle 36"/>
          <p:cNvSpPr/>
          <p:nvPr/>
        </p:nvSpPr>
        <p:spPr>
          <a:xfrm>
            <a:off x="9919865" y="3752818"/>
            <a:ext cx="1890180" cy="1120115"/>
          </a:xfrm>
          <a:prstGeom prst="rect">
            <a:avLst/>
          </a:prstGeom>
        </p:spPr>
        <p:txBody>
          <a:bodyPr wrap="square" lIns="0" tIns="0" rIns="0" bIns="0">
            <a:spAutoFit/>
          </a:bodyPr>
          <a:lstStyle/>
          <a:p>
            <a:pPr algn="ctr">
              <a:lnSpc>
                <a:spcPct val="150000"/>
              </a:lnSpc>
            </a:pPr>
            <a:r>
              <a:rPr lang="zh-CN" altLang="en-US" sz="1475" dirty="0">
                <a:solidFill>
                  <a:schemeClr val="bg1">
                    <a:lumMod val="65000"/>
                  </a:schemeClr>
                </a:solidFill>
                <a:latin typeface="+mn-lt"/>
                <a:ea typeface="+mn-ea"/>
                <a:cs typeface="+mn-ea"/>
                <a:sym typeface="+mn-lt"/>
              </a:rPr>
              <a:t>添加相关标题</a:t>
            </a:r>
            <a:endParaRPr lang="en-US" sz="1475" dirty="0">
              <a:solidFill>
                <a:schemeClr val="bg1">
                  <a:lumMod val="65000"/>
                </a:schemeClr>
              </a:solidFill>
              <a:latin typeface="+mn-lt"/>
              <a:ea typeface="+mn-ea"/>
              <a:cs typeface="+mn-ea"/>
              <a:sym typeface="+mn-lt"/>
            </a:endParaRPr>
          </a:p>
          <a:p>
            <a:pPr>
              <a:lnSpc>
                <a:spcPct val="150000"/>
              </a:lnSpc>
            </a:pPr>
            <a:r>
              <a:rPr lang="zh-CN" altLang="en-US" sz="845"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endParaRPr lang="en-US" sz="845" dirty="0">
              <a:solidFill>
                <a:schemeClr val="bg1">
                  <a:lumMod val="65000"/>
                </a:schemeClr>
              </a:solidFill>
              <a:latin typeface="+mn-lt"/>
              <a:ea typeface="+mn-ea"/>
              <a:cs typeface="+mn-ea"/>
              <a:sym typeface="+mn-lt"/>
            </a:endParaRPr>
          </a:p>
        </p:txBody>
      </p:sp>
      <p:pic>
        <p:nvPicPr>
          <p:cNvPr id="13" name="图片占位符 12"/>
          <p:cNvPicPr>
            <a:picLocks noGrp="1" noChangeAspect="1"/>
          </p:cNvPicPr>
          <p:nvPr>
            <p:ph type="pic" sz="quarter" idx="10"/>
          </p:nvPr>
        </p:nvPicPr>
        <p:blipFill>
          <a:blip r:embed="rId3" cstate="screen"/>
          <a:srcRect/>
          <a:stretch>
            <a:fillRect/>
          </a:stretch>
        </p:blipFill>
        <p:spPr/>
      </p:pic>
      <p:pic>
        <p:nvPicPr>
          <p:cNvPr id="12" name="图片占位符 11"/>
          <p:cNvPicPr>
            <a:picLocks noGrp="1" noChangeAspect="1"/>
          </p:cNvPicPr>
          <p:nvPr>
            <p:ph type="pic" sz="quarter" idx="11"/>
          </p:nvPr>
        </p:nvPicPr>
        <p:blipFill>
          <a:blip r:embed="rId4" cstate="screen"/>
          <a:srcRect/>
          <a:stretch>
            <a:fillRect/>
          </a:stretch>
        </p:blipFill>
        <p:spPr/>
      </p:pic>
      <p:pic>
        <p:nvPicPr>
          <p:cNvPr id="10" name="图片占位符 9"/>
          <p:cNvPicPr>
            <a:picLocks noGrp="1" noChangeAspect="1"/>
          </p:cNvPicPr>
          <p:nvPr>
            <p:ph type="pic" sz="quarter" idx="12"/>
          </p:nvPr>
        </p:nvPicPr>
        <p:blipFill>
          <a:blip r:embed="rId5" cstate="screen"/>
          <a:srcRect/>
          <a:stretch>
            <a:fillRect/>
          </a:stretch>
        </p:blipFill>
        <p:spPr/>
      </p:pic>
      <p:pic>
        <p:nvPicPr>
          <p:cNvPr id="9" name="图片占位符 8"/>
          <p:cNvPicPr>
            <a:picLocks noGrp="1" noChangeAspect="1"/>
          </p:cNvPicPr>
          <p:nvPr>
            <p:ph type="pic" sz="quarter" idx="13"/>
          </p:nvPr>
        </p:nvPicPr>
        <p:blipFill>
          <a:blip r:embed="rId6" cstate="screen"/>
          <a:srcRect/>
          <a:stretch>
            <a:fillRect/>
          </a:stretch>
        </p:blipFill>
        <p:spPr/>
      </p:pic>
      <p:pic>
        <p:nvPicPr>
          <p:cNvPr id="7" name="图片占位符 6"/>
          <p:cNvPicPr>
            <a:picLocks noGrp="1" noChangeAspect="1"/>
          </p:cNvPicPr>
          <p:nvPr>
            <p:ph type="pic" sz="quarter" idx="14"/>
          </p:nvPr>
        </p:nvPicPr>
        <p:blipFill>
          <a:blip r:embed="rId7" cstate="screen"/>
          <a:srcRect/>
          <a:stretch>
            <a:fillRect/>
          </a:stretch>
        </p:blipFill>
        <p:spPr/>
      </p:pic>
      <p:sp>
        <p:nvSpPr>
          <p:cNvPr id="17" name="矩形 1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21" name="文本框 20"/>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anim calcmode="lin" valueType="num">
                                      <p:cBhvr>
                                        <p:cTn id="8" dur="300" fill="hold"/>
                                        <p:tgtEl>
                                          <p:spTgt spid="11"/>
                                        </p:tgtEl>
                                        <p:attrNameLst>
                                          <p:attrName>ppt_x</p:attrName>
                                        </p:attrNameLst>
                                      </p:cBhvr>
                                      <p:tavLst>
                                        <p:tav tm="0">
                                          <p:val>
                                            <p:strVal val="#ppt_x"/>
                                          </p:val>
                                        </p:tav>
                                        <p:tav tm="100000">
                                          <p:val>
                                            <p:strVal val="#ppt_x"/>
                                          </p:val>
                                        </p:tav>
                                      </p:tavLst>
                                    </p:anim>
                                    <p:anim calcmode="lin" valueType="num">
                                      <p:cBhvr>
                                        <p:cTn id="9" dur="3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300"/>
                                        <p:tgtEl>
                                          <p:spTgt spid="19"/>
                                        </p:tgtEl>
                                      </p:cBhvr>
                                    </p:animEffect>
                                    <p:anim calcmode="lin" valueType="num">
                                      <p:cBhvr>
                                        <p:cTn id="14" dur="300" fill="hold"/>
                                        <p:tgtEl>
                                          <p:spTgt spid="19"/>
                                        </p:tgtEl>
                                        <p:attrNameLst>
                                          <p:attrName>ppt_x</p:attrName>
                                        </p:attrNameLst>
                                      </p:cBhvr>
                                      <p:tavLst>
                                        <p:tav tm="0">
                                          <p:val>
                                            <p:strVal val="#ppt_x"/>
                                          </p:val>
                                        </p:tav>
                                        <p:tav tm="100000">
                                          <p:val>
                                            <p:strVal val="#ppt_x"/>
                                          </p:val>
                                        </p:tav>
                                      </p:tavLst>
                                    </p:anim>
                                    <p:anim calcmode="lin" valueType="num">
                                      <p:cBhvr>
                                        <p:cTn id="15" dur="3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300"/>
                                        <p:tgtEl>
                                          <p:spTgt spid="27"/>
                                        </p:tgtEl>
                                      </p:cBhvr>
                                    </p:animEffect>
                                    <p:anim calcmode="lin" valueType="num">
                                      <p:cBhvr>
                                        <p:cTn id="20" dur="300" fill="hold"/>
                                        <p:tgtEl>
                                          <p:spTgt spid="27"/>
                                        </p:tgtEl>
                                        <p:attrNameLst>
                                          <p:attrName>ppt_x</p:attrName>
                                        </p:attrNameLst>
                                      </p:cBhvr>
                                      <p:tavLst>
                                        <p:tav tm="0">
                                          <p:val>
                                            <p:strVal val="#ppt_x"/>
                                          </p:val>
                                        </p:tav>
                                        <p:tav tm="100000">
                                          <p:val>
                                            <p:strVal val="#ppt_x"/>
                                          </p:val>
                                        </p:tav>
                                      </p:tavLst>
                                    </p:anim>
                                    <p:anim calcmode="lin" valueType="num">
                                      <p:cBhvr>
                                        <p:cTn id="21" dur="3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300"/>
                                        <p:tgtEl>
                                          <p:spTgt spid="31"/>
                                        </p:tgtEl>
                                      </p:cBhvr>
                                    </p:animEffect>
                                    <p:anim calcmode="lin" valueType="num">
                                      <p:cBhvr>
                                        <p:cTn id="26" dur="300" fill="hold"/>
                                        <p:tgtEl>
                                          <p:spTgt spid="31"/>
                                        </p:tgtEl>
                                        <p:attrNameLst>
                                          <p:attrName>ppt_x</p:attrName>
                                        </p:attrNameLst>
                                      </p:cBhvr>
                                      <p:tavLst>
                                        <p:tav tm="0">
                                          <p:val>
                                            <p:strVal val="#ppt_x"/>
                                          </p:val>
                                        </p:tav>
                                        <p:tav tm="100000">
                                          <p:val>
                                            <p:strVal val="#ppt_x"/>
                                          </p:val>
                                        </p:tav>
                                      </p:tavLst>
                                    </p:anim>
                                    <p:anim calcmode="lin" valueType="num">
                                      <p:cBhvr>
                                        <p:cTn id="27" dur="3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300"/>
                                        <p:tgtEl>
                                          <p:spTgt spid="35"/>
                                        </p:tgtEl>
                                      </p:cBhvr>
                                    </p:animEffect>
                                    <p:anim calcmode="lin" valueType="num">
                                      <p:cBhvr>
                                        <p:cTn id="32" dur="300" fill="hold"/>
                                        <p:tgtEl>
                                          <p:spTgt spid="35"/>
                                        </p:tgtEl>
                                        <p:attrNameLst>
                                          <p:attrName>ppt_x</p:attrName>
                                        </p:attrNameLst>
                                      </p:cBhvr>
                                      <p:tavLst>
                                        <p:tav tm="0">
                                          <p:val>
                                            <p:strVal val="#ppt_x"/>
                                          </p:val>
                                        </p:tav>
                                        <p:tav tm="100000">
                                          <p:val>
                                            <p:strVal val="#ppt_x"/>
                                          </p:val>
                                        </p:tav>
                                      </p:tavLst>
                                    </p:anim>
                                    <p:anim calcmode="lin" valueType="num">
                                      <p:cBhvr>
                                        <p:cTn id="33" dur="3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anim calcmode="lin" valueType="num">
                                      <p:cBhvr>
                                        <p:cTn id="43" dur="500" fill="hold"/>
                                        <p:tgtEl>
                                          <p:spTgt spid="25"/>
                                        </p:tgtEl>
                                        <p:attrNameLst>
                                          <p:attrName>ppt_x</p:attrName>
                                        </p:attrNameLst>
                                      </p:cBhvr>
                                      <p:tavLst>
                                        <p:tav tm="0">
                                          <p:val>
                                            <p:strVal val="#ppt_x"/>
                                          </p:val>
                                        </p:tav>
                                        <p:tav tm="100000">
                                          <p:val>
                                            <p:strVal val="#ppt_x"/>
                                          </p:val>
                                        </p:tav>
                                      </p:tavLst>
                                    </p:anim>
                                    <p:anim calcmode="lin" valueType="num">
                                      <p:cBhvr>
                                        <p:cTn id="44" dur="5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anim calcmode="lin" valueType="num">
                                      <p:cBhvr>
                                        <p:cTn id="48" dur="500" fill="hold"/>
                                        <p:tgtEl>
                                          <p:spTgt spid="29"/>
                                        </p:tgtEl>
                                        <p:attrNameLst>
                                          <p:attrName>ppt_x</p:attrName>
                                        </p:attrNameLst>
                                      </p:cBhvr>
                                      <p:tavLst>
                                        <p:tav tm="0">
                                          <p:val>
                                            <p:strVal val="#ppt_x"/>
                                          </p:val>
                                        </p:tav>
                                        <p:tav tm="100000">
                                          <p:val>
                                            <p:strVal val="#ppt_x"/>
                                          </p:val>
                                        </p:tav>
                                      </p:tavLst>
                                    </p:anim>
                                    <p:anim calcmode="lin" valueType="num">
                                      <p:cBhvr>
                                        <p:cTn id="49" dur="500" fill="hold"/>
                                        <p:tgtEl>
                                          <p:spTgt spid="2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strVal val="#ppt_x"/>
                                          </p:val>
                                        </p:tav>
                                        <p:tav tm="100000">
                                          <p:val>
                                            <p:strVal val="#ppt_x"/>
                                          </p:val>
                                        </p:tav>
                                      </p:tavLst>
                                    </p:anim>
                                    <p:anim calcmode="lin" valueType="num">
                                      <p:cBhvr>
                                        <p:cTn id="54" dur="5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anim calcmode="lin" valueType="num">
                                      <p:cBhvr>
                                        <p:cTn id="58" dur="500" fill="hold"/>
                                        <p:tgtEl>
                                          <p:spTgt spid="37"/>
                                        </p:tgtEl>
                                        <p:attrNameLst>
                                          <p:attrName>ppt_x</p:attrName>
                                        </p:attrNameLst>
                                      </p:cBhvr>
                                      <p:tavLst>
                                        <p:tav tm="0">
                                          <p:val>
                                            <p:strVal val="#ppt_x"/>
                                          </p:val>
                                        </p:tav>
                                        <p:tav tm="100000">
                                          <p:val>
                                            <p:strVal val="#ppt_x"/>
                                          </p:val>
                                        </p:tav>
                                      </p:tavLst>
                                    </p:anim>
                                    <p:anim calcmode="lin" valueType="num">
                                      <p:cBhvr>
                                        <p:cTn id="5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9" grpId="0" animBg="1"/>
      <p:bldP spid="25" grpId="0"/>
      <p:bldP spid="27" grpId="0" animBg="1"/>
      <p:bldP spid="29" grpId="0"/>
      <p:bldP spid="31" grpId="0" animBg="1"/>
      <p:bldP spid="33" grpId="0"/>
      <p:bldP spid="35"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1764018" y="1594654"/>
            <a:ext cx="2134160" cy="2189929"/>
            <a:chOff x="1672307" y="1512051"/>
            <a:chExt cx="2023611" cy="2076491"/>
          </a:xfrm>
        </p:grpSpPr>
        <p:grpSp>
          <p:nvGrpSpPr>
            <p:cNvPr id="19" name="组合 50"/>
            <p:cNvGrpSpPr/>
            <p:nvPr/>
          </p:nvGrpSpPr>
          <p:grpSpPr>
            <a:xfrm>
              <a:off x="2374774" y="1512051"/>
              <a:ext cx="524001" cy="554479"/>
              <a:chOff x="738188" y="1265238"/>
              <a:chExt cx="1419226" cy="1501775"/>
            </a:xfrm>
            <a:solidFill>
              <a:schemeClr val="accent3"/>
            </a:solidFill>
          </p:grpSpPr>
          <p:sp>
            <p:nvSpPr>
              <p:cNvPr id="20" name="Freeform 21"/>
              <p:cNvSpPr/>
              <p:nvPr/>
            </p:nvSpPr>
            <p:spPr bwMode="auto">
              <a:xfrm>
                <a:off x="738188" y="2225675"/>
                <a:ext cx="365125" cy="163513"/>
              </a:xfrm>
              <a:custGeom>
                <a:avLst/>
                <a:gdLst>
                  <a:gd name="T0" fmla="*/ 52 w 230"/>
                  <a:gd name="T1" fmla="*/ 103 h 103"/>
                  <a:gd name="T2" fmla="*/ 178 w 230"/>
                  <a:gd name="T3" fmla="*/ 103 h 103"/>
                  <a:gd name="T4" fmla="*/ 178 w 230"/>
                  <a:gd name="T5" fmla="*/ 103 h 103"/>
                  <a:gd name="T6" fmla="*/ 178 w 230"/>
                  <a:gd name="T7" fmla="*/ 103 h 103"/>
                  <a:gd name="T8" fmla="*/ 188 w 230"/>
                  <a:gd name="T9" fmla="*/ 101 h 103"/>
                  <a:gd name="T10" fmla="*/ 198 w 230"/>
                  <a:gd name="T11" fmla="*/ 100 h 103"/>
                  <a:gd name="T12" fmla="*/ 207 w 230"/>
                  <a:gd name="T13" fmla="*/ 94 h 103"/>
                  <a:gd name="T14" fmla="*/ 215 w 230"/>
                  <a:gd name="T15" fmla="*/ 88 h 103"/>
                  <a:gd name="T16" fmla="*/ 221 w 230"/>
                  <a:gd name="T17" fmla="*/ 80 h 103"/>
                  <a:gd name="T18" fmla="*/ 226 w 230"/>
                  <a:gd name="T19" fmla="*/ 71 h 103"/>
                  <a:gd name="T20" fmla="*/ 228 w 230"/>
                  <a:gd name="T21" fmla="*/ 61 h 103"/>
                  <a:gd name="T22" fmla="*/ 230 w 230"/>
                  <a:gd name="T23" fmla="*/ 52 h 103"/>
                  <a:gd name="T24" fmla="*/ 230 w 230"/>
                  <a:gd name="T25" fmla="*/ 52 h 103"/>
                  <a:gd name="T26" fmla="*/ 228 w 230"/>
                  <a:gd name="T27" fmla="*/ 40 h 103"/>
                  <a:gd name="T28" fmla="*/ 226 w 230"/>
                  <a:gd name="T29" fmla="*/ 30 h 103"/>
                  <a:gd name="T30" fmla="*/ 221 w 230"/>
                  <a:gd name="T31" fmla="*/ 23 h 103"/>
                  <a:gd name="T32" fmla="*/ 215 w 230"/>
                  <a:gd name="T33" fmla="*/ 15 h 103"/>
                  <a:gd name="T34" fmla="*/ 207 w 230"/>
                  <a:gd name="T35" fmla="*/ 9 h 103"/>
                  <a:gd name="T36" fmla="*/ 198 w 230"/>
                  <a:gd name="T37" fmla="*/ 4 h 103"/>
                  <a:gd name="T38" fmla="*/ 188 w 230"/>
                  <a:gd name="T39" fmla="*/ 0 h 103"/>
                  <a:gd name="T40" fmla="*/ 178 w 230"/>
                  <a:gd name="T41" fmla="*/ 0 h 103"/>
                  <a:gd name="T42" fmla="*/ 178 w 230"/>
                  <a:gd name="T43" fmla="*/ 0 h 103"/>
                  <a:gd name="T44" fmla="*/ 52 w 230"/>
                  <a:gd name="T45" fmla="*/ 0 h 103"/>
                  <a:gd name="T46" fmla="*/ 52 w 230"/>
                  <a:gd name="T47" fmla="*/ 0 h 103"/>
                  <a:gd name="T48" fmla="*/ 52 w 230"/>
                  <a:gd name="T49" fmla="*/ 0 h 103"/>
                  <a:gd name="T50" fmla="*/ 40 w 230"/>
                  <a:gd name="T51" fmla="*/ 0 h 103"/>
                  <a:gd name="T52" fmla="*/ 31 w 230"/>
                  <a:gd name="T53" fmla="*/ 4 h 103"/>
                  <a:gd name="T54" fmla="*/ 23 w 230"/>
                  <a:gd name="T55" fmla="*/ 9 h 103"/>
                  <a:gd name="T56" fmla="*/ 15 w 230"/>
                  <a:gd name="T57" fmla="*/ 15 h 103"/>
                  <a:gd name="T58" fmla="*/ 8 w 230"/>
                  <a:gd name="T59" fmla="*/ 23 h 103"/>
                  <a:gd name="T60" fmla="*/ 4 w 230"/>
                  <a:gd name="T61" fmla="*/ 30 h 103"/>
                  <a:gd name="T62" fmla="*/ 0 w 230"/>
                  <a:gd name="T63" fmla="*/ 40 h 103"/>
                  <a:gd name="T64" fmla="*/ 0 w 230"/>
                  <a:gd name="T65" fmla="*/ 52 h 103"/>
                  <a:gd name="T66" fmla="*/ 0 w 230"/>
                  <a:gd name="T67" fmla="*/ 52 h 103"/>
                  <a:gd name="T68" fmla="*/ 0 w 230"/>
                  <a:gd name="T69" fmla="*/ 61 h 103"/>
                  <a:gd name="T70" fmla="*/ 4 w 230"/>
                  <a:gd name="T71" fmla="*/ 71 h 103"/>
                  <a:gd name="T72" fmla="*/ 8 w 230"/>
                  <a:gd name="T73" fmla="*/ 80 h 103"/>
                  <a:gd name="T74" fmla="*/ 15 w 230"/>
                  <a:gd name="T75" fmla="*/ 88 h 103"/>
                  <a:gd name="T76" fmla="*/ 23 w 230"/>
                  <a:gd name="T77" fmla="*/ 94 h 103"/>
                  <a:gd name="T78" fmla="*/ 31 w 230"/>
                  <a:gd name="T79" fmla="*/ 100 h 103"/>
                  <a:gd name="T80" fmla="*/ 40 w 230"/>
                  <a:gd name="T81" fmla="*/ 101 h 103"/>
                  <a:gd name="T82" fmla="*/ 52 w 230"/>
                  <a:gd name="T83" fmla="*/ 103 h 103"/>
                  <a:gd name="T84" fmla="*/ 52 w 230"/>
                  <a:gd name="T8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103">
                    <a:moveTo>
                      <a:pt x="52" y="103"/>
                    </a:moveTo>
                    <a:lnTo>
                      <a:pt x="178" y="103"/>
                    </a:lnTo>
                    <a:lnTo>
                      <a:pt x="178" y="103"/>
                    </a:lnTo>
                    <a:lnTo>
                      <a:pt x="178" y="103"/>
                    </a:lnTo>
                    <a:lnTo>
                      <a:pt x="188" y="101"/>
                    </a:lnTo>
                    <a:lnTo>
                      <a:pt x="198" y="100"/>
                    </a:lnTo>
                    <a:lnTo>
                      <a:pt x="207" y="94"/>
                    </a:lnTo>
                    <a:lnTo>
                      <a:pt x="215" y="88"/>
                    </a:lnTo>
                    <a:lnTo>
                      <a:pt x="221" y="80"/>
                    </a:lnTo>
                    <a:lnTo>
                      <a:pt x="226" y="71"/>
                    </a:lnTo>
                    <a:lnTo>
                      <a:pt x="228" y="61"/>
                    </a:lnTo>
                    <a:lnTo>
                      <a:pt x="230" y="52"/>
                    </a:lnTo>
                    <a:lnTo>
                      <a:pt x="230" y="52"/>
                    </a:lnTo>
                    <a:lnTo>
                      <a:pt x="228" y="40"/>
                    </a:lnTo>
                    <a:lnTo>
                      <a:pt x="226" y="30"/>
                    </a:lnTo>
                    <a:lnTo>
                      <a:pt x="221" y="23"/>
                    </a:lnTo>
                    <a:lnTo>
                      <a:pt x="215" y="15"/>
                    </a:lnTo>
                    <a:lnTo>
                      <a:pt x="207" y="9"/>
                    </a:lnTo>
                    <a:lnTo>
                      <a:pt x="198" y="4"/>
                    </a:lnTo>
                    <a:lnTo>
                      <a:pt x="188" y="0"/>
                    </a:lnTo>
                    <a:lnTo>
                      <a:pt x="178" y="0"/>
                    </a:lnTo>
                    <a:lnTo>
                      <a:pt x="178" y="0"/>
                    </a:lnTo>
                    <a:lnTo>
                      <a:pt x="52" y="0"/>
                    </a:lnTo>
                    <a:lnTo>
                      <a:pt x="52" y="0"/>
                    </a:lnTo>
                    <a:lnTo>
                      <a:pt x="52" y="0"/>
                    </a:lnTo>
                    <a:lnTo>
                      <a:pt x="40" y="0"/>
                    </a:lnTo>
                    <a:lnTo>
                      <a:pt x="31" y="4"/>
                    </a:lnTo>
                    <a:lnTo>
                      <a:pt x="23" y="9"/>
                    </a:lnTo>
                    <a:lnTo>
                      <a:pt x="15" y="15"/>
                    </a:lnTo>
                    <a:lnTo>
                      <a:pt x="8" y="23"/>
                    </a:lnTo>
                    <a:lnTo>
                      <a:pt x="4" y="30"/>
                    </a:lnTo>
                    <a:lnTo>
                      <a:pt x="0" y="40"/>
                    </a:lnTo>
                    <a:lnTo>
                      <a:pt x="0" y="52"/>
                    </a:lnTo>
                    <a:lnTo>
                      <a:pt x="0" y="52"/>
                    </a:lnTo>
                    <a:lnTo>
                      <a:pt x="0" y="61"/>
                    </a:lnTo>
                    <a:lnTo>
                      <a:pt x="4" y="71"/>
                    </a:lnTo>
                    <a:lnTo>
                      <a:pt x="8" y="80"/>
                    </a:lnTo>
                    <a:lnTo>
                      <a:pt x="15" y="88"/>
                    </a:lnTo>
                    <a:lnTo>
                      <a:pt x="23" y="94"/>
                    </a:lnTo>
                    <a:lnTo>
                      <a:pt x="31" y="100"/>
                    </a:lnTo>
                    <a:lnTo>
                      <a:pt x="40" y="101"/>
                    </a:lnTo>
                    <a:lnTo>
                      <a:pt x="52" y="103"/>
                    </a:lnTo>
                    <a:lnTo>
                      <a:pt x="52"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1" name="Freeform 22"/>
              <p:cNvSpPr/>
              <p:nvPr/>
            </p:nvSpPr>
            <p:spPr bwMode="auto">
              <a:xfrm>
                <a:off x="738188" y="1643063"/>
                <a:ext cx="365125" cy="165100"/>
              </a:xfrm>
              <a:custGeom>
                <a:avLst/>
                <a:gdLst>
                  <a:gd name="T0" fmla="*/ 52 w 230"/>
                  <a:gd name="T1" fmla="*/ 104 h 104"/>
                  <a:gd name="T2" fmla="*/ 178 w 230"/>
                  <a:gd name="T3" fmla="*/ 104 h 104"/>
                  <a:gd name="T4" fmla="*/ 178 w 230"/>
                  <a:gd name="T5" fmla="*/ 104 h 104"/>
                  <a:gd name="T6" fmla="*/ 178 w 230"/>
                  <a:gd name="T7" fmla="*/ 104 h 104"/>
                  <a:gd name="T8" fmla="*/ 188 w 230"/>
                  <a:gd name="T9" fmla="*/ 104 h 104"/>
                  <a:gd name="T10" fmla="*/ 198 w 230"/>
                  <a:gd name="T11" fmla="*/ 100 h 104"/>
                  <a:gd name="T12" fmla="*/ 207 w 230"/>
                  <a:gd name="T13" fmla="*/ 96 h 104"/>
                  <a:gd name="T14" fmla="*/ 215 w 230"/>
                  <a:gd name="T15" fmla="*/ 89 h 104"/>
                  <a:gd name="T16" fmla="*/ 221 w 230"/>
                  <a:gd name="T17" fmla="*/ 81 h 104"/>
                  <a:gd name="T18" fmla="*/ 226 w 230"/>
                  <a:gd name="T19" fmla="*/ 73 h 104"/>
                  <a:gd name="T20" fmla="*/ 228 w 230"/>
                  <a:gd name="T21" fmla="*/ 64 h 104"/>
                  <a:gd name="T22" fmla="*/ 230 w 230"/>
                  <a:gd name="T23" fmla="*/ 52 h 104"/>
                  <a:gd name="T24" fmla="*/ 230 w 230"/>
                  <a:gd name="T25" fmla="*/ 52 h 104"/>
                  <a:gd name="T26" fmla="*/ 228 w 230"/>
                  <a:gd name="T27" fmla="*/ 42 h 104"/>
                  <a:gd name="T28" fmla="*/ 226 w 230"/>
                  <a:gd name="T29" fmla="*/ 33 h 104"/>
                  <a:gd name="T30" fmla="*/ 221 w 230"/>
                  <a:gd name="T31" fmla="*/ 23 h 104"/>
                  <a:gd name="T32" fmla="*/ 215 w 230"/>
                  <a:gd name="T33" fmla="*/ 16 h 104"/>
                  <a:gd name="T34" fmla="*/ 207 w 230"/>
                  <a:gd name="T35" fmla="*/ 10 h 104"/>
                  <a:gd name="T36" fmla="*/ 198 w 230"/>
                  <a:gd name="T37" fmla="*/ 4 h 104"/>
                  <a:gd name="T38" fmla="*/ 188 w 230"/>
                  <a:gd name="T39" fmla="*/ 2 h 104"/>
                  <a:gd name="T40" fmla="*/ 178 w 230"/>
                  <a:gd name="T41" fmla="*/ 0 h 104"/>
                  <a:gd name="T42" fmla="*/ 178 w 230"/>
                  <a:gd name="T43" fmla="*/ 0 h 104"/>
                  <a:gd name="T44" fmla="*/ 52 w 230"/>
                  <a:gd name="T45" fmla="*/ 0 h 104"/>
                  <a:gd name="T46" fmla="*/ 52 w 230"/>
                  <a:gd name="T47" fmla="*/ 0 h 104"/>
                  <a:gd name="T48" fmla="*/ 52 w 230"/>
                  <a:gd name="T49" fmla="*/ 0 h 104"/>
                  <a:gd name="T50" fmla="*/ 40 w 230"/>
                  <a:gd name="T51" fmla="*/ 2 h 104"/>
                  <a:gd name="T52" fmla="*/ 31 w 230"/>
                  <a:gd name="T53" fmla="*/ 4 h 104"/>
                  <a:gd name="T54" fmla="*/ 23 w 230"/>
                  <a:gd name="T55" fmla="*/ 10 h 104"/>
                  <a:gd name="T56" fmla="*/ 15 w 230"/>
                  <a:gd name="T57" fmla="*/ 16 h 104"/>
                  <a:gd name="T58" fmla="*/ 8 w 230"/>
                  <a:gd name="T59" fmla="*/ 23 h 104"/>
                  <a:gd name="T60" fmla="*/ 4 w 230"/>
                  <a:gd name="T61" fmla="*/ 33 h 104"/>
                  <a:gd name="T62" fmla="*/ 0 w 230"/>
                  <a:gd name="T63" fmla="*/ 42 h 104"/>
                  <a:gd name="T64" fmla="*/ 0 w 230"/>
                  <a:gd name="T65" fmla="*/ 52 h 104"/>
                  <a:gd name="T66" fmla="*/ 0 w 230"/>
                  <a:gd name="T67" fmla="*/ 52 h 104"/>
                  <a:gd name="T68" fmla="*/ 0 w 230"/>
                  <a:gd name="T69" fmla="*/ 64 h 104"/>
                  <a:gd name="T70" fmla="*/ 4 w 230"/>
                  <a:gd name="T71" fmla="*/ 73 h 104"/>
                  <a:gd name="T72" fmla="*/ 8 w 230"/>
                  <a:gd name="T73" fmla="*/ 81 h 104"/>
                  <a:gd name="T74" fmla="*/ 15 w 230"/>
                  <a:gd name="T75" fmla="*/ 89 h 104"/>
                  <a:gd name="T76" fmla="*/ 23 w 230"/>
                  <a:gd name="T77" fmla="*/ 96 h 104"/>
                  <a:gd name="T78" fmla="*/ 31 w 230"/>
                  <a:gd name="T79" fmla="*/ 100 h 104"/>
                  <a:gd name="T80" fmla="*/ 40 w 230"/>
                  <a:gd name="T81" fmla="*/ 104 h 104"/>
                  <a:gd name="T82" fmla="*/ 52 w 230"/>
                  <a:gd name="T83" fmla="*/ 104 h 104"/>
                  <a:gd name="T84" fmla="*/ 52 w 230"/>
                  <a:gd name="T8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104">
                    <a:moveTo>
                      <a:pt x="52" y="104"/>
                    </a:moveTo>
                    <a:lnTo>
                      <a:pt x="178" y="104"/>
                    </a:lnTo>
                    <a:lnTo>
                      <a:pt x="178" y="104"/>
                    </a:lnTo>
                    <a:lnTo>
                      <a:pt x="178" y="104"/>
                    </a:lnTo>
                    <a:lnTo>
                      <a:pt x="188" y="104"/>
                    </a:lnTo>
                    <a:lnTo>
                      <a:pt x="198" y="100"/>
                    </a:lnTo>
                    <a:lnTo>
                      <a:pt x="207" y="96"/>
                    </a:lnTo>
                    <a:lnTo>
                      <a:pt x="215" y="89"/>
                    </a:lnTo>
                    <a:lnTo>
                      <a:pt x="221" y="81"/>
                    </a:lnTo>
                    <a:lnTo>
                      <a:pt x="226" y="73"/>
                    </a:lnTo>
                    <a:lnTo>
                      <a:pt x="228" y="64"/>
                    </a:lnTo>
                    <a:lnTo>
                      <a:pt x="230" y="52"/>
                    </a:lnTo>
                    <a:lnTo>
                      <a:pt x="230" y="52"/>
                    </a:lnTo>
                    <a:lnTo>
                      <a:pt x="228" y="42"/>
                    </a:lnTo>
                    <a:lnTo>
                      <a:pt x="226" y="33"/>
                    </a:lnTo>
                    <a:lnTo>
                      <a:pt x="221" y="23"/>
                    </a:lnTo>
                    <a:lnTo>
                      <a:pt x="215" y="16"/>
                    </a:lnTo>
                    <a:lnTo>
                      <a:pt x="207" y="10"/>
                    </a:lnTo>
                    <a:lnTo>
                      <a:pt x="198" y="4"/>
                    </a:lnTo>
                    <a:lnTo>
                      <a:pt x="188" y="2"/>
                    </a:lnTo>
                    <a:lnTo>
                      <a:pt x="178" y="0"/>
                    </a:lnTo>
                    <a:lnTo>
                      <a:pt x="178" y="0"/>
                    </a:lnTo>
                    <a:lnTo>
                      <a:pt x="52" y="0"/>
                    </a:lnTo>
                    <a:lnTo>
                      <a:pt x="52" y="0"/>
                    </a:lnTo>
                    <a:lnTo>
                      <a:pt x="52" y="0"/>
                    </a:lnTo>
                    <a:lnTo>
                      <a:pt x="40" y="2"/>
                    </a:lnTo>
                    <a:lnTo>
                      <a:pt x="31" y="4"/>
                    </a:lnTo>
                    <a:lnTo>
                      <a:pt x="23" y="10"/>
                    </a:lnTo>
                    <a:lnTo>
                      <a:pt x="15" y="16"/>
                    </a:lnTo>
                    <a:lnTo>
                      <a:pt x="8" y="23"/>
                    </a:lnTo>
                    <a:lnTo>
                      <a:pt x="4" y="33"/>
                    </a:lnTo>
                    <a:lnTo>
                      <a:pt x="0" y="42"/>
                    </a:lnTo>
                    <a:lnTo>
                      <a:pt x="0" y="52"/>
                    </a:lnTo>
                    <a:lnTo>
                      <a:pt x="0" y="52"/>
                    </a:lnTo>
                    <a:lnTo>
                      <a:pt x="0" y="64"/>
                    </a:lnTo>
                    <a:lnTo>
                      <a:pt x="4" y="73"/>
                    </a:lnTo>
                    <a:lnTo>
                      <a:pt x="8" y="81"/>
                    </a:lnTo>
                    <a:lnTo>
                      <a:pt x="15" y="89"/>
                    </a:lnTo>
                    <a:lnTo>
                      <a:pt x="23" y="96"/>
                    </a:lnTo>
                    <a:lnTo>
                      <a:pt x="31" y="100"/>
                    </a:lnTo>
                    <a:lnTo>
                      <a:pt x="40" y="104"/>
                    </a:lnTo>
                    <a:lnTo>
                      <a:pt x="52" y="104"/>
                    </a:lnTo>
                    <a:lnTo>
                      <a:pt x="52"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22" name="Freeform 23"/>
              <p:cNvSpPr>
                <a:spLocks noEditPoints="1"/>
              </p:cNvSpPr>
              <p:nvPr/>
            </p:nvSpPr>
            <p:spPr bwMode="auto">
              <a:xfrm>
                <a:off x="920751" y="1265238"/>
                <a:ext cx="1236663" cy="1501775"/>
              </a:xfrm>
              <a:custGeom>
                <a:avLst/>
                <a:gdLst>
                  <a:gd name="T0" fmla="*/ 113 w 779"/>
                  <a:gd name="T1" fmla="*/ 0 h 946"/>
                  <a:gd name="T2" fmla="*/ 69 w 779"/>
                  <a:gd name="T3" fmla="*/ 10 h 946"/>
                  <a:gd name="T4" fmla="*/ 19 w 779"/>
                  <a:gd name="T5" fmla="*/ 50 h 946"/>
                  <a:gd name="T6" fmla="*/ 0 w 779"/>
                  <a:gd name="T7" fmla="*/ 102 h 946"/>
                  <a:gd name="T8" fmla="*/ 63 w 779"/>
                  <a:gd name="T9" fmla="*/ 204 h 946"/>
                  <a:gd name="T10" fmla="*/ 98 w 779"/>
                  <a:gd name="T11" fmla="*/ 210 h 946"/>
                  <a:gd name="T12" fmla="*/ 136 w 779"/>
                  <a:gd name="T13" fmla="*/ 242 h 946"/>
                  <a:gd name="T14" fmla="*/ 150 w 779"/>
                  <a:gd name="T15" fmla="*/ 290 h 946"/>
                  <a:gd name="T16" fmla="*/ 144 w 779"/>
                  <a:gd name="T17" fmla="*/ 325 h 946"/>
                  <a:gd name="T18" fmla="*/ 111 w 779"/>
                  <a:gd name="T19" fmla="*/ 363 h 946"/>
                  <a:gd name="T20" fmla="*/ 63 w 779"/>
                  <a:gd name="T21" fmla="*/ 378 h 946"/>
                  <a:gd name="T22" fmla="*/ 63 w 779"/>
                  <a:gd name="T23" fmla="*/ 568 h 946"/>
                  <a:gd name="T24" fmla="*/ 98 w 779"/>
                  <a:gd name="T25" fmla="*/ 576 h 946"/>
                  <a:gd name="T26" fmla="*/ 136 w 779"/>
                  <a:gd name="T27" fmla="*/ 607 h 946"/>
                  <a:gd name="T28" fmla="*/ 150 w 779"/>
                  <a:gd name="T29" fmla="*/ 657 h 946"/>
                  <a:gd name="T30" fmla="*/ 144 w 779"/>
                  <a:gd name="T31" fmla="*/ 691 h 946"/>
                  <a:gd name="T32" fmla="*/ 111 w 779"/>
                  <a:gd name="T33" fmla="*/ 729 h 946"/>
                  <a:gd name="T34" fmla="*/ 63 w 779"/>
                  <a:gd name="T35" fmla="*/ 745 h 946"/>
                  <a:gd name="T36" fmla="*/ 0 w 779"/>
                  <a:gd name="T37" fmla="*/ 833 h 946"/>
                  <a:gd name="T38" fmla="*/ 10 w 779"/>
                  <a:gd name="T39" fmla="*/ 877 h 946"/>
                  <a:gd name="T40" fmla="*/ 50 w 779"/>
                  <a:gd name="T41" fmla="*/ 927 h 946"/>
                  <a:gd name="T42" fmla="*/ 102 w 779"/>
                  <a:gd name="T43" fmla="*/ 946 h 946"/>
                  <a:gd name="T44" fmla="*/ 666 w 779"/>
                  <a:gd name="T45" fmla="*/ 946 h 946"/>
                  <a:gd name="T46" fmla="*/ 710 w 779"/>
                  <a:gd name="T47" fmla="*/ 939 h 946"/>
                  <a:gd name="T48" fmla="*/ 760 w 779"/>
                  <a:gd name="T49" fmla="*/ 896 h 946"/>
                  <a:gd name="T50" fmla="*/ 777 w 779"/>
                  <a:gd name="T51" fmla="*/ 845 h 946"/>
                  <a:gd name="T52" fmla="*/ 779 w 779"/>
                  <a:gd name="T53" fmla="*/ 114 h 946"/>
                  <a:gd name="T54" fmla="*/ 769 w 779"/>
                  <a:gd name="T55" fmla="*/ 69 h 946"/>
                  <a:gd name="T56" fmla="*/ 729 w 779"/>
                  <a:gd name="T57" fmla="*/ 20 h 946"/>
                  <a:gd name="T58" fmla="*/ 677 w 779"/>
                  <a:gd name="T59" fmla="*/ 0 h 946"/>
                  <a:gd name="T60" fmla="*/ 378 w 779"/>
                  <a:gd name="T61" fmla="*/ 154 h 946"/>
                  <a:gd name="T62" fmla="*/ 395 w 779"/>
                  <a:gd name="T63" fmla="*/ 154 h 946"/>
                  <a:gd name="T64" fmla="*/ 457 w 779"/>
                  <a:gd name="T65" fmla="*/ 296 h 946"/>
                  <a:gd name="T66" fmla="*/ 457 w 779"/>
                  <a:gd name="T67" fmla="*/ 313 h 946"/>
                  <a:gd name="T68" fmla="*/ 413 w 779"/>
                  <a:gd name="T69" fmla="*/ 336 h 946"/>
                  <a:gd name="T70" fmla="*/ 543 w 779"/>
                  <a:gd name="T71" fmla="*/ 777 h 946"/>
                  <a:gd name="T72" fmla="*/ 520 w 779"/>
                  <a:gd name="T73" fmla="*/ 779 h 946"/>
                  <a:gd name="T74" fmla="*/ 482 w 779"/>
                  <a:gd name="T75" fmla="*/ 770 h 946"/>
                  <a:gd name="T76" fmla="*/ 432 w 779"/>
                  <a:gd name="T77" fmla="*/ 739 h 946"/>
                  <a:gd name="T78" fmla="*/ 374 w 779"/>
                  <a:gd name="T79" fmla="*/ 678 h 946"/>
                  <a:gd name="T80" fmla="*/ 317 w 779"/>
                  <a:gd name="T81" fmla="*/ 572 h 946"/>
                  <a:gd name="T82" fmla="*/ 282 w 779"/>
                  <a:gd name="T83" fmla="*/ 480 h 946"/>
                  <a:gd name="T84" fmla="*/ 257 w 779"/>
                  <a:gd name="T85" fmla="*/ 363 h 946"/>
                  <a:gd name="T86" fmla="*/ 257 w 779"/>
                  <a:gd name="T87" fmla="*/ 279 h 946"/>
                  <a:gd name="T88" fmla="*/ 274 w 779"/>
                  <a:gd name="T89" fmla="*/ 223 h 946"/>
                  <a:gd name="T90" fmla="*/ 297 w 779"/>
                  <a:gd name="T91" fmla="*/ 190 h 946"/>
                  <a:gd name="T92" fmla="*/ 320 w 779"/>
                  <a:gd name="T93" fmla="*/ 175 h 946"/>
                  <a:gd name="T94" fmla="*/ 382 w 779"/>
                  <a:gd name="T95" fmla="*/ 350 h 946"/>
                  <a:gd name="T96" fmla="*/ 370 w 779"/>
                  <a:gd name="T97" fmla="*/ 365 h 946"/>
                  <a:gd name="T98" fmla="*/ 374 w 779"/>
                  <a:gd name="T99" fmla="*/ 419 h 946"/>
                  <a:gd name="T100" fmla="*/ 397 w 779"/>
                  <a:gd name="T101" fmla="*/ 490 h 946"/>
                  <a:gd name="T102" fmla="*/ 439 w 779"/>
                  <a:gd name="T103" fmla="*/ 578 h 946"/>
                  <a:gd name="T104" fmla="*/ 466 w 779"/>
                  <a:gd name="T105" fmla="*/ 605 h 946"/>
                  <a:gd name="T106" fmla="*/ 482 w 779"/>
                  <a:gd name="T107" fmla="*/ 603 h 946"/>
                  <a:gd name="T108" fmla="*/ 604 w 779"/>
                  <a:gd name="T109" fmla="*/ 754 h 946"/>
                  <a:gd name="T110" fmla="*/ 539 w 779"/>
                  <a:gd name="T111" fmla="*/ 582 h 946"/>
                  <a:gd name="T112" fmla="*/ 558 w 779"/>
                  <a:gd name="T113" fmla="*/ 582 h 946"/>
                  <a:gd name="T114" fmla="*/ 618 w 779"/>
                  <a:gd name="T115" fmla="*/ 724 h 946"/>
                  <a:gd name="T116" fmla="*/ 618 w 779"/>
                  <a:gd name="T117" fmla="*/ 743 h 946"/>
                  <a:gd name="T118" fmla="*/ 604 w 779"/>
                  <a:gd name="T119" fmla="*/ 754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9" h="946">
                    <a:moveTo>
                      <a:pt x="666" y="0"/>
                    </a:moveTo>
                    <a:lnTo>
                      <a:pt x="113" y="0"/>
                    </a:lnTo>
                    <a:lnTo>
                      <a:pt x="113" y="0"/>
                    </a:lnTo>
                    <a:lnTo>
                      <a:pt x="102" y="0"/>
                    </a:lnTo>
                    <a:lnTo>
                      <a:pt x="90" y="2"/>
                    </a:lnTo>
                    <a:lnTo>
                      <a:pt x="69" y="10"/>
                    </a:lnTo>
                    <a:lnTo>
                      <a:pt x="50" y="20"/>
                    </a:lnTo>
                    <a:lnTo>
                      <a:pt x="33" y="33"/>
                    </a:lnTo>
                    <a:lnTo>
                      <a:pt x="19" y="50"/>
                    </a:lnTo>
                    <a:lnTo>
                      <a:pt x="10" y="69"/>
                    </a:lnTo>
                    <a:lnTo>
                      <a:pt x="2" y="91"/>
                    </a:lnTo>
                    <a:lnTo>
                      <a:pt x="0" y="102"/>
                    </a:lnTo>
                    <a:lnTo>
                      <a:pt x="0" y="114"/>
                    </a:lnTo>
                    <a:lnTo>
                      <a:pt x="0" y="204"/>
                    </a:lnTo>
                    <a:lnTo>
                      <a:pt x="63" y="204"/>
                    </a:lnTo>
                    <a:lnTo>
                      <a:pt x="63" y="204"/>
                    </a:lnTo>
                    <a:lnTo>
                      <a:pt x="81" y="204"/>
                    </a:lnTo>
                    <a:lnTo>
                      <a:pt x="98" y="210"/>
                    </a:lnTo>
                    <a:lnTo>
                      <a:pt x="111" y="217"/>
                    </a:lnTo>
                    <a:lnTo>
                      <a:pt x="125" y="229"/>
                    </a:lnTo>
                    <a:lnTo>
                      <a:pt x="136" y="242"/>
                    </a:lnTo>
                    <a:lnTo>
                      <a:pt x="144" y="256"/>
                    </a:lnTo>
                    <a:lnTo>
                      <a:pt x="150" y="273"/>
                    </a:lnTo>
                    <a:lnTo>
                      <a:pt x="150" y="290"/>
                    </a:lnTo>
                    <a:lnTo>
                      <a:pt x="150" y="290"/>
                    </a:lnTo>
                    <a:lnTo>
                      <a:pt x="150" y="307"/>
                    </a:lnTo>
                    <a:lnTo>
                      <a:pt x="144" y="325"/>
                    </a:lnTo>
                    <a:lnTo>
                      <a:pt x="136" y="340"/>
                    </a:lnTo>
                    <a:lnTo>
                      <a:pt x="125" y="351"/>
                    </a:lnTo>
                    <a:lnTo>
                      <a:pt x="111" y="363"/>
                    </a:lnTo>
                    <a:lnTo>
                      <a:pt x="98" y="371"/>
                    </a:lnTo>
                    <a:lnTo>
                      <a:pt x="81" y="376"/>
                    </a:lnTo>
                    <a:lnTo>
                      <a:pt x="63" y="378"/>
                    </a:lnTo>
                    <a:lnTo>
                      <a:pt x="0" y="378"/>
                    </a:lnTo>
                    <a:lnTo>
                      <a:pt x="0" y="568"/>
                    </a:lnTo>
                    <a:lnTo>
                      <a:pt x="63" y="568"/>
                    </a:lnTo>
                    <a:lnTo>
                      <a:pt x="63" y="568"/>
                    </a:lnTo>
                    <a:lnTo>
                      <a:pt x="81" y="570"/>
                    </a:lnTo>
                    <a:lnTo>
                      <a:pt x="98" y="576"/>
                    </a:lnTo>
                    <a:lnTo>
                      <a:pt x="111" y="584"/>
                    </a:lnTo>
                    <a:lnTo>
                      <a:pt x="125" y="595"/>
                    </a:lnTo>
                    <a:lnTo>
                      <a:pt x="136" y="607"/>
                    </a:lnTo>
                    <a:lnTo>
                      <a:pt x="144" y="622"/>
                    </a:lnTo>
                    <a:lnTo>
                      <a:pt x="150" y="639"/>
                    </a:lnTo>
                    <a:lnTo>
                      <a:pt x="150" y="657"/>
                    </a:lnTo>
                    <a:lnTo>
                      <a:pt x="150" y="657"/>
                    </a:lnTo>
                    <a:lnTo>
                      <a:pt x="150" y="674"/>
                    </a:lnTo>
                    <a:lnTo>
                      <a:pt x="144" y="691"/>
                    </a:lnTo>
                    <a:lnTo>
                      <a:pt x="136" y="705"/>
                    </a:lnTo>
                    <a:lnTo>
                      <a:pt x="125" y="718"/>
                    </a:lnTo>
                    <a:lnTo>
                      <a:pt x="111" y="729"/>
                    </a:lnTo>
                    <a:lnTo>
                      <a:pt x="98" y="737"/>
                    </a:lnTo>
                    <a:lnTo>
                      <a:pt x="81" y="743"/>
                    </a:lnTo>
                    <a:lnTo>
                      <a:pt x="63" y="745"/>
                    </a:lnTo>
                    <a:lnTo>
                      <a:pt x="0" y="745"/>
                    </a:lnTo>
                    <a:lnTo>
                      <a:pt x="0" y="833"/>
                    </a:lnTo>
                    <a:lnTo>
                      <a:pt x="0" y="833"/>
                    </a:lnTo>
                    <a:lnTo>
                      <a:pt x="0" y="845"/>
                    </a:lnTo>
                    <a:lnTo>
                      <a:pt x="2" y="856"/>
                    </a:lnTo>
                    <a:lnTo>
                      <a:pt x="10" y="877"/>
                    </a:lnTo>
                    <a:lnTo>
                      <a:pt x="19" y="896"/>
                    </a:lnTo>
                    <a:lnTo>
                      <a:pt x="33" y="914"/>
                    </a:lnTo>
                    <a:lnTo>
                      <a:pt x="50" y="927"/>
                    </a:lnTo>
                    <a:lnTo>
                      <a:pt x="69" y="939"/>
                    </a:lnTo>
                    <a:lnTo>
                      <a:pt x="90" y="944"/>
                    </a:lnTo>
                    <a:lnTo>
                      <a:pt x="102" y="946"/>
                    </a:lnTo>
                    <a:lnTo>
                      <a:pt x="113" y="946"/>
                    </a:lnTo>
                    <a:lnTo>
                      <a:pt x="666" y="946"/>
                    </a:lnTo>
                    <a:lnTo>
                      <a:pt x="666" y="946"/>
                    </a:lnTo>
                    <a:lnTo>
                      <a:pt x="677" y="946"/>
                    </a:lnTo>
                    <a:lnTo>
                      <a:pt x="687" y="944"/>
                    </a:lnTo>
                    <a:lnTo>
                      <a:pt x="710" y="939"/>
                    </a:lnTo>
                    <a:lnTo>
                      <a:pt x="729" y="927"/>
                    </a:lnTo>
                    <a:lnTo>
                      <a:pt x="744" y="914"/>
                    </a:lnTo>
                    <a:lnTo>
                      <a:pt x="760" y="896"/>
                    </a:lnTo>
                    <a:lnTo>
                      <a:pt x="769" y="877"/>
                    </a:lnTo>
                    <a:lnTo>
                      <a:pt x="777" y="856"/>
                    </a:lnTo>
                    <a:lnTo>
                      <a:pt x="777" y="845"/>
                    </a:lnTo>
                    <a:lnTo>
                      <a:pt x="779" y="833"/>
                    </a:lnTo>
                    <a:lnTo>
                      <a:pt x="779" y="114"/>
                    </a:lnTo>
                    <a:lnTo>
                      <a:pt x="779" y="114"/>
                    </a:lnTo>
                    <a:lnTo>
                      <a:pt x="777" y="102"/>
                    </a:lnTo>
                    <a:lnTo>
                      <a:pt x="777" y="91"/>
                    </a:lnTo>
                    <a:lnTo>
                      <a:pt x="769" y="69"/>
                    </a:lnTo>
                    <a:lnTo>
                      <a:pt x="760" y="50"/>
                    </a:lnTo>
                    <a:lnTo>
                      <a:pt x="744" y="33"/>
                    </a:lnTo>
                    <a:lnTo>
                      <a:pt x="729" y="20"/>
                    </a:lnTo>
                    <a:lnTo>
                      <a:pt x="710" y="10"/>
                    </a:lnTo>
                    <a:lnTo>
                      <a:pt x="687" y="2"/>
                    </a:lnTo>
                    <a:lnTo>
                      <a:pt x="677" y="0"/>
                    </a:lnTo>
                    <a:lnTo>
                      <a:pt x="666" y="0"/>
                    </a:lnTo>
                    <a:lnTo>
                      <a:pt x="666" y="0"/>
                    </a:lnTo>
                    <a:close/>
                    <a:moveTo>
                      <a:pt x="378" y="154"/>
                    </a:moveTo>
                    <a:lnTo>
                      <a:pt x="378" y="154"/>
                    </a:lnTo>
                    <a:lnTo>
                      <a:pt x="388" y="152"/>
                    </a:lnTo>
                    <a:lnTo>
                      <a:pt x="395" y="154"/>
                    </a:lnTo>
                    <a:lnTo>
                      <a:pt x="403" y="160"/>
                    </a:lnTo>
                    <a:lnTo>
                      <a:pt x="409" y="167"/>
                    </a:lnTo>
                    <a:lnTo>
                      <a:pt x="457" y="296"/>
                    </a:lnTo>
                    <a:lnTo>
                      <a:pt x="457" y="296"/>
                    </a:lnTo>
                    <a:lnTo>
                      <a:pt x="459" y="305"/>
                    </a:lnTo>
                    <a:lnTo>
                      <a:pt x="457" y="313"/>
                    </a:lnTo>
                    <a:lnTo>
                      <a:pt x="451" y="321"/>
                    </a:lnTo>
                    <a:lnTo>
                      <a:pt x="443" y="327"/>
                    </a:lnTo>
                    <a:lnTo>
                      <a:pt x="413" y="336"/>
                    </a:lnTo>
                    <a:lnTo>
                      <a:pt x="347" y="165"/>
                    </a:lnTo>
                    <a:lnTo>
                      <a:pt x="378" y="154"/>
                    </a:lnTo>
                    <a:close/>
                    <a:moveTo>
                      <a:pt x="543" y="777"/>
                    </a:moveTo>
                    <a:lnTo>
                      <a:pt x="543" y="777"/>
                    </a:lnTo>
                    <a:lnTo>
                      <a:pt x="530" y="779"/>
                    </a:lnTo>
                    <a:lnTo>
                      <a:pt x="520" y="779"/>
                    </a:lnTo>
                    <a:lnTo>
                      <a:pt x="508" y="777"/>
                    </a:lnTo>
                    <a:lnTo>
                      <a:pt x="497" y="776"/>
                    </a:lnTo>
                    <a:lnTo>
                      <a:pt x="482" y="770"/>
                    </a:lnTo>
                    <a:lnTo>
                      <a:pt x="466" y="762"/>
                    </a:lnTo>
                    <a:lnTo>
                      <a:pt x="449" y="753"/>
                    </a:lnTo>
                    <a:lnTo>
                      <a:pt x="432" y="739"/>
                    </a:lnTo>
                    <a:lnTo>
                      <a:pt x="413" y="722"/>
                    </a:lnTo>
                    <a:lnTo>
                      <a:pt x="393" y="703"/>
                    </a:lnTo>
                    <a:lnTo>
                      <a:pt x="374" y="678"/>
                    </a:lnTo>
                    <a:lnTo>
                      <a:pt x="355" y="647"/>
                    </a:lnTo>
                    <a:lnTo>
                      <a:pt x="336" y="612"/>
                    </a:lnTo>
                    <a:lnTo>
                      <a:pt x="317" y="572"/>
                    </a:lnTo>
                    <a:lnTo>
                      <a:pt x="297" y="526"/>
                    </a:lnTo>
                    <a:lnTo>
                      <a:pt x="297" y="526"/>
                    </a:lnTo>
                    <a:lnTo>
                      <a:pt x="282" y="480"/>
                    </a:lnTo>
                    <a:lnTo>
                      <a:pt x="271" y="438"/>
                    </a:lnTo>
                    <a:lnTo>
                      <a:pt x="261" y="399"/>
                    </a:lnTo>
                    <a:lnTo>
                      <a:pt x="257" y="363"/>
                    </a:lnTo>
                    <a:lnTo>
                      <a:pt x="255" y="332"/>
                    </a:lnTo>
                    <a:lnTo>
                      <a:pt x="255" y="304"/>
                    </a:lnTo>
                    <a:lnTo>
                      <a:pt x="257" y="279"/>
                    </a:lnTo>
                    <a:lnTo>
                      <a:pt x="263" y="257"/>
                    </a:lnTo>
                    <a:lnTo>
                      <a:pt x="269" y="238"/>
                    </a:lnTo>
                    <a:lnTo>
                      <a:pt x="274" y="223"/>
                    </a:lnTo>
                    <a:lnTo>
                      <a:pt x="282" y="210"/>
                    </a:lnTo>
                    <a:lnTo>
                      <a:pt x="290" y="198"/>
                    </a:lnTo>
                    <a:lnTo>
                      <a:pt x="297" y="190"/>
                    </a:lnTo>
                    <a:lnTo>
                      <a:pt x="305" y="183"/>
                    </a:lnTo>
                    <a:lnTo>
                      <a:pt x="317" y="177"/>
                    </a:lnTo>
                    <a:lnTo>
                      <a:pt x="320" y="175"/>
                    </a:lnTo>
                    <a:lnTo>
                      <a:pt x="386" y="348"/>
                    </a:lnTo>
                    <a:lnTo>
                      <a:pt x="382" y="350"/>
                    </a:lnTo>
                    <a:lnTo>
                      <a:pt x="382" y="350"/>
                    </a:lnTo>
                    <a:lnTo>
                      <a:pt x="378" y="351"/>
                    </a:lnTo>
                    <a:lnTo>
                      <a:pt x="372" y="355"/>
                    </a:lnTo>
                    <a:lnTo>
                      <a:pt x="370" y="365"/>
                    </a:lnTo>
                    <a:lnTo>
                      <a:pt x="368" y="376"/>
                    </a:lnTo>
                    <a:lnTo>
                      <a:pt x="368" y="396"/>
                    </a:lnTo>
                    <a:lnTo>
                      <a:pt x="374" y="419"/>
                    </a:lnTo>
                    <a:lnTo>
                      <a:pt x="382" y="449"/>
                    </a:lnTo>
                    <a:lnTo>
                      <a:pt x="397" y="490"/>
                    </a:lnTo>
                    <a:lnTo>
                      <a:pt x="397" y="490"/>
                    </a:lnTo>
                    <a:lnTo>
                      <a:pt x="413" y="528"/>
                    </a:lnTo>
                    <a:lnTo>
                      <a:pt x="426" y="557"/>
                    </a:lnTo>
                    <a:lnTo>
                      <a:pt x="439" y="578"/>
                    </a:lnTo>
                    <a:lnTo>
                      <a:pt x="449" y="593"/>
                    </a:lnTo>
                    <a:lnTo>
                      <a:pt x="459" y="601"/>
                    </a:lnTo>
                    <a:lnTo>
                      <a:pt x="466" y="605"/>
                    </a:lnTo>
                    <a:lnTo>
                      <a:pt x="474" y="607"/>
                    </a:lnTo>
                    <a:lnTo>
                      <a:pt x="480" y="605"/>
                    </a:lnTo>
                    <a:lnTo>
                      <a:pt x="482" y="603"/>
                    </a:lnTo>
                    <a:lnTo>
                      <a:pt x="547" y="776"/>
                    </a:lnTo>
                    <a:lnTo>
                      <a:pt x="543" y="777"/>
                    </a:lnTo>
                    <a:close/>
                    <a:moveTo>
                      <a:pt x="604" y="754"/>
                    </a:moveTo>
                    <a:lnTo>
                      <a:pt x="574" y="766"/>
                    </a:lnTo>
                    <a:lnTo>
                      <a:pt x="510" y="593"/>
                    </a:lnTo>
                    <a:lnTo>
                      <a:pt x="539" y="582"/>
                    </a:lnTo>
                    <a:lnTo>
                      <a:pt x="539" y="582"/>
                    </a:lnTo>
                    <a:lnTo>
                      <a:pt x="549" y="580"/>
                    </a:lnTo>
                    <a:lnTo>
                      <a:pt x="558" y="582"/>
                    </a:lnTo>
                    <a:lnTo>
                      <a:pt x="564" y="588"/>
                    </a:lnTo>
                    <a:lnTo>
                      <a:pt x="570" y="595"/>
                    </a:lnTo>
                    <a:lnTo>
                      <a:pt x="618" y="724"/>
                    </a:lnTo>
                    <a:lnTo>
                      <a:pt x="618" y="724"/>
                    </a:lnTo>
                    <a:lnTo>
                      <a:pt x="620" y="733"/>
                    </a:lnTo>
                    <a:lnTo>
                      <a:pt x="618" y="743"/>
                    </a:lnTo>
                    <a:lnTo>
                      <a:pt x="612" y="749"/>
                    </a:lnTo>
                    <a:lnTo>
                      <a:pt x="604" y="754"/>
                    </a:lnTo>
                    <a:lnTo>
                      <a:pt x="604" y="7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grpSp>
        <p:sp>
          <p:nvSpPr>
            <p:cNvPr id="23" name="TextBox 22"/>
            <p:cNvSpPr txBox="1"/>
            <p:nvPr/>
          </p:nvSpPr>
          <p:spPr>
            <a:xfrm>
              <a:off x="1914303" y="2273214"/>
              <a:ext cx="1695068" cy="350201"/>
            </a:xfrm>
            <a:prstGeom prst="rect">
              <a:avLst/>
            </a:prstGeom>
            <a:noFill/>
          </p:spPr>
          <p:txBody>
            <a:bodyPr wrap="none" rtlCol="0">
              <a:spAutoFit/>
            </a:bodyPr>
            <a:lstStyle/>
            <a:p>
              <a:r>
                <a:rPr lang="vi-VN" smtClean="0">
                  <a:solidFill>
                    <a:schemeClr val="tx2">
                      <a:lumMod val="75000"/>
                      <a:lumOff val="25000"/>
                    </a:schemeClr>
                  </a:solidFill>
                  <a:latin typeface="+mn-lt"/>
                  <a:ea typeface="+mn-ea"/>
                  <a:cs typeface="+mn-ea"/>
                  <a:sym typeface="+mn-lt"/>
                </a:rPr>
                <a:t>INFOGRAPHIC</a:t>
              </a:r>
              <a:endParaRPr lang="en-US">
                <a:solidFill>
                  <a:schemeClr val="tx2">
                    <a:lumMod val="75000"/>
                    <a:lumOff val="25000"/>
                  </a:schemeClr>
                </a:solidFill>
                <a:latin typeface="+mn-lt"/>
                <a:ea typeface="+mn-ea"/>
                <a:cs typeface="+mn-ea"/>
                <a:sym typeface="+mn-lt"/>
              </a:endParaRPr>
            </a:p>
          </p:txBody>
        </p:sp>
        <p:cxnSp>
          <p:nvCxnSpPr>
            <p:cNvPr id="24" name="Straight Connector 23"/>
            <p:cNvCxnSpPr/>
            <p:nvPr/>
          </p:nvCxnSpPr>
          <p:spPr>
            <a:xfrm>
              <a:off x="2014122" y="2642546"/>
              <a:ext cx="1339982" cy="0"/>
            </a:xfrm>
            <a:prstGeom prst="line">
              <a:avLst/>
            </a:prstGeom>
            <a:ln w="285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72307" y="2639596"/>
              <a:ext cx="2023611" cy="948946"/>
            </a:xfrm>
            <a:prstGeom prst="rect">
              <a:avLst/>
            </a:prstGeom>
            <a:noFill/>
          </p:spPr>
          <p:txBody>
            <a:bodyPr wrap="square" rtlCol="0">
              <a:spAutoFit/>
            </a:bodyPr>
            <a:lstStyle/>
            <a:p>
              <a:pPr algn="ctr"/>
              <a:r>
                <a:rPr lang="en-US" sz="1475">
                  <a:solidFill>
                    <a:schemeClr val="tx2">
                      <a:lumMod val="75000"/>
                      <a:lumOff val="25000"/>
                    </a:schemeClr>
                  </a:solidFill>
                  <a:latin typeface="+mn-lt"/>
                  <a:ea typeface="+mn-ea"/>
                  <a:cs typeface="+mn-ea"/>
                  <a:sym typeface="+mn-lt"/>
                </a:rPr>
                <a:t>Lorem ipsum dolor sit amet, consectetur adipiscing elit Vestibulum dignissim</a:t>
              </a:r>
            </a:p>
          </p:txBody>
        </p:sp>
      </p:grpSp>
      <p:grpSp>
        <p:nvGrpSpPr>
          <p:cNvPr id="42" name="Group 41"/>
          <p:cNvGrpSpPr/>
          <p:nvPr/>
        </p:nvGrpSpPr>
        <p:grpSpPr>
          <a:xfrm>
            <a:off x="8174069" y="1679378"/>
            <a:ext cx="2134160" cy="2115120"/>
            <a:chOff x="7750320" y="1592387"/>
            <a:chExt cx="2023611" cy="2005557"/>
          </a:xfrm>
        </p:grpSpPr>
        <p:grpSp>
          <p:nvGrpSpPr>
            <p:cNvPr id="9" name="组合 30"/>
            <p:cNvGrpSpPr/>
            <p:nvPr/>
          </p:nvGrpSpPr>
          <p:grpSpPr>
            <a:xfrm>
              <a:off x="8472611" y="1592387"/>
              <a:ext cx="579027" cy="544139"/>
              <a:chOff x="6902450" y="1241425"/>
              <a:chExt cx="1633537" cy="1535113"/>
            </a:xfrm>
            <a:solidFill>
              <a:schemeClr val="accent1"/>
            </a:solidFill>
          </p:grpSpPr>
          <p:sp>
            <p:nvSpPr>
              <p:cNvPr id="10" name="Freeform 9"/>
              <p:cNvSpPr>
                <a:spLocks noEditPoints="1"/>
              </p:cNvSpPr>
              <p:nvPr/>
            </p:nvSpPr>
            <p:spPr bwMode="auto">
              <a:xfrm>
                <a:off x="6902450" y="1241425"/>
                <a:ext cx="1504950" cy="1316038"/>
              </a:xfrm>
              <a:custGeom>
                <a:avLst/>
                <a:gdLst>
                  <a:gd name="T0" fmla="*/ 719 w 948"/>
                  <a:gd name="T1" fmla="*/ 235 h 829"/>
                  <a:gd name="T2" fmla="*/ 694 w 948"/>
                  <a:gd name="T3" fmla="*/ 273 h 829"/>
                  <a:gd name="T4" fmla="*/ 948 w 948"/>
                  <a:gd name="T5" fmla="*/ 365 h 829"/>
                  <a:gd name="T6" fmla="*/ 375 w 948"/>
                  <a:gd name="T7" fmla="*/ 254 h 829"/>
                  <a:gd name="T8" fmla="*/ 496 w 948"/>
                  <a:gd name="T9" fmla="*/ 238 h 829"/>
                  <a:gd name="T10" fmla="*/ 617 w 948"/>
                  <a:gd name="T11" fmla="*/ 183 h 829"/>
                  <a:gd name="T12" fmla="*/ 513 w 948"/>
                  <a:gd name="T13" fmla="*/ 6 h 829"/>
                  <a:gd name="T14" fmla="*/ 419 w 948"/>
                  <a:gd name="T15" fmla="*/ 150 h 829"/>
                  <a:gd name="T16" fmla="*/ 375 w 948"/>
                  <a:gd name="T17" fmla="*/ 254 h 829"/>
                  <a:gd name="T18" fmla="*/ 673 w 948"/>
                  <a:gd name="T19" fmla="*/ 283 h 829"/>
                  <a:gd name="T20" fmla="*/ 632 w 948"/>
                  <a:gd name="T21" fmla="*/ 277 h 829"/>
                  <a:gd name="T22" fmla="*/ 602 w 948"/>
                  <a:gd name="T23" fmla="*/ 242 h 829"/>
                  <a:gd name="T24" fmla="*/ 407 w 948"/>
                  <a:gd name="T25" fmla="*/ 304 h 829"/>
                  <a:gd name="T26" fmla="*/ 382 w 948"/>
                  <a:gd name="T27" fmla="*/ 352 h 829"/>
                  <a:gd name="T28" fmla="*/ 346 w 948"/>
                  <a:gd name="T29" fmla="*/ 360 h 829"/>
                  <a:gd name="T30" fmla="*/ 346 w 948"/>
                  <a:gd name="T31" fmla="*/ 590 h 829"/>
                  <a:gd name="T32" fmla="*/ 388 w 948"/>
                  <a:gd name="T33" fmla="*/ 633 h 829"/>
                  <a:gd name="T34" fmla="*/ 509 w 948"/>
                  <a:gd name="T35" fmla="*/ 683 h 829"/>
                  <a:gd name="T36" fmla="*/ 669 w 948"/>
                  <a:gd name="T37" fmla="*/ 661 h 829"/>
                  <a:gd name="T38" fmla="*/ 357 w 948"/>
                  <a:gd name="T39" fmla="*/ 696 h 829"/>
                  <a:gd name="T40" fmla="*/ 477 w 948"/>
                  <a:gd name="T41" fmla="*/ 811 h 829"/>
                  <a:gd name="T42" fmla="*/ 627 w 948"/>
                  <a:gd name="T43" fmla="*/ 715 h 829"/>
                  <a:gd name="T44" fmla="*/ 421 w 948"/>
                  <a:gd name="T45" fmla="*/ 690 h 829"/>
                  <a:gd name="T46" fmla="*/ 307 w 948"/>
                  <a:gd name="T47" fmla="*/ 342 h 829"/>
                  <a:gd name="T48" fmla="*/ 144 w 948"/>
                  <a:gd name="T49" fmla="*/ 465 h 829"/>
                  <a:gd name="T50" fmla="*/ 155 w 948"/>
                  <a:gd name="T51" fmla="*/ 515 h 829"/>
                  <a:gd name="T52" fmla="*/ 284 w 948"/>
                  <a:gd name="T53" fmla="*/ 611 h 829"/>
                  <a:gd name="T54" fmla="*/ 313 w 948"/>
                  <a:gd name="T55" fmla="*/ 590 h 829"/>
                  <a:gd name="T56" fmla="*/ 315 w 948"/>
                  <a:gd name="T57" fmla="*/ 350 h 829"/>
                  <a:gd name="T58" fmla="*/ 48 w 948"/>
                  <a:gd name="T59" fmla="*/ 471 h 829"/>
                  <a:gd name="T60" fmla="*/ 2 w 948"/>
                  <a:gd name="T61" fmla="*/ 506 h 829"/>
                  <a:gd name="T62" fmla="*/ 52 w 948"/>
                  <a:gd name="T63" fmla="*/ 533 h 829"/>
                  <a:gd name="T64" fmla="*/ 661 w 948"/>
                  <a:gd name="T65" fmla="*/ 165 h 829"/>
                  <a:gd name="T66" fmla="*/ 705 w 948"/>
                  <a:gd name="T67" fmla="*/ 185 h 829"/>
                  <a:gd name="T68" fmla="*/ 807 w 948"/>
                  <a:gd name="T69" fmla="*/ 219 h 829"/>
                  <a:gd name="T70" fmla="*/ 819 w 948"/>
                  <a:gd name="T71" fmla="*/ 138 h 829"/>
                  <a:gd name="T72" fmla="*/ 642 w 948"/>
                  <a:gd name="T73" fmla="*/ 27 h 829"/>
                  <a:gd name="T74" fmla="*/ 571 w 948"/>
                  <a:gd name="T75" fmla="*/ 42 h 829"/>
                  <a:gd name="T76" fmla="*/ 661 w 948"/>
                  <a:gd name="T77" fmla="*/ 165 h 829"/>
                  <a:gd name="T78" fmla="*/ 290 w 948"/>
                  <a:gd name="T79" fmla="*/ 686 h 829"/>
                  <a:gd name="T80" fmla="*/ 275 w 948"/>
                  <a:gd name="T81" fmla="*/ 633 h 829"/>
                  <a:gd name="T82" fmla="*/ 134 w 948"/>
                  <a:gd name="T83" fmla="*/ 546 h 829"/>
                  <a:gd name="T84" fmla="*/ 84 w 948"/>
                  <a:gd name="T85" fmla="*/ 554 h 829"/>
                  <a:gd name="T86" fmla="*/ 36 w 948"/>
                  <a:gd name="T87" fmla="*/ 658 h 829"/>
                  <a:gd name="T88" fmla="*/ 167 w 948"/>
                  <a:gd name="T89" fmla="*/ 798 h 829"/>
                  <a:gd name="T90" fmla="*/ 342 w 948"/>
                  <a:gd name="T91" fmla="*/ 829 h 829"/>
                  <a:gd name="T92" fmla="*/ 332 w 948"/>
                  <a:gd name="T93" fmla="*/ 702 h 829"/>
                  <a:gd name="T94" fmla="*/ 127 w 948"/>
                  <a:gd name="T95" fmla="*/ 448 h 829"/>
                  <a:gd name="T96" fmla="*/ 292 w 948"/>
                  <a:gd name="T97" fmla="*/ 313 h 829"/>
                  <a:gd name="T98" fmla="*/ 309 w 948"/>
                  <a:gd name="T99" fmla="*/ 263 h 829"/>
                  <a:gd name="T100" fmla="*/ 352 w 948"/>
                  <a:gd name="T101" fmla="*/ 248 h 829"/>
                  <a:gd name="T102" fmla="*/ 396 w 948"/>
                  <a:gd name="T103" fmla="*/ 144 h 829"/>
                  <a:gd name="T104" fmla="*/ 490 w 948"/>
                  <a:gd name="T105" fmla="*/ 0 h 829"/>
                  <a:gd name="T106" fmla="*/ 273 w 948"/>
                  <a:gd name="T107" fmla="*/ 48 h 829"/>
                  <a:gd name="T108" fmla="*/ 102 w 948"/>
                  <a:gd name="T109" fmla="*/ 185 h 829"/>
                  <a:gd name="T110" fmla="*/ 17 w 948"/>
                  <a:gd name="T111" fmla="*/ 356 h 829"/>
                  <a:gd name="T112" fmla="*/ 71 w 948"/>
                  <a:gd name="T113" fmla="*/ 448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8" h="829">
                    <a:moveTo>
                      <a:pt x="909" y="263"/>
                    </a:moveTo>
                    <a:lnTo>
                      <a:pt x="909" y="263"/>
                    </a:lnTo>
                    <a:lnTo>
                      <a:pt x="863" y="252"/>
                    </a:lnTo>
                    <a:lnTo>
                      <a:pt x="815" y="244"/>
                    </a:lnTo>
                    <a:lnTo>
                      <a:pt x="767" y="238"/>
                    </a:lnTo>
                    <a:lnTo>
                      <a:pt x="719" y="235"/>
                    </a:lnTo>
                    <a:lnTo>
                      <a:pt x="719" y="235"/>
                    </a:lnTo>
                    <a:lnTo>
                      <a:pt x="715" y="246"/>
                    </a:lnTo>
                    <a:lnTo>
                      <a:pt x="711" y="256"/>
                    </a:lnTo>
                    <a:lnTo>
                      <a:pt x="702" y="267"/>
                    </a:lnTo>
                    <a:lnTo>
                      <a:pt x="694" y="273"/>
                    </a:lnTo>
                    <a:lnTo>
                      <a:pt x="694" y="273"/>
                    </a:lnTo>
                    <a:lnTo>
                      <a:pt x="705" y="310"/>
                    </a:lnTo>
                    <a:lnTo>
                      <a:pt x="715" y="348"/>
                    </a:lnTo>
                    <a:lnTo>
                      <a:pt x="723" y="385"/>
                    </a:lnTo>
                    <a:lnTo>
                      <a:pt x="730" y="425"/>
                    </a:lnTo>
                    <a:lnTo>
                      <a:pt x="948" y="365"/>
                    </a:lnTo>
                    <a:lnTo>
                      <a:pt x="948" y="365"/>
                    </a:lnTo>
                    <a:lnTo>
                      <a:pt x="940" y="338"/>
                    </a:lnTo>
                    <a:lnTo>
                      <a:pt x="932" y="313"/>
                    </a:lnTo>
                    <a:lnTo>
                      <a:pt x="921" y="288"/>
                    </a:lnTo>
                    <a:lnTo>
                      <a:pt x="909" y="263"/>
                    </a:lnTo>
                    <a:lnTo>
                      <a:pt x="909" y="263"/>
                    </a:lnTo>
                    <a:close/>
                    <a:moveTo>
                      <a:pt x="375" y="254"/>
                    </a:moveTo>
                    <a:lnTo>
                      <a:pt x="375" y="254"/>
                    </a:lnTo>
                    <a:lnTo>
                      <a:pt x="388" y="260"/>
                    </a:lnTo>
                    <a:lnTo>
                      <a:pt x="396" y="271"/>
                    </a:lnTo>
                    <a:lnTo>
                      <a:pt x="396" y="271"/>
                    </a:lnTo>
                    <a:lnTo>
                      <a:pt x="446" y="254"/>
                    </a:lnTo>
                    <a:lnTo>
                      <a:pt x="496" y="238"/>
                    </a:lnTo>
                    <a:lnTo>
                      <a:pt x="548" y="227"/>
                    </a:lnTo>
                    <a:lnTo>
                      <a:pt x="600" y="219"/>
                    </a:lnTo>
                    <a:lnTo>
                      <a:pt x="600" y="219"/>
                    </a:lnTo>
                    <a:lnTo>
                      <a:pt x="605" y="206"/>
                    </a:lnTo>
                    <a:lnTo>
                      <a:pt x="609" y="194"/>
                    </a:lnTo>
                    <a:lnTo>
                      <a:pt x="617" y="183"/>
                    </a:lnTo>
                    <a:lnTo>
                      <a:pt x="627" y="175"/>
                    </a:lnTo>
                    <a:lnTo>
                      <a:pt x="627" y="175"/>
                    </a:lnTo>
                    <a:lnTo>
                      <a:pt x="602" y="131"/>
                    </a:lnTo>
                    <a:lnTo>
                      <a:pt x="575" y="88"/>
                    </a:lnTo>
                    <a:lnTo>
                      <a:pt x="546" y="46"/>
                    </a:lnTo>
                    <a:lnTo>
                      <a:pt x="513" y="6"/>
                    </a:lnTo>
                    <a:lnTo>
                      <a:pt x="513" y="6"/>
                    </a:lnTo>
                    <a:lnTo>
                      <a:pt x="492" y="33"/>
                    </a:lnTo>
                    <a:lnTo>
                      <a:pt x="471" y="63"/>
                    </a:lnTo>
                    <a:lnTo>
                      <a:pt x="452" y="90"/>
                    </a:lnTo>
                    <a:lnTo>
                      <a:pt x="436" y="121"/>
                    </a:lnTo>
                    <a:lnTo>
                      <a:pt x="419" y="150"/>
                    </a:lnTo>
                    <a:lnTo>
                      <a:pt x="405" y="181"/>
                    </a:lnTo>
                    <a:lnTo>
                      <a:pt x="390" y="215"/>
                    </a:lnTo>
                    <a:lnTo>
                      <a:pt x="377" y="246"/>
                    </a:lnTo>
                    <a:lnTo>
                      <a:pt x="377" y="246"/>
                    </a:lnTo>
                    <a:lnTo>
                      <a:pt x="375" y="254"/>
                    </a:lnTo>
                    <a:lnTo>
                      <a:pt x="375" y="254"/>
                    </a:lnTo>
                    <a:close/>
                    <a:moveTo>
                      <a:pt x="707" y="429"/>
                    </a:moveTo>
                    <a:lnTo>
                      <a:pt x="707" y="429"/>
                    </a:lnTo>
                    <a:lnTo>
                      <a:pt x="700" y="394"/>
                    </a:lnTo>
                    <a:lnTo>
                      <a:pt x="694" y="356"/>
                    </a:lnTo>
                    <a:lnTo>
                      <a:pt x="684" y="319"/>
                    </a:lnTo>
                    <a:lnTo>
                      <a:pt x="673" y="283"/>
                    </a:lnTo>
                    <a:lnTo>
                      <a:pt x="673" y="283"/>
                    </a:lnTo>
                    <a:lnTo>
                      <a:pt x="661" y="285"/>
                    </a:lnTo>
                    <a:lnTo>
                      <a:pt x="661" y="285"/>
                    </a:lnTo>
                    <a:lnTo>
                      <a:pt x="650" y="283"/>
                    </a:lnTo>
                    <a:lnTo>
                      <a:pt x="640" y="281"/>
                    </a:lnTo>
                    <a:lnTo>
                      <a:pt x="632" y="277"/>
                    </a:lnTo>
                    <a:lnTo>
                      <a:pt x="623" y="273"/>
                    </a:lnTo>
                    <a:lnTo>
                      <a:pt x="617" y="267"/>
                    </a:lnTo>
                    <a:lnTo>
                      <a:pt x="611" y="258"/>
                    </a:lnTo>
                    <a:lnTo>
                      <a:pt x="607" y="250"/>
                    </a:lnTo>
                    <a:lnTo>
                      <a:pt x="602" y="242"/>
                    </a:lnTo>
                    <a:lnTo>
                      <a:pt x="602" y="242"/>
                    </a:lnTo>
                    <a:lnTo>
                      <a:pt x="552" y="250"/>
                    </a:lnTo>
                    <a:lnTo>
                      <a:pt x="502" y="260"/>
                    </a:lnTo>
                    <a:lnTo>
                      <a:pt x="455" y="275"/>
                    </a:lnTo>
                    <a:lnTo>
                      <a:pt x="407" y="294"/>
                    </a:lnTo>
                    <a:lnTo>
                      <a:pt x="407" y="294"/>
                    </a:lnTo>
                    <a:lnTo>
                      <a:pt x="407" y="304"/>
                    </a:lnTo>
                    <a:lnTo>
                      <a:pt x="407" y="304"/>
                    </a:lnTo>
                    <a:lnTo>
                      <a:pt x="407" y="317"/>
                    </a:lnTo>
                    <a:lnTo>
                      <a:pt x="402" y="327"/>
                    </a:lnTo>
                    <a:lnTo>
                      <a:pt x="396" y="335"/>
                    </a:lnTo>
                    <a:lnTo>
                      <a:pt x="390" y="344"/>
                    </a:lnTo>
                    <a:lnTo>
                      <a:pt x="382" y="352"/>
                    </a:lnTo>
                    <a:lnTo>
                      <a:pt x="371" y="356"/>
                    </a:lnTo>
                    <a:lnTo>
                      <a:pt x="361" y="360"/>
                    </a:lnTo>
                    <a:lnTo>
                      <a:pt x="350" y="363"/>
                    </a:lnTo>
                    <a:lnTo>
                      <a:pt x="350" y="363"/>
                    </a:lnTo>
                    <a:lnTo>
                      <a:pt x="346" y="360"/>
                    </a:lnTo>
                    <a:lnTo>
                      <a:pt x="346" y="360"/>
                    </a:lnTo>
                    <a:lnTo>
                      <a:pt x="338" y="417"/>
                    </a:lnTo>
                    <a:lnTo>
                      <a:pt x="334" y="473"/>
                    </a:lnTo>
                    <a:lnTo>
                      <a:pt x="332" y="531"/>
                    </a:lnTo>
                    <a:lnTo>
                      <a:pt x="336" y="588"/>
                    </a:lnTo>
                    <a:lnTo>
                      <a:pt x="336" y="588"/>
                    </a:lnTo>
                    <a:lnTo>
                      <a:pt x="346" y="590"/>
                    </a:lnTo>
                    <a:lnTo>
                      <a:pt x="357" y="592"/>
                    </a:lnTo>
                    <a:lnTo>
                      <a:pt x="365" y="598"/>
                    </a:lnTo>
                    <a:lnTo>
                      <a:pt x="373" y="604"/>
                    </a:lnTo>
                    <a:lnTo>
                      <a:pt x="380" y="613"/>
                    </a:lnTo>
                    <a:lnTo>
                      <a:pt x="384" y="623"/>
                    </a:lnTo>
                    <a:lnTo>
                      <a:pt x="388" y="633"/>
                    </a:lnTo>
                    <a:lnTo>
                      <a:pt x="388" y="644"/>
                    </a:lnTo>
                    <a:lnTo>
                      <a:pt x="388" y="644"/>
                    </a:lnTo>
                    <a:lnTo>
                      <a:pt x="388" y="654"/>
                    </a:lnTo>
                    <a:lnTo>
                      <a:pt x="388" y="654"/>
                    </a:lnTo>
                    <a:lnTo>
                      <a:pt x="448" y="671"/>
                    </a:lnTo>
                    <a:lnTo>
                      <a:pt x="509" y="683"/>
                    </a:lnTo>
                    <a:lnTo>
                      <a:pt x="571" y="690"/>
                    </a:lnTo>
                    <a:lnTo>
                      <a:pt x="634" y="694"/>
                    </a:lnTo>
                    <a:lnTo>
                      <a:pt x="634" y="694"/>
                    </a:lnTo>
                    <a:lnTo>
                      <a:pt x="646" y="692"/>
                    </a:lnTo>
                    <a:lnTo>
                      <a:pt x="646" y="692"/>
                    </a:lnTo>
                    <a:lnTo>
                      <a:pt x="669" y="661"/>
                    </a:lnTo>
                    <a:lnTo>
                      <a:pt x="688" y="629"/>
                    </a:lnTo>
                    <a:lnTo>
                      <a:pt x="700" y="600"/>
                    </a:lnTo>
                    <a:lnTo>
                      <a:pt x="711" y="575"/>
                    </a:lnTo>
                    <a:lnTo>
                      <a:pt x="523" y="481"/>
                    </a:lnTo>
                    <a:lnTo>
                      <a:pt x="707" y="429"/>
                    </a:lnTo>
                    <a:close/>
                    <a:moveTo>
                      <a:pt x="357" y="696"/>
                    </a:moveTo>
                    <a:lnTo>
                      <a:pt x="357" y="696"/>
                    </a:lnTo>
                    <a:lnTo>
                      <a:pt x="382" y="767"/>
                    </a:lnTo>
                    <a:lnTo>
                      <a:pt x="405" y="827"/>
                    </a:lnTo>
                    <a:lnTo>
                      <a:pt x="405" y="827"/>
                    </a:lnTo>
                    <a:lnTo>
                      <a:pt x="442" y="821"/>
                    </a:lnTo>
                    <a:lnTo>
                      <a:pt x="477" y="811"/>
                    </a:lnTo>
                    <a:lnTo>
                      <a:pt x="509" y="800"/>
                    </a:lnTo>
                    <a:lnTo>
                      <a:pt x="538" y="786"/>
                    </a:lnTo>
                    <a:lnTo>
                      <a:pt x="563" y="771"/>
                    </a:lnTo>
                    <a:lnTo>
                      <a:pt x="588" y="752"/>
                    </a:lnTo>
                    <a:lnTo>
                      <a:pt x="609" y="733"/>
                    </a:lnTo>
                    <a:lnTo>
                      <a:pt x="627" y="715"/>
                    </a:lnTo>
                    <a:lnTo>
                      <a:pt x="627" y="715"/>
                    </a:lnTo>
                    <a:lnTo>
                      <a:pt x="586" y="713"/>
                    </a:lnTo>
                    <a:lnTo>
                      <a:pt x="546" y="711"/>
                    </a:lnTo>
                    <a:lnTo>
                      <a:pt x="511" y="706"/>
                    </a:lnTo>
                    <a:lnTo>
                      <a:pt x="477" y="700"/>
                    </a:lnTo>
                    <a:lnTo>
                      <a:pt x="421" y="690"/>
                    </a:lnTo>
                    <a:lnTo>
                      <a:pt x="380" y="677"/>
                    </a:lnTo>
                    <a:lnTo>
                      <a:pt x="380" y="677"/>
                    </a:lnTo>
                    <a:lnTo>
                      <a:pt x="369" y="688"/>
                    </a:lnTo>
                    <a:lnTo>
                      <a:pt x="357" y="696"/>
                    </a:lnTo>
                    <a:lnTo>
                      <a:pt x="357" y="696"/>
                    </a:lnTo>
                    <a:close/>
                    <a:moveTo>
                      <a:pt x="307" y="342"/>
                    </a:moveTo>
                    <a:lnTo>
                      <a:pt x="307" y="342"/>
                    </a:lnTo>
                    <a:lnTo>
                      <a:pt x="263" y="369"/>
                    </a:lnTo>
                    <a:lnTo>
                      <a:pt x="221" y="398"/>
                    </a:lnTo>
                    <a:lnTo>
                      <a:pt x="182" y="429"/>
                    </a:lnTo>
                    <a:lnTo>
                      <a:pt x="144" y="465"/>
                    </a:lnTo>
                    <a:lnTo>
                      <a:pt x="144" y="465"/>
                    </a:lnTo>
                    <a:lnTo>
                      <a:pt x="150" y="471"/>
                    </a:lnTo>
                    <a:lnTo>
                      <a:pt x="155" y="479"/>
                    </a:lnTo>
                    <a:lnTo>
                      <a:pt x="157" y="490"/>
                    </a:lnTo>
                    <a:lnTo>
                      <a:pt x="157" y="498"/>
                    </a:lnTo>
                    <a:lnTo>
                      <a:pt x="157" y="498"/>
                    </a:lnTo>
                    <a:lnTo>
                      <a:pt x="155" y="515"/>
                    </a:lnTo>
                    <a:lnTo>
                      <a:pt x="148" y="527"/>
                    </a:lnTo>
                    <a:lnTo>
                      <a:pt x="148" y="527"/>
                    </a:lnTo>
                    <a:lnTo>
                      <a:pt x="182" y="550"/>
                    </a:lnTo>
                    <a:lnTo>
                      <a:pt x="215" y="573"/>
                    </a:lnTo>
                    <a:lnTo>
                      <a:pt x="248" y="594"/>
                    </a:lnTo>
                    <a:lnTo>
                      <a:pt x="284" y="611"/>
                    </a:lnTo>
                    <a:lnTo>
                      <a:pt x="284" y="611"/>
                    </a:lnTo>
                    <a:lnTo>
                      <a:pt x="290" y="604"/>
                    </a:lnTo>
                    <a:lnTo>
                      <a:pt x="296" y="598"/>
                    </a:lnTo>
                    <a:lnTo>
                      <a:pt x="305" y="594"/>
                    </a:lnTo>
                    <a:lnTo>
                      <a:pt x="313" y="590"/>
                    </a:lnTo>
                    <a:lnTo>
                      <a:pt x="313" y="590"/>
                    </a:lnTo>
                    <a:lnTo>
                      <a:pt x="309" y="531"/>
                    </a:lnTo>
                    <a:lnTo>
                      <a:pt x="311" y="473"/>
                    </a:lnTo>
                    <a:lnTo>
                      <a:pt x="315" y="415"/>
                    </a:lnTo>
                    <a:lnTo>
                      <a:pt x="323" y="356"/>
                    </a:lnTo>
                    <a:lnTo>
                      <a:pt x="323" y="356"/>
                    </a:lnTo>
                    <a:lnTo>
                      <a:pt x="315" y="350"/>
                    </a:lnTo>
                    <a:lnTo>
                      <a:pt x="307" y="342"/>
                    </a:lnTo>
                    <a:lnTo>
                      <a:pt x="307" y="342"/>
                    </a:lnTo>
                    <a:close/>
                    <a:moveTo>
                      <a:pt x="42" y="498"/>
                    </a:moveTo>
                    <a:lnTo>
                      <a:pt x="42" y="498"/>
                    </a:lnTo>
                    <a:lnTo>
                      <a:pt x="44" y="483"/>
                    </a:lnTo>
                    <a:lnTo>
                      <a:pt x="48" y="471"/>
                    </a:lnTo>
                    <a:lnTo>
                      <a:pt x="48" y="471"/>
                    </a:lnTo>
                    <a:lnTo>
                      <a:pt x="27" y="448"/>
                    </a:lnTo>
                    <a:lnTo>
                      <a:pt x="5" y="423"/>
                    </a:lnTo>
                    <a:lnTo>
                      <a:pt x="5" y="423"/>
                    </a:lnTo>
                    <a:lnTo>
                      <a:pt x="0" y="465"/>
                    </a:lnTo>
                    <a:lnTo>
                      <a:pt x="2" y="506"/>
                    </a:lnTo>
                    <a:lnTo>
                      <a:pt x="7" y="548"/>
                    </a:lnTo>
                    <a:lnTo>
                      <a:pt x="13" y="590"/>
                    </a:lnTo>
                    <a:lnTo>
                      <a:pt x="13" y="590"/>
                    </a:lnTo>
                    <a:lnTo>
                      <a:pt x="34" y="561"/>
                    </a:lnTo>
                    <a:lnTo>
                      <a:pt x="52" y="533"/>
                    </a:lnTo>
                    <a:lnTo>
                      <a:pt x="52" y="533"/>
                    </a:lnTo>
                    <a:lnTo>
                      <a:pt x="48" y="525"/>
                    </a:lnTo>
                    <a:lnTo>
                      <a:pt x="44" y="517"/>
                    </a:lnTo>
                    <a:lnTo>
                      <a:pt x="42" y="508"/>
                    </a:lnTo>
                    <a:lnTo>
                      <a:pt x="42" y="498"/>
                    </a:lnTo>
                    <a:lnTo>
                      <a:pt x="42" y="498"/>
                    </a:lnTo>
                    <a:close/>
                    <a:moveTo>
                      <a:pt x="661" y="165"/>
                    </a:moveTo>
                    <a:lnTo>
                      <a:pt x="661" y="165"/>
                    </a:lnTo>
                    <a:lnTo>
                      <a:pt x="671" y="167"/>
                    </a:lnTo>
                    <a:lnTo>
                      <a:pt x="680" y="169"/>
                    </a:lnTo>
                    <a:lnTo>
                      <a:pt x="690" y="173"/>
                    </a:lnTo>
                    <a:lnTo>
                      <a:pt x="698" y="179"/>
                    </a:lnTo>
                    <a:lnTo>
                      <a:pt x="705" y="185"/>
                    </a:lnTo>
                    <a:lnTo>
                      <a:pt x="711" y="194"/>
                    </a:lnTo>
                    <a:lnTo>
                      <a:pt x="715" y="202"/>
                    </a:lnTo>
                    <a:lnTo>
                      <a:pt x="717" y="213"/>
                    </a:lnTo>
                    <a:lnTo>
                      <a:pt x="717" y="213"/>
                    </a:lnTo>
                    <a:lnTo>
                      <a:pt x="763" y="215"/>
                    </a:lnTo>
                    <a:lnTo>
                      <a:pt x="807" y="219"/>
                    </a:lnTo>
                    <a:lnTo>
                      <a:pt x="850" y="225"/>
                    </a:lnTo>
                    <a:lnTo>
                      <a:pt x="894" y="235"/>
                    </a:lnTo>
                    <a:lnTo>
                      <a:pt x="894" y="235"/>
                    </a:lnTo>
                    <a:lnTo>
                      <a:pt x="871" y="200"/>
                    </a:lnTo>
                    <a:lnTo>
                      <a:pt x="846" y="169"/>
                    </a:lnTo>
                    <a:lnTo>
                      <a:pt x="819" y="138"/>
                    </a:lnTo>
                    <a:lnTo>
                      <a:pt x="788" y="110"/>
                    </a:lnTo>
                    <a:lnTo>
                      <a:pt x="757" y="85"/>
                    </a:lnTo>
                    <a:lnTo>
                      <a:pt x="721" y="63"/>
                    </a:lnTo>
                    <a:lnTo>
                      <a:pt x="682" y="44"/>
                    </a:lnTo>
                    <a:lnTo>
                      <a:pt x="642" y="27"/>
                    </a:lnTo>
                    <a:lnTo>
                      <a:pt x="642" y="27"/>
                    </a:lnTo>
                    <a:lnTo>
                      <a:pt x="617" y="19"/>
                    </a:lnTo>
                    <a:lnTo>
                      <a:pt x="592" y="13"/>
                    </a:lnTo>
                    <a:lnTo>
                      <a:pt x="567" y="8"/>
                    </a:lnTo>
                    <a:lnTo>
                      <a:pt x="540" y="4"/>
                    </a:lnTo>
                    <a:lnTo>
                      <a:pt x="540" y="4"/>
                    </a:lnTo>
                    <a:lnTo>
                      <a:pt x="571" y="42"/>
                    </a:lnTo>
                    <a:lnTo>
                      <a:pt x="600" y="83"/>
                    </a:lnTo>
                    <a:lnTo>
                      <a:pt x="625" y="123"/>
                    </a:lnTo>
                    <a:lnTo>
                      <a:pt x="648" y="167"/>
                    </a:lnTo>
                    <a:lnTo>
                      <a:pt x="648" y="167"/>
                    </a:lnTo>
                    <a:lnTo>
                      <a:pt x="661" y="165"/>
                    </a:lnTo>
                    <a:lnTo>
                      <a:pt x="661" y="165"/>
                    </a:lnTo>
                    <a:close/>
                    <a:moveTo>
                      <a:pt x="332" y="702"/>
                    </a:moveTo>
                    <a:lnTo>
                      <a:pt x="332" y="702"/>
                    </a:lnTo>
                    <a:lnTo>
                      <a:pt x="319" y="700"/>
                    </a:lnTo>
                    <a:lnTo>
                      <a:pt x="309" y="698"/>
                    </a:lnTo>
                    <a:lnTo>
                      <a:pt x="298" y="692"/>
                    </a:lnTo>
                    <a:lnTo>
                      <a:pt x="290" y="686"/>
                    </a:lnTo>
                    <a:lnTo>
                      <a:pt x="284" y="677"/>
                    </a:lnTo>
                    <a:lnTo>
                      <a:pt x="277" y="667"/>
                    </a:lnTo>
                    <a:lnTo>
                      <a:pt x="275" y="656"/>
                    </a:lnTo>
                    <a:lnTo>
                      <a:pt x="273" y="644"/>
                    </a:lnTo>
                    <a:lnTo>
                      <a:pt x="273" y="644"/>
                    </a:lnTo>
                    <a:lnTo>
                      <a:pt x="275" y="633"/>
                    </a:lnTo>
                    <a:lnTo>
                      <a:pt x="275" y="633"/>
                    </a:lnTo>
                    <a:lnTo>
                      <a:pt x="238" y="615"/>
                    </a:lnTo>
                    <a:lnTo>
                      <a:pt x="202" y="594"/>
                    </a:lnTo>
                    <a:lnTo>
                      <a:pt x="167" y="571"/>
                    </a:lnTo>
                    <a:lnTo>
                      <a:pt x="134" y="546"/>
                    </a:lnTo>
                    <a:lnTo>
                      <a:pt x="134" y="546"/>
                    </a:lnTo>
                    <a:lnTo>
                      <a:pt x="125" y="550"/>
                    </a:lnTo>
                    <a:lnTo>
                      <a:pt x="117" y="552"/>
                    </a:lnTo>
                    <a:lnTo>
                      <a:pt x="109" y="556"/>
                    </a:lnTo>
                    <a:lnTo>
                      <a:pt x="98" y="556"/>
                    </a:lnTo>
                    <a:lnTo>
                      <a:pt x="98" y="556"/>
                    </a:lnTo>
                    <a:lnTo>
                      <a:pt x="84" y="554"/>
                    </a:lnTo>
                    <a:lnTo>
                      <a:pt x="71" y="548"/>
                    </a:lnTo>
                    <a:lnTo>
                      <a:pt x="71" y="548"/>
                    </a:lnTo>
                    <a:lnTo>
                      <a:pt x="44" y="583"/>
                    </a:lnTo>
                    <a:lnTo>
                      <a:pt x="21" y="619"/>
                    </a:lnTo>
                    <a:lnTo>
                      <a:pt x="21" y="619"/>
                    </a:lnTo>
                    <a:lnTo>
                      <a:pt x="36" y="658"/>
                    </a:lnTo>
                    <a:lnTo>
                      <a:pt x="52" y="696"/>
                    </a:lnTo>
                    <a:lnTo>
                      <a:pt x="71" y="731"/>
                    </a:lnTo>
                    <a:lnTo>
                      <a:pt x="94" y="767"/>
                    </a:lnTo>
                    <a:lnTo>
                      <a:pt x="94" y="767"/>
                    </a:lnTo>
                    <a:lnTo>
                      <a:pt x="132" y="783"/>
                    </a:lnTo>
                    <a:lnTo>
                      <a:pt x="167" y="798"/>
                    </a:lnTo>
                    <a:lnTo>
                      <a:pt x="202" y="808"/>
                    </a:lnTo>
                    <a:lnTo>
                      <a:pt x="236" y="817"/>
                    </a:lnTo>
                    <a:lnTo>
                      <a:pt x="267" y="823"/>
                    </a:lnTo>
                    <a:lnTo>
                      <a:pt x="296" y="827"/>
                    </a:lnTo>
                    <a:lnTo>
                      <a:pt x="342" y="829"/>
                    </a:lnTo>
                    <a:lnTo>
                      <a:pt x="342" y="829"/>
                    </a:lnTo>
                    <a:lnTo>
                      <a:pt x="382" y="829"/>
                    </a:lnTo>
                    <a:lnTo>
                      <a:pt x="382" y="829"/>
                    </a:lnTo>
                    <a:lnTo>
                      <a:pt x="355" y="763"/>
                    </a:lnTo>
                    <a:lnTo>
                      <a:pt x="334" y="702"/>
                    </a:lnTo>
                    <a:lnTo>
                      <a:pt x="334" y="702"/>
                    </a:lnTo>
                    <a:lnTo>
                      <a:pt x="332" y="702"/>
                    </a:lnTo>
                    <a:lnTo>
                      <a:pt x="332" y="702"/>
                    </a:lnTo>
                    <a:close/>
                    <a:moveTo>
                      <a:pt x="98" y="442"/>
                    </a:moveTo>
                    <a:lnTo>
                      <a:pt x="98" y="442"/>
                    </a:lnTo>
                    <a:lnTo>
                      <a:pt x="113" y="444"/>
                    </a:lnTo>
                    <a:lnTo>
                      <a:pt x="127" y="448"/>
                    </a:lnTo>
                    <a:lnTo>
                      <a:pt x="127" y="448"/>
                    </a:lnTo>
                    <a:lnTo>
                      <a:pt x="165" y="413"/>
                    </a:lnTo>
                    <a:lnTo>
                      <a:pt x="207" y="379"/>
                    </a:lnTo>
                    <a:lnTo>
                      <a:pt x="250" y="348"/>
                    </a:lnTo>
                    <a:lnTo>
                      <a:pt x="294" y="321"/>
                    </a:lnTo>
                    <a:lnTo>
                      <a:pt x="294" y="321"/>
                    </a:lnTo>
                    <a:lnTo>
                      <a:pt x="292" y="313"/>
                    </a:lnTo>
                    <a:lnTo>
                      <a:pt x="292" y="304"/>
                    </a:lnTo>
                    <a:lnTo>
                      <a:pt x="292" y="304"/>
                    </a:lnTo>
                    <a:lnTo>
                      <a:pt x="294" y="292"/>
                    </a:lnTo>
                    <a:lnTo>
                      <a:pt x="296" y="281"/>
                    </a:lnTo>
                    <a:lnTo>
                      <a:pt x="302" y="273"/>
                    </a:lnTo>
                    <a:lnTo>
                      <a:pt x="309" y="263"/>
                    </a:lnTo>
                    <a:lnTo>
                      <a:pt x="317" y="256"/>
                    </a:lnTo>
                    <a:lnTo>
                      <a:pt x="327" y="252"/>
                    </a:lnTo>
                    <a:lnTo>
                      <a:pt x="338" y="248"/>
                    </a:lnTo>
                    <a:lnTo>
                      <a:pt x="350" y="246"/>
                    </a:lnTo>
                    <a:lnTo>
                      <a:pt x="350" y="246"/>
                    </a:lnTo>
                    <a:lnTo>
                      <a:pt x="352" y="248"/>
                    </a:lnTo>
                    <a:lnTo>
                      <a:pt x="352" y="248"/>
                    </a:lnTo>
                    <a:lnTo>
                      <a:pt x="357" y="240"/>
                    </a:lnTo>
                    <a:lnTo>
                      <a:pt x="357" y="240"/>
                    </a:lnTo>
                    <a:lnTo>
                      <a:pt x="369" y="206"/>
                    </a:lnTo>
                    <a:lnTo>
                      <a:pt x="382" y="175"/>
                    </a:lnTo>
                    <a:lnTo>
                      <a:pt x="396" y="144"/>
                    </a:lnTo>
                    <a:lnTo>
                      <a:pt x="413" y="115"/>
                    </a:lnTo>
                    <a:lnTo>
                      <a:pt x="430" y="83"/>
                    </a:lnTo>
                    <a:lnTo>
                      <a:pt x="448" y="56"/>
                    </a:lnTo>
                    <a:lnTo>
                      <a:pt x="469" y="27"/>
                    </a:lnTo>
                    <a:lnTo>
                      <a:pt x="490" y="0"/>
                    </a:lnTo>
                    <a:lnTo>
                      <a:pt x="490" y="0"/>
                    </a:lnTo>
                    <a:lnTo>
                      <a:pt x="452" y="0"/>
                    </a:lnTo>
                    <a:lnTo>
                      <a:pt x="415" y="4"/>
                    </a:lnTo>
                    <a:lnTo>
                      <a:pt x="377" y="10"/>
                    </a:lnTo>
                    <a:lnTo>
                      <a:pt x="342" y="21"/>
                    </a:lnTo>
                    <a:lnTo>
                      <a:pt x="307" y="33"/>
                    </a:lnTo>
                    <a:lnTo>
                      <a:pt x="273" y="48"/>
                    </a:lnTo>
                    <a:lnTo>
                      <a:pt x="242" y="65"/>
                    </a:lnTo>
                    <a:lnTo>
                      <a:pt x="211" y="83"/>
                    </a:lnTo>
                    <a:lnTo>
                      <a:pt x="180" y="106"/>
                    </a:lnTo>
                    <a:lnTo>
                      <a:pt x="152" y="129"/>
                    </a:lnTo>
                    <a:lnTo>
                      <a:pt x="125" y="156"/>
                    </a:lnTo>
                    <a:lnTo>
                      <a:pt x="102" y="185"/>
                    </a:lnTo>
                    <a:lnTo>
                      <a:pt x="80" y="217"/>
                    </a:lnTo>
                    <a:lnTo>
                      <a:pt x="61" y="248"/>
                    </a:lnTo>
                    <a:lnTo>
                      <a:pt x="42" y="283"/>
                    </a:lnTo>
                    <a:lnTo>
                      <a:pt x="27" y="321"/>
                    </a:lnTo>
                    <a:lnTo>
                      <a:pt x="27" y="321"/>
                    </a:lnTo>
                    <a:lnTo>
                      <a:pt x="17" y="356"/>
                    </a:lnTo>
                    <a:lnTo>
                      <a:pt x="9" y="392"/>
                    </a:lnTo>
                    <a:lnTo>
                      <a:pt x="9" y="392"/>
                    </a:lnTo>
                    <a:lnTo>
                      <a:pt x="36" y="423"/>
                    </a:lnTo>
                    <a:lnTo>
                      <a:pt x="65" y="454"/>
                    </a:lnTo>
                    <a:lnTo>
                      <a:pt x="65" y="454"/>
                    </a:lnTo>
                    <a:lnTo>
                      <a:pt x="71" y="448"/>
                    </a:lnTo>
                    <a:lnTo>
                      <a:pt x="80" y="444"/>
                    </a:lnTo>
                    <a:lnTo>
                      <a:pt x="90" y="442"/>
                    </a:lnTo>
                    <a:lnTo>
                      <a:pt x="98" y="442"/>
                    </a:lnTo>
                    <a:lnTo>
                      <a:pt x="98" y="4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1" name="Freeform 10"/>
              <p:cNvSpPr/>
              <p:nvPr/>
            </p:nvSpPr>
            <p:spPr bwMode="auto">
              <a:xfrm>
                <a:off x="7131050" y="1906588"/>
                <a:ext cx="1404937" cy="869950"/>
              </a:xfrm>
              <a:custGeom>
                <a:avLst/>
                <a:gdLst>
                  <a:gd name="T0" fmla="*/ 0 w 885"/>
                  <a:gd name="T1" fmla="*/ 427 h 548"/>
                  <a:gd name="T2" fmla="*/ 73 w 885"/>
                  <a:gd name="T3" fmla="*/ 475 h 548"/>
                  <a:gd name="T4" fmla="*/ 144 w 885"/>
                  <a:gd name="T5" fmla="*/ 510 h 548"/>
                  <a:gd name="T6" fmla="*/ 215 w 885"/>
                  <a:gd name="T7" fmla="*/ 533 h 548"/>
                  <a:gd name="T8" fmla="*/ 281 w 885"/>
                  <a:gd name="T9" fmla="*/ 546 h 548"/>
                  <a:gd name="T10" fmla="*/ 346 w 885"/>
                  <a:gd name="T11" fmla="*/ 548 h 548"/>
                  <a:gd name="T12" fmla="*/ 406 w 885"/>
                  <a:gd name="T13" fmla="*/ 542 h 548"/>
                  <a:gd name="T14" fmla="*/ 465 w 885"/>
                  <a:gd name="T15" fmla="*/ 529 h 548"/>
                  <a:gd name="T16" fmla="*/ 517 w 885"/>
                  <a:gd name="T17" fmla="*/ 506 h 548"/>
                  <a:gd name="T18" fmla="*/ 567 w 885"/>
                  <a:gd name="T19" fmla="*/ 481 h 548"/>
                  <a:gd name="T20" fmla="*/ 613 w 885"/>
                  <a:gd name="T21" fmla="*/ 448 h 548"/>
                  <a:gd name="T22" fmla="*/ 654 w 885"/>
                  <a:gd name="T23" fmla="*/ 412 h 548"/>
                  <a:gd name="T24" fmla="*/ 690 w 885"/>
                  <a:gd name="T25" fmla="*/ 375 h 548"/>
                  <a:gd name="T26" fmla="*/ 721 w 885"/>
                  <a:gd name="T27" fmla="*/ 335 h 548"/>
                  <a:gd name="T28" fmla="*/ 746 w 885"/>
                  <a:gd name="T29" fmla="*/ 294 h 548"/>
                  <a:gd name="T30" fmla="*/ 767 w 885"/>
                  <a:gd name="T31" fmla="*/ 252 h 548"/>
                  <a:gd name="T32" fmla="*/ 779 w 885"/>
                  <a:gd name="T33" fmla="*/ 210 h 548"/>
                  <a:gd name="T34" fmla="*/ 885 w 885"/>
                  <a:gd name="T35" fmla="*/ 264 h 548"/>
                  <a:gd name="T36" fmla="*/ 508 w 885"/>
                  <a:gd name="T37" fmla="*/ 75 h 548"/>
                  <a:gd name="T38" fmla="*/ 623 w 885"/>
                  <a:gd name="T39" fmla="*/ 131 h 548"/>
                  <a:gd name="T40" fmla="*/ 610 w 885"/>
                  <a:gd name="T41" fmla="*/ 173 h 548"/>
                  <a:gd name="T42" fmla="*/ 586 w 885"/>
                  <a:gd name="T43" fmla="*/ 231 h 548"/>
                  <a:gd name="T44" fmla="*/ 542 w 885"/>
                  <a:gd name="T45" fmla="*/ 300 h 548"/>
                  <a:gd name="T46" fmla="*/ 513 w 885"/>
                  <a:gd name="T47" fmla="*/ 335 h 548"/>
                  <a:gd name="T48" fmla="*/ 475 w 885"/>
                  <a:gd name="T49" fmla="*/ 369 h 548"/>
                  <a:gd name="T50" fmla="*/ 431 w 885"/>
                  <a:gd name="T51" fmla="*/ 400 h 548"/>
                  <a:gd name="T52" fmla="*/ 381 w 885"/>
                  <a:gd name="T53" fmla="*/ 425 h 548"/>
                  <a:gd name="T54" fmla="*/ 323 w 885"/>
                  <a:gd name="T55" fmla="*/ 444 h 548"/>
                  <a:gd name="T56" fmla="*/ 256 w 885"/>
                  <a:gd name="T57" fmla="*/ 456 h 548"/>
                  <a:gd name="T58" fmla="*/ 181 w 885"/>
                  <a:gd name="T59" fmla="*/ 458 h 548"/>
                  <a:gd name="T60" fmla="*/ 96 w 885"/>
                  <a:gd name="T61" fmla="*/ 450 h 548"/>
                  <a:gd name="T62" fmla="*/ 0 w 885"/>
                  <a:gd name="T63" fmla="*/ 42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5" h="548">
                    <a:moveTo>
                      <a:pt x="0" y="427"/>
                    </a:moveTo>
                    <a:lnTo>
                      <a:pt x="0" y="427"/>
                    </a:lnTo>
                    <a:lnTo>
                      <a:pt x="38" y="454"/>
                    </a:lnTo>
                    <a:lnTo>
                      <a:pt x="73" y="475"/>
                    </a:lnTo>
                    <a:lnTo>
                      <a:pt x="108" y="494"/>
                    </a:lnTo>
                    <a:lnTo>
                      <a:pt x="144" y="510"/>
                    </a:lnTo>
                    <a:lnTo>
                      <a:pt x="179" y="523"/>
                    </a:lnTo>
                    <a:lnTo>
                      <a:pt x="215" y="533"/>
                    </a:lnTo>
                    <a:lnTo>
                      <a:pt x="248" y="542"/>
                    </a:lnTo>
                    <a:lnTo>
                      <a:pt x="281" y="546"/>
                    </a:lnTo>
                    <a:lnTo>
                      <a:pt x="313" y="548"/>
                    </a:lnTo>
                    <a:lnTo>
                      <a:pt x="346" y="548"/>
                    </a:lnTo>
                    <a:lnTo>
                      <a:pt x="375" y="546"/>
                    </a:lnTo>
                    <a:lnTo>
                      <a:pt x="406" y="542"/>
                    </a:lnTo>
                    <a:lnTo>
                      <a:pt x="436" y="535"/>
                    </a:lnTo>
                    <a:lnTo>
                      <a:pt x="465" y="529"/>
                    </a:lnTo>
                    <a:lnTo>
                      <a:pt x="492" y="519"/>
                    </a:lnTo>
                    <a:lnTo>
                      <a:pt x="517" y="506"/>
                    </a:lnTo>
                    <a:lnTo>
                      <a:pt x="544" y="494"/>
                    </a:lnTo>
                    <a:lnTo>
                      <a:pt x="567" y="481"/>
                    </a:lnTo>
                    <a:lnTo>
                      <a:pt x="592" y="464"/>
                    </a:lnTo>
                    <a:lnTo>
                      <a:pt x="613" y="448"/>
                    </a:lnTo>
                    <a:lnTo>
                      <a:pt x="635" y="431"/>
                    </a:lnTo>
                    <a:lnTo>
                      <a:pt x="654" y="412"/>
                    </a:lnTo>
                    <a:lnTo>
                      <a:pt x="673" y="394"/>
                    </a:lnTo>
                    <a:lnTo>
                      <a:pt x="690" y="375"/>
                    </a:lnTo>
                    <a:lnTo>
                      <a:pt x="706" y="354"/>
                    </a:lnTo>
                    <a:lnTo>
                      <a:pt x="721" y="335"/>
                    </a:lnTo>
                    <a:lnTo>
                      <a:pt x="735" y="314"/>
                    </a:lnTo>
                    <a:lnTo>
                      <a:pt x="746" y="294"/>
                    </a:lnTo>
                    <a:lnTo>
                      <a:pt x="756" y="273"/>
                    </a:lnTo>
                    <a:lnTo>
                      <a:pt x="767" y="252"/>
                    </a:lnTo>
                    <a:lnTo>
                      <a:pt x="773" y="231"/>
                    </a:lnTo>
                    <a:lnTo>
                      <a:pt x="779" y="210"/>
                    </a:lnTo>
                    <a:lnTo>
                      <a:pt x="779" y="210"/>
                    </a:lnTo>
                    <a:lnTo>
                      <a:pt x="885" y="264"/>
                    </a:lnTo>
                    <a:lnTo>
                      <a:pt x="777" y="0"/>
                    </a:lnTo>
                    <a:lnTo>
                      <a:pt x="508" y="75"/>
                    </a:lnTo>
                    <a:lnTo>
                      <a:pt x="623" y="131"/>
                    </a:lnTo>
                    <a:lnTo>
                      <a:pt x="623" y="131"/>
                    </a:lnTo>
                    <a:lnTo>
                      <a:pt x="619" y="152"/>
                    </a:lnTo>
                    <a:lnTo>
                      <a:pt x="610" y="173"/>
                    </a:lnTo>
                    <a:lnTo>
                      <a:pt x="600" y="200"/>
                    </a:lnTo>
                    <a:lnTo>
                      <a:pt x="586" y="231"/>
                    </a:lnTo>
                    <a:lnTo>
                      <a:pt x="567" y="264"/>
                    </a:lnTo>
                    <a:lnTo>
                      <a:pt x="542" y="300"/>
                    </a:lnTo>
                    <a:lnTo>
                      <a:pt x="527" y="319"/>
                    </a:lnTo>
                    <a:lnTo>
                      <a:pt x="513" y="335"/>
                    </a:lnTo>
                    <a:lnTo>
                      <a:pt x="494" y="352"/>
                    </a:lnTo>
                    <a:lnTo>
                      <a:pt x="475" y="369"/>
                    </a:lnTo>
                    <a:lnTo>
                      <a:pt x="454" y="385"/>
                    </a:lnTo>
                    <a:lnTo>
                      <a:pt x="431" y="400"/>
                    </a:lnTo>
                    <a:lnTo>
                      <a:pt x="408" y="412"/>
                    </a:lnTo>
                    <a:lnTo>
                      <a:pt x="381" y="425"/>
                    </a:lnTo>
                    <a:lnTo>
                      <a:pt x="354" y="435"/>
                    </a:lnTo>
                    <a:lnTo>
                      <a:pt x="323" y="444"/>
                    </a:lnTo>
                    <a:lnTo>
                      <a:pt x="290" y="452"/>
                    </a:lnTo>
                    <a:lnTo>
                      <a:pt x="256" y="456"/>
                    </a:lnTo>
                    <a:lnTo>
                      <a:pt x="219" y="458"/>
                    </a:lnTo>
                    <a:lnTo>
                      <a:pt x="181" y="458"/>
                    </a:lnTo>
                    <a:lnTo>
                      <a:pt x="140" y="454"/>
                    </a:lnTo>
                    <a:lnTo>
                      <a:pt x="96" y="450"/>
                    </a:lnTo>
                    <a:lnTo>
                      <a:pt x="50" y="439"/>
                    </a:lnTo>
                    <a:lnTo>
                      <a:pt x="0" y="427"/>
                    </a:lnTo>
                    <a:lnTo>
                      <a:pt x="0" y="4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grpSp>
        <p:sp>
          <p:nvSpPr>
            <p:cNvPr id="26" name="TextBox 25"/>
            <p:cNvSpPr txBox="1"/>
            <p:nvPr/>
          </p:nvSpPr>
          <p:spPr>
            <a:xfrm>
              <a:off x="7992316" y="2282616"/>
              <a:ext cx="1695068" cy="350201"/>
            </a:xfrm>
            <a:prstGeom prst="rect">
              <a:avLst/>
            </a:prstGeom>
            <a:noFill/>
          </p:spPr>
          <p:txBody>
            <a:bodyPr wrap="none" rtlCol="0">
              <a:spAutoFit/>
            </a:bodyPr>
            <a:lstStyle/>
            <a:p>
              <a:r>
                <a:rPr lang="vi-VN" smtClean="0">
                  <a:solidFill>
                    <a:schemeClr val="tx2">
                      <a:lumMod val="75000"/>
                      <a:lumOff val="25000"/>
                    </a:schemeClr>
                  </a:solidFill>
                  <a:latin typeface="+mn-lt"/>
                  <a:ea typeface="+mn-ea"/>
                  <a:cs typeface="+mn-ea"/>
                  <a:sym typeface="+mn-lt"/>
                </a:rPr>
                <a:t>INFOGRAPHIC</a:t>
              </a:r>
              <a:endParaRPr lang="en-US">
                <a:solidFill>
                  <a:schemeClr val="tx2">
                    <a:lumMod val="75000"/>
                    <a:lumOff val="25000"/>
                  </a:schemeClr>
                </a:solidFill>
                <a:latin typeface="+mn-lt"/>
                <a:ea typeface="+mn-ea"/>
                <a:cs typeface="+mn-ea"/>
                <a:sym typeface="+mn-lt"/>
              </a:endParaRPr>
            </a:p>
          </p:txBody>
        </p:sp>
        <p:cxnSp>
          <p:nvCxnSpPr>
            <p:cNvPr id="27" name="Straight Connector 26"/>
            <p:cNvCxnSpPr/>
            <p:nvPr/>
          </p:nvCxnSpPr>
          <p:spPr>
            <a:xfrm>
              <a:off x="8092135" y="2651948"/>
              <a:ext cx="1339982" cy="0"/>
            </a:xfrm>
            <a:prstGeom prst="line">
              <a:avLst/>
            </a:prstGeom>
            <a:ln w="285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750320" y="2648998"/>
              <a:ext cx="2023611" cy="948946"/>
            </a:xfrm>
            <a:prstGeom prst="rect">
              <a:avLst/>
            </a:prstGeom>
            <a:noFill/>
          </p:spPr>
          <p:txBody>
            <a:bodyPr wrap="square" rtlCol="0">
              <a:spAutoFit/>
            </a:bodyPr>
            <a:lstStyle/>
            <a:p>
              <a:pPr algn="ctr"/>
              <a:r>
                <a:rPr lang="en-US" sz="1475">
                  <a:solidFill>
                    <a:schemeClr val="tx2">
                      <a:lumMod val="75000"/>
                      <a:lumOff val="25000"/>
                    </a:schemeClr>
                  </a:solidFill>
                  <a:latin typeface="+mn-lt"/>
                  <a:ea typeface="+mn-ea"/>
                  <a:cs typeface="+mn-ea"/>
                  <a:sym typeface="+mn-lt"/>
                </a:rPr>
                <a:t>Lorem ipsum dolor sit amet, consectetur adipiscing elit Vestibulum dignissim</a:t>
              </a:r>
            </a:p>
          </p:txBody>
        </p:sp>
      </p:grpSp>
      <p:grpSp>
        <p:nvGrpSpPr>
          <p:cNvPr id="43" name="Group 42"/>
          <p:cNvGrpSpPr/>
          <p:nvPr/>
        </p:nvGrpSpPr>
        <p:grpSpPr>
          <a:xfrm>
            <a:off x="8250663" y="4780229"/>
            <a:ext cx="3227051" cy="1238968"/>
            <a:chOff x="7822946" y="4532616"/>
            <a:chExt cx="3059890" cy="1174790"/>
          </a:xfrm>
        </p:grpSpPr>
        <p:grpSp>
          <p:nvGrpSpPr>
            <p:cNvPr id="12" name="组合 29"/>
            <p:cNvGrpSpPr/>
            <p:nvPr/>
          </p:nvGrpSpPr>
          <p:grpSpPr>
            <a:xfrm>
              <a:off x="7822946" y="4630112"/>
              <a:ext cx="620105" cy="522194"/>
              <a:chOff x="3675063" y="1296988"/>
              <a:chExt cx="1749425" cy="1473200"/>
            </a:xfrm>
            <a:solidFill>
              <a:schemeClr val="accent4"/>
            </a:solidFill>
          </p:grpSpPr>
          <p:sp>
            <p:nvSpPr>
              <p:cNvPr id="13" name="Freeform 12"/>
              <p:cNvSpPr/>
              <p:nvPr/>
            </p:nvSpPr>
            <p:spPr bwMode="auto">
              <a:xfrm>
                <a:off x="4303713" y="1460500"/>
                <a:ext cx="503237" cy="501650"/>
              </a:xfrm>
              <a:custGeom>
                <a:avLst/>
                <a:gdLst>
                  <a:gd name="T0" fmla="*/ 317 w 317"/>
                  <a:gd name="T1" fmla="*/ 158 h 316"/>
                  <a:gd name="T2" fmla="*/ 312 w 317"/>
                  <a:gd name="T3" fmla="*/ 191 h 316"/>
                  <a:gd name="T4" fmla="*/ 304 w 317"/>
                  <a:gd name="T5" fmla="*/ 220 h 316"/>
                  <a:gd name="T6" fmla="*/ 290 w 317"/>
                  <a:gd name="T7" fmla="*/ 247 h 316"/>
                  <a:gd name="T8" fmla="*/ 271 w 317"/>
                  <a:gd name="T9" fmla="*/ 270 h 316"/>
                  <a:gd name="T10" fmla="*/ 246 w 317"/>
                  <a:gd name="T11" fmla="*/ 289 h 316"/>
                  <a:gd name="T12" fmla="*/ 219 w 317"/>
                  <a:gd name="T13" fmla="*/ 304 h 316"/>
                  <a:gd name="T14" fmla="*/ 190 w 317"/>
                  <a:gd name="T15" fmla="*/ 314 h 316"/>
                  <a:gd name="T16" fmla="*/ 158 w 317"/>
                  <a:gd name="T17" fmla="*/ 316 h 316"/>
                  <a:gd name="T18" fmla="*/ 142 w 317"/>
                  <a:gd name="T19" fmla="*/ 316 h 316"/>
                  <a:gd name="T20" fmla="*/ 110 w 317"/>
                  <a:gd name="T21" fmla="*/ 310 h 316"/>
                  <a:gd name="T22" fmla="*/ 83 w 317"/>
                  <a:gd name="T23" fmla="*/ 297 h 316"/>
                  <a:gd name="T24" fmla="*/ 56 w 317"/>
                  <a:gd name="T25" fmla="*/ 281 h 316"/>
                  <a:gd name="T26" fmla="*/ 35 w 317"/>
                  <a:gd name="T27" fmla="*/ 260 h 316"/>
                  <a:gd name="T28" fmla="*/ 19 w 317"/>
                  <a:gd name="T29" fmla="*/ 235 h 316"/>
                  <a:gd name="T30" fmla="*/ 6 w 317"/>
                  <a:gd name="T31" fmla="*/ 206 h 316"/>
                  <a:gd name="T32" fmla="*/ 0 w 317"/>
                  <a:gd name="T33" fmla="*/ 175 h 316"/>
                  <a:gd name="T34" fmla="*/ 0 w 317"/>
                  <a:gd name="T35" fmla="*/ 158 h 316"/>
                  <a:gd name="T36" fmla="*/ 2 w 317"/>
                  <a:gd name="T37" fmla="*/ 127 h 316"/>
                  <a:gd name="T38" fmla="*/ 12 w 317"/>
                  <a:gd name="T39" fmla="*/ 97 h 316"/>
                  <a:gd name="T40" fmla="*/ 27 w 317"/>
                  <a:gd name="T41" fmla="*/ 70 h 316"/>
                  <a:gd name="T42" fmla="*/ 46 w 317"/>
                  <a:gd name="T43" fmla="*/ 47 h 316"/>
                  <a:gd name="T44" fmla="*/ 69 w 317"/>
                  <a:gd name="T45" fmla="*/ 27 h 316"/>
                  <a:gd name="T46" fmla="*/ 96 w 317"/>
                  <a:gd name="T47" fmla="*/ 12 h 316"/>
                  <a:gd name="T48" fmla="*/ 125 w 317"/>
                  <a:gd name="T49" fmla="*/ 4 h 316"/>
                  <a:gd name="T50" fmla="*/ 158 w 317"/>
                  <a:gd name="T51" fmla="*/ 0 h 316"/>
                  <a:gd name="T52" fmla="*/ 175 w 317"/>
                  <a:gd name="T53" fmla="*/ 2 h 316"/>
                  <a:gd name="T54" fmla="*/ 204 w 317"/>
                  <a:gd name="T55" fmla="*/ 8 h 316"/>
                  <a:gd name="T56" fmla="*/ 233 w 317"/>
                  <a:gd name="T57" fmla="*/ 20 h 316"/>
                  <a:gd name="T58" fmla="*/ 258 w 317"/>
                  <a:gd name="T59" fmla="*/ 37 h 316"/>
                  <a:gd name="T60" fmla="*/ 279 w 317"/>
                  <a:gd name="T61" fmla="*/ 58 h 316"/>
                  <a:gd name="T62" fmla="*/ 298 w 317"/>
                  <a:gd name="T63" fmla="*/ 83 h 316"/>
                  <a:gd name="T64" fmla="*/ 308 w 317"/>
                  <a:gd name="T65" fmla="*/ 112 h 316"/>
                  <a:gd name="T66" fmla="*/ 315 w 317"/>
                  <a:gd name="T67" fmla="*/ 143 h 316"/>
                  <a:gd name="T68" fmla="*/ 317 w 317"/>
                  <a:gd name="T69"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316">
                    <a:moveTo>
                      <a:pt x="317" y="158"/>
                    </a:moveTo>
                    <a:lnTo>
                      <a:pt x="317" y="158"/>
                    </a:lnTo>
                    <a:lnTo>
                      <a:pt x="315" y="175"/>
                    </a:lnTo>
                    <a:lnTo>
                      <a:pt x="312" y="191"/>
                    </a:lnTo>
                    <a:lnTo>
                      <a:pt x="308" y="206"/>
                    </a:lnTo>
                    <a:lnTo>
                      <a:pt x="304" y="220"/>
                    </a:lnTo>
                    <a:lnTo>
                      <a:pt x="298" y="235"/>
                    </a:lnTo>
                    <a:lnTo>
                      <a:pt x="290" y="247"/>
                    </a:lnTo>
                    <a:lnTo>
                      <a:pt x="279" y="260"/>
                    </a:lnTo>
                    <a:lnTo>
                      <a:pt x="271" y="270"/>
                    </a:lnTo>
                    <a:lnTo>
                      <a:pt x="258" y="281"/>
                    </a:lnTo>
                    <a:lnTo>
                      <a:pt x="246" y="289"/>
                    </a:lnTo>
                    <a:lnTo>
                      <a:pt x="233" y="297"/>
                    </a:lnTo>
                    <a:lnTo>
                      <a:pt x="219" y="304"/>
                    </a:lnTo>
                    <a:lnTo>
                      <a:pt x="204" y="310"/>
                    </a:lnTo>
                    <a:lnTo>
                      <a:pt x="190" y="314"/>
                    </a:lnTo>
                    <a:lnTo>
                      <a:pt x="175" y="316"/>
                    </a:lnTo>
                    <a:lnTo>
                      <a:pt x="158" y="316"/>
                    </a:lnTo>
                    <a:lnTo>
                      <a:pt x="158" y="316"/>
                    </a:lnTo>
                    <a:lnTo>
                      <a:pt x="142" y="316"/>
                    </a:lnTo>
                    <a:lnTo>
                      <a:pt x="125" y="314"/>
                    </a:lnTo>
                    <a:lnTo>
                      <a:pt x="110" y="310"/>
                    </a:lnTo>
                    <a:lnTo>
                      <a:pt x="96" y="304"/>
                    </a:lnTo>
                    <a:lnTo>
                      <a:pt x="83" y="297"/>
                    </a:lnTo>
                    <a:lnTo>
                      <a:pt x="69" y="289"/>
                    </a:lnTo>
                    <a:lnTo>
                      <a:pt x="56" y="281"/>
                    </a:lnTo>
                    <a:lnTo>
                      <a:pt x="46" y="270"/>
                    </a:lnTo>
                    <a:lnTo>
                      <a:pt x="35" y="260"/>
                    </a:lnTo>
                    <a:lnTo>
                      <a:pt x="27" y="247"/>
                    </a:lnTo>
                    <a:lnTo>
                      <a:pt x="19" y="235"/>
                    </a:lnTo>
                    <a:lnTo>
                      <a:pt x="12" y="220"/>
                    </a:lnTo>
                    <a:lnTo>
                      <a:pt x="6" y="206"/>
                    </a:lnTo>
                    <a:lnTo>
                      <a:pt x="2" y="191"/>
                    </a:lnTo>
                    <a:lnTo>
                      <a:pt x="0" y="175"/>
                    </a:lnTo>
                    <a:lnTo>
                      <a:pt x="0" y="158"/>
                    </a:lnTo>
                    <a:lnTo>
                      <a:pt x="0" y="158"/>
                    </a:lnTo>
                    <a:lnTo>
                      <a:pt x="0" y="143"/>
                    </a:lnTo>
                    <a:lnTo>
                      <a:pt x="2" y="127"/>
                    </a:lnTo>
                    <a:lnTo>
                      <a:pt x="6" y="112"/>
                    </a:lnTo>
                    <a:lnTo>
                      <a:pt x="12" y="97"/>
                    </a:lnTo>
                    <a:lnTo>
                      <a:pt x="19" y="83"/>
                    </a:lnTo>
                    <a:lnTo>
                      <a:pt x="27" y="70"/>
                    </a:lnTo>
                    <a:lnTo>
                      <a:pt x="35" y="58"/>
                    </a:lnTo>
                    <a:lnTo>
                      <a:pt x="46" y="47"/>
                    </a:lnTo>
                    <a:lnTo>
                      <a:pt x="56" y="37"/>
                    </a:lnTo>
                    <a:lnTo>
                      <a:pt x="69" y="27"/>
                    </a:lnTo>
                    <a:lnTo>
                      <a:pt x="83" y="20"/>
                    </a:lnTo>
                    <a:lnTo>
                      <a:pt x="96" y="12"/>
                    </a:lnTo>
                    <a:lnTo>
                      <a:pt x="110" y="8"/>
                    </a:lnTo>
                    <a:lnTo>
                      <a:pt x="125" y="4"/>
                    </a:lnTo>
                    <a:lnTo>
                      <a:pt x="142" y="2"/>
                    </a:lnTo>
                    <a:lnTo>
                      <a:pt x="158" y="0"/>
                    </a:lnTo>
                    <a:lnTo>
                      <a:pt x="158" y="0"/>
                    </a:lnTo>
                    <a:lnTo>
                      <a:pt x="175" y="2"/>
                    </a:lnTo>
                    <a:lnTo>
                      <a:pt x="190" y="4"/>
                    </a:lnTo>
                    <a:lnTo>
                      <a:pt x="204" y="8"/>
                    </a:lnTo>
                    <a:lnTo>
                      <a:pt x="219" y="12"/>
                    </a:lnTo>
                    <a:lnTo>
                      <a:pt x="233" y="20"/>
                    </a:lnTo>
                    <a:lnTo>
                      <a:pt x="246" y="27"/>
                    </a:lnTo>
                    <a:lnTo>
                      <a:pt x="258" y="37"/>
                    </a:lnTo>
                    <a:lnTo>
                      <a:pt x="271" y="47"/>
                    </a:lnTo>
                    <a:lnTo>
                      <a:pt x="279" y="58"/>
                    </a:lnTo>
                    <a:lnTo>
                      <a:pt x="290" y="70"/>
                    </a:lnTo>
                    <a:lnTo>
                      <a:pt x="298" y="83"/>
                    </a:lnTo>
                    <a:lnTo>
                      <a:pt x="304" y="97"/>
                    </a:lnTo>
                    <a:lnTo>
                      <a:pt x="308" y="112"/>
                    </a:lnTo>
                    <a:lnTo>
                      <a:pt x="312" y="127"/>
                    </a:lnTo>
                    <a:lnTo>
                      <a:pt x="315" y="143"/>
                    </a:lnTo>
                    <a:lnTo>
                      <a:pt x="317" y="158"/>
                    </a:lnTo>
                    <a:lnTo>
                      <a:pt x="317"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4" name="Freeform 13"/>
              <p:cNvSpPr/>
              <p:nvPr/>
            </p:nvSpPr>
            <p:spPr bwMode="auto">
              <a:xfrm>
                <a:off x="4114800" y="2008188"/>
                <a:ext cx="882650" cy="762000"/>
              </a:xfrm>
              <a:custGeom>
                <a:avLst/>
                <a:gdLst>
                  <a:gd name="T0" fmla="*/ 377 w 556"/>
                  <a:gd name="T1" fmla="*/ 0 h 480"/>
                  <a:gd name="T2" fmla="*/ 277 w 556"/>
                  <a:gd name="T3" fmla="*/ 117 h 480"/>
                  <a:gd name="T4" fmla="*/ 179 w 556"/>
                  <a:gd name="T5" fmla="*/ 0 h 480"/>
                  <a:gd name="T6" fmla="*/ 179 w 556"/>
                  <a:gd name="T7" fmla="*/ 0 h 480"/>
                  <a:gd name="T8" fmla="*/ 161 w 556"/>
                  <a:gd name="T9" fmla="*/ 11 h 480"/>
                  <a:gd name="T10" fmla="*/ 142 w 556"/>
                  <a:gd name="T11" fmla="*/ 21 h 480"/>
                  <a:gd name="T12" fmla="*/ 123 w 556"/>
                  <a:gd name="T13" fmla="*/ 34 h 480"/>
                  <a:gd name="T14" fmla="*/ 106 w 556"/>
                  <a:gd name="T15" fmla="*/ 48 h 480"/>
                  <a:gd name="T16" fmla="*/ 92 w 556"/>
                  <a:gd name="T17" fmla="*/ 63 h 480"/>
                  <a:gd name="T18" fmla="*/ 77 w 556"/>
                  <a:gd name="T19" fmla="*/ 82 h 480"/>
                  <a:gd name="T20" fmla="*/ 63 w 556"/>
                  <a:gd name="T21" fmla="*/ 98 h 480"/>
                  <a:gd name="T22" fmla="*/ 50 w 556"/>
                  <a:gd name="T23" fmla="*/ 117 h 480"/>
                  <a:gd name="T24" fmla="*/ 40 w 556"/>
                  <a:gd name="T25" fmla="*/ 138 h 480"/>
                  <a:gd name="T26" fmla="*/ 29 w 556"/>
                  <a:gd name="T27" fmla="*/ 159 h 480"/>
                  <a:gd name="T28" fmla="*/ 21 w 556"/>
                  <a:gd name="T29" fmla="*/ 182 h 480"/>
                  <a:gd name="T30" fmla="*/ 15 w 556"/>
                  <a:gd name="T31" fmla="*/ 205 h 480"/>
                  <a:gd name="T32" fmla="*/ 9 w 556"/>
                  <a:gd name="T33" fmla="*/ 228 h 480"/>
                  <a:gd name="T34" fmla="*/ 4 w 556"/>
                  <a:gd name="T35" fmla="*/ 253 h 480"/>
                  <a:gd name="T36" fmla="*/ 2 w 556"/>
                  <a:gd name="T37" fmla="*/ 278 h 480"/>
                  <a:gd name="T38" fmla="*/ 0 w 556"/>
                  <a:gd name="T39" fmla="*/ 303 h 480"/>
                  <a:gd name="T40" fmla="*/ 0 w 556"/>
                  <a:gd name="T41" fmla="*/ 303 h 480"/>
                  <a:gd name="T42" fmla="*/ 2 w 556"/>
                  <a:gd name="T43" fmla="*/ 330 h 480"/>
                  <a:gd name="T44" fmla="*/ 4 w 556"/>
                  <a:gd name="T45" fmla="*/ 357 h 480"/>
                  <a:gd name="T46" fmla="*/ 4 w 556"/>
                  <a:gd name="T47" fmla="*/ 357 h 480"/>
                  <a:gd name="T48" fmla="*/ 29 w 556"/>
                  <a:gd name="T49" fmla="*/ 384 h 480"/>
                  <a:gd name="T50" fmla="*/ 57 w 556"/>
                  <a:gd name="T51" fmla="*/ 409 h 480"/>
                  <a:gd name="T52" fmla="*/ 88 w 556"/>
                  <a:gd name="T53" fmla="*/ 430 h 480"/>
                  <a:gd name="T54" fmla="*/ 121 w 556"/>
                  <a:gd name="T55" fmla="*/ 446 h 480"/>
                  <a:gd name="T56" fmla="*/ 156 w 556"/>
                  <a:gd name="T57" fmla="*/ 461 h 480"/>
                  <a:gd name="T58" fmla="*/ 196 w 556"/>
                  <a:gd name="T59" fmla="*/ 471 h 480"/>
                  <a:gd name="T60" fmla="*/ 236 w 556"/>
                  <a:gd name="T61" fmla="*/ 478 h 480"/>
                  <a:gd name="T62" fmla="*/ 279 w 556"/>
                  <a:gd name="T63" fmla="*/ 480 h 480"/>
                  <a:gd name="T64" fmla="*/ 279 w 556"/>
                  <a:gd name="T65" fmla="*/ 480 h 480"/>
                  <a:gd name="T66" fmla="*/ 321 w 556"/>
                  <a:gd name="T67" fmla="*/ 478 h 480"/>
                  <a:gd name="T68" fmla="*/ 361 w 556"/>
                  <a:gd name="T69" fmla="*/ 471 h 480"/>
                  <a:gd name="T70" fmla="*/ 400 w 556"/>
                  <a:gd name="T71" fmla="*/ 461 h 480"/>
                  <a:gd name="T72" fmla="*/ 436 w 556"/>
                  <a:gd name="T73" fmla="*/ 446 h 480"/>
                  <a:gd name="T74" fmla="*/ 471 w 556"/>
                  <a:gd name="T75" fmla="*/ 430 h 480"/>
                  <a:gd name="T76" fmla="*/ 500 w 556"/>
                  <a:gd name="T77" fmla="*/ 409 h 480"/>
                  <a:gd name="T78" fmla="*/ 529 w 556"/>
                  <a:gd name="T79" fmla="*/ 384 h 480"/>
                  <a:gd name="T80" fmla="*/ 552 w 556"/>
                  <a:gd name="T81" fmla="*/ 357 h 480"/>
                  <a:gd name="T82" fmla="*/ 552 w 556"/>
                  <a:gd name="T83" fmla="*/ 357 h 480"/>
                  <a:gd name="T84" fmla="*/ 556 w 556"/>
                  <a:gd name="T85" fmla="*/ 330 h 480"/>
                  <a:gd name="T86" fmla="*/ 556 w 556"/>
                  <a:gd name="T87" fmla="*/ 303 h 480"/>
                  <a:gd name="T88" fmla="*/ 556 w 556"/>
                  <a:gd name="T89" fmla="*/ 303 h 480"/>
                  <a:gd name="T90" fmla="*/ 556 w 556"/>
                  <a:gd name="T91" fmla="*/ 278 h 480"/>
                  <a:gd name="T92" fmla="*/ 552 w 556"/>
                  <a:gd name="T93" fmla="*/ 253 h 480"/>
                  <a:gd name="T94" fmla="*/ 548 w 556"/>
                  <a:gd name="T95" fmla="*/ 228 h 480"/>
                  <a:gd name="T96" fmla="*/ 544 w 556"/>
                  <a:gd name="T97" fmla="*/ 203 h 480"/>
                  <a:gd name="T98" fmla="*/ 536 w 556"/>
                  <a:gd name="T99" fmla="*/ 180 h 480"/>
                  <a:gd name="T100" fmla="*/ 527 w 556"/>
                  <a:gd name="T101" fmla="*/ 159 h 480"/>
                  <a:gd name="T102" fmla="*/ 517 w 556"/>
                  <a:gd name="T103" fmla="*/ 138 h 480"/>
                  <a:gd name="T104" fmla="*/ 506 w 556"/>
                  <a:gd name="T105" fmla="*/ 117 h 480"/>
                  <a:gd name="T106" fmla="*/ 494 w 556"/>
                  <a:gd name="T107" fmla="*/ 98 h 480"/>
                  <a:gd name="T108" fmla="*/ 479 w 556"/>
                  <a:gd name="T109" fmla="*/ 80 h 480"/>
                  <a:gd name="T110" fmla="*/ 465 w 556"/>
                  <a:gd name="T111" fmla="*/ 63 h 480"/>
                  <a:gd name="T112" fmla="*/ 450 w 556"/>
                  <a:gd name="T113" fmla="*/ 48 h 480"/>
                  <a:gd name="T114" fmla="*/ 434 w 556"/>
                  <a:gd name="T115" fmla="*/ 34 h 480"/>
                  <a:gd name="T116" fmla="*/ 415 w 556"/>
                  <a:gd name="T117" fmla="*/ 21 h 480"/>
                  <a:gd name="T118" fmla="*/ 396 w 556"/>
                  <a:gd name="T119" fmla="*/ 11 h 480"/>
                  <a:gd name="T120" fmla="*/ 377 w 556"/>
                  <a:gd name="T121" fmla="*/ 0 h 480"/>
                  <a:gd name="T122" fmla="*/ 377 w 556"/>
                  <a:gd name="T1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6" h="480">
                    <a:moveTo>
                      <a:pt x="377" y="0"/>
                    </a:moveTo>
                    <a:lnTo>
                      <a:pt x="277" y="117"/>
                    </a:lnTo>
                    <a:lnTo>
                      <a:pt x="179" y="0"/>
                    </a:lnTo>
                    <a:lnTo>
                      <a:pt x="179" y="0"/>
                    </a:lnTo>
                    <a:lnTo>
                      <a:pt x="161" y="11"/>
                    </a:lnTo>
                    <a:lnTo>
                      <a:pt x="142" y="21"/>
                    </a:lnTo>
                    <a:lnTo>
                      <a:pt x="123" y="34"/>
                    </a:lnTo>
                    <a:lnTo>
                      <a:pt x="106" y="48"/>
                    </a:lnTo>
                    <a:lnTo>
                      <a:pt x="92" y="63"/>
                    </a:lnTo>
                    <a:lnTo>
                      <a:pt x="77" y="82"/>
                    </a:lnTo>
                    <a:lnTo>
                      <a:pt x="63" y="98"/>
                    </a:lnTo>
                    <a:lnTo>
                      <a:pt x="50" y="117"/>
                    </a:lnTo>
                    <a:lnTo>
                      <a:pt x="40" y="138"/>
                    </a:lnTo>
                    <a:lnTo>
                      <a:pt x="29" y="159"/>
                    </a:lnTo>
                    <a:lnTo>
                      <a:pt x="21" y="182"/>
                    </a:lnTo>
                    <a:lnTo>
                      <a:pt x="15" y="205"/>
                    </a:lnTo>
                    <a:lnTo>
                      <a:pt x="9" y="228"/>
                    </a:lnTo>
                    <a:lnTo>
                      <a:pt x="4" y="253"/>
                    </a:lnTo>
                    <a:lnTo>
                      <a:pt x="2" y="278"/>
                    </a:lnTo>
                    <a:lnTo>
                      <a:pt x="0" y="303"/>
                    </a:lnTo>
                    <a:lnTo>
                      <a:pt x="0" y="303"/>
                    </a:lnTo>
                    <a:lnTo>
                      <a:pt x="2" y="330"/>
                    </a:lnTo>
                    <a:lnTo>
                      <a:pt x="4" y="357"/>
                    </a:lnTo>
                    <a:lnTo>
                      <a:pt x="4" y="357"/>
                    </a:lnTo>
                    <a:lnTo>
                      <a:pt x="29" y="384"/>
                    </a:lnTo>
                    <a:lnTo>
                      <a:pt x="57" y="409"/>
                    </a:lnTo>
                    <a:lnTo>
                      <a:pt x="88" y="430"/>
                    </a:lnTo>
                    <a:lnTo>
                      <a:pt x="121" y="446"/>
                    </a:lnTo>
                    <a:lnTo>
                      <a:pt x="156" y="461"/>
                    </a:lnTo>
                    <a:lnTo>
                      <a:pt x="196" y="471"/>
                    </a:lnTo>
                    <a:lnTo>
                      <a:pt x="236" y="478"/>
                    </a:lnTo>
                    <a:lnTo>
                      <a:pt x="279" y="480"/>
                    </a:lnTo>
                    <a:lnTo>
                      <a:pt x="279" y="480"/>
                    </a:lnTo>
                    <a:lnTo>
                      <a:pt x="321" y="478"/>
                    </a:lnTo>
                    <a:lnTo>
                      <a:pt x="361" y="471"/>
                    </a:lnTo>
                    <a:lnTo>
                      <a:pt x="400" y="461"/>
                    </a:lnTo>
                    <a:lnTo>
                      <a:pt x="436" y="446"/>
                    </a:lnTo>
                    <a:lnTo>
                      <a:pt x="471" y="430"/>
                    </a:lnTo>
                    <a:lnTo>
                      <a:pt x="500" y="409"/>
                    </a:lnTo>
                    <a:lnTo>
                      <a:pt x="529" y="384"/>
                    </a:lnTo>
                    <a:lnTo>
                      <a:pt x="552" y="357"/>
                    </a:lnTo>
                    <a:lnTo>
                      <a:pt x="552" y="357"/>
                    </a:lnTo>
                    <a:lnTo>
                      <a:pt x="556" y="330"/>
                    </a:lnTo>
                    <a:lnTo>
                      <a:pt x="556" y="303"/>
                    </a:lnTo>
                    <a:lnTo>
                      <a:pt x="556" y="303"/>
                    </a:lnTo>
                    <a:lnTo>
                      <a:pt x="556" y="278"/>
                    </a:lnTo>
                    <a:lnTo>
                      <a:pt x="552" y="253"/>
                    </a:lnTo>
                    <a:lnTo>
                      <a:pt x="548" y="228"/>
                    </a:lnTo>
                    <a:lnTo>
                      <a:pt x="544" y="203"/>
                    </a:lnTo>
                    <a:lnTo>
                      <a:pt x="536" y="180"/>
                    </a:lnTo>
                    <a:lnTo>
                      <a:pt x="527" y="159"/>
                    </a:lnTo>
                    <a:lnTo>
                      <a:pt x="517" y="138"/>
                    </a:lnTo>
                    <a:lnTo>
                      <a:pt x="506" y="117"/>
                    </a:lnTo>
                    <a:lnTo>
                      <a:pt x="494" y="98"/>
                    </a:lnTo>
                    <a:lnTo>
                      <a:pt x="479" y="80"/>
                    </a:lnTo>
                    <a:lnTo>
                      <a:pt x="465" y="63"/>
                    </a:lnTo>
                    <a:lnTo>
                      <a:pt x="450" y="48"/>
                    </a:lnTo>
                    <a:lnTo>
                      <a:pt x="434" y="34"/>
                    </a:lnTo>
                    <a:lnTo>
                      <a:pt x="415" y="21"/>
                    </a:lnTo>
                    <a:lnTo>
                      <a:pt x="396" y="11"/>
                    </a:lnTo>
                    <a:lnTo>
                      <a:pt x="377" y="0"/>
                    </a:lnTo>
                    <a:lnTo>
                      <a:pt x="3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5" name="Freeform 14"/>
              <p:cNvSpPr/>
              <p:nvPr/>
            </p:nvSpPr>
            <p:spPr bwMode="auto">
              <a:xfrm>
                <a:off x="4789488" y="1296988"/>
                <a:ext cx="457200" cy="463550"/>
              </a:xfrm>
              <a:custGeom>
                <a:avLst/>
                <a:gdLst>
                  <a:gd name="T0" fmla="*/ 140 w 288"/>
                  <a:gd name="T1" fmla="*/ 0 h 292"/>
                  <a:gd name="T2" fmla="*/ 140 w 288"/>
                  <a:gd name="T3" fmla="*/ 0 h 292"/>
                  <a:gd name="T4" fmla="*/ 115 w 288"/>
                  <a:gd name="T5" fmla="*/ 3 h 292"/>
                  <a:gd name="T6" fmla="*/ 92 w 288"/>
                  <a:gd name="T7" fmla="*/ 7 h 292"/>
                  <a:gd name="T8" fmla="*/ 71 w 288"/>
                  <a:gd name="T9" fmla="*/ 17 h 292"/>
                  <a:gd name="T10" fmla="*/ 50 w 288"/>
                  <a:gd name="T11" fmla="*/ 30 h 292"/>
                  <a:gd name="T12" fmla="*/ 34 w 288"/>
                  <a:gd name="T13" fmla="*/ 46 h 292"/>
                  <a:gd name="T14" fmla="*/ 19 w 288"/>
                  <a:gd name="T15" fmla="*/ 65 h 292"/>
                  <a:gd name="T16" fmla="*/ 9 w 288"/>
                  <a:gd name="T17" fmla="*/ 86 h 292"/>
                  <a:gd name="T18" fmla="*/ 0 w 288"/>
                  <a:gd name="T19" fmla="*/ 109 h 292"/>
                  <a:gd name="T20" fmla="*/ 0 w 288"/>
                  <a:gd name="T21" fmla="*/ 109 h 292"/>
                  <a:gd name="T22" fmla="*/ 15 w 288"/>
                  <a:gd name="T23" fmla="*/ 123 h 292"/>
                  <a:gd name="T24" fmla="*/ 27 w 288"/>
                  <a:gd name="T25" fmla="*/ 140 h 292"/>
                  <a:gd name="T26" fmla="*/ 38 w 288"/>
                  <a:gd name="T27" fmla="*/ 159 h 292"/>
                  <a:gd name="T28" fmla="*/ 48 w 288"/>
                  <a:gd name="T29" fmla="*/ 178 h 292"/>
                  <a:gd name="T30" fmla="*/ 54 w 288"/>
                  <a:gd name="T31" fmla="*/ 196 h 292"/>
                  <a:gd name="T32" fmla="*/ 61 w 288"/>
                  <a:gd name="T33" fmla="*/ 217 h 292"/>
                  <a:gd name="T34" fmla="*/ 65 w 288"/>
                  <a:gd name="T35" fmla="*/ 240 h 292"/>
                  <a:gd name="T36" fmla="*/ 65 w 288"/>
                  <a:gd name="T37" fmla="*/ 261 h 292"/>
                  <a:gd name="T38" fmla="*/ 65 w 288"/>
                  <a:gd name="T39" fmla="*/ 261 h 292"/>
                  <a:gd name="T40" fmla="*/ 65 w 288"/>
                  <a:gd name="T41" fmla="*/ 271 h 292"/>
                  <a:gd name="T42" fmla="*/ 65 w 288"/>
                  <a:gd name="T43" fmla="*/ 271 h 292"/>
                  <a:gd name="T44" fmla="*/ 81 w 288"/>
                  <a:gd name="T45" fmla="*/ 280 h 292"/>
                  <a:gd name="T46" fmla="*/ 100 w 288"/>
                  <a:gd name="T47" fmla="*/ 286 h 292"/>
                  <a:gd name="T48" fmla="*/ 119 w 288"/>
                  <a:gd name="T49" fmla="*/ 290 h 292"/>
                  <a:gd name="T50" fmla="*/ 140 w 288"/>
                  <a:gd name="T51" fmla="*/ 292 h 292"/>
                  <a:gd name="T52" fmla="*/ 140 w 288"/>
                  <a:gd name="T53" fmla="*/ 292 h 292"/>
                  <a:gd name="T54" fmla="*/ 154 w 288"/>
                  <a:gd name="T55" fmla="*/ 292 h 292"/>
                  <a:gd name="T56" fmla="*/ 169 w 288"/>
                  <a:gd name="T57" fmla="*/ 290 h 292"/>
                  <a:gd name="T58" fmla="*/ 184 w 288"/>
                  <a:gd name="T59" fmla="*/ 286 h 292"/>
                  <a:gd name="T60" fmla="*/ 198 w 288"/>
                  <a:gd name="T61" fmla="*/ 282 h 292"/>
                  <a:gd name="T62" fmla="*/ 211 w 288"/>
                  <a:gd name="T63" fmla="*/ 275 h 292"/>
                  <a:gd name="T64" fmla="*/ 223 w 288"/>
                  <a:gd name="T65" fmla="*/ 267 h 292"/>
                  <a:gd name="T66" fmla="*/ 234 w 288"/>
                  <a:gd name="T67" fmla="*/ 259 h 292"/>
                  <a:gd name="T68" fmla="*/ 244 w 288"/>
                  <a:gd name="T69" fmla="*/ 250 h 292"/>
                  <a:gd name="T70" fmla="*/ 254 w 288"/>
                  <a:gd name="T71" fmla="*/ 240 h 292"/>
                  <a:gd name="T72" fmla="*/ 263 w 288"/>
                  <a:gd name="T73" fmla="*/ 228 h 292"/>
                  <a:gd name="T74" fmla="*/ 269 w 288"/>
                  <a:gd name="T75" fmla="*/ 215 h 292"/>
                  <a:gd name="T76" fmla="*/ 275 w 288"/>
                  <a:gd name="T77" fmla="*/ 203 h 292"/>
                  <a:gd name="T78" fmla="*/ 279 w 288"/>
                  <a:gd name="T79" fmla="*/ 190 h 292"/>
                  <a:gd name="T80" fmla="*/ 284 w 288"/>
                  <a:gd name="T81" fmla="*/ 175 h 292"/>
                  <a:gd name="T82" fmla="*/ 286 w 288"/>
                  <a:gd name="T83" fmla="*/ 161 h 292"/>
                  <a:gd name="T84" fmla="*/ 288 w 288"/>
                  <a:gd name="T85" fmla="*/ 146 h 292"/>
                  <a:gd name="T86" fmla="*/ 288 w 288"/>
                  <a:gd name="T87" fmla="*/ 146 h 292"/>
                  <a:gd name="T88" fmla="*/ 286 w 288"/>
                  <a:gd name="T89" fmla="*/ 132 h 292"/>
                  <a:gd name="T90" fmla="*/ 284 w 288"/>
                  <a:gd name="T91" fmla="*/ 117 h 292"/>
                  <a:gd name="T92" fmla="*/ 279 w 288"/>
                  <a:gd name="T93" fmla="*/ 103 h 292"/>
                  <a:gd name="T94" fmla="*/ 275 w 288"/>
                  <a:gd name="T95" fmla="*/ 90 h 292"/>
                  <a:gd name="T96" fmla="*/ 269 w 288"/>
                  <a:gd name="T97" fmla="*/ 75 h 292"/>
                  <a:gd name="T98" fmla="*/ 263 w 288"/>
                  <a:gd name="T99" fmla="*/ 65 h 292"/>
                  <a:gd name="T100" fmla="*/ 254 w 288"/>
                  <a:gd name="T101" fmla="*/ 53 h 292"/>
                  <a:gd name="T102" fmla="*/ 244 w 288"/>
                  <a:gd name="T103" fmla="*/ 42 h 292"/>
                  <a:gd name="T104" fmla="*/ 234 w 288"/>
                  <a:gd name="T105" fmla="*/ 34 h 292"/>
                  <a:gd name="T106" fmla="*/ 223 w 288"/>
                  <a:gd name="T107" fmla="*/ 25 h 292"/>
                  <a:gd name="T108" fmla="*/ 211 w 288"/>
                  <a:gd name="T109" fmla="*/ 17 h 292"/>
                  <a:gd name="T110" fmla="*/ 198 w 288"/>
                  <a:gd name="T111" fmla="*/ 11 h 292"/>
                  <a:gd name="T112" fmla="*/ 184 w 288"/>
                  <a:gd name="T113" fmla="*/ 7 h 292"/>
                  <a:gd name="T114" fmla="*/ 169 w 288"/>
                  <a:gd name="T115" fmla="*/ 3 h 292"/>
                  <a:gd name="T116" fmla="*/ 154 w 288"/>
                  <a:gd name="T117" fmla="*/ 0 h 292"/>
                  <a:gd name="T118" fmla="*/ 140 w 288"/>
                  <a:gd name="T119" fmla="*/ 0 h 292"/>
                  <a:gd name="T120" fmla="*/ 140 w 288"/>
                  <a:gd name="T1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 h="292">
                    <a:moveTo>
                      <a:pt x="140" y="0"/>
                    </a:moveTo>
                    <a:lnTo>
                      <a:pt x="140" y="0"/>
                    </a:lnTo>
                    <a:lnTo>
                      <a:pt x="115" y="3"/>
                    </a:lnTo>
                    <a:lnTo>
                      <a:pt x="92" y="7"/>
                    </a:lnTo>
                    <a:lnTo>
                      <a:pt x="71" y="17"/>
                    </a:lnTo>
                    <a:lnTo>
                      <a:pt x="50" y="30"/>
                    </a:lnTo>
                    <a:lnTo>
                      <a:pt x="34" y="46"/>
                    </a:lnTo>
                    <a:lnTo>
                      <a:pt x="19" y="65"/>
                    </a:lnTo>
                    <a:lnTo>
                      <a:pt x="9" y="86"/>
                    </a:lnTo>
                    <a:lnTo>
                      <a:pt x="0" y="109"/>
                    </a:lnTo>
                    <a:lnTo>
                      <a:pt x="0" y="109"/>
                    </a:lnTo>
                    <a:lnTo>
                      <a:pt x="15" y="123"/>
                    </a:lnTo>
                    <a:lnTo>
                      <a:pt x="27" y="140"/>
                    </a:lnTo>
                    <a:lnTo>
                      <a:pt x="38" y="159"/>
                    </a:lnTo>
                    <a:lnTo>
                      <a:pt x="48" y="178"/>
                    </a:lnTo>
                    <a:lnTo>
                      <a:pt x="54" y="196"/>
                    </a:lnTo>
                    <a:lnTo>
                      <a:pt x="61" y="217"/>
                    </a:lnTo>
                    <a:lnTo>
                      <a:pt x="65" y="240"/>
                    </a:lnTo>
                    <a:lnTo>
                      <a:pt x="65" y="261"/>
                    </a:lnTo>
                    <a:lnTo>
                      <a:pt x="65" y="261"/>
                    </a:lnTo>
                    <a:lnTo>
                      <a:pt x="65" y="271"/>
                    </a:lnTo>
                    <a:lnTo>
                      <a:pt x="65" y="271"/>
                    </a:lnTo>
                    <a:lnTo>
                      <a:pt x="81" y="280"/>
                    </a:lnTo>
                    <a:lnTo>
                      <a:pt x="100" y="286"/>
                    </a:lnTo>
                    <a:lnTo>
                      <a:pt x="119" y="290"/>
                    </a:lnTo>
                    <a:lnTo>
                      <a:pt x="140" y="292"/>
                    </a:lnTo>
                    <a:lnTo>
                      <a:pt x="140" y="292"/>
                    </a:lnTo>
                    <a:lnTo>
                      <a:pt x="154" y="292"/>
                    </a:lnTo>
                    <a:lnTo>
                      <a:pt x="169" y="290"/>
                    </a:lnTo>
                    <a:lnTo>
                      <a:pt x="184" y="286"/>
                    </a:lnTo>
                    <a:lnTo>
                      <a:pt x="198" y="282"/>
                    </a:lnTo>
                    <a:lnTo>
                      <a:pt x="211" y="275"/>
                    </a:lnTo>
                    <a:lnTo>
                      <a:pt x="223" y="267"/>
                    </a:lnTo>
                    <a:lnTo>
                      <a:pt x="234" y="259"/>
                    </a:lnTo>
                    <a:lnTo>
                      <a:pt x="244" y="250"/>
                    </a:lnTo>
                    <a:lnTo>
                      <a:pt x="254" y="240"/>
                    </a:lnTo>
                    <a:lnTo>
                      <a:pt x="263" y="228"/>
                    </a:lnTo>
                    <a:lnTo>
                      <a:pt x="269" y="215"/>
                    </a:lnTo>
                    <a:lnTo>
                      <a:pt x="275" y="203"/>
                    </a:lnTo>
                    <a:lnTo>
                      <a:pt x="279" y="190"/>
                    </a:lnTo>
                    <a:lnTo>
                      <a:pt x="284" y="175"/>
                    </a:lnTo>
                    <a:lnTo>
                      <a:pt x="286" y="161"/>
                    </a:lnTo>
                    <a:lnTo>
                      <a:pt x="288" y="146"/>
                    </a:lnTo>
                    <a:lnTo>
                      <a:pt x="288" y="146"/>
                    </a:lnTo>
                    <a:lnTo>
                      <a:pt x="286" y="132"/>
                    </a:lnTo>
                    <a:lnTo>
                      <a:pt x="284" y="117"/>
                    </a:lnTo>
                    <a:lnTo>
                      <a:pt x="279" y="103"/>
                    </a:lnTo>
                    <a:lnTo>
                      <a:pt x="275" y="90"/>
                    </a:lnTo>
                    <a:lnTo>
                      <a:pt x="269" y="75"/>
                    </a:lnTo>
                    <a:lnTo>
                      <a:pt x="263" y="65"/>
                    </a:lnTo>
                    <a:lnTo>
                      <a:pt x="254" y="53"/>
                    </a:lnTo>
                    <a:lnTo>
                      <a:pt x="244" y="42"/>
                    </a:lnTo>
                    <a:lnTo>
                      <a:pt x="234" y="34"/>
                    </a:lnTo>
                    <a:lnTo>
                      <a:pt x="223" y="25"/>
                    </a:lnTo>
                    <a:lnTo>
                      <a:pt x="211" y="17"/>
                    </a:lnTo>
                    <a:lnTo>
                      <a:pt x="198" y="11"/>
                    </a:lnTo>
                    <a:lnTo>
                      <a:pt x="184" y="7"/>
                    </a:lnTo>
                    <a:lnTo>
                      <a:pt x="169" y="3"/>
                    </a:lnTo>
                    <a:lnTo>
                      <a:pt x="154" y="0"/>
                    </a:lnTo>
                    <a:lnTo>
                      <a:pt x="140" y="0"/>
                    </a:lnTo>
                    <a:lnTo>
                      <a:pt x="1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6" name="Freeform 15"/>
              <p:cNvSpPr/>
              <p:nvPr/>
            </p:nvSpPr>
            <p:spPr bwMode="auto">
              <a:xfrm>
                <a:off x="3848100" y="1296988"/>
                <a:ext cx="458787" cy="463550"/>
              </a:xfrm>
              <a:custGeom>
                <a:avLst/>
                <a:gdLst>
                  <a:gd name="T0" fmla="*/ 231 w 289"/>
                  <a:gd name="T1" fmla="*/ 261 h 292"/>
                  <a:gd name="T2" fmla="*/ 231 w 289"/>
                  <a:gd name="T3" fmla="*/ 261 h 292"/>
                  <a:gd name="T4" fmla="*/ 233 w 289"/>
                  <a:gd name="T5" fmla="*/ 240 h 292"/>
                  <a:gd name="T6" fmla="*/ 235 w 289"/>
                  <a:gd name="T7" fmla="*/ 221 h 292"/>
                  <a:gd name="T8" fmla="*/ 241 w 289"/>
                  <a:gd name="T9" fmla="*/ 200 h 292"/>
                  <a:gd name="T10" fmla="*/ 247 w 289"/>
                  <a:gd name="T11" fmla="*/ 182 h 292"/>
                  <a:gd name="T12" fmla="*/ 256 w 289"/>
                  <a:gd name="T13" fmla="*/ 163 h 292"/>
                  <a:gd name="T14" fmla="*/ 266 w 289"/>
                  <a:gd name="T15" fmla="*/ 146 h 292"/>
                  <a:gd name="T16" fmla="*/ 277 w 289"/>
                  <a:gd name="T17" fmla="*/ 132 h 292"/>
                  <a:gd name="T18" fmla="*/ 289 w 289"/>
                  <a:gd name="T19" fmla="*/ 115 h 292"/>
                  <a:gd name="T20" fmla="*/ 289 w 289"/>
                  <a:gd name="T21" fmla="*/ 115 h 292"/>
                  <a:gd name="T22" fmla="*/ 283 w 289"/>
                  <a:gd name="T23" fmla="*/ 92 h 292"/>
                  <a:gd name="T24" fmla="*/ 272 w 289"/>
                  <a:gd name="T25" fmla="*/ 69 h 292"/>
                  <a:gd name="T26" fmla="*/ 258 w 289"/>
                  <a:gd name="T27" fmla="*/ 50 h 292"/>
                  <a:gd name="T28" fmla="*/ 239 w 289"/>
                  <a:gd name="T29" fmla="*/ 34 h 292"/>
                  <a:gd name="T30" fmla="*/ 218 w 289"/>
                  <a:gd name="T31" fmla="*/ 19 h 292"/>
                  <a:gd name="T32" fmla="*/ 197 w 289"/>
                  <a:gd name="T33" fmla="*/ 9 h 292"/>
                  <a:gd name="T34" fmla="*/ 172 w 289"/>
                  <a:gd name="T35" fmla="*/ 3 h 292"/>
                  <a:gd name="T36" fmla="*/ 147 w 289"/>
                  <a:gd name="T37" fmla="*/ 0 h 292"/>
                  <a:gd name="T38" fmla="*/ 147 w 289"/>
                  <a:gd name="T39" fmla="*/ 0 h 292"/>
                  <a:gd name="T40" fmla="*/ 131 w 289"/>
                  <a:gd name="T41" fmla="*/ 0 h 292"/>
                  <a:gd name="T42" fmla="*/ 116 w 289"/>
                  <a:gd name="T43" fmla="*/ 3 h 292"/>
                  <a:gd name="T44" fmla="*/ 104 w 289"/>
                  <a:gd name="T45" fmla="*/ 7 h 292"/>
                  <a:gd name="T46" fmla="*/ 89 w 289"/>
                  <a:gd name="T47" fmla="*/ 11 h 292"/>
                  <a:gd name="T48" fmla="*/ 77 w 289"/>
                  <a:gd name="T49" fmla="*/ 17 h 292"/>
                  <a:gd name="T50" fmla="*/ 64 w 289"/>
                  <a:gd name="T51" fmla="*/ 25 h 292"/>
                  <a:gd name="T52" fmla="*/ 54 w 289"/>
                  <a:gd name="T53" fmla="*/ 34 h 292"/>
                  <a:gd name="T54" fmla="*/ 43 w 289"/>
                  <a:gd name="T55" fmla="*/ 42 h 292"/>
                  <a:gd name="T56" fmla="*/ 33 w 289"/>
                  <a:gd name="T57" fmla="*/ 53 h 292"/>
                  <a:gd name="T58" fmla="*/ 25 w 289"/>
                  <a:gd name="T59" fmla="*/ 65 h 292"/>
                  <a:gd name="T60" fmla="*/ 18 w 289"/>
                  <a:gd name="T61" fmla="*/ 75 h 292"/>
                  <a:gd name="T62" fmla="*/ 12 w 289"/>
                  <a:gd name="T63" fmla="*/ 90 h 292"/>
                  <a:gd name="T64" fmla="*/ 6 w 289"/>
                  <a:gd name="T65" fmla="*/ 103 h 292"/>
                  <a:gd name="T66" fmla="*/ 4 w 289"/>
                  <a:gd name="T67" fmla="*/ 117 h 292"/>
                  <a:gd name="T68" fmla="*/ 2 w 289"/>
                  <a:gd name="T69" fmla="*/ 132 h 292"/>
                  <a:gd name="T70" fmla="*/ 0 w 289"/>
                  <a:gd name="T71" fmla="*/ 146 h 292"/>
                  <a:gd name="T72" fmla="*/ 0 w 289"/>
                  <a:gd name="T73" fmla="*/ 146 h 292"/>
                  <a:gd name="T74" fmla="*/ 2 w 289"/>
                  <a:gd name="T75" fmla="*/ 161 h 292"/>
                  <a:gd name="T76" fmla="*/ 4 w 289"/>
                  <a:gd name="T77" fmla="*/ 175 h 292"/>
                  <a:gd name="T78" fmla="*/ 6 w 289"/>
                  <a:gd name="T79" fmla="*/ 190 h 292"/>
                  <a:gd name="T80" fmla="*/ 12 w 289"/>
                  <a:gd name="T81" fmla="*/ 203 h 292"/>
                  <a:gd name="T82" fmla="*/ 18 w 289"/>
                  <a:gd name="T83" fmla="*/ 215 h 292"/>
                  <a:gd name="T84" fmla="*/ 25 w 289"/>
                  <a:gd name="T85" fmla="*/ 228 h 292"/>
                  <a:gd name="T86" fmla="*/ 33 w 289"/>
                  <a:gd name="T87" fmla="*/ 240 h 292"/>
                  <a:gd name="T88" fmla="*/ 43 w 289"/>
                  <a:gd name="T89" fmla="*/ 250 h 292"/>
                  <a:gd name="T90" fmla="*/ 54 w 289"/>
                  <a:gd name="T91" fmla="*/ 259 h 292"/>
                  <a:gd name="T92" fmla="*/ 64 w 289"/>
                  <a:gd name="T93" fmla="*/ 267 h 292"/>
                  <a:gd name="T94" fmla="*/ 77 w 289"/>
                  <a:gd name="T95" fmla="*/ 275 h 292"/>
                  <a:gd name="T96" fmla="*/ 89 w 289"/>
                  <a:gd name="T97" fmla="*/ 282 h 292"/>
                  <a:gd name="T98" fmla="*/ 104 w 289"/>
                  <a:gd name="T99" fmla="*/ 286 h 292"/>
                  <a:gd name="T100" fmla="*/ 116 w 289"/>
                  <a:gd name="T101" fmla="*/ 290 h 292"/>
                  <a:gd name="T102" fmla="*/ 131 w 289"/>
                  <a:gd name="T103" fmla="*/ 292 h 292"/>
                  <a:gd name="T104" fmla="*/ 147 w 289"/>
                  <a:gd name="T105" fmla="*/ 292 h 292"/>
                  <a:gd name="T106" fmla="*/ 147 w 289"/>
                  <a:gd name="T107" fmla="*/ 292 h 292"/>
                  <a:gd name="T108" fmla="*/ 170 w 289"/>
                  <a:gd name="T109" fmla="*/ 290 h 292"/>
                  <a:gd name="T110" fmla="*/ 191 w 289"/>
                  <a:gd name="T111" fmla="*/ 286 h 292"/>
                  <a:gd name="T112" fmla="*/ 212 w 289"/>
                  <a:gd name="T113" fmla="*/ 275 h 292"/>
                  <a:gd name="T114" fmla="*/ 233 w 289"/>
                  <a:gd name="T115" fmla="*/ 265 h 292"/>
                  <a:gd name="T116" fmla="*/ 233 w 289"/>
                  <a:gd name="T117" fmla="*/ 265 h 292"/>
                  <a:gd name="T118" fmla="*/ 231 w 289"/>
                  <a:gd name="T119" fmla="*/ 261 h 292"/>
                  <a:gd name="T120" fmla="*/ 231 w 289"/>
                  <a:gd name="T121" fmla="*/ 26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 h="292">
                    <a:moveTo>
                      <a:pt x="231" y="261"/>
                    </a:moveTo>
                    <a:lnTo>
                      <a:pt x="231" y="261"/>
                    </a:lnTo>
                    <a:lnTo>
                      <a:pt x="233" y="240"/>
                    </a:lnTo>
                    <a:lnTo>
                      <a:pt x="235" y="221"/>
                    </a:lnTo>
                    <a:lnTo>
                      <a:pt x="241" y="200"/>
                    </a:lnTo>
                    <a:lnTo>
                      <a:pt x="247" y="182"/>
                    </a:lnTo>
                    <a:lnTo>
                      <a:pt x="256" y="163"/>
                    </a:lnTo>
                    <a:lnTo>
                      <a:pt x="266" y="146"/>
                    </a:lnTo>
                    <a:lnTo>
                      <a:pt x="277" y="132"/>
                    </a:lnTo>
                    <a:lnTo>
                      <a:pt x="289" y="115"/>
                    </a:lnTo>
                    <a:lnTo>
                      <a:pt x="289" y="115"/>
                    </a:lnTo>
                    <a:lnTo>
                      <a:pt x="283" y="92"/>
                    </a:lnTo>
                    <a:lnTo>
                      <a:pt x="272" y="69"/>
                    </a:lnTo>
                    <a:lnTo>
                      <a:pt x="258" y="50"/>
                    </a:lnTo>
                    <a:lnTo>
                      <a:pt x="239" y="34"/>
                    </a:lnTo>
                    <a:lnTo>
                      <a:pt x="218" y="19"/>
                    </a:lnTo>
                    <a:lnTo>
                      <a:pt x="197" y="9"/>
                    </a:lnTo>
                    <a:lnTo>
                      <a:pt x="172" y="3"/>
                    </a:lnTo>
                    <a:lnTo>
                      <a:pt x="147" y="0"/>
                    </a:lnTo>
                    <a:lnTo>
                      <a:pt x="147" y="0"/>
                    </a:lnTo>
                    <a:lnTo>
                      <a:pt x="131" y="0"/>
                    </a:lnTo>
                    <a:lnTo>
                      <a:pt x="116" y="3"/>
                    </a:lnTo>
                    <a:lnTo>
                      <a:pt x="104" y="7"/>
                    </a:lnTo>
                    <a:lnTo>
                      <a:pt x="89" y="11"/>
                    </a:lnTo>
                    <a:lnTo>
                      <a:pt x="77" y="17"/>
                    </a:lnTo>
                    <a:lnTo>
                      <a:pt x="64" y="25"/>
                    </a:lnTo>
                    <a:lnTo>
                      <a:pt x="54" y="34"/>
                    </a:lnTo>
                    <a:lnTo>
                      <a:pt x="43" y="42"/>
                    </a:lnTo>
                    <a:lnTo>
                      <a:pt x="33" y="53"/>
                    </a:lnTo>
                    <a:lnTo>
                      <a:pt x="25" y="65"/>
                    </a:lnTo>
                    <a:lnTo>
                      <a:pt x="18" y="75"/>
                    </a:lnTo>
                    <a:lnTo>
                      <a:pt x="12" y="90"/>
                    </a:lnTo>
                    <a:lnTo>
                      <a:pt x="6" y="103"/>
                    </a:lnTo>
                    <a:lnTo>
                      <a:pt x="4" y="117"/>
                    </a:lnTo>
                    <a:lnTo>
                      <a:pt x="2" y="132"/>
                    </a:lnTo>
                    <a:lnTo>
                      <a:pt x="0" y="146"/>
                    </a:lnTo>
                    <a:lnTo>
                      <a:pt x="0" y="146"/>
                    </a:lnTo>
                    <a:lnTo>
                      <a:pt x="2" y="161"/>
                    </a:lnTo>
                    <a:lnTo>
                      <a:pt x="4" y="175"/>
                    </a:lnTo>
                    <a:lnTo>
                      <a:pt x="6" y="190"/>
                    </a:lnTo>
                    <a:lnTo>
                      <a:pt x="12" y="203"/>
                    </a:lnTo>
                    <a:lnTo>
                      <a:pt x="18" y="215"/>
                    </a:lnTo>
                    <a:lnTo>
                      <a:pt x="25" y="228"/>
                    </a:lnTo>
                    <a:lnTo>
                      <a:pt x="33" y="240"/>
                    </a:lnTo>
                    <a:lnTo>
                      <a:pt x="43" y="250"/>
                    </a:lnTo>
                    <a:lnTo>
                      <a:pt x="54" y="259"/>
                    </a:lnTo>
                    <a:lnTo>
                      <a:pt x="64" y="267"/>
                    </a:lnTo>
                    <a:lnTo>
                      <a:pt x="77" y="275"/>
                    </a:lnTo>
                    <a:lnTo>
                      <a:pt x="89" y="282"/>
                    </a:lnTo>
                    <a:lnTo>
                      <a:pt x="104" y="286"/>
                    </a:lnTo>
                    <a:lnTo>
                      <a:pt x="116" y="290"/>
                    </a:lnTo>
                    <a:lnTo>
                      <a:pt x="131" y="292"/>
                    </a:lnTo>
                    <a:lnTo>
                      <a:pt x="147" y="292"/>
                    </a:lnTo>
                    <a:lnTo>
                      <a:pt x="147" y="292"/>
                    </a:lnTo>
                    <a:lnTo>
                      <a:pt x="170" y="290"/>
                    </a:lnTo>
                    <a:lnTo>
                      <a:pt x="191" y="286"/>
                    </a:lnTo>
                    <a:lnTo>
                      <a:pt x="212" y="275"/>
                    </a:lnTo>
                    <a:lnTo>
                      <a:pt x="233" y="265"/>
                    </a:lnTo>
                    <a:lnTo>
                      <a:pt x="233" y="265"/>
                    </a:lnTo>
                    <a:lnTo>
                      <a:pt x="231" y="261"/>
                    </a:lnTo>
                    <a:lnTo>
                      <a:pt x="231" y="2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7" name="Freeform 16"/>
              <p:cNvSpPr/>
              <p:nvPr/>
            </p:nvSpPr>
            <p:spPr bwMode="auto">
              <a:xfrm>
                <a:off x="4792663" y="1803400"/>
                <a:ext cx="631825" cy="701675"/>
              </a:xfrm>
              <a:custGeom>
                <a:avLst/>
                <a:gdLst>
                  <a:gd name="T0" fmla="*/ 232 w 398"/>
                  <a:gd name="T1" fmla="*/ 0 h 442"/>
                  <a:gd name="T2" fmla="*/ 140 w 398"/>
                  <a:gd name="T3" fmla="*/ 109 h 442"/>
                  <a:gd name="T4" fmla="*/ 52 w 398"/>
                  <a:gd name="T5" fmla="*/ 6 h 442"/>
                  <a:gd name="T6" fmla="*/ 52 w 398"/>
                  <a:gd name="T7" fmla="*/ 6 h 442"/>
                  <a:gd name="T8" fmla="*/ 44 w 398"/>
                  <a:gd name="T9" fmla="*/ 31 h 442"/>
                  <a:gd name="T10" fmla="*/ 32 w 398"/>
                  <a:gd name="T11" fmla="*/ 54 h 442"/>
                  <a:gd name="T12" fmla="*/ 17 w 398"/>
                  <a:gd name="T13" fmla="*/ 75 h 442"/>
                  <a:gd name="T14" fmla="*/ 0 w 398"/>
                  <a:gd name="T15" fmla="*/ 94 h 442"/>
                  <a:gd name="T16" fmla="*/ 0 w 398"/>
                  <a:gd name="T17" fmla="*/ 94 h 442"/>
                  <a:gd name="T18" fmla="*/ 21 w 398"/>
                  <a:gd name="T19" fmla="*/ 106 h 442"/>
                  <a:gd name="T20" fmla="*/ 40 w 398"/>
                  <a:gd name="T21" fmla="*/ 121 h 442"/>
                  <a:gd name="T22" fmla="*/ 59 w 398"/>
                  <a:gd name="T23" fmla="*/ 136 h 442"/>
                  <a:gd name="T24" fmla="*/ 77 w 398"/>
                  <a:gd name="T25" fmla="*/ 152 h 442"/>
                  <a:gd name="T26" fmla="*/ 92 w 398"/>
                  <a:gd name="T27" fmla="*/ 171 h 442"/>
                  <a:gd name="T28" fmla="*/ 109 w 398"/>
                  <a:gd name="T29" fmla="*/ 190 h 442"/>
                  <a:gd name="T30" fmla="*/ 121 w 398"/>
                  <a:gd name="T31" fmla="*/ 211 h 442"/>
                  <a:gd name="T32" fmla="*/ 134 w 398"/>
                  <a:gd name="T33" fmla="*/ 232 h 442"/>
                  <a:gd name="T34" fmla="*/ 146 w 398"/>
                  <a:gd name="T35" fmla="*/ 254 h 442"/>
                  <a:gd name="T36" fmla="*/ 157 w 398"/>
                  <a:gd name="T37" fmla="*/ 277 h 442"/>
                  <a:gd name="T38" fmla="*/ 165 w 398"/>
                  <a:gd name="T39" fmla="*/ 300 h 442"/>
                  <a:gd name="T40" fmla="*/ 171 w 398"/>
                  <a:gd name="T41" fmla="*/ 325 h 442"/>
                  <a:gd name="T42" fmla="*/ 177 w 398"/>
                  <a:gd name="T43" fmla="*/ 352 h 442"/>
                  <a:gd name="T44" fmla="*/ 182 w 398"/>
                  <a:gd name="T45" fmla="*/ 377 h 442"/>
                  <a:gd name="T46" fmla="*/ 184 w 398"/>
                  <a:gd name="T47" fmla="*/ 404 h 442"/>
                  <a:gd name="T48" fmla="*/ 184 w 398"/>
                  <a:gd name="T49" fmla="*/ 432 h 442"/>
                  <a:gd name="T50" fmla="*/ 184 w 398"/>
                  <a:gd name="T51" fmla="*/ 432 h 442"/>
                  <a:gd name="T52" fmla="*/ 184 w 398"/>
                  <a:gd name="T53" fmla="*/ 442 h 442"/>
                  <a:gd name="T54" fmla="*/ 184 w 398"/>
                  <a:gd name="T55" fmla="*/ 442 h 442"/>
                  <a:gd name="T56" fmla="*/ 217 w 398"/>
                  <a:gd name="T57" fmla="*/ 436 h 442"/>
                  <a:gd name="T58" fmla="*/ 246 w 398"/>
                  <a:gd name="T59" fmla="*/ 427 h 442"/>
                  <a:gd name="T60" fmla="*/ 277 w 398"/>
                  <a:gd name="T61" fmla="*/ 417 h 442"/>
                  <a:gd name="T62" fmla="*/ 304 w 398"/>
                  <a:gd name="T63" fmla="*/ 404 h 442"/>
                  <a:gd name="T64" fmla="*/ 329 w 398"/>
                  <a:gd name="T65" fmla="*/ 388 h 442"/>
                  <a:gd name="T66" fmla="*/ 352 w 398"/>
                  <a:gd name="T67" fmla="*/ 371 h 442"/>
                  <a:gd name="T68" fmla="*/ 375 w 398"/>
                  <a:gd name="T69" fmla="*/ 352 h 442"/>
                  <a:gd name="T70" fmla="*/ 394 w 398"/>
                  <a:gd name="T71" fmla="*/ 329 h 442"/>
                  <a:gd name="T72" fmla="*/ 394 w 398"/>
                  <a:gd name="T73" fmla="*/ 329 h 442"/>
                  <a:gd name="T74" fmla="*/ 396 w 398"/>
                  <a:gd name="T75" fmla="*/ 304 h 442"/>
                  <a:gd name="T76" fmla="*/ 398 w 398"/>
                  <a:gd name="T77" fmla="*/ 279 h 442"/>
                  <a:gd name="T78" fmla="*/ 398 w 398"/>
                  <a:gd name="T79" fmla="*/ 279 h 442"/>
                  <a:gd name="T80" fmla="*/ 396 w 398"/>
                  <a:gd name="T81" fmla="*/ 254 h 442"/>
                  <a:gd name="T82" fmla="*/ 394 w 398"/>
                  <a:gd name="T83" fmla="*/ 232 h 442"/>
                  <a:gd name="T84" fmla="*/ 390 w 398"/>
                  <a:gd name="T85" fmla="*/ 209 h 442"/>
                  <a:gd name="T86" fmla="*/ 386 w 398"/>
                  <a:gd name="T87" fmla="*/ 188 h 442"/>
                  <a:gd name="T88" fmla="*/ 377 w 398"/>
                  <a:gd name="T89" fmla="*/ 167 h 442"/>
                  <a:gd name="T90" fmla="*/ 371 w 398"/>
                  <a:gd name="T91" fmla="*/ 146 h 442"/>
                  <a:gd name="T92" fmla="*/ 361 w 398"/>
                  <a:gd name="T93" fmla="*/ 127 h 442"/>
                  <a:gd name="T94" fmla="*/ 350 w 398"/>
                  <a:gd name="T95" fmla="*/ 109 h 442"/>
                  <a:gd name="T96" fmla="*/ 340 w 398"/>
                  <a:gd name="T97" fmla="*/ 90 h 442"/>
                  <a:gd name="T98" fmla="*/ 327 w 398"/>
                  <a:gd name="T99" fmla="*/ 73 h 442"/>
                  <a:gd name="T100" fmla="*/ 313 w 398"/>
                  <a:gd name="T101" fmla="*/ 59 h 442"/>
                  <a:gd name="T102" fmla="*/ 298 w 398"/>
                  <a:gd name="T103" fmla="*/ 44 h 442"/>
                  <a:gd name="T104" fmla="*/ 284 w 398"/>
                  <a:gd name="T105" fmla="*/ 31 h 442"/>
                  <a:gd name="T106" fmla="*/ 267 w 398"/>
                  <a:gd name="T107" fmla="*/ 19 h 442"/>
                  <a:gd name="T108" fmla="*/ 250 w 398"/>
                  <a:gd name="T109" fmla="*/ 9 h 442"/>
                  <a:gd name="T110" fmla="*/ 232 w 398"/>
                  <a:gd name="T111" fmla="*/ 0 h 442"/>
                  <a:gd name="T112" fmla="*/ 232 w 398"/>
                  <a:gd name="T11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8" h="442">
                    <a:moveTo>
                      <a:pt x="232" y="0"/>
                    </a:moveTo>
                    <a:lnTo>
                      <a:pt x="140" y="109"/>
                    </a:lnTo>
                    <a:lnTo>
                      <a:pt x="52" y="6"/>
                    </a:lnTo>
                    <a:lnTo>
                      <a:pt x="52" y="6"/>
                    </a:lnTo>
                    <a:lnTo>
                      <a:pt x="44" y="31"/>
                    </a:lnTo>
                    <a:lnTo>
                      <a:pt x="32" y="54"/>
                    </a:lnTo>
                    <a:lnTo>
                      <a:pt x="17" y="75"/>
                    </a:lnTo>
                    <a:lnTo>
                      <a:pt x="0" y="94"/>
                    </a:lnTo>
                    <a:lnTo>
                      <a:pt x="0" y="94"/>
                    </a:lnTo>
                    <a:lnTo>
                      <a:pt x="21" y="106"/>
                    </a:lnTo>
                    <a:lnTo>
                      <a:pt x="40" y="121"/>
                    </a:lnTo>
                    <a:lnTo>
                      <a:pt x="59" y="136"/>
                    </a:lnTo>
                    <a:lnTo>
                      <a:pt x="77" y="152"/>
                    </a:lnTo>
                    <a:lnTo>
                      <a:pt x="92" y="171"/>
                    </a:lnTo>
                    <a:lnTo>
                      <a:pt x="109" y="190"/>
                    </a:lnTo>
                    <a:lnTo>
                      <a:pt x="121" y="211"/>
                    </a:lnTo>
                    <a:lnTo>
                      <a:pt x="134" y="232"/>
                    </a:lnTo>
                    <a:lnTo>
                      <a:pt x="146" y="254"/>
                    </a:lnTo>
                    <a:lnTo>
                      <a:pt x="157" y="277"/>
                    </a:lnTo>
                    <a:lnTo>
                      <a:pt x="165" y="300"/>
                    </a:lnTo>
                    <a:lnTo>
                      <a:pt x="171" y="325"/>
                    </a:lnTo>
                    <a:lnTo>
                      <a:pt x="177" y="352"/>
                    </a:lnTo>
                    <a:lnTo>
                      <a:pt x="182" y="377"/>
                    </a:lnTo>
                    <a:lnTo>
                      <a:pt x="184" y="404"/>
                    </a:lnTo>
                    <a:lnTo>
                      <a:pt x="184" y="432"/>
                    </a:lnTo>
                    <a:lnTo>
                      <a:pt x="184" y="432"/>
                    </a:lnTo>
                    <a:lnTo>
                      <a:pt x="184" y="442"/>
                    </a:lnTo>
                    <a:lnTo>
                      <a:pt x="184" y="442"/>
                    </a:lnTo>
                    <a:lnTo>
                      <a:pt x="217" y="436"/>
                    </a:lnTo>
                    <a:lnTo>
                      <a:pt x="246" y="427"/>
                    </a:lnTo>
                    <a:lnTo>
                      <a:pt x="277" y="417"/>
                    </a:lnTo>
                    <a:lnTo>
                      <a:pt x="304" y="404"/>
                    </a:lnTo>
                    <a:lnTo>
                      <a:pt x="329" y="388"/>
                    </a:lnTo>
                    <a:lnTo>
                      <a:pt x="352" y="371"/>
                    </a:lnTo>
                    <a:lnTo>
                      <a:pt x="375" y="352"/>
                    </a:lnTo>
                    <a:lnTo>
                      <a:pt x="394" y="329"/>
                    </a:lnTo>
                    <a:lnTo>
                      <a:pt x="394" y="329"/>
                    </a:lnTo>
                    <a:lnTo>
                      <a:pt x="396" y="304"/>
                    </a:lnTo>
                    <a:lnTo>
                      <a:pt x="398" y="279"/>
                    </a:lnTo>
                    <a:lnTo>
                      <a:pt x="398" y="279"/>
                    </a:lnTo>
                    <a:lnTo>
                      <a:pt x="396" y="254"/>
                    </a:lnTo>
                    <a:lnTo>
                      <a:pt x="394" y="232"/>
                    </a:lnTo>
                    <a:lnTo>
                      <a:pt x="390" y="209"/>
                    </a:lnTo>
                    <a:lnTo>
                      <a:pt x="386" y="188"/>
                    </a:lnTo>
                    <a:lnTo>
                      <a:pt x="377" y="167"/>
                    </a:lnTo>
                    <a:lnTo>
                      <a:pt x="371" y="146"/>
                    </a:lnTo>
                    <a:lnTo>
                      <a:pt x="361" y="127"/>
                    </a:lnTo>
                    <a:lnTo>
                      <a:pt x="350" y="109"/>
                    </a:lnTo>
                    <a:lnTo>
                      <a:pt x="340" y="90"/>
                    </a:lnTo>
                    <a:lnTo>
                      <a:pt x="327" y="73"/>
                    </a:lnTo>
                    <a:lnTo>
                      <a:pt x="313" y="59"/>
                    </a:lnTo>
                    <a:lnTo>
                      <a:pt x="298" y="44"/>
                    </a:lnTo>
                    <a:lnTo>
                      <a:pt x="284" y="31"/>
                    </a:lnTo>
                    <a:lnTo>
                      <a:pt x="267" y="19"/>
                    </a:lnTo>
                    <a:lnTo>
                      <a:pt x="250" y="9"/>
                    </a:lnTo>
                    <a:lnTo>
                      <a:pt x="232" y="0"/>
                    </a:lnTo>
                    <a:lnTo>
                      <a:pt x="2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sp>
            <p:nvSpPr>
              <p:cNvPr id="18" name="Freeform 17"/>
              <p:cNvSpPr/>
              <p:nvPr/>
            </p:nvSpPr>
            <p:spPr bwMode="auto">
              <a:xfrm>
                <a:off x="3675063" y="1803400"/>
                <a:ext cx="641350" cy="701675"/>
              </a:xfrm>
              <a:custGeom>
                <a:avLst/>
                <a:gdLst>
                  <a:gd name="T0" fmla="*/ 223 w 404"/>
                  <a:gd name="T1" fmla="*/ 432 h 442"/>
                  <a:gd name="T2" fmla="*/ 223 w 404"/>
                  <a:gd name="T3" fmla="*/ 432 h 442"/>
                  <a:gd name="T4" fmla="*/ 223 w 404"/>
                  <a:gd name="T5" fmla="*/ 404 h 442"/>
                  <a:gd name="T6" fmla="*/ 227 w 404"/>
                  <a:gd name="T7" fmla="*/ 377 h 442"/>
                  <a:gd name="T8" fmla="*/ 231 w 404"/>
                  <a:gd name="T9" fmla="*/ 352 h 442"/>
                  <a:gd name="T10" fmla="*/ 236 w 404"/>
                  <a:gd name="T11" fmla="*/ 327 h 442"/>
                  <a:gd name="T12" fmla="*/ 244 w 404"/>
                  <a:gd name="T13" fmla="*/ 302 h 442"/>
                  <a:gd name="T14" fmla="*/ 252 w 404"/>
                  <a:gd name="T15" fmla="*/ 277 h 442"/>
                  <a:gd name="T16" fmla="*/ 261 w 404"/>
                  <a:gd name="T17" fmla="*/ 254 h 442"/>
                  <a:gd name="T18" fmla="*/ 273 w 404"/>
                  <a:gd name="T19" fmla="*/ 234 h 442"/>
                  <a:gd name="T20" fmla="*/ 286 w 404"/>
                  <a:gd name="T21" fmla="*/ 211 h 442"/>
                  <a:gd name="T22" fmla="*/ 298 w 404"/>
                  <a:gd name="T23" fmla="*/ 192 h 442"/>
                  <a:gd name="T24" fmla="*/ 313 w 404"/>
                  <a:gd name="T25" fmla="*/ 171 h 442"/>
                  <a:gd name="T26" fmla="*/ 329 w 404"/>
                  <a:gd name="T27" fmla="*/ 154 h 442"/>
                  <a:gd name="T28" fmla="*/ 348 w 404"/>
                  <a:gd name="T29" fmla="*/ 138 h 442"/>
                  <a:gd name="T30" fmla="*/ 365 w 404"/>
                  <a:gd name="T31" fmla="*/ 121 h 442"/>
                  <a:gd name="T32" fmla="*/ 386 w 404"/>
                  <a:gd name="T33" fmla="*/ 106 h 442"/>
                  <a:gd name="T34" fmla="*/ 404 w 404"/>
                  <a:gd name="T35" fmla="*/ 94 h 442"/>
                  <a:gd name="T36" fmla="*/ 404 w 404"/>
                  <a:gd name="T37" fmla="*/ 94 h 442"/>
                  <a:gd name="T38" fmla="*/ 388 w 404"/>
                  <a:gd name="T39" fmla="*/ 73 h 442"/>
                  <a:gd name="T40" fmla="*/ 371 w 404"/>
                  <a:gd name="T41" fmla="*/ 52 h 442"/>
                  <a:gd name="T42" fmla="*/ 358 w 404"/>
                  <a:gd name="T43" fmla="*/ 27 h 442"/>
                  <a:gd name="T44" fmla="*/ 348 w 404"/>
                  <a:gd name="T45" fmla="*/ 0 h 442"/>
                  <a:gd name="T46" fmla="*/ 348 w 404"/>
                  <a:gd name="T47" fmla="*/ 0 h 442"/>
                  <a:gd name="T48" fmla="*/ 256 w 404"/>
                  <a:gd name="T49" fmla="*/ 109 h 442"/>
                  <a:gd name="T50" fmla="*/ 165 w 404"/>
                  <a:gd name="T51" fmla="*/ 0 h 442"/>
                  <a:gd name="T52" fmla="*/ 165 w 404"/>
                  <a:gd name="T53" fmla="*/ 0 h 442"/>
                  <a:gd name="T54" fmla="*/ 148 w 404"/>
                  <a:gd name="T55" fmla="*/ 9 h 442"/>
                  <a:gd name="T56" fmla="*/ 129 w 404"/>
                  <a:gd name="T57" fmla="*/ 19 h 442"/>
                  <a:gd name="T58" fmla="*/ 115 w 404"/>
                  <a:gd name="T59" fmla="*/ 31 h 442"/>
                  <a:gd name="T60" fmla="*/ 98 w 404"/>
                  <a:gd name="T61" fmla="*/ 44 h 442"/>
                  <a:gd name="T62" fmla="*/ 84 w 404"/>
                  <a:gd name="T63" fmla="*/ 59 h 442"/>
                  <a:gd name="T64" fmla="*/ 71 w 404"/>
                  <a:gd name="T65" fmla="*/ 73 h 442"/>
                  <a:gd name="T66" fmla="*/ 59 w 404"/>
                  <a:gd name="T67" fmla="*/ 90 h 442"/>
                  <a:gd name="T68" fmla="*/ 46 w 404"/>
                  <a:gd name="T69" fmla="*/ 109 h 442"/>
                  <a:gd name="T70" fmla="*/ 36 w 404"/>
                  <a:gd name="T71" fmla="*/ 127 h 442"/>
                  <a:gd name="T72" fmla="*/ 27 w 404"/>
                  <a:gd name="T73" fmla="*/ 146 h 442"/>
                  <a:gd name="T74" fmla="*/ 19 w 404"/>
                  <a:gd name="T75" fmla="*/ 167 h 442"/>
                  <a:gd name="T76" fmla="*/ 13 w 404"/>
                  <a:gd name="T77" fmla="*/ 188 h 442"/>
                  <a:gd name="T78" fmla="*/ 6 w 404"/>
                  <a:gd name="T79" fmla="*/ 211 h 442"/>
                  <a:gd name="T80" fmla="*/ 4 w 404"/>
                  <a:gd name="T81" fmla="*/ 232 h 442"/>
                  <a:gd name="T82" fmla="*/ 0 w 404"/>
                  <a:gd name="T83" fmla="*/ 254 h 442"/>
                  <a:gd name="T84" fmla="*/ 0 w 404"/>
                  <a:gd name="T85" fmla="*/ 279 h 442"/>
                  <a:gd name="T86" fmla="*/ 0 w 404"/>
                  <a:gd name="T87" fmla="*/ 279 h 442"/>
                  <a:gd name="T88" fmla="*/ 2 w 404"/>
                  <a:gd name="T89" fmla="*/ 304 h 442"/>
                  <a:gd name="T90" fmla="*/ 4 w 404"/>
                  <a:gd name="T91" fmla="*/ 329 h 442"/>
                  <a:gd name="T92" fmla="*/ 4 w 404"/>
                  <a:gd name="T93" fmla="*/ 329 h 442"/>
                  <a:gd name="T94" fmla="*/ 23 w 404"/>
                  <a:gd name="T95" fmla="*/ 352 h 442"/>
                  <a:gd name="T96" fmla="*/ 46 w 404"/>
                  <a:gd name="T97" fmla="*/ 373 h 442"/>
                  <a:gd name="T98" fmla="*/ 71 w 404"/>
                  <a:gd name="T99" fmla="*/ 390 h 442"/>
                  <a:gd name="T100" fmla="*/ 98 w 404"/>
                  <a:gd name="T101" fmla="*/ 407 h 442"/>
                  <a:gd name="T102" fmla="*/ 127 w 404"/>
                  <a:gd name="T103" fmla="*/ 419 h 442"/>
                  <a:gd name="T104" fmla="*/ 159 w 404"/>
                  <a:gd name="T105" fmla="*/ 429 h 442"/>
                  <a:gd name="T106" fmla="*/ 190 w 404"/>
                  <a:gd name="T107" fmla="*/ 438 h 442"/>
                  <a:gd name="T108" fmla="*/ 223 w 404"/>
                  <a:gd name="T109" fmla="*/ 442 h 442"/>
                  <a:gd name="T110" fmla="*/ 223 w 404"/>
                  <a:gd name="T111" fmla="*/ 442 h 442"/>
                  <a:gd name="T112" fmla="*/ 223 w 404"/>
                  <a:gd name="T113" fmla="*/ 432 h 442"/>
                  <a:gd name="T114" fmla="*/ 223 w 404"/>
                  <a:gd name="T115" fmla="*/ 43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442">
                    <a:moveTo>
                      <a:pt x="223" y="432"/>
                    </a:moveTo>
                    <a:lnTo>
                      <a:pt x="223" y="432"/>
                    </a:lnTo>
                    <a:lnTo>
                      <a:pt x="223" y="404"/>
                    </a:lnTo>
                    <a:lnTo>
                      <a:pt x="227" y="377"/>
                    </a:lnTo>
                    <a:lnTo>
                      <a:pt x="231" y="352"/>
                    </a:lnTo>
                    <a:lnTo>
                      <a:pt x="236" y="327"/>
                    </a:lnTo>
                    <a:lnTo>
                      <a:pt x="244" y="302"/>
                    </a:lnTo>
                    <a:lnTo>
                      <a:pt x="252" y="277"/>
                    </a:lnTo>
                    <a:lnTo>
                      <a:pt x="261" y="254"/>
                    </a:lnTo>
                    <a:lnTo>
                      <a:pt x="273" y="234"/>
                    </a:lnTo>
                    <a:lnTo>
                      <a:pt x="286" y="211"/>
                    </a:lnTo>
                    <a:lnTo>
                      <a:pt x="298" y="192"/>
                    </a:lnTo>
                    <a:lnTo>
                      <a:pt x="313" y="171"/>
                    </a:lnTo>
                    <a:lnTo>
                      <a:pt x="329" y="154"/>
                    </a:lnTo>
                    <a:lnTo>
                      <a:pt x="348" y="138"/>
                    </a:lnTo>
                    <a:lnTo>
                      <a:pt x="365" y="121"/>
                    </a:lnTo>
                    <a:lnTo>
                      <a:pt x="386" y="106"/>
                    </a:lnTo>
                    <a:lnTo>
                      <a:pt x="404" y="94"/>
                    </a:lnTo>
                    <a:lnTo>
                      <a:pt x="404" y="94"/>
                    </a:lnTo>
                    <a:lnTo>
                      <a:pt x="388" y="73"/>
                    </a:lnTo>
                    <a:lnTo>
                      <a:pt x="371" y="52"/>
                    </a:lnTo>
                    <a:lnTo>
                      <a:pt x="358" y="27"/>
                    </a:lnTo>
                    <a:lnTo>
                      <a:pt x="348" y="0"/>
                    </a:lnTo>
                    <a:lnTo>
                      <a:pt x="348" y="0"/>
                    </a:lnTo>
                    <a:lnTo>
                      <a:pt x="256" y="109"/>
                    </a:lnTo>
                    <a:lnTo>
                      <a:pt x="165" y="0"/>
                    </a:lnTo>
                    <a:lnTo>
                      <a:pt x="165" y="0"/>
                    </a:lnTo>
                    <a:lnTo>
                      <a:pt x="148" y="9"/>
                    </a:lnTo>
                    <a:lnTo>
                      <a:pt x="129" y="19"/>
                    </a:lnTo>
                    <a:lnTo>
                      <a:pt x="115" y="31"/>
                    </a:lnTo>
                    <a:lnTo>
                      <a:pt x="98" y="44"/>
                    </a:lnTo>
                    <a:lnTo>
                      <a:pt x="84" y="59"/>
                    </a:lnTo>
                    <a:lnTo>
                      <a:pt x="71" y="73"/>
                    </a:lnTo>
                    <a:lnTo>
                      <a:pt x="59" y="90"/>
                    </a:lnTo>
                    <a:lnTo>
                      <a:pt x="46" y="109"/>
                    </a:lnTo>
                    <a:lnTo>
                      <a:pt x="36" y="127"/>
                    </a:lnTo>
                    <a:lnTo>
                      <a:pt x="27" y="146"/>
                    </a:lnTo>
                    <a:lnTo>
                      <a:pt x="19" y="167"/>
                    </a:lnTo>
                    <a:lnTo>
                      <a:pt x="13" y="188"/>
                    </a:lnTo>
                    <a:lnTo>
                      <a:pt x="6" y="211"/>
                    </a:lnTo>
                    <a:lnTo>
                      <a:pt x="4" y="232"/>
                    </a:lnTo>
                    <a:lnTo>
                      <a:pt x="0" y="254"/>
                    </a:lnTo>
                    <a:lnTo>
                      <a:pt x="0" y="279"/>
                    </a:lnTo>
                    <a:lnTo>
                      <a:pt x="0" y="279"/>
                    </a:lnTo>
                    <a:lnTo>
                      <a:pt x="2" y="304"/>
                    </a:lnTo>
                    <a:lnTo>
                      <a:pt x="4" y="329"/>
                    </a:lnTo>
                    <a:lnTo>
                      <a:pt x="4" y="329"/>
                    </a:lnTo>
                    <a:lnTo>
                      <a:pt x="23" y="352"/>
                    </a:lnTo>
                    <a:lnTo>
                      <a:pt x="46" y="373"/>
                    </a:lnTo>
                    <a:lnTo>
                      <a:pt x="71" y="390"/>
                    </a:lnTo>
                    <a:lnTo>
                      <a:pt x="98" y="407"/>
                    </a:lnTo>
                    <a:lnTo>
                      <a:pt x="127" y="419"/>
                    </a:lnTo>
                    <a:lnTo>
                      <a:pt x="159" y="429"/>
                    </a:lnTo>
                    <a:lnTo>
                      <a:pt x="190" y="438"/>
                    </a:lnTo>
                    <a:lnTo>
                      <a:pt x="223" y="442"/>
                    </a:lnTo>
                    <a:lnTo>
                      <a:pt x="223" y="442"/>
                    </a:lnTo>
                    <a:lnTo>
                      <a:pt x="223" y="432"/>
                    </a:lnTo>
                    <a:lnTo>
                      <a:pt x="223" y="4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latin typeface="+mn-lt"/>
                  <a:ea typeface="+mn-ea"/>
                  <a:cs typeface="+mn-ea"/>
                  <a:sym typeface="+mn-lt"/>
                </a:endParaRPr>
              </a:p>
            </p:txBody>
          </p:sp>
        </p:grpSp>
        <p:sp>
          <p:nvSpPr>
            <p:cNvPr id="29" name="TextBox 28"/>
            <p:cNvSpPr txBox="1"/>
            <p:nvPr/>
          </p:nvSpPr>
          <p:spPr>
            <a:xfrm>
              <a:off x="8677191" y="4532616"/>
              <a:ext cx="1695068" cy="350201"/>
            </a:xfrm>
            <a:prstGeom prst="rect">
              <a:avLst/>
            </a:prstGeom>
            <a:noFill/>
          </p:spPr>
          <p:txBody>
            <a:bodyPr wrap="none" rtlCol="0">
              <a:spAutoFit/>
            </a:bodyPr>
            <a:lstStyle/>
            <a:p>
              <a:r>
                <a:rPr lang="vi-VN" smtClean="0">
                  <a:solidFill>
                    <a:schemeClr val="tx2">
                      <a:lumMod val="75000"/>
                      <a:lumOff val="25000"/>
                    </a:schemeClr>
                  </a:solidFill>
                  <a:latin typeface="+mn-lt"/>
                  <a:ea typeface="+mn-ea"/>
                  <a:cs typeface="+mn-ea"/>
                  <a:sym typeface="+mn-lt"/>
                </a:rPr>
                <a:t>INFOGRAPHIC</a:t>
              </a:r>
              <a:endParaRPr lang="en-US">
                <a:solidFill>
                  <a:schemeClr val="tx2">
                    <a:lumMod val="75000"/>
                    <a:lumOff val="25000"/>
                  </a:schemeClr>
                </a:solidFill>
                <a:latin typeface="+mn-lt"/>
                <a:ea typeface="+mn-ea"/>
                <a:cs typeface="+mn-ea"/>
                <a:sym typeface="+mn-lt"/>
              </a:endParaRPr>
            </a:p>
          </p:txBody>
        </p:sp>
        <p:cxnSp>
          <p:nvCxnSpPr>
            <p:cNvPr id="30" name="Straight Connector 29"/>
            <p:cNvCxnSpPr/>
            <p:nvPr/>
          </p:nvCxnSpPr>
          <p:spPr>
            <a:xfrm>
              <a:off x="8777010" y="4901948"/>
              <a:ext cx="1339982" cy="0"/>
            </a:xfrm>
            <a:prstGeom prst="line">
              <a:avLst/>
            </a:prstGeom>
            <a:ln w="285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677191" y="4973809"/>
              <a:ext cx="2205645" cy="733597"/>
            </a:xfrm>
            <a:prstGeom prst="rect">
              <a:avLst/>
            </a:prstGeom>
            <a:noFill/>
          </p:spPr>
          <p:txBody>
            <a:bodyPr wrap="square" rtlCol="0">
              <a:spAutoFit/>
            </a:bodyPr>
            <a:lstStyle/>
            <a:p>
              <a:r>
                <a:rPr lang="en-US" sz="1475">
                  <a:solidFill>
                    <a:schemeClr val="tx2">
                      <a:lumMod val="75000"/>
                      <a:lumOff val="25000"/>
                    </a:schemeClr>
                  </a:solidFill>
                  <a:latin typeface="+mn-lt"/>
                  <a:ea typeface="+mn-ea"/>
                  <a:cs typeface="+mn-ea"/>
                  <a:sym typeface="+mn-lt"/>
                </a:rPr>
                <a:t>Lorem ipsum dolor sit amet, consectetur adipiscing elit Vestibulum</a:t>
              </a:r>
            </a:p>
          </p:txBody>
        </p:sp>
      </p:grpSp>
      <p:grpSp>
        <p:nvGrpSpPr>
          <p:cNvPr id="32" name="Group 31"/>
          <p:cNvGrpSpPr/>
          <p:nvPr/>
        </p:nvGrpSpPr>
        <p:grpSpPr>
          <a:xfrm>
            <a:off x="884343" y="5199143"/>
            <a:ext cx="5061212" cy="1227900"/>
            <a:chOff x="3467100" y="5369772"/>
            <a:chExt cx="4799042" cy="1164295"/>
          </a:xfrm>
        </p:grpSpPr>
        <p:grpSp>
          <p:nvGrpSpPr>
            <p:cNvPr id="34" name="Group 33"/>
            <p:cNvGrpSpPr/>
            <p:nvPr/>
          </p:nvGrpSpPr>
          <p:grpSpPr>
            <a:xfrm>
              <a:off x="3467100" y="5413752"/>
              <a:ext cx="834107" cy="834107"/>
              <a:chOff x="5542929" y="4593127"/>
              <a:chExt cx="1111878" cy="1111878"/>
            </a:xfrm>
          </p:grpSpPr>
          <p:sp>
            <p:nvSpPr>
              <p:cNvPr id="36" name="Oval 35"/>
              <p:cNvSpPr/>
              <p:nvPr/>
            </p:nvSpPr>
            <p:spPr>
              <a:xfrm>
                <a:off x="5542929" y="4593127"/>
                <a:ext cx="1111878" cy="1111878"/>
              </a:xfrm>
              <a:prstGeom prst="ellipse">
                <a:avLst/>
              </a:prstGeom>
              <a:noFill/>
              <a:ln w="190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7" name="Right Arrow 36"/>
              <p:cNvSpPr/>
              <p:nvPr/>
            </p:nvSpPr>
            <p:spPr>
              <a:xfrm>
                <a:off x="5924574" y="4901082"/>
                <a:ext cx="395380" cy="538681"/>
              </a:xfrm>
              <a:prstGeom prst="rightArrow">
                <a:avLst/>
              </a:prstGeom>
              <a:noFill/>
              <a:ln w="190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5" name="TextBox 34"/>
            <p:cNvSpPr txBox="1"/>
            <p:nvPr/>
          </p:nvSpPr>
          <p:spPr>
            <a:xfrm>
              <a:off x="4422759" y="5369772"/>
              <a:ext cx="3843383" cy="1164295"/>
            </a:xfrm>
            <a:prstGeom prst="rect">
              <a:avLst/>
            </a:prstGeom>
            <a:noFill/>
          </p:spPr>
          <p:txBody>
            <a:bodyPr wrap="square" rtlCol="0">
              <a:spAutoFit/>
            </a:bodyPr>
            <a:lstStyle/>
            <a:p>
              <a:r>
                <a:rPr lang="en-US" sz="1475" b="1">
                  <a:solidFill>
                    <a:schemeClr val="bg1">
                      <a:lumMod val="65000"/>
                      <a:lumOff val="35000"/>
                    </a:schemeClr>
                  </a:solidFill>
                  <a:latin typeface="+mn-lt"/>
                  <a:ea typeface="+mn-ea"/>
                  <a:cs typeface="+mn-ea"/>
                  <a:sym typeface="+mn-lt"/>
                </a:rPr>
                <a:t>Lorem ipsum dolor sit amet, consectetur adipiscing elit. Vestibulum dignissim nunc nisi, ac </a:t>
              </a:r>
              <a:r>
                <a:rPr lang="en-US" sz="1475">
                  <a:solidFill>
                    <a:schemeClr val="bg1">
                      <a:lumMod val="50000"/>
                      <a:lumOff val="50000"/>
                    </a:schemeClr>
                  </a:solidFill>
                  <a:latin typeface="+mn-lt"/>
                  <a:ea typeface="+mn-ea"/>
                  <a:cs typeface="+mn-ea"/>
                  <a:sym typeface="+mn-lt"/>
                </a:rPr>
                <a:t>scelerisque nulla malesuada id. Nunc consequat a urna at aliquam. Curabitur a est aliquam</a:t>
              </a:r>
            </a:p>
          </p:txBody>
        </p:sp>
      </p:grpSp>
      <p:grpSp>
        <p:nvGrpSpPr>
          <p:cNvPr id="8" name="Group 7"/>
          <p:cNvGrpSpPr/>
          <p:nvPr/>
        </p:nvGrpSpPr>
        <p:grpSpPr>
          <a:xfrm>
            <a:off x="4586612" y="2726907"/>
            <a:ext cx="2079686" cy="2079686"/>
            <a:chOff x="4348691" y="2585653"/>
            <a:chExt cx="1971959" cy="1971959"/>
          </a:xfrm>
        </p:grpSpPr>
        <p:sp>
          <p:nvSpPr>
            <p:cNvPr id="7" name="Freeform 6"/>
            <p:cNvSpPr/>
            <p:nvPr/>
          </p:nvSpPr>
          <p:spPr>
            <a:xfrm rot="5400000">
              <a:off x="4348691" y="2585653"/>
              <a:ext cx="1971959" cy="1971959"/>
            </a:xfrm>
            <a:custGeom>
              <a:avLst/>
              <a:gdLst>
                <a:gd name="connsiteX0" fmla="*/ 2361605 w 4800482"/>
                <a:gd name="connsiteY0" fmla="*/ 0 h 4800483"/>
                <a:gd name="connsiteX1" fmla="*/ 3131397 w 4800482"/>
                <a:gd name="connsiteY1" fmla="*/ 769792 h 4800483"/>
                <a:gd name="connsiteX2" fmla="*/ 3066880 w 4800482"/>
                <a:gd name="connsiteY2" fmla="*/ 804810 h 4800483"/>
                <a:gd name="connsiteX3" fmla="*/ 2756247 w 4800482"/>
                <a:gd name="connsiteY3" fmla="*/ 1389040 h 4800483"/>
                <a:gd name="connsiteX4" fmla="*/ 3460804 w 4800482"/>
                <a:gd name="connsiteY4" fmla="*/ 2093597 h 4800483"/>
                <a:gd name="connsiteX5" fmla="*/ 4045034 w 4800482"/>
                <a:gd name="connsiteY5" fmla="*/ 1782964 h 4800483"/>
                <a:gd name="connsiteX6" fmla="*/ 4080052 w 4800482"/>
                <a:gd name="connsiteY6" fmla="*/ 1718448 h 4800483"/>
                <a:gd name="connsiteX7" fmla="*/ 4800482 w 4800482"/>
                <a:gd name="connsiteY7" fmla="*/ 2438878 h 4800483"/>
                <a:gd name="connsiteX8" fmla="*/ 3833700 w 4800482"/>
                <a:gd name="connsiteY8" fmla="*/ 3405661 h 4800483"/>
                <a:gd name="connsiteX9" fmla="*/ 3934274 w 4800482"/>
                <a:gd name="connsiteY9" fmla="*/ 3415799 h 4800483"/>
                <a:gd name="connsiteX10" fmla="*/ 4340466 w 4800482"/>
                <a:gd name="connsiteY10" fmla="*/ 3914180 h 4800483"/>
                <a:gd name="connsiteX11" fmla="*/ 3831750 w 4800482"/>
                <a:gd name="connsiteY11" fmla="*/ 4422896 h 4800483"/>
                <a:gd name="connsiteX12" fmla="*/ 3333370 w 4800482"/>
                <a:gd name="connsiteY12" fmla="*/ 4016704 h 4800483"/>
                <a:gd name="connsiteX13" fmla="*/ 3323231 w 4800482"/>
                <a:gd name="connsiteY13" fmla="*/ 3916130 h 4800483"/>
                <a:gd name="connsiteX14" fmla="*/ 2438878 w 4800482"/>
                <a:gd name="connsiteY14" fmla="*/ 4800483 h 4800483"/>
                <a:gd name="connsiteX15" fmla="*/ 1721885 w 4800482"/>
                <a:gd name="connsiteY15" fmla="*/ 4083491 h 4800483"/>
                <a:gd name="connsiteX16" fmla="*/ 1808229 w 4800482"/>
                <a:gd name="connsiteY16" fmla="*/ 4012251 h 4800483"/>
                <a:gd name="connsiteX17" fmla="*/ 2014589 w 4800482"/>
                <a:gd name="connsiteY17" fmla="*/ 3514054 h 4800483"/>
                <a:gd name="connsiteX18" fmla="*/ 1310032 w 4800482"/>
                <a:gd name="connsiteY18" fmla="*/ 2809497 h 4800483"/>
                <a:gd name="connsiteX19" fmla="*/ 811835 w 4800482"/>
                <a:gd name="connsiteY19" fmla="*/ 3015857 h 4800483"/>
                <a:gd name="connsiteX20" fmla="*/ 740595 w 4800482"/>
                <a:gd name="connsiteY20" fmla="*/ 3102200 h 4800483"/>
                <a:gd name="connsiteX21" fmla="*/ 0 w 4800482"/>
                <a:gd name="connsiteY21" fmla="*/ 2361605 h 4800483"/>
                <a:gd name="connsiteX22" fmla="*/ 854729 w 4800482"/>
                <a:gd name="connsiteY22" fmla="*/ 1506876 h 4800483"/>
                <a:gd name="connsiteX23" fmla="*/ 805721 w 4800482"/>
                <a:gd name="connsiteY23" fmla="*/ 1501936 h 4800483"/>
                <a:gd name="connsiteX24" fmla="*/ 399529 w 4800482"/>
                <a:gd name="connsiteY24" fmla="*/ 1003555 h 4800483"/>
                <a:gd name="connsiteX25" fmla="*/ 908245 w 4800482"/>
                <a:gd name="connsiteY25" fmla="*/ 494839 h 4800483"/>
                <a:gd name="connsiteX26" fmla="*/ 1406626 w 4800482"/>
                <a:gd name="connsiteY26" fmla="*/ 901031 h 4800483"/>
                <a:gd name="connsiteX27" fmla="*/ 1411566 w 4800482"/>
                <a:gd name="connsiteY27" fmla="*/ 950039 h 480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00482" h="4800483">
                  <a:moveTo>
                    <a:pt x="2361605" y="0"/>
                  </a:moveTo>
                  <a:lnTo>
                    <a:pt x="3131397" y="769792"/>
                  </a:lnTo>
                  <a:lnTo>
                    <a:pt x="3066880" y="804810"/>
                  </a:lnTo>
                  <a:cubicBezTo>
                    <a:pt x="2879466" y="931424"/>
                    <a:pt x="2756247" y="1145843"/>
                    <a:pt x="2756247" y="1389040"/>
                  </a:cubicBezTo>
                  <a:cubicBezTo>
                    <a:pt x="2756247" y="1778156"/>
                    <a:pt x="3071688" y="2093597"/>
                    <a:pt x="3460804" y="2093597"/>
                  </a:cubicBezTo>
                  <a:cubicBezTo>
                    <a:pt x="3704002" y="2093597"/>
                    <a:pt x="3918420" y="1970378"/>
                    <a:pt x="4045034" y="1782964"/>
                  </a:cubicBezTo>
                  <a:lnTo>
                    <a:pt x="4080052" y="1718448"/>
                  </a:lnTo>
                  <a:lnTo>
                    <a:pt x="4800482" y="2438878"/>
                  </a:lnTo>
                  <a:lnTo>
                    <a:pt x="3833700" y="3405661"/>
                  </a:lnTo>
                  <a:lnTo>
                    <a:pt x="3934274" y="3415799"/>
                  </a:lnTo>
                  <a:cubicBezTo>
                    <a:pt x="4166087" y="3463235"/>
                    <a:pt x="4340466" y="3668344"/>
                    <a:pt x="4340466" y="3914180"/>
                  </a:cubicBezTo>
                  <a:cubicBezTo>
                    <a:pt x="4340466" y="4195136"/>
                    <a:pt x="4112706" y="4422896"/>
                    <a:pt x="3831750" y="4422896"/>
                  </a:cubicBezTo>
                  <a:cubicBezTo>
                    <a:pt x="3585914" y="4422896"/>
                    <a:pt x="3380805" y="4248517"/>
                    <a:pt x="3333370" y="4016704"/>
                  </a:cubicBezTo>
                  <a:lnTo>
                    <a:pt x="3323231" y="3916130"/>
                  </a:lnTo>
                  <a:lnTo>
                    <a:pt x="2438878" y="4800483"/>
                  </a:lnTo>
                  <a:lnTo>
                    <a:pt x="1721885" y="4083491"/>
                  </a:lnTo>
                  <a:lnTo>
                    <a:pt x="1808229" y="4012251"/>
                  </a:lnTo>
                  <a:cubicBezTo>
                    <a:pt x="1935729" y="3884751"/>
                    <a:pt x="2014589" y="3708612"/>
                    <a:pt x="2014589" y="3514054"/>
                  </a:cubicBezTo>
                  <a:cubicBezTo>
                    <a:pt x="2014589" y="3124938"/>
                    <a:pt x="1699148" y="2809497"/>
                    <a:pt x="1310032" y="2809497"/>
                  </a:cubicBezTo>
                  <a:cubicBezTo>
                    <a:pt x="1115474" y="2809497"/>
                    <a:pt x="939335" y="2888357"/>
                    <a:pt x="811835" y="3015857"/>
                  </a:cubicBezTo>
                  <a:lnTo>
                    <a:pt x="740595" y="3102200"/>
                  </a:lnTo>
                  <a:lnTo>
                    <a:pt x="0" y="2361605"/>
                  </a:lnTo>
                  <a:lnTo>
                    <a:pt x="854729" y="1506876"/>
                  </a:lnTo>
                  <a:lnTo>
                    <a:pt x="805721" y="1501936"/>
                  </a:lnTo>
                  <a:cubicBezTo>
                    <a:pt x="573908" y="1454500"/>
                    <a:pt x="399529" y="1249391"/>
                    <a:pt x="399529" y="1003555"/>
                  </a:cubicBezTo>
                  <a:cubicBezTo>
                    <a:pt x="399529" y="722599"/>
                    <a:pt x="627289" y="494839"/>
                    <a:pt x="908245" y="494839"/>
                  </a:cubicBezTo>
                  <a:cubicBezTo>
                    <a:pt x="1154081" y="494839"/>
                    <a:pt x="1359190" y="669218"/>
                    <a:pt x="1406626" y="901031"/>
                  </a:cubicBezTo>
                  <a:lnTo>
                    <a:pt x="1411566" y="950039"/>
                  </a:lnTo>
                  <a:close/>
                </a:path>
              </a:pathLst>
            </a:custGeom>
            <a:solidFill>
              <a:schemeClr val="accent3"/>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solidFill>
                  <a:schemeClr val="bg1"/>
                </a:solidFill>
                <a:cs typeface="+mn-ea"/>
                <a:sym typeface="+mn-lt"/>
              </a:endParaRPr>
            </a:p>
          </p:txBody>
        </p:sp>
        <p:sp>
          <p:nvSpPr>
            <p:cNvPr id="38" name="Rectangle 37"/>
            <p:cNvSpPr/>
            <p:nvPr/>
          </p:nvSpPr>
          <p:spPr>
            <a:xfrm rot="18900000">
              <a:off x="4833132" y="3353435"/>
              <a:ext cx="977643" cy="350201"/>
            </a:xfrm>
            <a:prstGeom prst="rect">
              <a:avLst/>
            </a:prstGeom>
          </p:spPr>
          <p:txBody>
            <a:bodyPr wrap="none">
              <a:spAutoFit/>
            </a:bodyPr>
            <a:lstStyle/>
            <a:p>
              <a:pPr algn="ctr"/>
              <a:r>
                <a:rPr lang="vi-VN">
                  <a:solidFill>
                    <a:schemeClr val="bg1"/>
                  </a:solidFill>
                  <a:latin typeface="+mn-lt"/>
                  <a:ea typeface="+mn-ea"/>
                  <a:cs typeface="+mn-ea"/>
                  <a:sym typeface="+mn-lt"/>
                </a:rPr>
                <a:t>Element</a:t>
              </a:r>
              <a:endParaRPr lang="en-US">
                <a:solidFill>
                  <a:schemeClr val="bg1"/>
                </a:solidFill>
                <a:latin typeface="+mn-lt"/>
                <a:ea typeface="+mn-ea"/>
                <a:cs typeface="+mn-ea"/>
                <a:sym typeface="+mn-lt"/>
              </a:endParaRPr>
            </a:p>
          </p:txBody>
        </p:sp>
      </p:grpSp>
      <p:grpSp>
        <p:nvGrpSpPr>
          <p:cNvPr id="4" name="Group 3"/>
          <p:cNvGrpSpPr/>
          <p:nvPr/>
        </p:nvGrpSpPr>
        <p:grpSpPr>
          <a:xfrm>
            <a:off x="5657726" y="1594655"/>
            <a:ext cx="2079686" cy="2079686"/>
            <a:chOff x="5364322" y="1512051"/>
            <a:chExt cx="1971959" cy="1971959"/>
          </a:xfrm>
        </p:grpSpPr>
        <p:sp>
          <p:nvSpPr>
            <p:cNvPr id="5" name="Freeform 4"/>
            <p:cNvSpPr/>
            <p:nvPr/>
          </p:nvSpPr>
          <p:spPr>
            <a:xfrm>
              <a:off x="5364322" y="1512051"/>
              <a:ext cx="1971959" cy="1971959"/>
            </a:xfrm>
            <a:custGeom>
              <a:avLst/>
              <a:gdLst>
                <a:gd name="connsiteX0" fmla="*/ 2361605 w 4800482"/>
                <a:gd name="connsiteY0" fmla="*/ 0 h 4800483"/>
                <a:gd name="connsiteX1" fmla="*/ 3131397 w 4800482"/>
                <a:gd name="connsiteY1" fmla="*/ 769792 h 4800483"/>
                <a:gd name="connsiteX2" fmla="*/ 3066880 w 4800482"/>
                <a:gd name="connsiteY2" fmla="*/ 804810 h 4800483"/>
                <a:gd name="connsiteX3" fmla="*/ 2756247 w 4800482"/>
                <a:gd name="connsiteY3" fmla="*/ 1389040 h 4800483"/>
                <a:gd name="connsiteX4" fmla="*/ 3460804 w 4800482"/>
                <a:gd name="connsiteY4" fmla="*/ 2093597 h 4800483"/>
                <a:gd name="connsiteX5" fmla="*/ 4045034 w 4800482"/>
                <a:gd name="connsiteY5" fmla="*/ 1782964 h 4800483"/>
                <a:gd name="connsiteX6" fmla="*/ 4080052 w 4800482"/>
                <a:gd name="connsiteY6" fmla="*/ 1718448 h 4800483"/>
                <a:gd name="connsiteX7" fmla="*/ 4800482 w 4800482"/>
                <a:gd name="connsiteY7" fmla="*/ 2438878 h 4800483"/>
                <a:gd name="connsiteX8" fmla="*/ 3833700 w 4800482"/>
                <a:gd name="connsiteY8" fmla="*/ 3405661 h 4800483"/>
                <a:gd name="connsiteX9" fmla="*/ 3934274 w 4800482"/>
                <a:gd name="connsiteY9" fmla="*/ 3415799 h 4800483"/>
                <a:gd name="connsiteX10" fmla="*/ 4340466 w 4800482"/>
                <a:gd name="connsiteY10" fmla="*/ 3914180 h 4800483"/>
                <a:gd name="connsiteX11" fmla="*/ 3831750 w 4800482"/>
                <a:gd name="connsiteY11" fmla="*/ 4422896 h 4800483"/>
                <a:gd name="connsiteX12" fmla="*/ 3333370 w 4800482"/>
                <a:gd name="connsiteY12" fmla="*/ 4016704 h 4800483"/>
                <a:gd name="connsiteX13" fmla="*/ 3323231 w 4800482"/>
                <a:gd name="connsiteY13" fmla="*/ 3916130 h 4800483"/>
                <a:gd name="connsiteX14" fmla="*/ 2438878 w 4800482"/>
                <a:gd name="connsiteY14" fmla="*/ 4800483 h 4800483"/>
                <a:gd name="connsiteX15" fmla="*/ 1721885 w 4800482"/>
                <a:gd name="connsiteY15" fmla="*/ 4083491 h 4800483"/>
                <a:gd name="connsiteX16" fmla="*/ 1808229 w 4800482"/>
                <a:gd name="connsiteY16" fmla="*/ 4012251 h 4800483"/>
                <a:gd name="connsiteX17" fmla="*/ 2014589 w 4800482"/>
                <a:gd name="connsiteY17" fmla="*/ 3514054 h 4800483"/>
                <a:gd name="connsiteX18" fmla="*/ 1310032 w 4800482"/>
                <a:gd name="connsiteY18" fmla="*/ 2809497 h 4800483"/>
                <a:gd name="connsiteX19" fmla="*/ 811835 w 4800482"/>
                <a:gd name="connsiteY19" fmla="*/ 3015857 h 4800483"/>
                <a:gd name="connsiteX20" fmla="*/ 740595 w 4800482"/>
                <a:gd name="connsiteY20" fmla="*/ 3102200 h 4800483"/>
                <a:gd name="connsiteX21" fmla="*/ 0 w 4800482"/>
                <a:gd name="connsiteY21" fmla="*/ 2361605 h 4800483"/>
                <a:gd name="connsiteX22" fmla="*/ 854729 w 4800482"/>
                <a:gd name="connsiteY22" fmla="*/ 1506876 h 4800483"/>
                <a:gd name="connsiteX23" fmla="*/ 805721 w 4800482"/>
                <a:gd name="connsiteY23" fmla="*/ 1501936 h 4800483"/>
                <a:gd name="connsiteX24" fmla="*/ 399529 w 4800482"/>
                <a:gd name="connsiteY24" fmla="*/ 1003555 h 4800483"/>
                <a:gd name="connsiteX25" fmla="*/ 908245 w 4800482"/>
                <a:gd name="connsiteY25" fmla="*/ 494839 h 4800483"/>
                <a:gd name="connsiteX26" fmla="*/ 1406626 w 4800482"/>
                <a:gd name="connsiteY26" fmla="*/ 901031 h 4800483"/>
                <a:gd name="connsiteX27" fmla="*/ 1411566 w 4800482"/>
                <a:gd name="connsiteY27" fmla="*/ 950039 h 480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00482" h="4800483">
                  <a:moveTo>
                    <a:pt x="2361605" y="0"/>
                  </a:moveTo>
                  <a:lnTo>
                    <a:pt x="3131397" y="769792"/>
                  </a:lnTo>
                  <a:lnTo>
                    <a:pt x="3066880" y="804810"/>
                  </a:lnTo>
                  <a:cubicBezTo>
                    <a:pt x="2879466" y="931424"/>
                    <a:pt x="2756247" y="1145843"/>
                    <a:pt x="2756247" y="1389040"/>
                  </a:cubicBezTo>
                  <a:cubicBezTo>
                    <a:pt x="2756247" y="1778156"/>
                    <a:pt x="3071688" y="2093597"/>
                    <a:pt x="3460804" y="2093597"/>
                  </a:cubicBezTo>
                  <a:cubicBezTo>
                    <a:pt x="3704002" y="2093597"/>
                    <a:pt x="3918420" y="1970378"/>
                    <a:pt x="4045034" y="1782964"/>
                  </a:cubicBezTo>
                  <a:lnTo>
                    <a:pt x="4080052" y="1718448"/>
                  </a:lnTo>
                  <a:lnTo>
                    <a:pt x="4800482" y="2438878"/>
                  </a:lnTo>
                  <a:lnTo>
                    <a:pt x="3833700" y="3405661"/>
                  </a:lnTo>
                  <a:lnTo>
                    <a:pt x="3934274" y="3415799"/>
                  </a:lnTo>
                  <a:cubicBezTo>
                    <a:pt x="4166087" y="3463235"/>
                    <a:pt x="4340466" y="3668344"/>
                    <a:pt x="4340466" y="3914180"/>
                  </a:cubicBezTo>
                  <a:cubicBezTo>
                    <a:pt x="4340466" y="4195136"/>
                    <a:pt x="4112706" y="4422896"/>
                    <a:pt x="3831750" y="4422896"/>
                  </a:cubicBezTo>
                  <a:cubicBezTo>
                    <a:pt x="3585914" y="4422896"/>
                    <a:pt x="3380805" y="4248517"/>
                    <a:pt x="3333370" y="4016704"/>
                  </a:cubicBezTo>
                  <a:lnTo>
                    <a:pt x="3323231" y="3916130"/>
                  </a:lnTo>
                  <a:lnTo>
                    <a:pt x="2438878" y="4800483"/>
                  </a:lnTo>
                  <a:lnTo>
                    <a:pt x="1721885" y="4083491"/>
                  </a:lnTo>
                  <a:lnTo>
                    <a:pt x="1808229" y="4012251"/>
                  </a:lnTo>
                  <a:cubicBezTo>
                    <a:pt x="1935729" y="3884751"/>
                    <a:pt x="2014589" y="3708612"/>
                    <a:pt x="2014589" y="3514054"/>
                  </a:cubicBezTo>
                  <a:cubicBezTo>
                    <a:pt x="2014589" y="3124938"/>
                    <a:pt x="1699148" y="2809497"/>
                    <a:pt x="1310032" y="2809497"/>
                  </a:cubicBezTo>
                  <a:cubicBezTo>
                    <a:pt x="1115474" y="2809497"/>
                    <a:pt x="939335" y="2888357"/>
                    <a:pt x="811835" y="3015857"/>
                  </a:cubicBezTo>
                  <a:lnTo>
                    <a:pt x="740595" y="3102200"/>
                  </a:lnTo>
                  <a:lnTo>
                    <a:pt x="0" y="2361605"/>
                  </a:lnTo>
                  <a:lnTo>
                    <a:pt x="854729" y="1506876"/>
                  </a:lnTo>
                  <a:lnTo>
                    <a:pt x="805721" y="1501936"/>
                  </a:lnTo>
                  <a:cubicBezTo>
                    <a:pt x="573908" y="1454500"/>
                    <a:pt x="399529" y="1249391"/>
                    <a:pt x="399529" y="1003555"/>
                  </a:cubicBezTo>
                  <a:cubicBezTo>
                    <a:pt x="399529" y="722599"/>
                    <a:pt x="627289" y="494839"/>
                    <a:pt x="908245" y="494839"/>
                  </a:cubicBezTo>
                  <a:cubicBezTo>
                    <a:pt x="1154081" y="494839"/>
                    <a:pt x="1359190" y="669218"/>
                    <a:pt x="1406626" y="901031"/>
                  </a:cubicBezTo>
                  <a:lnTo>
                    <a:pt x="1411566" y="950039"/>
                  </a:lnTo>
                  <a:close/>
                </a:path>
              </a:pathLst>
            </a:custGeom>
            <a:solidFill>
              <a:schemeClr val="accent1"/>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solidFill>
                  <a:schemeClr val="bg1"/>
                </a:solidFill>
                <a:cs typeface="+mn-ea"/>
                <a:sym typeface="+mn-lt"/>
              </a:endParaRPr>
            </a:p>
          </p:txBody>
        </p:sp>
        <p:sp>
          <p:nvSpPr>
            <p:cNvPr id="39" name="Rectangle 38"/>
            <p:cNvSpPr/>
            <p:nvPr/>
          </p:nvSpPr>
          <p:spPr>
            <a:xfrm rot="2700000">
              <a:off x="5807743" y="2282780"/>
              <a:ext cx="977643" cy="350201"/>
            </a:xfrm>
            <a:prstGeom prst="rect">
              <a:avLst/>
            </a:prstGeom>
          </p:spPr>
          <p:txBody>
            <a:bodyPr wrap="none">
              <a:spAutoFit/>
            </a:bodyPr>
            <a:lstStyle/>
            <a:p>
              <a:pPr algn="ctr"/>
              <a:r>
                <a:rPr lang="vi-VN" dirty="0">
                  <a:solidFill>
                    <a:schemeClr val="bg1"/>
                  </a:solidFill>
                  <a:latin typeface="+mn-lt"/>
                  <a:ea typeface="+mn-ea"/>
                  <a:cs typeface="+mn-ea"/>
                  <a:sym typeface="+mn-lt"/>
                </a:rPr>
                <a:t>Element</a:t>
              </a:r>
              <a:endParaRPr lang="en-US" dirty="0">
                <a:solidFill>
                  <a:schemeClr val="bg1"/>
                </a:solidFill>
                <a:latin typeface="+mn-lt"/>
                <a:ea typeface="+mn-ea"/>
                <a:cs typeface="+mn-ea"/>
                <a:sym typeface="+mn-lt"/>
              </a:endParaRPr>
            </a:p>
          </p:txBody>
        </p:sp>
      </p:grpSp>
      <p:grpSp>
        <p:nvGrpSpPr>
          <p:cNvPr id="33" name="Group 32"/>
          <p:cNvGrpSpPr/>
          <p:nvPr/>
        </p:nvGrpSpPr>
        <p:grpSpPr>
          <a:xfrm>
            <a:off x="5671810" y="3790026"/>
            <a:ext cx="2079686" cy="2079686"/>
            <a:chOff x="5377676" y="3593703"/>
            <a:chExt cx="1971959" cy="1971959"/>
          </a:xfrm>
        </p:grpSpPr>
        <p:sp>
          <p:nvSpPr>
            <p:cNvPr id="6" name="Freeform 5"/>
            <p:cNvSpPr/>
            <p:nvPr/>
          </p:nvSpPr>
          <p:spPr>
            <a:xfrm>
              <a:off x="5377676" y="3593703"/>
              <a:ext cx="1971959" cy="1971959"/>
            </a:xfrm>
            <a:custGeom>
              <a:avLst/>
              <a:gdLst>
                <a:gd name="connsiteX0" fmla="*/ 2361605 w 4800482"/>
                <a:gd name="connsiteY0" fmla="*/ 0 h 4800483"/>
                <a:gd name="connsiteX1" fmla="*/ 3131397 w 4800482"/>
                <a:gd name="connsiteY1" fmla="*/ 769792 h 4800483"/>
                <a:gd name="connsiteX2" fmla="*/ 3066880 w 4800482"/>
                <a:gd name="connsiteY2" fmla="*/ 804810 h 4800483"/>
                <a:gd name="connsiteX3" fmla="*/ 2756247 w 4800482"/>
                <a:gd name="connsiteY3" fmla="*/ 1389040 h 4800483"/>
                <a:gd name="connsiteX4" fmla="*/ 3460804 w 4800482"/>
                <a:gd name="connsiteY4" fmla="*/ 2093597 h 4800483"/>
                <a:gd name="connsiteX5" fmla="*/ 4045034 w 4800482"/>
                <a:gd name="connsiteY5" fmla="*/ 1782964 h 4800483"/>
                <a:gd name="connsiteX6" fmla="*/ 4080052 w 4800482"/>
                <a:gd name="connsiteY6" fmla="*/ 1718448 h 4800483"/>
                <a:gd name="connsiteX7" fmla="*/ 4800482 w 4800482"/>
                <a:gd name="connsiteY7" fmla="*/ 2438878 h 4800483"/>
                <a:gd name="connsiteX8" fmla="*/ 3833700 w 4800482"/>
                <a:gd name="connsiteY8" fmla="*/ 3405661 h 4800483"/>
                <a:gd name="connsiteX9" fmla="*/ 3934274 w 4800482"/>
                <a:gd name="connsiteY9" fmla="*/ 3415799 h 4800483"/>
                <a:gd name="connsiteX10" fmla="*/ 4340466 w 4800482"/>
                <a:gd name="connsiteY10" fmla="*/ 3914180 h 4800483"/>
                <a:gd name="connsiteX11" fmla="*/ 3831750 w 4800482"/>
                <a:gd name="connsiteY11" fmla="*/ 4422896 h 4800483"/>
                <a:gd name="connsiteX12" fmla="*/ 3333370 w 4800482"/>
                <a:gd name="connsiteY12" fmla="*/ 4016704 h 4800483"/>
                <a:gd name="connsiteX13" fmla="*/ 3323231 w 4800482"/>
                <a:gd name="connsiteY13" fmla="*/ 3916130 h 4800483"/>
                <a:gd name="connsiteX14" fmla="*/ 2438878 w 4800482"/>
                <a:gd name="connsiteY14" fmla="*/ 4800483 h 4800483"/>
                <a:gd name="connsiteX15" fmla="*/ 1721885 w 4800482"/>
                <a:gd name="connsiteY15" fmla="*/ 4083491 h 4800483"/>
                <a:gd name="connsiteX16" fmla="*/ 1808229 w 4800482"/>
                <a:gd name="connsiteY16" fmla="*/ 4012251 h 4800483"/>
                <a:gd name="connsiteX17" fmla="*/ 2014589 w 4800482"/>
                <a:gd name="connsiteY17" fmla="*/ 3514054 h 4800483"/>
                <a:gd name="connsiteX18" fmla="*/ 1310032 w 4800482"/>
                <a:gd name="connsiteY18" fmla="*/ 2809497 h 4800483"/>
                <a:gd name="connsiteX19" fmla="*/ 811835 w 4800482"/>
                <a:gd name="connsiteY19" fmla="*/ 3015857 h 4800483"/>
                <a:gd name="connsiteX20" fmla="*/ 740595 w 4800482"/>
                <a:gd name="connsiteY20" fmla="*/ 3102200 h 4800483"/>
                <a:gd name="connsiteX21" fmla="*/ 0 w 4800482"/>
                <a:gd name="connsiteY21" fmla="*/ 2361605 h 4800483"/>
                <a:gd name="connsiteX22" fmla="*/ 854729 w 4800482"/>
                <a:gd name="connsiteY22" fmla="*/ 1506876 h 4800483"/>
                <a:gd name="connsiteX23" fmla="*/ 805721 w 4800482"/>
                <a:gd name="connsiteY23" fmla="*/ 1501936 h 4800483"/>
                <a:gd name="connsiteX24" fmla="*/ 399529 w 4800482"/>
                <a:gd name="connsiteY24" fmla="*/ 1003555 h 4800483"/>
                <a:gd name="connsiteX25" fmla="*/ 908245 w 4800482"/>
                <a:gd name="connsiteY25" fmla="*/ 494839 h 4800483"/>
                <a:gd name="connsiteX26" fmla="*/ 1406626 w 4800482"/>
                <a:gd name="connsiteY26" fmla="*/ 901031 h 4800483"/>
                <a:gd name="connsiteX27" fmla="*/ 1411566 w 4800482"/>
                <a:gd name="connsiteY27" fmla="*/ 950039 h 480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00482" h="4800483">
                  <a:moveTo>
                    <a:pt x="2361605" y="0"/>
                  </a:moveTo>
                  <a:lnTo>
                    <a:pt x="3131397" y="769792"/>
                  </a:lnTo>
                  <a:lnTo>
                    <a:pt x="3066880" y="804810"/>
                  </a:lnTo>
                  <a:cubicBezTo>
                    <a:pt x="2879466" y="931424"/>
                    <a:pt x="2756247" y="1145843"/>
                    <a:pt x="2756247" y="1389040"/>
                  </a:cubicBezTo>
                  <a:cubicBezTo>
                    <a:pt x="2756247" y="1778156"/>
                    <a:pt x="3071688" y="2093597"/>
                    <a:pt x="3460804" y="2093597"/>
                  </a:cubicBezTo>
                  <a:cubicBezTo>
                    <a:pt x="3704002" y="2093597"/>
                    <a:pt x="3918420" y="1970378"/>
                    <a:pt x="4045034" y="1782964"/>
                  </a:cubicBezTo>
                  <a:lnTo>
                    <a:pt x="4080052" y="1718448"/>
                  </a:lnTo>
                  <a:lnTo>
                    <a:pt x="4800482" y="2438878"/>
                  </a:lnTo>
                  <a:lnTo>
                    <a:pt x="3833700" y="3405661"/>
                  </a:lnTo>
                  <a:lnTo>
                    <a:pt x="3934274" y="3415799"/>
                  </a:lnTo>
                  <a:cubicBezTo>
                    <a:pt x="4166087" y="3463235"/>
                    <a:pt x="4340466" y="3668344"/>
                    <a:pt x="4340466" y="3914180"/>
                  </a:cubicBezTo>
                  <a:cubicBezTo>
                    <a:pt x="4340466" y="4195136"/>
                    <a:pt x="4112706" y="4422896"/>
                    <a:pt x="3831750" y="4422896"/>
                  </a:cubicBezTo>
                  <a:cubicBezTo>
                    <a:pt x="3585914" y="4422896"/>
                    <a:pt x="3380805" y="4248517"/>
                    <a:pt x="3333370" y="4016704"/>
                  </a:cubicBezTo>
                  <a:lnTo>
                    <a:pt x="3323231" y="3916130"/>
                  </a:lnTo>
                  <a:lnTo>
                    <a:pt x="2438878" y="4800483"/>
                  </a:lnTo>
                  <a:lnTo>
                    <a:pt x="1721885" y="4083491"/>
                  </a:lnTo>
                  <a:lnTo>
                    <a:pt x="1808229" y="4012251"/>
                  </a:lnTo>
                  <a:cubicBezTo>
                    <a:pt x="1935729" y="3884751"/>
                    <a:pt x="2014589" y="3708612"/>
                    <a:pt x="2014589" y="3514054"/>
                  </a:cubicBezTo>
                  <a:cubicBezTo>
                    <a:pt x="2014589" y="3124938"/>
                    <a:pt x="1699148" y="2809497"/>
                    <a:pt x="1310032" y="2809497"/>
                  </a:cubicBezTo>
                  <a:cubicBezTo>
                    <a:pt x="1115474" y="2809497"/>
                    <a:pt x="939335" y="2888357"/>
                    <a:pt x="811835" y="3015857"/>
                  </a:cubicBezTo>
                  <a:lnTo>
                    <a:pt x="740595" y="3102200"/>
                  </a:lnTo>
                  <a:lnTo>
                    <a:pt x="0" y="2361605"/>
                  </a:lnTo>
                  <a:lnTo>
                    <a:pt x="854729" y="1506876"/>
                  </a:lnTo>
                  <a:lnTo>
                    <a:pt x="805721" y="1501936"/>
                  </a:lnTo>
                  <a:cubicBezTo>
                    <a:pt x="573908" y="1454500"/>
                    <a:pt x="399529" y="1249391"/>
                    <a:pt x="399529" y="1003555"/>
                  </a:cubicBezTo>
                  <a:cubicBezTo>
                    <a:pt x="399529" y="722599"/>
                    <a:pt x="627289" y="494839"/>
                    <a:pt x="908245" y="494839"/>
                  </a:cubicBezTo>
                  <a:cubicBezTo>
                    <a:pt x="1154081" y="494839"/>
                    <a:pt x="1359190" y="669218"/>
                    <a:pt x="1406626" y="901031"/>
                  </a:cubicBezTo>
                  <a:lnTo>
                    <a:pt x="1411566" y="950039"/>
                  </a:lnTo>
                  <a:close/>
                </a:path>
              </a:pathLst>
            </a:custGeom>
            <a:solidFill>
              <a:schemeClr val="accent4"/>
            </a:solidFill>
            <a:ln w="571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en-US">
                <a:solidFill>
                  <a:schemeClr val="bg1"/>
                </a:solidFill>
                <a:cs typeface="+mn-ea"/>
                <a:sym typeface="+mn-lt"/>
              </a:endParaRPr>
            </a:p>
          </p:txBody>
        </p:sp>
        <p:sp>
          <p:nvSpPr>
            <p:cNvPr id="40" name="Rectangle 39"/>
            <p:cNvSpPr/>
            <p:nvPr/>
          </p:nvSpPr>
          <p:spPr>
            <a:xfrm rot="2700000">
              <a:off x="5854044" y="4390955"/>
              <a:ext cx="977643" cy="350201"/>
            </a:xfrm>
            <a:prstGeom prst="rect">
              <a:avLst/>
            </a:prstGeom>
          </p:spPr>
          <p:txBody>
            <a:bodyPr wrap="none">
              <a:spAutoFit/>
            </a:bodyPr>
            <a:lstStyle/>
            <a:p>
              <a:pPr algn="ctr"/>
              <a:r>
                <a:rPr lang="vi-VN">
                  <a:solidFill>
                    <a:schemeClr val="bg1"/>
                  </a:solidFill>
                  <a:latin typeface="+mn-lt"/>
                  <a:ea typeface="+mn-ea"/>
                  <a:cs typeface="+mn-ea"/>
                  <a:sym typeface="+mn-lt"/>
                </a:rPr>
                <a:t>Element</a:t>
              </a:r>
              <a:endParaRPr lang="en-US">
                <a:solidFill>
                  <a:schemeClr val="bg1"/>
                </a:solidFill>
                <a:latin typeface="+mn-lt"/>
                <a:ea typeface="+mn-ea"/>
                <a:cs typeface="+mn-ea"/>
                <a:sym typeface="+mn-lt"/>
              </a:endParaRPr>
            </a:p>
          </p:txBody>
        </p:sp>
      </p:grpSp>
      <p:sp>
        <p:nvSpPr>
          <p:cNvPr id="44" name="矩形 43"/>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文本框 45"/>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47" name="文本框 46"/>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12" presetClass="entr" presetSubtype="2"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p:tgtEl>
                                          <p:spTgt spid="41"/>
                                        </p:tgtEl>
                                        <p:attrNameLst>
                                          <p:attrName>ppt_x</p:attrName>
                                        </p:attrNameLst>
                                      </p:cBhvr>
                                      <p:tavLst>
                                        <p:tav tm="0">
                                          <p:val>
                                            <p:strVal val="#ppt_x+#ppt_w*1.125000"/>
                                          </p:val>
                                        </p:tav>
                                        <p:tav tm="100000">
                                          <p:val>
                                            <p:strVal val="#ppt_x"/>
                                          </p:val>
                                        </p:tav>
                                      </p:tavLst>
                                    </p:anim>
                                    <p:animEffect transition="in" filter="wipe(left)">
                                      <p:cBhvr>
                                        <p:cTn id="16" dur="500"/>
                                        <p:tgtEl>
                                          <p:spTgt spid="41"/>
                                        </p:tgtEl>
                                      </p:cBhvr>
                                    </p:animEffect>
                                  </p:childTnLst>
                                </p:cTn>
                              </p:par>
                            </p:childTnLst>
                          </p:cTn>
                        </p:par>
                        <p:par>
                          <p:cTn id="17" fill="hold">
                            <p:stCondLst>
                              <p:cond delay="1000"/>
                            </p:stCondLst>
                            <p:childTnLst>
                              <p:par>
                                <p:cTn id="18" presetID="53" presetClass="entr" presetSubtype="52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anim calcmode="lin" valueType="num">
                                      <p:cBhvr>
                                        <p:cTn id="23" dur="500" fill="hold"/>
                                        <p:tgtEl>
                                          <p:spTgt spid="4"/>
                                        </p:tgtEl>
                                        <p:attrNameLst>
                                          <p:attrName>ppt_x</p:attrName>
                                        </p:attrNameLst>
                                      </p:cBhvr>
                                      <p:tavLst>
                                        <p:tav tm="0">
                                          <p:val>
                                            <p:fltVal val="0.5"/>
                                          </p:val>
                                        </p:tav>
                                        <p:tav tm="100000">
                                          <p:val>
                                            <p:strVal val="#ppt_x"/>
                                          </p:val>
                                        </p:tav>
                                      </p:tavLst>
                                    </p:anim>
                                    <p:anim calcmode="lin" valueType="num">
                                      <p:cBhvr>
                                        <p:cTn id="24" dur="500" fill="hold"/>
                                        <p:tgtEl>
                                          <p:spTgt spid="4"/>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12" presetClass="entr" presetSubtype="8"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p:tgtEl>
                                          <p:spTgt spid="42"/>
                                        </p:tgtEl>
                                        <p:attrNameLst>
                                          <p:attrName>ppt_x</p:attrName>
                                        </p:attrNameLst>
                                      </p:cBhvr>
                                      <p:tavLst>
                                        <p:tav tm="0">
                                          <p:val>
                                            <p:strVal val="#ppt_x-#ppt_w*1.125000"/>
                                          </p:val>
                                        </p:tav>
                                        <p:tav tm="100000">
                                          <p:val>
                                            <p:strVal val="#ppt_x"/>
                                          </p:val>
                                        </p:tav>
                                      </p:tavLst>
                                    </p:anim>
                                    <p:animEffect transition="in" filter="wipe(right)">
                                      <p:cBhvr>
                                        <p:cTn id="29" dur="500"/>
                                        <p:tgtEl>
                                          <p:spTgt spid="42"/>
                                        </p:tgtEl>
                                      </p:cBhvr>
                                    </p:animEffect>
                                  </p:childTnLst>
                                </p:cTn>
                              </p:par>
                            </p:childTnLst>
                          </p:cTn>
                        </p:par>
                        <p:par>
                          <p:cTn id="30" fill="hold">
                            <p:stCondLst>
                              <p:cond delay="2000"/>
                            </p:stCondLst>
                            <p:childTnLst>
                              <p:par>
                                <p:cTn id="31" presetID="53" presetClass="entr" presetSubtype="528"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anim calcmode="lin" valueType="num">
                                      <p:cBhvr>
                                        <p:cTn id="36" dur="500" fill="hold"/>
                                        <p:tgtEl>
                                          <p:spTgt spid="33"/>
                                        </p:tgtEl>
                                        <p:attrNameLst>
                                          <p:attrName>ppt_x</p:attrName>
                                        </p:attrNameLst>
                                      </p:cBhvr>
                                      <p:tavLst>
                                        <p:tav tm="0">
                                          <p:val>
                                            <p:fltVal val="0.5"/>
                                          </p:val>
                                        </p:tav>
                                        <p:tav tm="100000">
                                          <p:val>
                                            <p:strVal val="#ppt_x"/>
                                          </p:val>
                                        </p:tav>
                                      </p:tavLst>
                                    </p:anim>
                                    <p:anim calcmode="lin" valueType="num">
                                      <p:cBhvr>
                                        <p:cTn id="37" dur="500" fill="hold"/>
                                        <p:tgtEl>
                                          <p:spTgt spid="33"/>
                                        </p:tgtEl>
                                        <p:attrNameLst>
                                          <p:attrName>ppt_y</p:attrName>
                                        </p:attrNameLst>
                                      </p:cBhvr>
                                      <p:tavLst>
                                        <p:tav tm="0">
                                          <p:val>
                                            <p:fltVal val="0.5"/>
                                          </p:val>
                                        </p:tav>
                                        <p:tav tm="100000">
                                          <p:val>
                                            <p:strVal val="#ppt_y"/>
                                          </p:val>
                                        </p:tav>
                                      </p:tavLst>
                                    </p:anim>
                                  </p:childTnLst>
                                </p:cTn>
                              </p:par>
                            </p:childTnLst>
                          </p:cTn>
                        </p:par>
                        <p:par>
                          <p:cTn id="38" fill="hold">
                            <p:stCondLst>
                              <p:cond delay="2500"/>
                            </p:stCondLst>
                            <p:childTnLst>
                              <p:par>
                                <p:cTn id="39" presetID="12" presetClass="entr" presetSubtype="8"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p:tgtEl>
                                          <p:spTgt spid="43"/>
                                        </p:tgtEl>
                                        <p:attrNameLst>
                                          <p:attrName>ppt_x</p:attrName>
                                        </p:attrNameLst>
                                      </p:cBhvr>
                                      <p:tavLst>
                                        <p:tav tm="0">
                                          <p:val>
                                            <p:strVal val="#ppt_x-#ppt_w*1.125000"/>
                                          </p:val>
                                        </p:tav>
                                        <p:tav tm="100000">
                                          <p:val>
                                            <p:strVal val="#ppt_x"/>
                                          </p:val>
                                        </p:tav>
                                      </p:tavLst>
                                    </p:anim>
                                    <p:animEffect transition="in" filter="wipe(right)">
                                      <p:cBhvr>
                                        <p:cTn id="42" dur="500"/>
                                        <p:tgtEl>
                                          <p:spTgt spid="43"/>
                                        </p:tgtEl>
                                      </p:cBhvr>
                                    </p:animEffect>
                                  </p:childTnLst>
                                </p:cTn>
                              </p:par>
                            </p:childTnLst>
                          </p:cTn>
                        </p:par>
                        <p:par>
                          <p:cTn id="43" fill="hold">
                            <p:stCondLst>
                              <p:cond delay="3000"/>
                            </p:stCondLst>
                            <p:childTnLst>
                              <p:par>
                                <p:cTn id="44" presetID="2" presetClass="entr" presetSubtype="8"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0-#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419048" y="3372212"/>
            <a:ext cx="1412008" cy="1848691"/>
            <a:chOff x="6086208" y="3293067"/>
            <a:chExt cx="1338866" cy="1752929"/>
          </a:xfrm>
        </p:grpSpPr>
        <p:sp>
          <p:nvSpPr>
            <p:cNvPr id="7" name="Freeform 5"/>
            <p:cNvSpPr/>
            <p:nvPr/>
          </p:nvSpPr>
          <p:spPr bwMode="auto">
            <a:xfrm>
              <a:off x="6500271" y="3923791"/>
              <a:ext cx="576157" cy="568133"/>
            </a:xfrm>
            <a:custGeom>
              <a:avLst/>
              <a:gdLst>
                <a:gd name="T0" fmla="*/ 359 w 359"/>
                <a:gd name="T1" fmla="*/ 230 h 354"/>
                <a:gd name="T2" fmla="*/ 159 w 359"/>
                <a:gd name="T3" fmla="*/ 0 h 354"/>
                <a:gd name="T4" fmla="*/ 0 w 359"/>
                <a:gd name="T5" fmla="*/ 123 h 354"/>
                <a:gd name="T6" fmla="*/ 198 w 359"/>
                <a:gd name="T7" fmla="*/ 354 h 354"/>
                <a:gd name="T8" fmla="*/ 359 w 359"/>
                <a:gd name="T9" fmla="*/ 230 h 354"/>
              </a:gdLst>
              <a:ahLst/>
              <a:cxnLst>
                <a:cxn ang="0">
                  <a:pos x="T0" y="T1"/>
                </a:cxn>
                <a:cxn ang="0">
                  <a:pos x="T2" y="T3"/>
                </a:cxn>
                <a:cxn ang="0">
                  <a:pos x="T4" y="T5"/>
                </a:cxn>
                <a:cxn ang="0">
                  <a:pos x="T6" y="T7"/>
                </a:cxn>
                <a:cxn ang="0">
                  <a:pos x="T8" y="T9"/>
                </a:cxn>
              </a:cxnLst>
              <a:rect l="0" t="0" r="r" b="b"/>
              <a:pathLst>
                <a:path w="359" h="354">
                  <a:moveTo>
                    <a:pt x="359" y="230"/>
                  </a:moveTo>
                  <a:lnTo>
                    <a:pt x="159" y="0"/>
                  </a:lnTo>
                  <a:lnTo>
                    <a:pt x="0" y="123"/>
                  </a:lnTo>
                  <a:lnTo>
                    <a:pt x="198" y="354"/>
                  </a:lnTo>
                  <a:lnTo>
                    <a:pt x="359" y="230"/>
                  </a:ln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8" name="Freeform 6"/>
            <p:cNvSpPr/>
            <p:nvPr/>
          </p:nvSpPr>
          <p:spPr bwMode="auto">
            <a:xfrm>
              <a:off x="6370658" y="3293067"/>
              <a:ext cx="1054416" cy="908371"/>
            </a:xfrm>
            <a:custGeom>
              <a:avLst/>
              <a:gdLst>
                <a:gd name="T0" fmla="*/ 526 w 657"/>
                <a:gd name="T1" fmla="*/ 255 h 566"/>
                <a:gd name="T2" fmla="*/ 123 w 657"/>
                <a:gd name="T3" fmla="*/ 566 h 566"/>
                <a:gd name="T4" fmla="*/ 0 w 657"/>
                <a:gd name="T5" fmla="*/ 423 h 566"/>
                <a:gd name="T6" fmla="*/ 404 w 657"/>
                <a:gd name="T7" fmla="*/ 113 h 566"/>
                <a:gd name="T8" fmla="*/ 308 w 657"/>
                <a:gd name="T9" fmla="*/ 0 h 566"/>
                <a:gd name="T10" fmla="*/ 657 w 657"/>
                <a:gd name="T11" fmla="*/ 36 h 566"/>
                <a:gd name="T12" fmla="*/ 622 w 657"/>
                <a:gd name="T13" fmla="*/ 366 h 566"/>
                <a:gd name="T14" fmla="*/ 526 w 657"/>
                <a:gd name="T15" fmla="*/ 255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7" h="566">
                  <a:moveTo>
                    <a:pt x="526" y="255"/>
                  </a:moveTo>
                  <a:lnTo>
                    <a:pt x="123" y="566"/>
                  </a:lnTo>
                  <a:lnTo>
                    <a:pt x="0" y="423"/>
                  </a:lnTo>
                  <a:lnTo>
                    <a:pt x="404" y="113"/>
                  </a:lnTo>
                  <a:lnTo>
                    <a:pt x="308" y="0"/>
                  </a:lnTo>
                  <a:lnTo>
                    <a:pt x="657" y="36"/>
                  </a:lnTo>
                  <a:lnTo>
                    <a:pt x="622" y="366"/>
                  </a:lnTo>
                  <a:lnTo>
                    <a:pt x="526" y="255"/>
                  </a:lnTo>
                  <a:close/>
                </a:path>
              </a:pathLst>
            </a:custGeom>
            <a:solidFill>
              <a:schemeClr val="accent4"/>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9" name="Freeform 7"/>
            <p:cNvSpPr/>
            <p:nvPr/>
          </p:nvSpPr>
          <p:spPr bwMode="auto">
            <a:xfrm>
              <a:off x="6086208" y="4140835"/>
              <a:ext cx="1057626" cy="905161"/>
            </a:xfrm>
            <a:custGeom>
              <a:avLst/>
              <a:gdLst>
                <a:gd name="T0" fmla="*/ 133 w 659"/>
                <a:gd name="T1" fmla="*/ 311 h 564"/>
                <a:gd name="T2" fmla="*/ 536 w 659"/>
                <a:gd name="T3" fmla="*/ 0 h 564"/>
                <a:gd name="T4" fmla="*/ 659 w 659"/>
                <a:gd name="T5" fmla="*/ 143 h 564"/>
                <a:gd name="T6" fmla="*/ 255 w 659"/>
                <a:gd name="T7" fmla="*/ 453 h 564"/>
                <a:gd name="T8" fmla="*/ 350 w 659"/>
                <a:gd name="T9" fmla="*/ 564 h 564"/>
                <a:gd name="T10" fmla="*/ 0 w 659"/>
                <a:gd name="T11" fmla="*/ 531 h 564"/>
                <a:gd name="T12" fmla="*/ 37 w 659"/>
                <a:gd name="T13" fmla="*/ 198 h 564"/>
                <a:gd name="T14" fmla="*/ 133 w 659"/>
                <a:gd name="T15" fmla="*/ 311 h 5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9" h="564">
                  <a:moveTo>
                    <a:pt x="133" y="311"/>
                  </a:moveTo>
                  <a:lnTo>
                    <a:pt x="536" y="0"/>
                  </a:lnTo>
                  <a:lnTo>
                    <a:pt x="659" y="143"/>
                  </a:lnTo>
                  <a:lnTo>
                    <a:pt x="255" y="453"/>
                  </a:lnTo>
                  <a:lnTo>
                    <a:pt x="350" y="564"/>
                  </a:lnTo>
                  <a:lnTo>
                    <a:pt x="0" y="531"/>
                  </a:lnTo>
                  <a:lnTo>
                    <a:pt x="37" y="198"/>
                  </a:lnTo>
                  <a:lnTo>
                    <a:pt x="133" y="311"/>
                  </a:ln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grpSp>
      <p:grpSp>
        <p:nvGrpSpPr>
          <p:cNvPr id="4" name="Group 3"/>
          <p:cNvGrpSpPr/>
          <p:nvPr/>
        </p:nvGrpSpPr>
        <p:grpSpPr>
          <a:xfrm>
            <a:off x="884344" y="3874906"/>
            <a:ext cx="3041549" cy="2002310"/>
            <a:chOff x="838200" y="3769721"/>
            <a:chExt cx="2883997" cy="1898591"/>
          </a:xfrm>
        </p:grpSpPr>
        <p:sp>
          <p:nvSpPr>
            <p:cNvPr id="11" name="Freeform 9"/>
            <p:cNvSpPr/>
            <p:nvPr/>
          </p:nvSpPr>
          <p:spPr bwMode="auto">
            <a:xfrm>
              <a:off x="2913330" y="4973392"/>
              <a:ext cx="658007" cy="654797"/>
            </a:xfrm>
            <a:custGeom>
              <a:avLst/>
              <a:gdLst>
                <a:gd name="T0" fmla="*/ 205 w 245"/>
                <a:gd name="T1" fmla="*/ 61 h 243"/>
                <a:gd name="T2" fmla="*/ 196 w 245"/>
                <a:gd name="T3" fmla="*/ 209 h 243"/>
                <a:gd name="T4" fmla="*/ 41 w 245"/>
                <a:gd name="T5" fmla="*/ 183 h 243"/>
                <a:gd name="T6" fmla="*/ 50 w 245"/>
                <a:gd name="T7" fmla="*/ 34 h 243"/>
                <a:gd name="T8" fmla="*/ 205 w 245"/>
                <a:gd name="T9" fmla="*/ 61 h 243"/>
              </a:gdLst>
              <a:ahLst/>
              <a:cxnLst>
                <a:cxn ang="0">
                  <a:pos x="T0" y="T1"/>
                </a:cxn>
                <a:cxn ang="0">
                  <a:pos x="T2" y="T3"/>
                </a:cxn>
                <a:cxn ang="0">
                  <a:pos x="T4" y="T5"/>
                </a:cxn>
                <a:cxn ang="0">
                  <a:pos x="T6" y="T7"/>
                </a:cxn>
                <a:cxn ang="0">
                  <a:pos x="T8" y="T9"/>
                </a:cxn>
              </a:cxnLst>
              <a:rect l="0" t="0" r="r" b="b"/>
              <a:pathLst>
                <a:path w="245" h="243">
                  <a:moveTo>
                    <a:pt x="205" y="61"/>
                  </a:moveTo>
                  <a:cubicBezTo>
                    <a:pt x="245" y="109"/>
                    <a:pt x="241" y="176"/>
                    <a:pt x="196" y="209"/>
                  </a:cubicBezTo>
                  <a:cubicBezTo>
                    <a:pt x="151" y="243"/>
                    <a:pt x="81" y="231"/>
                    <a:pt x="41" y="183"/>
                  </a:cubicBezTo>
                  <a:cubicBezTo>
                    <a:pt x="0" y="135"/>
                    <a:pt x="4" y="68"/>
                    <a:pt x="50" y="34"/>
                  </a:cubicBezTo>
                  <a:cubicBezTo>
                    <a:pt x="95" y="0"/>
                    <a:pt x="165" y="12"/>
                    <a:pt x="205" y="61"/>
                  </a:cubicBezTo>
                  <a:close/>
                </a:path>
              </a:pathLst>
            </a:custGeom>
            <a:solidFill>
              <a:schemeClr val="accent4">
                <a:lumMod val="75000"/>
              </a:schemeClr>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12" name="Freeform 10"/>
            <p:cNvSpPr/>
            <p:nvPr/>
          </p:nvSpPr>
          <p:spPr bwMode="auto">
            <a:xfrm>
              <a:off x="1131896" y="5015120"/>
              <a:ext cx="658007" cy="653192"/>
            </a:xfrm>
            <a:custGeom>
              <a:avLst/>
              <a:gdLst>
                <a:gd name="T0" fmla="*/ 204 w 245"/>
                <a:gd name="T1" fmla="*/ 60 h 243"/>
                <a:gd name="T2" fmla="*/ 195 w 245"/>
                <a:gd name="T3" fmla="*/ 209 h 243"/>
                <a:gd name="T4" fmla="*/ 40 w 245"/>
                <a:gd name="T5" fmla="*/ 182 h 243"/>
                <a:gd name="T6" fmla="*/ 49 w 245"/>
                <a:gd name="T7" fmla="*/ 34 h 243"/>
                <a:gd name="T8" fmla="*/ 204 w 245"/>
                <a:gd name="T9" fmla="*/ 60 h 243"/>
              </a:gdLst>
              <a:ahLst/>
              <a:cxnLst>
                <a:cxn ang="0">
                  <a:pos x="T0" y="T1"/>
                </a:cxn>
                <a:cxn ang="0">
                  <a:pos x="T2" y="T3"/>
                </a:cxn>
                <a:cxn ang="0">
                  <a:pos x="T4" y="T5"/>
                </a:cxn>
                <a:cxn ang="0">
                  <a:pos x="T6" y="T7"/>
                </a:cxn>
                <a:cxn ang="0">
                  <a:pos x="T8" y="T9"/>
                </a:cxn>
              </a:cxnLst>
              <a:rect l="0" t="0" r="r" b="b"/>
              <a:pathLst>
                <a:path w="245" h="243">
                  <a:moveTo>
                    <a:pt x="204" y="60"/>
                  </a:moveTo>
                  <a:cubicBezTo>
                    <a:pt x="245" y="108"/>
                    <a:pt x="241" y="175"/>
                    <a:pt x="195" y="209"/>
                  </a:cubicBezTo>
                  <a:cubicBezTo>
                    <a:pt x="150" y="243"/>
                    <a:pt x="81" y="231"/>
                    <a:pt x="40" y="182"/>
                  </a:cubicBezTo>
                  <a:cubicBezTo>
                    <a:pt x="0" y="134"/>
                    <a:pt x="4" y="67"/>
                    <a:pt x="49" y="34"/>
                  </a:cubicBezTo>
                  <a:cubicBezTo>
                    <a:pt x="95" y="0"/>
                    <a:pt x="164" y="12"/>
                    <a:pt x="204" y="60"/>
                  </a:cubicBezTo>
                  <a:close/>
                </a:path>
              </a:pathLst>
            </a:custGeom>
            <a:solidFill>
              <a:schemeClr val="accent4">
                <a:lumMod val="75000"/>
              </a:schemeClr>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13" name="Freeform 11"/>
            <p:cNvSpPr/>
            <p:nvPr/>
          </p:nvSpPr>
          <p:spPr bwMode="auto">
            <a:xfrm>
              <a:off x="863878" y="4384396"/>
              <a:ext cx="2858319" cy="916395"/>
            </a:xfrm>
            <a:custGeom>
              <a:avLst/>
              <a:gdLst>
                <a:gd name="T0" fmla="*/ 1781 w 1781"/>
                <a:gd name="T1" fmla="*/ 571 h 571"/>
                <a:gd name="T2" fmla="*/ 0 w 1781"/>
                <a:gd name="T3" fmla="*/ 571 h 571"/>
                <a:gd name="T4" fmla="*/ 232 w 1781"/>
                <a:gd name="T5" fmla="*/ 0 h 571"/>
                <a:gd name="T6" fmla="*/ 1692 w 1781"/>
                <a:gd name="T7" fmla="*/ 0 h 571"/>
                <a:gd name="T8" fmla="*/ 1781 w 1781"/>
                <a:gd name="T9" fmla="*/ 571 h 571"/>
              </a:gdLst>
              <a:ahLst/>
              <a:cxnLst>
                <a:cxn ang="0">
                  <a:pos x="T0" y="T1"/>
                </a:cxn>
                <a:cxn ang="0">
                  <a:pos x="T2" y="T3"/>
                </a:cxn>
                <a:cxn ang="0">
                  <a:pos x="T4" y="T5"/>
                </a:cxn>
                <a:cxn ang="0">
                  <a:pos x="T6" y="T7"/>
                </a:cxn>
                <a:cxn ang="0">
                  <a:pos x="T8" y="T9"/>
                </a:cxn>
              </a:cxnLst>
              <a:rect l="0" t="0" r="r" b="b"/>
              <a:pathLst>
                <a:path w="1781" h="571">
                  <a:moveTo>
                    <a:pt x="1781" y="571"/>
                  </a:moveTo>
                  <a:lnTo>
                    <a:pt x="0" y="571"/>
                  </a:lnTo>
                  <a:lnTo>
                    <a:pt x="232" y="0"/>
                  </a:lnTo>
                  <a:lnTo>
                    <a:pt x="1692" y="0"/>
                  </a:lnTo>
                  <a:lnTo>
                    <a:pt x="1781" y="571"/>
                  </a:lnTo>
                  <a:close/>
                </a:path>
              </a:pathLst>
            </a:custGeom>
            <a:solidFill>
              <a:schemeClr val="accent4"/>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14" name="Freeform 12"/>
            <p:cNvSpPr/>
            <p:nvPr/>
          </p:nvSpPr>
          <p:spPr bwMode="auto">
            <a:xfrm>
              <a:off x="1682375" y="3769721"/>
              <a:ext cx="1755755" cy="929234"/>
            </a:xfrm>
            <a:custGeom>
              <a:avLst/>
              <a:gdLst>
                <a:gd name="T0" fmla="*/ 1094 w 1094"/>
                <a:gd name="T1" fmla="*/ 579 h 579"/>
                <a:gd name="T2" fmla="*/ 0 w 1094"/>
                <a:gd name="T3" fmla="*/ 579 h 579"/>
                <a:gd name="T4" fmla="*/ 225 w 1094"/>
                <a:gd name="T5" fmla="*/ 0 h 579"/>
                <a:gd name="T6" fmla="*/ 844 w 1094"/>
                <a:gd name="T7" fmla="*/ 0 h 579"/>
                <a:gd name="T8" fmla="*/ 1094 w 1094"/>
                <a:gd name="T9" fmla="*/ 579 h 579"/>
              </a:gdLst>
              <a:ahLst/>
              <a:cxnLst>
                <a:cxn ang="0">
                  <a:pos x="T0" y="T1"/>
                </a:cxn>
                <a:cxn ang="0">
                  <a:pos x="T2" y="T3"/>
                </a:cxn>
                <a:cxn ang="0">
                  <a:pos x="T4" y="T5"/>
                </a:cxn>
                <a:cxn ang="0">
                  <a:pos x="T6" y="T7"/>
                </a:cxn>
                <a:cxn ang="0">
                  <a:pos x="T8" y="T9"/>
                </a:cxn>
              </a:cxnLst>
              <a:rect l="0" t="0" r="r" b="b"/>
              <a:pathLst>
                <a:path w="1094" h="579">
                  <a:moveTo>
                    <a:pt x="1094" y="579"/>
                  </a:moveTo>
                  <a:lnTo>
                    <a:pt x="0" y="579"/>
                  </a:lnTo>
                  <a:lnTo>
                    <a:pt x="225" y="0"/>
                  </a:lnTo>
                  <a:lnTo>
                    <a:pt x="844" y="0"/>
                  </a:lnTo>
                  <a:lnTo>
                    <a:pt x="1094" y="579"/>
                  </a:lnTo>
                  <a:close/>
                </a:path>
              </a:pathLst>
            </a:custGeom>
            <a:solidFill>
              <a:schemeClr val="accent4"/>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15" name="Freeform 13"/>
            <p:cNvSpPr/>
            <p:nvPr/>
          </p:nvSpPr>
          <p:spPr bwMode="auto">
            <a:xfrm>
              <a:off x="1977676" y="3936630"/>
              <a:ext cx="792818" cy="515171"/>
            </a:xfrm>
            <a:custGeom>
              <a:avLst/>
              <a:gdLst>
                <a:gd name="T0" fmla="*/ 494 w 494"/>
                <a:gd name="T1" fmla="*/ 321 h 321"/>
                <a:gd name="T2" fmla="*/ 0 w 494"/>
                <a:gd name="T3" fmla="*/ 321 h 321"/>
                <a:gd name="T4" fmla="*/ 126 w 494"/>
                <a:gd name="T5" fmla="*/ 0 h 321"/>
                <a:gd name="T6" fmla="*/ 451 w 494"/>
                <a:gd name="T7" fmla="*/ 0 h 321"/>
                <a:gd name="T8" fmla="*/ 494 w 494"/>
                <a:gd name="T9" fmla="*/ 321 h 321"/>
              </a:gdLst>
              <a:ahLst/>
              <a:cxnLst>
                <a:cxn ang="0">
                  <a:pos x="T0" y="T1"/>
                </a:cxn>
                <a:cxn ang="0">
                  <a:pos x="T2" y="T3"/>
                </a:cxn>
                <a:cxn ang="0">
                  <a:pos x="T4" y="T5"/>
                </a:cxn>
                <a:cxn ang="0">
                  <a:pos x="T6" y="T7"/>
                </a:cxn>
                <a:cxn ang="0">
                  <a:pos x="T8" y="T9"/>
                </a:cxn>
              </a:cxnLst>
              <a:rect l="0" t="0" r="r" b="b"/>
              <a:pathLst>
                <a:path w="494" h="321">
                  <a:moveTo>
                    <a:pt x="494" y="321"/>
                  </a:moveTo>
                  <a:lnTo>
                    <a:pt x="0" y="321"/>
                  </a:lnTo>
                  <a:lnTo>
                    <a:pt x="126" y="0"/>
                  </a:lnTo>
                  <a:lnTo>
                    <a:pt x="451" y="0"/>
                  </a:lnTo>
                  <a:lnTo>
                    <a:pt x="494" y="321"/>
                  </a:lnTo>
                  <a:close/>
                </a:path>
              </a:pathLst>
            </a:custGeom>
            <a:solidFill>
              <a:schemeClr val="accent4">
                <a:lumMod val="75000"/>
              </a:schemeClr>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16" name="Freeform 14"/>
            <p:cNvSpPr/>
            <p:nvPr/>
          </p:nvSpPr>
          <p:spPr bwMode="auto">
            <a:xfrm>
              <a:off x="2768889" y="3936630"/>
              <a:ext cx="410853" cy="515171"/>
            </a:xfrm>
            <a:custGeom>
              <a:avLst/>
              <a:gdLst>
                <a:gd name="T0" fmla="*/ 45 w 256"/>
                <a:gd name="T1" fmla="*/ 321 h 321"/>
                <a:gd name="T2" fmla="*/ 256 w 256"/>
                <a:gd name="T3" fmla="*/ 321 h 321"/>
                <a:gd name="T4" fmla="*/ 130 w 256"/>
                <a:gd name="T5" fmla="*/ 0 h 321"/>
                <a:gd name="T6" fmla="*/ 0 w 256"/>
                <a:gd name="T7" fmla="*/ 0 h 321"/>
                <a:gd name="T8" fmla="*/ 45 w 256"/>
                <a:gd name="T9" fmla="*/ 321 h 321"/>
              </a:gdLst>
              <a:ahLst/>
              <a:cxnLst>
                <a:cxn ang="0">
                  <a:pos x="T0" y="T1"/>
                </a:cxn>
                <a:cxn ang="0">
                  <a:pos x="T2" y="T3"/>
                </a:cxn>
                <a:cxn ang="0">
                  <a:pos x="T4" y="T5"/>
                </a:cxn>
                <a:cxn ang="0">
                  <a:pos x="T6" y="T7"/>
                </a:cxn>
                <a:cxn ang="0">
                  <a:pos x="T8" y="T9"/>
                </a:cxn>
              </a:cxnLst>
              <a:rect l="0" t="0" r="r" b="b"/>
              <a:pathLst>
                <a:path w="256" h="321">
                  <a:moveTo>
                    <a:pt x="45" y="321"/>
                  </a:moveTo>
                  <a:lnTo>
                    <a:pt x="256" y="321"/>
                  </a:lnTo>
                  <a:lnTo>
                    <a:pt x="130" y="0"/>
                  </a:lnTo>
                  <a:lnTo>
                    <a:pt x="0" y="0"/>
                  </a:lnTo>
                  <a:lnTo>
                    <a:pt x="45" y="321"/>
                  </a:lnTo>
                  <a:close/>
                </a:path>
              </a:pathLst>
            </a:custGeom>
            <a:solidFill>
              <a:schemeClr val="accent4">
                <a:lumMod val="75000"/>
              </a:schemeClr>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17" name="Freeform 15"/>
            <p:cNvSpPr/>
            <p:nvPr/>
          </p:nvSpPr>
          <p:spPr bwMode="auto">
            <a:xfrm>
              <a:off x="1778669" y="4599452"/>
              <a:ext cx="1047997" cy="457395"/>
            </a:xfrm>
            <a:custGeom>
              <a:avLst/>
              <a:gdLst>
                <a:gd name="T0" fmla="*/ 383 w 390"/>
                <a:gd name="T1" fmla="*/ 170 h 170"/>
                <a:gd name="T2" fmla="*/ 7 w 390"/>
                <a:gd name="T3" fmla="*/ 170 h 170"/>
                <a:gd name="T4" fmla="*/ 0 w 390"/>
                <a:gd name="T5" fmla="*/ 164 h 170"/>
                <a:gd name="T6" fmla="*/ 7 w 390"/>
                <a:gd name="T7" fmla="*/ 157 h 170"/>
                <a:gd name="T8" fmla="*/ 376 w 390"/>
                <a:gd name="T9" fmla="*/ 157 h 170"/>
                <a:gd name="T10" fmla="*/ 376 w 390"/>
                <a:gd name="T11" fmla="*/ 7 h 170"/>
                <a:gd name="T12" fmla="*/ 383 w 390"/>
                <a:gd name="T13" fmla="*/ 0 h 170"/>
                <a:gd name="T14" fmla="*/ 390 w 390"/>
                <a:gd name="T15" fmla="*/ 7 h 170"/>
                <a:gd name="T16" fmla="*/ 390 w 390"/>
                <a:gd name="T17" fmla="*/ 164 h 170"/>
                <a:gd name="T18" fmla="*/ 383 w 390"/>
                <a:gd name="T1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170">
                  <a:moveTo>
                    <a:pt x="383" y="170"/>
                  </a:moveTo>
                  <a:cubicBezTo>
                    <a:pt x="7" y="170"/>
                    <a:pt x="7" y="170"/>
                    <a:pt x="7" y="170"/>
                  </a:cubicBezTo>
                  <a:cubicBezTo>
                    <a:pt x="3" y="170"/>
                    <a:pt x="0" y="167"/>
                    <a:pt x="0" y="164"/>
                  </a:cubicBezTo>
                  <a:cubicBezTo>
                    <a:pt x="0" y="160"/>
                    <a:pt x="3" y="157"/>
                    <a:pt x="7" y="157"/>
                  </a:cubicBezTo>
                  <a:cubicBezTo>
                    <a:pt x="376" y="157"/>
                    <a:pt x="376" y="157"/>
                    <a:pt x="376" y="157"/>
                  </a:cubicBezTo>
                  <a:cubicBezTo>
                    <a:pt x="376" y="7"/>
                    <a:pt x="376" y="7"/>
                    <a:pt x="376" y="7"/>
                  </a:cubicBezTo>
                  <a:cubicBezTo>
                    <a:pt x="376" y="3"/>
                    <a:pt x="379" y="0"/>
                    <a:pt x="383" y="0"/>
                  </a:cubicBezTo>
                  <a:cubicBezTo>
                    <a:pt x="387" y="0"/>
                    <a:pt x="390" y="3"/>
                    <a:pt x="390" y="7"/>
                  </a:cubicBezTo>
                  <a:cubicBezTo>
                    <a:pt x="390" y="164"/>
                    <a:pt x="390" y="164"/>
                    <a:pt x="390" y="164"/>
                  </a:cubicBezTo>
                  <a:cubicBezTo>
                    <a:pt x="390" y="167"/>
                    <a:pt x="387" y="170"/>
                    <a:pt x="383" y="170"/>
                  </a:cubicBezTo>
                  <a:close/>
                </a:path>
              </a:pathLst>
            </a:custGeom>
            <a:solidFill>
              <a:schemeClr val="accent4">
                <a:lumMod val="75000"/>
              </a:schemeClr>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18" name="Rectangle 16"/>
            <p:cNvSpPr>
              <a:spLocks noChangeArrowheads="1"/>
            </p:cNvSpPr>
            <p:nvPr/>
          </p:nvSpPr>
          <p:spPr bwMode="auto">
            <a:xfrm>
              <a:off x="2431861" y="4658833"/>
              <a:ext cx="202217" cy="81850"/>
            </a:xfrm>
            <a:prstGeom prst="rect">
              <a:avLst/>
            </a:prstGeom>
            <a:solidFill>
              <a:schemeClr val="accent4">
                <a:lumMod val="75000"/>
              </a:schemeClr>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19" name="Rectangle 17"/>
            <p:cNvSpPr>
              <a:spLocks noChangeArrowheads="1"/>
            </p:cNvSpPr>
            <p:nvPr/>
          </p:nvSpPr>
          <p:spPr bwMode="auto">
            <a:xfrm>
              <a:off x="838200" y="5098574"/>
              <a:ext cx="401224" cy="210241"/>
            </a:xfrm>
            <a:prstGeom prst="rect">
              <a:avLst/>
            </a:prstGeom>
            <a:solidFill>
              <a:schemeClr val="accent4"/>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grpSp>
      <p:grpSp>
        <p:nvGrpSpPr>
          <p:cNvPr id="5" name="Group 4"/>
          <p:cNvGrpSpPr/>
          <p:nvPr/>
        </p:nvGrpSpPr>
        <p:grpSpPr>
          <a:xfrm>
            <a:off x="3809105" y="3312973"/>
            <a:ext cx="2637024" cy="2459303"/>
            <a:chOff x="3611459" y="3236896"/>
            <a:chExt cx="2500427" cy="2331912"/>
          </a:xfrm>
        </p:grpSpPr>
        <p:sp>
          <p:nvSpPr>
            <p:cNvPr id="10" name="Freeform 8"/>
            <p:cNvSpPr/>
            <p:nvPr/>
          </p:nvSpPr>
          <p:spPr bwMode="auto">
            <a:xfrm>
              <a:off x="3611459" y="4535256"/>
              <a:ext cx="876273" cy="815287"/>
            </a:xfrm>
            <a:custGeom>
              <a:avLst/>
              <a:gdLst>
                <a:gd name="T0" fmla="*/ 151 w 326"/>
                <a:gd name="T1" fmla="*/ 303 h 303"/>
                <a:gd name="T2" fmla="*/ 147 w 326"/>
                <a:gd name="T3" fmla="*/ 303 h 303"/>
                <a:gd name="T4" fmla="*/ 73 w 326"/>
                <a:gd name="T5" fmla="*/ 191 h 303"/>
                <a:gd name="T6" fmla="*/ 0 w 326"/>
                <a:gd name="T7" fmla="*/ 78 h 303"/>
                <a:gd name="T8" fmla="*/ 2 w 326"/>
                <a:gd name="T9" fmla="*/ 48 h 303"/>
                <a:gd name="T10" fmla="*/ 105 w 326"/>
                <a:gd name="T11" fmla="*/ 189 h 303"/>
                <a:gd name="T12" fmla="*/ 148 w 326"/>
                <a:gd name="T13" fmla="*/ 273 h 303"/>
                <a:gd name="T14" fmla="*/ 199 w 326"/>
                <a:gd name="T15" fmla="*/ 258 h 303"/>
                <a:gd name="T16" fmla="*/ 221 w 326"/>
                <a:gd name="T17" fmla="*/ 133 h 303"/>
                <a:gd name="T18" fmla="*/ 221 w 326"/>
                <a:gd name="T19" fmla="*/ 98 h 303"/>
                <a:gd name="T20" fmla="*/ 249 w 326"/>
                <a:gd name="T21" fmla="*/ 28 h 303"/>
                <a:gd name="T22" fmla="*/ 326 w 326"/>
                <a:gd name="T23" fmla="*/ 1 h 303"/>
                <a:gd name="T24" fmla="*/ 325 w 326"/>
                <a:gd name="T25" fmla="*/ 31 h 303"/>
                <a:gd name="T26" fmla="*/ 326 w 326"/>
                <a:gd name="T27" fmla="*/ 16 h 303"/>
                <a:gd name="T28" fmla="*/ 325 w 326"/>
                <a:gd name="T29" fmla="*/ 31 h 303"/>
                <a:gd name="T30" fmla="*/ 271 w 326"/>
                <a:gd name="T31" fmla="*/ 50 h 303"/>
                <a:gd name="T32" fmla="*/ 253 w 326"/>
                <a:gd name="T33" fmla="*/ 98 h 303"/>
                <a:gd name="T34" fmla="*/ 253 w 326"/>
                <a:gd name="T35" fmla="*/ 133 h 303"/>
                <a:gd name="T36" fmla="*/ 222 w 326"/>
                <a:gd name="T37" fmla="*/ 279 h 303"/>
                <a:gd name="T38" fmla="*/ 151 w 326"/>
                <a:gd name="T3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6" h="303">
                  <a:moveTo>
                    <a:pt x="151" y="303"/>
                  </a:moveTo>
                  <a:cubicBezTo>
                    <a:pt x="150" y="303"/>
                    <a:pt x="148" y="303"/>
                    <a:pt x="147" y="303"/>
                  </a:cubicBezTo>
                  <a:cubicBezTo>
                    <a:pt x="81" y="302"/>
                    <a:pt x="77" y="243"/>
                    <a:pt x="73" y="191"/>
                  </a:cubicBezTo>
                  <a:cubicBezTo>
                    <a:pt x="67" y="124"/>
                    <a:pt x="60" y="83"/>
                    <a:pt x="0" y="78"/>
                  </a:cubicBezTo>
                  <a:cubicBezTo>
                    <a:pt x="2" y="48"/>
                    <a:pt x="2" y="48"/>
                    <a:pt x="2" y="48"/>
                  </a:cubicBezTo>
                  <a:cubicBezTo>
                    <a:pt x="94" y="55"/>
                    <a:pt x="100" y="133"/>
                    <a:pt x="105" y="189"/>
                  </a:cubicBezTo>
                  <a:cubicBezTo>
                    <a:pt x="109" y="247"/>
                    <a:pt x="115" y="272"/>
                    <a:pt x="148" y="273"/>
                  </a:cubicBezTo>
                  <a:cubicBezTo>
                    <a:pt x="171" y="274"/>
                    <a:pt x="188" y="269"/>
                    <a:pt x="199" y="258"/>
                  </a:cubicBezTo>
                  <a:cubicBezTo>
                    <a:pt x="224" y="234"/>
                    <a:pt x="223" y="183"/>
                    <a:pt x="221" y="133"/>
                  </a:cubicBezTo>
                  <a:cubicBezTo>
                    <a:pt x="221" y="121"/>
                    <a:pt x="221" y="109"/>
                    <a:pt x="221" y="98"/>
                  </a:cubicBezTo>
                  <a:cubicBezTo>
                    <a:pt x="221" y="69"/>
                    <a:pt x="230" y="45"/>
                    <a:pt x="249" y="28"/>
                  </a:cubicBezTo>
                  <a:cubicBezTo>
                    <a:pt x="280" y="0"/>
                    <a:pt x="325" y="1"/>
                    <a:pt x="326" y="1"/>
                  </a:cubicBezTo>
                  <a:cubicBezTo>
                    <a:pt x="325" y="31"/>
                    <a:pt x="325" y="31"/>
                    <a:pt x="325" y="31"/>
                  </a:cubicBezTo>
                  <a:cubicBezTo>
                    <a:pt x="326" y="16"/>
                    <a:pt x="326" y="16"/>
                    <a:pt x="326" y="16"/>
                  </a:cubicBezTo>
                  <a:cubicBezTo>
                    <a:pt x="325" y="31"/>
                    <a:pt x="325" y="31"/>
                    <a:pt x="325" y="31"/>
                  </a:cubicBezTo>
                  <a:cubicBezTo>
                    <a:pt x="325" y="31"/>
                    <a:pt x="292" y="31"/>
                    <a:pt x="271" y="50"/>
                  </a:cubicBezTo>
                  <a:cubicBezTo>
                    <a:pt x="259" y="61"/>
                    <a:pt x="253" y="77"/>
                    <a:pt x="253" y="98"/>
                  </a:cubicBezTo>
                  <a:cubicBezTo>
                    <a:pt x="253" y="109"/>
                    <a:pt x="253" y="121"/>
                    <a:pt x="253" y="133"/>
                  </a:cubicBezTo>
                  <a:cubicBezTo>
                    <a:pt x="255" y="189"/>
                    <a:pt x="257" y="246"/>
                    <a:pt x="222" y="279"/>
                  </a:cubicBezTo>
                  <a:cubicBezTo>
                    <a:pt x="205" y="295"/>
                    <a:pt x="181" y="303"/>
                    <a:pt x="151" y="303"/>
                  </a:cubicBezTo>
                  <a:close/>
                </a:path>
              </a:pathLst>
            </a:cu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20" name="Rectangle 18"/>
            <p:cNvSpPr>
              <a:spLocks noChangeArrowheads="1"/>
            </p:cNvSpPr>
            <p:nvPr/>
          </p:nvSpPr>
          <p:spPr bwMode="auto">
            <a:xfrm>
              <a:off x="4428351" y="3236896"/>
              <a:ext cx="1454035" cy="2235619"/>
            </a:xfrm>
            <a:prstGeom prst="rect">
              <a:avLst/>
            </a:prstGeom>
            <a:solidFill>
              <a:schemeClr val="accent3"/>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21" name="Rectangle 19"/>
            <p:cNvSpPr>
              <a:spLocks noChangeArrowheads="1"/>
            </p:cNvSpPr>
            <p:nvPr/>
          </p:nvSpPr>
          <p:spPr bwMode="auto">
            <a:xfrm>
              <a:off x="4646617" y="3410225"/>
              <a:ext cx="1019109" cy="446161"/>
            </a:xfrm>
            <a:prstGeom prst="rect">
              <a:avLst/>
            </a:prstGeom>
            <a:solidFill>
              <a:schemeClr val="accent3">
                <a:lumMod val="75000"/>
              </a:schemeClr>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sp>
          <p:nvSpPr>
            <p:cNvPr id="22" name="Rectangle 20"/>
            <p:cNvSpPr>
              <a:spLocks noChangeArrowheads="1"/>
            </p:cNvSpPr>
            <p:nvPr/>
          </p:nvSpPr>
          <p:spPr bwMode="auto">
            <a:xfrm>
              <a:off x="4200456" y="5405109"/>
              <a:ext cx="1911430" cy="163699"/>
            </a:xfrm>
            <a:prstGeom prst="rect">
              <a:avLst/>
            </a:prstGeom>
            <a:solidFill>
              <a:schemeClr val="accent3">
                <a:lumMod val="75000"/>
              </a:schemeClr>
            </a:solidFill>
            <a:ln>
              <a:noFill/>
            </a:ln>
          </p:spPr>
          <p:txBody>
            <a:bodyPr vert="horz" wrap="square" lIns="96435" tIns="48218" rIns="96435" bIns="48218" numCol="1" anchor="t" anchorCtr="0" compatLnSpc="1"/>
            <a:lstStyle/>
            <a:p>
              <a:endParaRPr lang="en-US">
                <a:latin typeface="+mn-lt"/>
                <a:ea typeface="+mn-ea"/>
                <a:cs typeface="+mn-ea"/>
                <a:sym typeface="+mn-lt"/>
              </a:endParaRPr>
            </a:p>
          </p:txBody>
        </p:sp>
      </p:grpSp>
      <p:grpSp>
        <p:nvGrpSpPr>
          <p:cNvPr id="23" name="Group 22"/>
          <p:cNvGrpSpPr/>
          <p:nvPr/>
        </p:nvGrpSpPr>
        <p:grpSpPr>
          <a:xfrm>
            <a:off x="8360476" y="1798791"/>
            <a:ext cx="3613932" cy="1559080"/>
            <a:chOff x="6432882" y="1692852"/>
            <a:chExt cx="3426731" cy="1478320"/>
          </a:xfrm>
        </p:grpSpPr>
        <p:grpSp>
          <p:nvGrpSpPr>
            <p:cNvPr id="24" name="Group 23"/>
            <p:cNvGrpSpPr/>
            <p:nvPr/>
          </p:nvGrpSpPr>
          <p:grpSpPr>
            <a:xfrm>
              <a:off x="6432882" y="1692852"/>
              <a:ext cx="2887712" cy="764605"/>
              <a:chOff x="1037626" y="2017942"/>
              <a:chExt cx="2887712" cy="764605"/>
            </a:xfrm>
          </p:grpSpPr>
          <p:sp>
            <p:nvSpPr>
              <p:cNvPr id="26" name="TextBox 25"/>
              <p:cNvSpPr txBox="1"/>
              <p:nvPr/>
            </p:nvSpPr>
            <p:spPr>
              <a:xfrm>
                <a:off x="1037626" y="2017942"/>
                <a:ext cx="801327" cy="764605"/>
              </a:xfrm>
              <a:prstGeom prst="rect">
                <a:avLst/>
              </a:prstGeom>
              <a:noFill/>
            </p:spPr>
            <p:txBody>
              <a:bodyPr wrap="none" rtlCol="0">
                <a:spAutoFit/>
              </a:bodyPr>
              <a:lstStyle/>
              <a:p>
                <a:r>
                  <a:rPr lang="vi-VN" sz="4640" b="1">
                    <a:solidFill>
                      <a:schemeClr val="accent1"/>
                    </a:solidFill>
                    <a:latin typeface="+mn-lt"/>
                    <a:ea typeface="+mn-ea"/>
                    <a:cs typeface="+mn-ea"/>
                    <a:sym typeface="+mn-lt"/>
                  </a:rPr>
                  <a:t>01</a:t>
                </a:r>
                <a:endParaRPr lang="en-US" sz="4640" b="1">
                  <a:solidFill>
                    <a:schemeClr val="accent1"/>
                  </a:solidFill>
                  <a:latin typeface="+mn-lt"/>
                  <a:ea typeface="+mn-ea"/>
                  <a:cs typeface="+mn-ea"/>
                  <a:sym typeface="+mn-lt"/>
                </a:endParaRPr>
              </a:p>
            </p:txBody>
          </p:sp>
          <p:cxnSp>
            <p:nvCxnSpPr>
              <p:cNvPr id="27" name="Straight Connector 26"/>
              <p:cNvCxnSpPr/>
              <p:nvPr/>
            </p:nvCxnSpPr>
            <p:spPr>
              <a:xfrm>
                <a:off x="1130364" y="2706891"/>
                <a:ext cx="689246"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65477" y="2139594"/>
                <a:ext cx="2059861" cy="612852"/>
              </a:xfrm>
              <a:prstGeom prst="rect">
                <a:avLst/>
              </a:prstGeom>
              <a:noFill/>
            </p:spPr>
            <p:txBody>
              <a:bodyPr wrap="none" rtlCol="0">
                <a:spAutoFit/>
              </a:bodyPr>
              <a:lstStyle/>
              <a:p>
                <a:r>
                  <a:rPr lang="vi-VN" b="1" smtClean="0">
                    <a:solidFill>
                      <a:schemeClr val="tx2">
                        <a:lumMod val="75000"/>
                        <a:lumOff val="25000"/>
                      </a:schemeClr>
                    </a:solidFill>
                    <a:latin typeface="+mn-lt"/>
                    <a:ea typeface="+mn-ea"/>
                    <a:cs typeface="+mn-ea"/>
                    <a:sym typeface="+mn-lt"/>
                  </a:rPr>
                  <a:t>SEARCH ENGINE </a:t>
                </a:r>
              </a:p>
              <a:p>
                <a:r>
                  <a:rPr lang="vi-VN" b="1" smtClean="0">
                    <a:solidFill>
                      <a:schemeClr val="tx2">
                        <a:lumMod val="75000"/>
                        <a:lumOff val="25000"/>
                      </a:schemeClr>
                    </a:solidFill>
                    <a:latin typeface="+mn-lt"/>
                    <a:ea typeface="+mn-ea"/>
                    <a:cs typeface="+mn-ea"/>
                    <a:sym typeface="+mn-lt"/>
                  </a:rPr>
                  <a:t>OPTIMIZATION</a:t>
                </a:r>
                <a:endParaRPr lang="en-US" b="1">
                  <a:solidFill>
                    <a:schemeClr val="tx2">
                      <a:lumMod val="75000"/>
                      <a:lumOff val="25000"/>
                    </a:schemeClr>
                  </a:solidFill>
                  <a:latin typeface="+mn-lt"/>
                  <a:ea typeface="+mn-ea"/>
                  <a:cs typeface="+mn-ea"/>
                  <a:sym typeface="+mn-lt"/>
                </a:endParaRPr>
              </a:p>
            </p:txBody>
          </p:sp>
        </p:grpSp>
        <p:sp>
          <p:nvSpPr>
            <p:cNvPr id="25" name="TextBox 24"/>
            <p:cNvSpPr txBox="1"/>
            <p:nvPr/>
          </p:nvSpPr>
          <p:spPr>
            <a:xfrm>
              <a:off x="6432883" y="2437575"/>
              <a:ext cx="3426730" cy="733597"/>
            </a:xfrm>
            <a:prstGeom prst="rect">
              <a:avLst/>
            </a:prstGeom>
            <a:noFill/>
          </p:spPr>
          <p:txBody>
            <a:bodyPr wrap="square" rtlCol="0">
              <a:spAutoFit/>
            </a:bodyPr>
            <a:lstStyle/>
            <a:p>
              <a:r>
                <a:rPr lang="en-US" sz="1475">
                  <a:solidFill>
                    <a:schemeClr val="tx2">
                      <a:lumMod val="50000"/>
                      <a:lumOff val="50000"/>
                    </a:schemeClr>
                  </a:solidFill>
                  <a:latin typeface="+mn-lt"/>
                  <a:ea typeface="+mn-ea"/>
                  <a:cs typeface="+mn-ea"/>
                  <a:sym typeface="+mn-lt"/>
                </a:rPr>
                <a:t>Lorem ipsum dolor sit amet, consectetur adipiscing elit. Vestibulum dignissim nunc</a:t>
              </a:r>
            </a:p>
          </p:txBody>
        </p:sp>
      </p:grpSp>
      <p:grpSp>
        <p:nvGrpSpPr>
          <p:cNvPr id="29" name="Group 28"/>
          <p:cNvGrpSpPr/>
          <p:nvPr/>
        </p:nvGrpSpPr>
        <p:grpSpPr>
          <a:xfrm>
            <a:off x="8360477" y="3286936"/>
            <a:ext cx="3573750" cy="1581337"/>
            <a:chOff x="6432883" y="3103910"/>
            <a:chExt cx="3388630" cy="1499424"/>
          </a:xfrm>
        </p:grpSpPr>
        <p:grpSp>
          <p:nvGrpSpPr>
            <p:cNvPr id="30" name="Group 29"/>
            <p:cNvGrpSpPr/>
            <p:nvPr/>
          </p:nvGrpSpPr>
          <p:grpSpPr>
            <a:xfrm>
              <a:off x="6479750" y="3103910"/>
              <a:ext cx="2281494" cy="764605"/>
              <a:chOff x="1084494" y="3429000"/>
              <a:chExt cx="2281494" cy="764605"/>
            </a:xfrm>
          </p:grpSpPr>
          <p:sp>
            <p:nvSpPr>
              <p:cNvPr id="32" name="TextBox 31"/>
              <p:cNvSpPr txBox="1"/>
              <p:nvPr/>
            </p:nvSpPr>
            <p:spPr>
              <a:xfrm>
                <a:off x="1084494" y="3429000"/>
                <a:ext cx="801327" cy="764605"/>
              </a:xfrm>
              <a:prstGeom prst="rect">
                <a:avLst/>
              </a:prstGeom>
              <a:noFill/>
            </p:spPr>
            <p:txBody>
              <a:bodyPr wrap="none" rtlCol="0">
                <a:spAutoFit/>
              </a:bodyPr>
              <a:lstStyle/>
              <a:p>
                <a:r>
                  <a:rPr lang="vi-VN" sz="4640" b="1">
                    <a:solidFill>
                      <a:schemeClr val="accent3"/>
                    </a:solidFill>
                    <a:latin typeface="+mn-lt"/>
                    <a:ea typeface="+mn-ea"/>
                    <a:cs typeface="+mn-ea"/>
                    <a:sym typeface="+mn-lt"/>
                  </a:rPr>
                  <a:t>02</a:t>
                </a:r>
                <a:endParaRPr lang="en-US" sz="4640" b="1">
                  <a:solidFill>
                    <a:schemeClr val="accent3"/>
                  </a:solidFill>
                  <a:latin typeface="+mn-lt"/>
                  <a:ea typeface="+mn-ea"/>
                  <a:cs typeface="+mn-ea"/>
                  <a:sym typeface="+mn-lt"/>
                </a:endParaRPr>
              </a:p>
            </p:txBody>
          </p:sp>
          <p:cxnSp>
            <p:nvCxnSpPr>
              <p:cNvPr id="33" name="Straight Connector 32"/>
              <p:cNvCxnSpPr/>
              <p:nvPr/>
            </p:nvCxnSpPr>
            <p:spPr>
              <a:xfrm>
                <a:off x="1130364" y="4097810"/>
                <a:ext cx="689246" cy="0"/>
              </a:xfrm>
              <a:prstGeom prst="line">
                <a:avLst/>
              </a:prstGeom>
              <a:ln w="25400" cmpd="sng">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865477" y="3548496"/>
                <a:ext cx="1500511" cy="612851"/>
              </a:xfrm>
              <a:prstGeom prst="rect">
                <a:avLst/>
              </a:prstGeom>
            </p:spPr>
            <p:txBody>
              <a:bodyPr wrap="none">
                <a:spAutoFit/>
              </a:bodyPr>
              <a:lstStyle/>
              <a:p>
                <a:r>
                  <a:rPr lang="en-US" b="1" smtClean="0">
                    <a:solidFill>
                      <a:schemeClr val="tx2">
                        <a:lumMod val="75000"/>
                        <a:lumOff val="25000"/>
                      </a:schemeClr>
                    </a:solidFill>
                    <a:latin typeface="+mn-lt"/>
                    <a:ea typeface="+mn-ea"/>
                    <a:cs typeface="+mn-ea"/>
                    <a:sym typeface="+mn-lt"/>
                  </a:rPr>
                  <a:t>AFFILIATE </a:t>
                </a:r>
                <a:endParaRPr lang="vi-VN" b="1" smtClean="0">
                  <a:solidFill>
                    <a:schemeClr val="tx2">
                      <a:lumMod val="75000"/>
                      <a:lumOff val="25000"/>
                    </a:schemeClr>
                  </a:solidFill>
                  <a:latin typeface="+mn-lt"/>
                  <a:ea typeface="+mn-ea"/>
                  <a:cs typeface="+mn-ea"/>
                  <a:sym typeface="+mn-lt"/>
                </a:endParaRPr>
              </a:p>
              <a:p>
                <a:r>
                  <a:rPr lang="en-US" b="1" smtClean="0">
                    <a:solidFill>
                      <a:schemeClr val="tx2">
                        <a:lumMod val="75000"/>
                        <a:lumOff val="25000"/>
                      </a:schemeClr>
                    </a:solidFill>
                    <a:latin typeface="+mn-lt"/>
                    <a:ea typeface="+mn-ea"/>
                    <a:cs typeface="+mn-ea"/>
                    <a:sym typeface="+mn-lt"/>
                  </a:rPr>
                  <a:t>MARKETING</a:t>
                </a:r>
                <a:endParaRPr lang="en-US" b="1">
                  <a:solidFill>
                    <a:schemeClr val="tx2">
                      <a:lumMod val="75000"/>
                      <a:lumOff val="25000"/>
                    </a:schemeClr>
                  </a:solidFill>
                  <a:latin typeface="+mn-lt"/>
                  <a:ea typeface="+mn-ea"/>
                  <a:cs typeface="+mn-ea"/>
                  <a:sym typeface="+mn-lt"/>
                </a:endParaRPr>
              </a:p>
            </p:txBody>
          </p:sp>
        </p:grpSp>
        <p:sp>
          <p:nvSpPr>
            <p:cNvPr id="31" name="TextBox 30"/>
            <p:cNvSpPr txBox="1"/>
            <p:nvPr/>
          </p:nvSpPr>
          <p:spPr>
            <a:xfrm>
              <a:off x="6432883" y="3869737"/>
              <a:ext cx="3388630" cy="733597"/>
            </a:xfrm>
            <a:prstGeom prst="rect">
              <a:avLst/>
            </a:prstGeom>
            <a:noFill/>
          </p:spPr>
          <p:txBody>
            <a:bodyPr wrap="square" rtlCol="0">
              <a:spAutoFit/>
            </a:bodyPr>
            <a:lstStyle/>
            <a:p>
              <a:r>
                <a:rPr lang="en-US" sz="1475">
                  <a:solidFill>
                    <a:schemeClr val="tx2">
                      <a:lumMod val="50000"/>
                      <a:lumOff val="50000"/>
                    </a:schemeClr>
                  </a:solidFill>
                  <a:latin typeface="+mn-lt"/>
                  <a:ea typeface="+mn-ea"/>
                  <a:cs typeface="+mn-ea"/>
                  <a:sym typeface="+mn-lt"/>
                </a:rPr>
                <a:t>Lorem ipsum dolor sit amet, consectetur adipiscing elit. Vestibulum dignissim nunc</a:t>
              </a:r>
            </a:p>
          </p:txBody>
        </p:sp>
      </p:grpSp>
      <p:grpSp>
        <p:nvGrpSpPr>
          <p:cNvPr id="35" name="Group 34"/>
          <p:cNvGrpSpPr/>
          <p:nvPr/>
        </p:nvGrpSpPr>
        <p:grpSpPr>
          <a:xfrm>
            <a:off x="8360477" y="4775244"/>
            <a:ext cx="3573750" cy="1581337"/>
            <a:chOff x="6432883" y="4515124"/>
            <a:chExt cx="3388630" cy="1499424"/>
          </a:xfrm>
        </p:grpSpPr>
        <p:grpSp>
          <p:nvGrpSpPr>
            <p:cNvPr id="36" name="Group 35"/>
            <p:cNvGrpSpPr/>
            <p:nvPr/>
          </p:nvGrpSpPr>
          <p:grpSpPr>
            <a:xfrm>
              <a:off x="6479749" y="4515124"/>
              <a:ext cx="2463891" cy="764605"/>
              <a:chOff x="1084493" y="4840214"/>
              <a:chExt cx="2463891" cy="764605"/>
            </a:xfrm>
          </p:grpSpPr>
          <p:sp>
            <p:nvSpPr>
              <p:cNvPr id="38" name="TextBox 37"/>
              <p:cNvSpPr txBox="1"/>
              <p:nvPr/>
            </p:nvSpPr>
            <p:spPr>
              <a:xfrm>
                <a:off x="1084493" y="4840214"/>
                <a:ext cx="801327" cy="764605"/>
              </a:xfrm>
              <a:prstGeom prst="rect">
                <a:avLst/>
              </a:prstGeom>
              <a:noFill/>
            </p:spPr>
            <p:txBody>
              <a:bodyPr wrap="none" rtlCol="0">
                <a:spAutoFit/>
              </a:bodyPr>
              <a:lstStyle/>
              <a:p>
                <a:r>
                  <a:rPr lang="vi-VN" sz="4640" b="1">
                    <a:solidFill>
                      <a:schemeClr val="accent4"/>
                    </a:solidFill>
                    <a:latin typeface="+mn-lt"/>
                    <a:ea typeface="+mn-ea"/>
                    <a:cs typeface="+mn-ea"/>
                    <a:sym typeface="+mn-lt"/>
                  </a:rPr>
                  <a:t>03</a:t>
                </a:r>
                <a:endParaRPr lang="en-US" sz="4640" b="1">
                  <a:solidFill>
                    <a:schemeClr val="accent4"/>
                  </a:solidFill>
                  <a:latin typeface="+mn-lt"/>
                  <a:ea typeface="+mn-ea"/>
                  <a:cs typeface="+mn-ea"/>
                  <a:sym typeface="+mn-lt"/>
                </a:endParaRPr>
              </a:p>
            </p:txBody>
          </p:sp>
          <p:cxnSp>
            <p:nvCxnSpPr>
              <p:cNvPr id="39" name="Straight Connector 38"/>
              <p:cNvCxnSpPr/>
              <p:nvPr/>
            </p:nvCxnSpPr>
            <p:spPr>
              <a:xfrm>
                <a:off x="1130364" y="5527365"/>
                <a:ext cx="689246" cy="0"/>
              </a:xfrm>
              <a:prstGeom prst="line">
                <a:avLst/>
              </a:prstGeom>
              <a:ln w="254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865476" y="4959710"/>
                <a:ext cx="1682908" cy="612851"/>
              </a:xfrm>
              <a:prstGeom prst="rect">
                <a:avLst/>
              </a:prstGeom>
              <a:noFill/>
            </p:spPr>
            <p:txBody>
              <a:bodyPr wrap="none" rtlCol="0">
                <a:spAutoFit/>
              </a:bodyPr>
              <a:lstStyle/>
              <a:p>
                <a:r>
                  <a:rPr lang="vi-VN" b="1" smtClean="0">
                    <a:solidFill>
                      <a:schemeClr val="tx2">
                        <a:lumMod val="75000"/>
                        <a:lumOff val="25000"/>
                      </a:schemeClr>
                    </a:solidFill>
                    <a:latin typeface="+mn-lt"/>
                    <a:ea typeface="+mn-ea"/>
                    <a:cs typeface="+mn-ea"/>
                    <a:sym typeface="+mn-lt"/>
                  </a:rPr>
                  <a:t>ECOMMERCE </a:t>
                </a:r>
              </a:p>
              <a:p>
                <a:r>
                  <a:rPr lang="vi-VN" b="1" smtClean="0">
                    <a:solidFill>
                      <a:schemeClr val="tx2">
                        <a:lumMod val="75000"/>
                        <a:lumOff val="25000"/>
                      </a:schemeClr>
                    </a:solidFill>
                    <a:latin typeface="+mn-lt"/>
                    <a:ea typeface="+mn-ea"/>
                    <a:cs typeface="+mn-ea"/>
                    <a:sym typeface="+mn-lt"/>
                  </a:rPr>
                  <a:t>SOLUTIONS</a:t>
                </a:r>
                <a:endParaRPr lang="en-US" b="1">
                  <a:solidFill>
                    <a:schemeClr val="tx2">
                      <a:lumMod val="75000"/>
                      <a:lumOff val="25000"/>
                    </a:schemeClr>
                  </a:solidFill>
                  <a:latin typeface="+mn-lt"/>
                  <a:ea typeface="+mn-ea"/>
                  <a:cs typeface="+mn-ea"/>
                  <a:sym typeface="+mn-lt"/>
                </a:endParaRPr>
              </a:p>
            </p:txBody>
          </p:sp>
        </p:grpSp>
        <p:sp>
          <p:nvSpPr>
            <p:cNvPr id="37" name="TextBox 36"/>
            <p:cNvSpPr txBox="1"/>
            <p:nvPr/>
          </p:nvSpPr>
          <p:spPr>
            <a:xfrm>
              <a:off x="6432883" y="5280951"/>
              <a:ext cx="3388630" cy="733597"/>
            </a:xfrm>
            <a:prstGeom prst="rect">
              <a:avLst/>
            </a:prstGeom>
            <a:noFill/>
          </p:spPr>
          <p:txBody>
            <a:bodyPr wrap="square" rtlCol="0">
              <a:spAutoFit/>
            </a:bodyPr>
            <a:lstStyle/>
            <a:p>
              <a:r>
                <a:rPr lang="en-US" sz="1475">
                  <a:solidFill>
                    <a:schemeClr val="tx2">
                      <a:lumMod val="50000"/>
                      <a:lumOff val="50000"/>
                    </a:schemeClr>
                  </a:solidFill>
                  <a:latin typeface="+mn-lt"/>
                  <a:ea typeface="+mn-ea"/>
                  <a:cs typeface="+mn-ea"/>
                  <a:sym typeface="+mn-lt"/>
                </a:rPr>
                <a:t>Lorem ipsum dolor sit amet, consectetur adipiscing elit. Vestibulum dignissim nunc</a:t>
              </a:r>
            </a:p>
          </p:txBody>
        </p:sp>
      </p:grpSp>
      <p:grpSp>
        <p:nvGrpSpPr>
          <p:cNvPr id="41" name="Group 40"/>
          <p:cNvGrpSpPr/>
          <p:nvPr/>
        </p:nvGrpSpPr>
        <p:grpSpPr>
          <a:xfrm>
            <a:off x="884344" y="1990669"/>
            <a:ext cx="2484396" cy="546560"/>
            <a:chOff x="986133" y="5107082"/>
            <a:chExt cx="2355705" cy="518249"/>
          </a:xfrm>
        </p:grpSpPr>
        <p:sp>
          <p:nvSpPr>
            <p:cNvPr id="42" name="Rounded Rectangle 41"/>
            <p:cNvSpPr/>
            <p:nvPr/>
          </p:nvSpPr>
          <p:spPr>
            <a:xfrm>
              <a:off x="986133" y="5194613"/>
              <a:ext cx="348159" cy="34815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3" name="TextBox 42"/>
            <p:cNvSpPr txBox="1"/>
            <p:nvPr/>
          </p:nvSpPr>
          <p:spPr>
            <a:xfrm>
              <a:off x="1334292" y="5107082"/>
              <a:ext cx="2007546" cy="518249"/>
            </a:xfrm>
            <a:prstGeom prst="rect">
              <a:avLst/>
            </a:prstGeom>
            <a:noFill/>
          </p:spPr>
          <p:txBody>
            <a:bodyPr wrap="square" rtlCol="0">
              <a:spAutoFit/>
            </a:bodyPr>
            <a:lstStyle/>
            <a:p>
              <a:r>
                <a:rPr lang="en-US" sz="1475" b="1" i="1">
                  <a:solidFill>
                    <a:schemeClr val="tx2">
                      <a:lumMod val="75000"/>
                      <a:lumOff val="25000"/>
                    </a:schemeClr>
                  </a:solidFill>
                  <a:latin typeface="+mn-lt"/>
                  <a:ea typeface="+mn-ea"/>
                  <a:cs typeface="+mn-ea"/>
                  <a:sym typeface="+mn-lt"/>
                </a:rPr>
                <a:t>Lorem ipsum dolor sit amet </a:t>
              </a:r>
              <a:r>
                <a:rPr lang="en-US" sz="1475">
                  <a:solidFill>
                    <a:schemeClr val="tx2">
                      <a:lumMod val="75000"/>
                      <a:lumOff val="25000"/>
                    </a:schemeClr>
                  </a:solidFill>
                  <a:latin typeface="+mn-lt"/>
                  <a:ea typeface="+mn-ea"/>
                  <a:cs typeface="+mn-ea"/>
                  <a:sym typeface="+mn-lt"/>
                </a:rPr>
                <a:t>consectetur</a:t>
              </a:r>
            </a:p>
          </p:txBody>
        </p:sp>
      </p:grpSp>
      <p:grpSp>
        <p:nvGrpSpPr>
          <p:cNvPr id="44" name="Group 43"/>
          <p:cNvGrpSpPr/>
          <p:nvPr/>
        </p:nvGrpSpPr>
        <p:grpSpPr>
          <a:xfrm>
            <a:off x="3333561" y="1990669"/>
            <a:ext cx="2481271" cy="546560"/>
            <a:chOff x="3657724" y="5107082"/>
            <a:chExt cx="2352742" cy="518249"/>
          </a:xfrm>
        </p:grpSpPr>
        <p:sp>
          <p:nvSpPr>
            <p:cNvPr id="45" name="Rounded Rectangle 44"/>
            <p:cNvSpPr/>
            <p:nvPr/>
          </p:nvSpPr>
          <p:spPr>
            <a:xfrm>
              <a:off x="3657724" y="5194613"/>
              <a:ext cx="348159" cy="3481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6" name="TextBox 45"/>
            <p:cNvSpPr txBox="1"/>
            <p:nvPr/>
          </p:nvSpPr>
          <p:spPr>
            <a:xfrm>
              <a:off x="4002920" y="5107082"/>
              <a:ext cx="2007546" cy="518249"/>
            </a:xfrm>
            <a:prstGeom prst="rect">
              <a:avLst/>
            </a:prstGeom>
            <a:noFill/>
          </p:spPr>
          <p:txBody>
            <a:bodyPr wrap="square" rtlCol="0">
              <a:spAutoFit/>
            </a:bodyPr>
            <a:lstStyle/>
            <a:p>
              <a:r>
                <a:rPr lang="en-US" sz="1475" b="1" i="1">
                  <a:solidFill>
                    <a:schemeClr val="tx2">
                      <a:lumMod val="75000"/>
                      <a:lumOff val="25000"/>
                    </a:schemeClr>
                  </a:solidFill>
                  <a:latin typeface="+mn-lt"/>
                  <a:ea typeface="+mn-ea"/>
                  <a:cs typeface="+mn-ea"/>
                  <a:sym typeface="+mn-lt"/>
                </a:rPr>
                <a:t>Lorem ipsum dolor sit amet </a:t>
              </a:r>
              <a:r>
                <a:rPr lang="en-US" sz="1475">
                  <a:solidFill>
                    <a:schemeClr val="tx2">
                      <a:lumMod val="75000"/>
                      <a:lumOff val="25000"/>
                    </a:schemeClr>
                  </a:solidFill>
                  <a:latin typeface="+mn-lt"/>
                  <a:ea typeface="+mn-ea"/>
                  <a:cs typeface="+mn-ea"/>
                  <a:sym typeface="+mn-lt"/>
                </a:rPr>
                <a:t>consectetur</a:t>
              </a:r>
            </a:p>
          </p:txBody>
        </p:sp>
      </p:grpSp>
      <p:grpSp>
        <p:nvGrpSpPr>
          <p:cNvPr id="47" name="Group 46"/>
          <p:cNvGrpSpPr/>
          <p:nvPr/>
        </p:nvGrpSpPr>
        <p:grpSpPr>
          <a:xfrm>
            <a:off x="5654297" y="1990669"/>
            <a:ext cx="2484396" cy="546560"/>
            <a:chOff x="6326428" y="5107082"/>
            <a:chExt cx="2355705" cy="518249"/>
          </a:xfrm>
        </p:grpSpPr>
        <p:sp>
          <p:nvSpPr>
            <p:cNvPr id="48" name="Rounded Rectangle 47"/>
            <p:cNvSpPr/>
            <p:nvPr/>
          </p:nvSpPr>
          <p:spPr>
            <a:xfrm>
              <a:off x="6326428" y="5194613"/>
              <a:ext cx="348159" cy="34815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9" name="TextBox 48"/>
            <p:cNvSpPr txBox="1"/>
            <p:nvPr/>
          </p:nvSpPr>
          <p:spPr>
            <a:xfrm>
              <a:off x="6674587" y="5107082"/>
              <a:ext cx="2007546" cy="518249"/>
            </a:xfrm>
            <a:prstGeom prst="rect">
              <a:avLst/>
            </a:prstGeom>
            <a:noFill/>
          </p:spPr>
          <p:txBody>
            <a:bodyPr wrap="square" rtlCol="0">
              <a:spAutoFit/>
            </a:bodyPr>
            <a:lstStyle/>
            <a:p>
              <a:r>
                <a:rPr lang="en-US" sz="1475" b="1" i="1">
                  <a:solidFill>
                    <a:schemeClr val="tx2">
                      <a:lumMod val="75000"/>
                      <a:lumOff val="25000"/>
                    </a:schemeClr>
                  </a:solidFill>
                  <a:latin typeface="+mn-lt"/>
                  <a:ea typeface="+mn-ea"/>
                  <a:cs typeface="+mn-ea"/>
                  <a:sym typeface="+mn-lt"/>
                </a:rPr>
                <a:t>Lorem ipsum dolor sit amet </a:t>
              </a:r>
              <a:r>
                <a:rPr lang="en-US" sz="1475">
                  <a:solidFill>
                    <a:schemeClr val="tx2">
                      <a:lumMod val="75000"/>
                      <a:lumOff val="25000"/>
                    </a:schemeClr>
                  </a:solidFill>
                  <a:latin typeface="+mn-lt"/>
                  <a:ea typeface="+mn-ea"/>
                  <a:cs typeface="+mn-ea"/>
                  <a:sym typeface="+mn-lt"/>
                </a:rPr>
                <a:t>consectetur</a:t>
              </a:r>
            </a:p>
          </p:txBody>
        </p:sp>
      </p:grpSp>
      <p:sp>
        <p:nvSpPr>
          <p:cNvPr id="50" name="矩形 49"/>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矩形 50"/>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文本框 51"/>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mn-lt"/>
                <a:ea typeface="+mn-ea"/>
                <a:cs typeface="+mn-ea"/>
                <a:sym typeface="+mn-lt"/>
              </a:rPr>
              <a:t>点击添加相关标题文字</a:t>
            </a:r>
          </a:p>
        </p:txBody>
      </p:sp>
      <p:sp>
        <p:nvSpPr>
          <p:cNvPr id="53" name="文本框 52"/>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mn-lt"/>
                <a:ea typeface="+mn-ea"/>
                <a:cs typeface="+mn-ea"/>
                <a:sym typeface="+mn-lt"/>
              </a:rPr>
              <a:t>ADD RELATED TITLE WORDS</a:t>
            </a:r>
            <a:endParaRPr lang="zh-CN" altLang="en-US" sz="1200" dirty="0">
              <a:solidFill>
                <a:schemeClr val="bg1">
                  <a:lumMod val="6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49" presetClass="entr" presetSubtype="0" decel="10000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cTn>
                              </p:par>
                            </p:childTnLst>
                          </p:cTn>
                        </p:par>
                        <p:par>
                          <p:cTn id="24" fill="hold">
                            <p:stCondLst>
                              <p:cond delay="1500"/>
                            </p:stCondLst>
                            <p:childTnLst>
                              <p:par>
                                <p:cTn id="25" presetID="49" presetClass="entr" presetSubtype="0" decel="10000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anim calcmode="lin" valueType="num">
                                      <p:cBhvr>
                                        <p:cTn id="29" dur="500" fill="hold"/>
                                        <p:tgtEl>
                                          <p:spTgt spid="47"/>
                                        </p:tgtEl>
                                        <p:attrNameLst>
                                          <p:attrName>style.rotation</p:attrName>
                                        </p:attrNameLst>
                                      </p:cBhvr>
                                      <p:tavLst>
                                        <p:tav tm="0">
                                          <p:val>
                                            <p:fltVal val="360"/>
                                          </p:val>
                                        </p:tav>
                                        <p:tav tm="100000">
                                          <p:val>
                                            <p:fltVal val="0"/>
                                          </p:val>
                                        </p:tav>
                                      </p:tavLst>
                                    </p:anim>
                                    <p:animEffect transition="in" filter="fade">
                                      <p:cBhvr>
                                        <p:cTn id="30" dur="500"/>
                                        <p:tgtEl>
                                          <p:spTgt spid="47"/>
                                        </p:tgtEl>
                                      </p:cBhvr>
                                    </p:animEffect>
                                  </p:childTnLst>
                                </p:cTn>
                              </p:par>
                            </p:childTnLst>
                          </p:cTn>
                        </p:par>
                        <p:par>
                          <p:cTn id="31" fill="hold">
                            <p:stCondLst>
                              <p:cond delay="2000"/>
                            </p:stCondLst>
                            <p:childTnLst>
                              <p:par>
                                <p:cTn id="32" presetID="49" presetClass="entr" presetSubtype="0" decel="100000"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 calcmode="lin" valueType="num">
                                      <p:cBhvr>
                                        <p:cTn id="36" dur="500" fill="hold"/>
                                        <p:tgtEl>
                                          <p:spTgt spid="44"/>
                                        </p:tgtEl>
                                        <p:attrNameLst>
                                          <p:attrName>style.rotation</p:attrName>
                                        </p:attrNameLst>
                                      </p:cBhvr>
                                      <p:tavLst>
                                        <p:tav tm="0">
                                          <p:val>
                                            <p:fltVal val="360"/>
                                          </p:val>
                                        </p:tav>
                                        <p:tav tm="100000">
                                          <p:val>
                                            <p:fltVal val="0"/>
                                          </p:val>
                                        </p:tav>
                                      </p:tavLst>
                                    </p:anim>
                                    <p:animEffect transition="in" filter="fade">
                                      <p:cBhvr>
                                        <p:cTn id="37" dur="500"/>
                                        <p:tgtEl>
                                          <p:spTgt spid="44"/>
                                        </p:tgtEl>
                                      </p:cBhvr>
                                    </p:animEffect>
                                  </p:childTnLst>
                                </p:cTn>
                              </p:par>
                            </p:childTnLst>
                          </p:cTn>
                        </p:par>
                        <p:par>
                          <p:cTn id="38" fill="hold">
                            <p:stCondLst>
                              <p:cond delay="2500"/>
                            </p:stCondLst>
                            <p:childTnLst>
                              <p:par>
                                <p:cTn id="39" presetID="49" presetClass="entr" presetSubtype="0" decel="10000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 calcmode="lin" valueType="num">
                                      <p:cBhvr>
                                        <p:cTn id="43" dur="500" fill="hold"/>
                                        <p:tgtEl>
                                          <p:spTgt spid="41"/>
                                        </p:tgtEl>
                                        <p:attrNameLst>
                                          <p:attrName>style.rotation</p:attrName>
                                        </p:attrNameLst>
                                      </p:cBhvr>
                                      <p:tavLst>
                                        <p:tav tm="0">
                                          <p:val>
                                            <p:fltVal val="360"/>
                                          </p:val>
                                        </p:tav>
                                        <p:tav tm="100000">
                                          <p:val>
                                            <p:fltVal val="0"/>
                                          </p:val>
                                        </p:tav>
                                      </p:tavLst>
                                    </p:anim>
                                    <p:animEffect transition="in" filter="fade">
                                      <p:cBhvr>
                                        <p:cTn id="44" dur="500"/>
                                        <p:tgtEl>
                                          <p:spTgt spid="41"/>
                                        </p:tgtEl>
                                      </p:cBhvr>
                                    </p:animEffect>
                                  </p:childTnLst>
                                </p:cTn>
                              </p:par>
                            </p:childTnLst>
                          </p:cTn>
                        </p:par>
                        <p:par>
                          <p:cTn id="45" fill="hold">
                            <p:stCondLst>
                              <p:cond delay="3000"/>
                            </p:stCondLst>
                            <p:childTnLst>
                              <p:par>
                                <p:cTn id="46" presetID="37"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900" decel="100000" fill="hold"/>
                                        <p:tgtEl>
                                          <p:spTgt spid="23"/>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2" fill="hold">
                            <p:stCondLst>
                              <p:cond delay="4000"/>
                            </p:stCondLst>
                            <p:childTnLst>
                              <p:par>
                                <p:cTn id="53" presetID="2" presetClass="entr" presetSubtype="2"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1+#ppt_w/2"/>
                                          </p:val>
                                        </p:tav>
                                        <p:tav tm="100000">
                                          <p:val>
                                            <p:strVal val="#ppt_x"/>
                                          </p:val>
                                        </p:tav>
                                      </p:tavLst>
                                    </p:anim>
                                    <p:anim calcmode="lin" valueType="num">
                                      <p:cBhvr additive="base">
                                        <p:cTn id="56" dur="500" fill="hold"/>
                                        <p:tgtEl>
                                          <p:spTgt spid="29"/>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18" presetClass="entr" presetSubtype="12" fill="hold"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strips(downLeft)">
                                      <p:cBhvr>
                                        <p:cTn id="6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148"/>
          <p:cNvSpPr txBox="1"/>
          <p:nvPr/>
        </p:nvSpPr>
        <p:spPr>
          <a:xfrm>
            <a:off x="819097" y="969740"/>
            <a:ext cx="5112007" cy="5292539"/>
          </a:xfrm>
          <a:prstGeom prst="rect">
            <a:avLst/>
          </a:prstGeom>
          <a:noFill/>
        </p:spPr>
        <p:txBody>
          <a:bodyPr wrap="square" lIns="0" tIns="0" rIns="0" bIns="0" rtlCol="0">
            <a:spAutoFit/>
          </a:bodyPr>
          <a:lstStyle/>
          <a:p>
            <a:pPr algn="ctr"/>
            <a:r>
              <a:rPr lang="en-US" altLang="zh-CN" sz="34390" b="1" cap="all" dirty="0">
                <a:solidFill>
                  <a:schemeClr val="tx2"/>
                </a:solidFill>
                <a:latin typeface="+mn-lt"/>
                <a:ea typeface="+mn-ea"/>
                <a:cs typeface="+mn-ea"/>
                <a:sym typeface="+mn-lt"/>
              </a:rPr>
              <a:t>02</a:t>
            </a:r>
            <a:endParaRPr lang="zh-CN" altLang="en-US" sz="19895" b="1" cap="all" spc="300" dirty="0">
              <a:solidFill>
                <a:schemeClr val="tx2"/>
              </a:solidFill>
              <a:latin typeface="+mn-lt"/>
              <a:ea typeface="+mn-ea"/>
              <a:cs typeface="+mn-ea"/>
              <a:sym typeface="+mn-lt"/>
            </a:endParaRPr>
          </a:p>
        </p:txBody>
      </p:sp>
      <p:sp>
        <p:nvSpPr>
          <p:cNvPr id="66" name="圆角矩形 65"/>
          <p:cNvSpPr/>
          <p:nvPr/>
        </p:nvSpPr>
        <p:spPr bwMode="auto">
          <a:xfrm>
            <a:off x="1086437" y="3335074"/>
            <a:ext cx="4124667" cy="562505"/>
          </a:xfrm>
          <a:prstGeom prst="roundRect">
            <a:avLst/>
          </a:prstGeom>
          <a:solidFill>
            <a:schemeClr val="bg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2"/>
              </a:solidFill>
              <a:cs typeface="+mn-ea"/>
              <a:sym typeface="+mn-lt"/>
            </a:endParaRPr>
          </a:p>
        </p:txBody>
      </p:sp>
      <p:sp>
        <p:nvSpPr>
          <p:cNvPr id="68" name="文本框 67"/>
          <p:cNvSpPr txBox="1"/>
          <p:nvPr/>
        </p:nvSpPr>
        <p:spPr>
          <a:xfrm>
            <a:off x="1970577" y="3370134"/>
            <a:ext cx="2318753" cy="492443"/>
          </a:xfrm>
          <a:prstGeom prst="rect">
            <a:avLst/>
          </a:prstGeom>
          <a:noFill/>
        </p:spPr>
        <p:txBody>
          <a:bodyPr wrap="square" lIns="0" tIns="0" rIns="0" bIns="0" rtlCol="0">
            <a:spAutoFit/>
          </a:bodyPr>
          <a:lstStyle/>
          <a:p>
            <a:r>
              <a:rPr lang="en-US" altLang="zh-CN" sz="3200" b="1" cap="all" dirty="0">
                <a:solidFill>
                  <a:schemeClr val="tx2"/>
                </a:solidFill>
                <a:latin typeface="+mn-lt"/>
                <a:ea typeface="+mn-ea"/>
                <a:cs typeface="+mn-ea"/>
                <a:sym typeface="+mn-lt"/>
              </a:rPr>
              <a:t>The first</a:t>
            </a:r>
            <a:endParaRPr lang="zh-CN" altLang="en-US" sz="3200" cap="all" dirty="0">
              <a:solidFill>
                <a:schemeClr val="tx2"/>
              </a:solidFill>
              <a:latin typeface="+mn-lt"/>
              <a:ea typeface="+mn-ea"/>
              <a:cs typeface="+mn-ea"/>
              <a:sym typeface="+mn-lt"/>
            </a:endParaRPr>
          </a:p>
        </p:txBody>
      </p:sp>
      <p:sp>
        <p:nvSpPr>
          <p:cNvPr id="2" name="矩形 1"/>
          <p:cNvSpPr/>
          <p:nvPr/>
        </p:nvSpPr>
        <p:spPr>
          <a:xfrm>
            <a:off x="5851465" y="2842938"/>
            <a:ext cx="3817914" cy="615233"/>
          </a:xfrm>
          <a:prstGeom prst="rect">
            <a:avLst/>
          </a:prstGeom>
        </p:spPr>
        <p:txBody>
          <a:bodyPr wrap="square" lIns="0" tIns="0" rIns="0" bIns="0">
            <a:spAutoFit/>
          </a:bodyPr>
          <a:lstStyle/>
          <a:p>
            <a:pPr>
              <a:defRPr/>
            </a:pPr>
            <a:r>
              <a:rPr lang="zh-CN" altLang="en-US" sz="4000" b="1">
                <a:solidFill>
                  <a:schemeClr val="tx2"/>
                </a:solidFill>
                <a:latin typeface="+mn-lt"/>
                <a:ea typeface="+mn-ea"/>
                <a:cs typeface="+mn-ea"/>
                <a:sym typeface="+mn-lt"/>
              </a:rPr>
              <a:t>工作完成情况</a:t>
            </a:r>
            <a:endParaRPr lang="en-US" altLang="zh-CN" sz="4000" b="1" dirty="0">
              <a:solidFill>
                <a:schemeClr val="tx2"/>
              </a:solidFill>
              <a:latin typeface="+mn-lt"/>
              <a:ea typeface="+mn-ea"/>
              <a:cs typeface="+mn-ea"/>
              <a:sym typeface="+mn-lt"/>
            </a:endParaRPr>
          </a:p>
        </p:txBody>
      </p:sp>
      <p:cxnSp>
        <p:nvCxnSpPr>
          <p:cNvPr id="4" name="直接连接符 3"/>
          <p:cNvCxnSpPr/>
          <p:nvPr/>
        </p:nvCxnSpPr>
        <p:spPr>
          <a:xfrm>
            <a:off x="5851465" y="3624682"/>
            <a:ext cx="63379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851465" y="3833428"/>
            <a:ext cx="6337918" cy="484748"/>
          </a:xfrm>
          <a:prstGeom prst="rect">
            <a:avLst/>
          </a:prstGeom>
        </p:spPr>
        <p:txBody>
          <a:bodyPr wrap="square" lIns="0" tIns="0" rIns="0" bIns="0">
            <a:spAutoFit/>
          </a:bodyPr>
          <a:lstStyle/>
          <a:p>
            <a:pPr>
              <a:defRPr/>
            </a:pPr>
            <a:r>
              <a:rPr lang="en-US" altLang="zh-CN" sz="1050" b="1">
                <a:solidFill>
                  <a:schemeClr val="tx2"/>
                </a:solidFill>
                <a:latin typeface="+mn-lt"/>
                <a:ea typeface="+mn-ea"/>
                <a:cs typeface="+mn-ea"/>
                <a:sym typeface="+mn-lt"/>
              </a:rPr>
              <a:t>PLEASE REPLACE THE TEXT, MODIFY THE TEXT, YOU CAN ALSO COPY YOUR CONTENT DIRECTLY TO THIS. PLEASE REPLACE THE TEXT, MODIFY THE TEXT, YOU CAN ALSO COPY YOUR CONTENT DIRECTLY TO THIS.</a:t>
            </a:r>
            <a:endParaRPr lang="en-US" altLang="zh-CN" sz="1050" b="1" dirty="0">
              <a:solidFill>
                <a:schemeClr val="tx2"/>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ppt_y</p:attrName>
                                        </p:attrNameLst>
                                      </p:cBhvr>
                                      <p:tavLst>
                                        <p:tav tm="0">
                                          <p:val>
                                            <p:strVal val="#ppt_y+#ppt_h*1.125000"/>
                                          </p:val>
                                        </p:tav>
                                        <p:tav tm="100000">
                                          <p:val>
                                            <p:strVal val="#ppt_y"/>
                                          </p:val>
                                        </p:tav>
                                      </p:tavLst>
                                    </p:anim>
                                    <p:animEffect transition="in" filter="wipe(up)">
                                      <p:cBhvr>
                                        <p:cTn id="8" dur="500"/>
                                        <p:tgtEl>
                                          <p:spTgt spid="65"/>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down)">
                                      <p:cBhvr>
                                        <p:cTn id="17" dur="500"/>
                                        <p:tgtEl>
                                          <p:spTgt spid="68"/>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animBg="1"/>
      <p:bldP spid="68" grpId="0"/>
      <p:bldP spid="2"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bt1347"/>
</p:tagLst>
</file>

<file path=ppt/theme/theme1.xml><?xml version="1.0" encoding="utf-8"?>
<a:theme xmlns:a="http://schemas.openxmlformats.org/drawingml/2006/main" name=" www.2ppt.com">
  <a:themeElements>
    <a:clrScheme name="自定义 580">
      <a:dk1>
        <a:sysClr val="windowText" lastClr="000000"/>
      </a:dk1>
      <a:lt1>
        <a:sysClr val="window" lastClr="FFFFFF"/>
      </a:lt1>
      <a:dk2>
        <a:srgbClr val="003970"/>
      </a:dk2>
      <a:lt2>
        <a:srgbClr val="E7E6E6"/>
      </a:lt2>
      <a:accent1>
        <a:srgbClr val="003970"/>
      </a:accent1>
      <a:accent2>
        <a:srgbClr val="7F7F7F"/>
      </a:accent2>
      <a:accent3>
        <a:srgbClr val="003970"/>
      </a:accent3>
      <a:accent4>
        <a:srgbClr val="7F7F7F"/>
      </a:accent4>
      <a:accent5>
        <a:srgbClr val="003970"/>
      </a:accent5>
      <a:accent6>
        <a:srgbClr val="7F7F7F"/>
      </a:accent6>
      <a:hlink>
        <a:srgbClr val="003970"/>
      </a:hlink>
      <a:folHlink>
        <a:srgbClr val="7F7F7F"/>
      </a:folHlink>
    </a:clrScheme>
    <a:fontScheme name="dqhslysy">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2992</Words>
  <Application>Microsoft Office PowerPoint</Application>
  <PresentationFormat>自定义</PresentationFormat>
  <Paragraphs>321</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Lato Light</vt:lpstr>
      <vt:lpstr>宋体</vt:lpstr>
      <vt:lpstr>微软雅黑</vt:lpstr>
      <vt:lpstr>Arial</vt:lpstr>
      <vt:lpstr>Calibri</vt:lpstr>
      <vt:lpstr>Calibri Light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2022-03-16T02:16:40Z</dcterms:created>
  <dcterms:modified xsi:type="dcterms:W3CDTF">2023-01-10T06:40:29Z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FA8616D4F7FA48CBA5DAB4EAF9FC8040</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