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7A17C9C-DACE-48AB-A434-67920EEF49D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D1E5D00-E351-4BE6-981F-B86765625A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5D00-E351-4BE6-981F-B86765625A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7721;&#35821;&#25340;&#38899;9%20&#23567;&#30333;&#20820;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9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ɑieiui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Picture 4" descr="http://pic.58pic.com/58pic/16/74/92/31658PICtzB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/>
          <a:stretch>
            <a:fillRect/>
          </a:stretch>
        </p:blipFill>
        <p:spPr bwMode="auto">
          <a:xfrm>
            <a:off x="130791" y="1247775"/>
            <a:ext cx="7888287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9"/>
          <p:cNvGrpSpPr/>
          <p:nvPr/>
        </p:nvGrpSpPr>
        <p:grpSpPr bwMode="auto">
          <a:xfrm>
            <a:off x="732453" y="1857375"/>
            <a:ext cx="1506538" cy="1216025"/>
            <a:chOff x="2101" y="1885"/>
            <a:chExt cx="2760" cy="2280"/>
          </a:xfrm>
        </p:grpSpPr>
        <p:grpSp>
          <p:nvGrpSpPr>
            <p:cNvPr id="33" name="Group 158"/>
            <p:cNvGrpSpPr/>
            <p:nvPr/>
          </p:nvGrpSpPr>
          <p:grpSpPr bwMode="auto">
            <a:xfrm>
              <a:off x="2101" y="1885"/>
              <a:ext cx="2760" cy="2280"/>
              <a:chOff x="2064" y="720"/>
              <a:chExt cx="526" cy="528"/>
            </a:xfrm>
          </p:grpSpPr>
          <p:pic>
            <p:nvPicPr>
              <p:cNvPr id="3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160"/>
              <p:cNvSpPr txBox="1">
                <a:spLocks noChangeArrowheads="1"/>
              </p:cNvSpPr>
              <p:nvPr/>
            </p:nvSpPr>
            <p:spPr bwMode="auto">
              <a:xfrm>
                <a:off x="2114" y="84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本框 30"/>
            <p:cNvSpPr txBox="1">
              <a:spLocks noChangeArrowheads="1"/>
            </p:cNvSpPr>
            <p:nvPr/>
          </p:nvSpPr>
          <p:spPr bwMode="auto">
            <a:xfrm>
              <a:off x="2758" y="2096"/>
              <a:ext cx="203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ái </a:t>
              </a:r>
            </a:p>
          </p:txBody>
        </p:sp>
      </p:grpSp>
      <p:grpSp>
        <p:nvGrpSpPr>
          <p:cNvPr id="37" name="组合 40"/>
          <p:cNvGrpSpPr/>
          <p:nvPr/>
        </p:nvGrpSpPr>
        <p:grpSpPr bwMode="auto">
          <a:xfrm>
            <a:off x="2161203" y="1357312"/>
            <a:ext cx="1506538" cy="1231900"/>
            <a:chOff x="4757" y="875"/>
            <a:chExt cx="2760" cy="2309"/>
          </a:xfrm>
        </p:grpSpPr>
        <p:grpSp>
          <p:nvGrpSpPr>
            <p:cNvPr id="38" name="Group 158"/>
            <p:cNvGrpSpPr/>
            <p:nvPr/>
          </p:nvGrpSpPr>
          <p:grpSpPr bwMode="auto">
            <a:xfrm>
              <a:off x="4757" y="875"/>
              <a:ext cx="2760" cy="2280"/>
              <a:chOff x="2064" y="720"/>
              <a:chExt cx="526" cy="528"/>
            </a:xfrm>
          </p:grpSpPr>
          <p:pic>
            <p:nvPicPr>
              <p:cNvPr id="4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文本框 31"/>
            <p:cNvSpPr txBox="1">
              <a:spLocks noChangeArrowheads="1"/>
            </p:cNvSpPr>
            <p:nvPr/>
          </p:nvSpPr>
          <p:spPr bwMode="auto">
            <a:xfrm>
              <a:off x="5260" y="1280"/>
              <a:ext cx="2257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</a:p>
          </p:txBody>
        </p:sp>
      </p:grpSp>
      <p:grpSp>
        <p:nvGrpSpPr>
          <p:cNvPr id="42" name="组合 49"/>
          <p:cNvGrpSpPr/>
          <p:nvPr/>
        </p:nvGrpSpPr>
        <p:grpSpPr bwMode="auto">
          <a:xfrm>
            <a:off x="89516" y="3143250"/>
            <a:ext cx="1966912" cy="1216025"/>
            <a:chOff x="969" y="4161"/>
            <a:chExt cx="3603" cy="2280"/>
          </a:xfrm>
        </p:grpSpPr>
        <p:grpSp>
          <p:nvGrpSpPr>
            <p:cNvPr id="43" name="Group 158"/>
            <p:cNvGrpSpPr/>
            <p:nvPr/>
          </p:nvGrpSpPr>
          <p:grpSpPr bwMode="auto">
            <a:xfrm>
              <a:off x="969" y="4161"/>
              <a:ext cx="2760" cy="2280"/>
              <a:chOff x="2089" y="751"/>
              <a:chExt cx="526" cy="528"/>
            </a:xfrm>
          </p:grpSpPr>
          <p:pic>
            <p:nvPicPr>
              <p:cNvPr id="4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89" y="751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文本框 33"/>
            <p:cNvSpPr txBox="1">
              <a:spLocks noChangeArrowheads="1"/>
            </p:cNvSpPr>
            <p:nvPr/>
          </p:nvSpPr>
          <p:spPr bwMode="auto">
            <a:xfrm>
              <a:off x="1754" y="4831"/>
              <a:ext cx="281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</a:p>
          </p:txBody>
        </p:sp>
      </p:grpSp>
      <p:grpSp>
        <p:nvGrpSpPr>
          <p:cNvPr id="47" name="组合 47"/>
          <p:cNvGrpSpPr/>
          <p:nvPr/>
        </p:nvGrpSpPr>
        <p:grpSpPr bwMode="auto">
          <a:xfrm>
            <a:off x="4217016" y="3333750"/>
            <a:ext cx="2070100" cy="1216025"/>
            <a:chOff x="7917" y="4662"/>
            <a:chExt cx="3795" cy="2280"/>
          </a:xfrm>
        </p:grpSpPr>
        <p:grpSp>
          <p:nvGrpSpPr>
            <p:cNvPr id="48" name="Group 158"/>
            <p:cNvGrpSpPr/>
            <p:nvPr/>
          </p:nvGrpSpPr>
          <p:grpSpPr bwMode="auto">
            <a:xfrm>
              <a:off x="7917" y="4662"/>
              <a:ext cx="2781" cy="2280"/>
              <a:chOff x="2112" y="720"/>
              <a:chExt cx="530" cy="528"/>
            </a:xfrm>
          </p:grpSpPr>
          <p:pic>
            <p:nvPicPr>
              <p:cNvPr id="5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116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文本框 34"/>
            <p:cNvSpPr txBox="1">
              <a:spLocks noChangeArrowheads="1"/>
            </p:cNvSpPr>
            <p:nvPr/>
          </p:nvSpPr>
          <p:spPr bwMode="auto">
            <a:xfrm>
              <a:off x="8601" y="5242"/>
              <a:ext cx="3111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</a:p>
          </p:txBody>
        </p:sp>
      </p:grpSp>
      <p:grpSp>
        <p:nvGrpSpPr>
          <p:cNvPr id="52" name="组合 42"/>
          <p:cNvGrpSpPr/>
          <p:nvPr/>
        </p:nvGrpSpPr>
        <p:grpSpPr bwMode="auto">
          <a:xfrm>
            <a:off x="4161453" y="1500187"/>
            <a:ext cx="1727200" cy="1216025"/>
            <a:chOff x="7665" y="1069"/>
            <a:chExt cx="3296" cy="2280"/>
          </a:xfrm>
        </p:grpSpPr>
        <p:grpSp>
          <p:nvGrpSpPr>
            <p:cNvPr id="53" name="Group 158"/>
            <p:cNvGrpSpPr/>
            <p:nvPr/>
          </p:nvGrpSpPr>
          <p:grpSpPr bwMode="auto">
            <a:xfrm>
              <a:off x="7665" y="1069"/>
              <a:ext cx="2760" cy="2280"/>
              <a:chOff x="2064" y="720"/>
              <a:chExt cx="526" cy="528"/>
            </a:xfrm>
          </p:grpSpPr>
          <p:pic>
            <p:nvPicPr>
              <p:cNvPr id="5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75"/>
                <a:ext cx="40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32"/>
            <p:cNvSpPr txBox="1">
              <a:spLocks noChangeArrowheads="1"/>
            </p:cNvSpPr>
            <p:nvPr/>
          </p:nvSpPr>
          <p:spPr bwMode="auto">
            <a:xfrm>
              <a:off x="8189" y="1739"/>
              <a:ext cx="277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ěi</a:t>
              </a:r>
            </a:p>
          </p:txBody>
        </p:sp>
      </p:grpSp>
      <p:grpSp>
        <p:nvGrpSpPr>
          <p:cNvPr id="57" name="组合 45"/>
          <p:cNvGrpSpPr/>
          <p:nvPr/>
        </p:nvGrpSpPr>
        <p:grpSpPr bwMode="auto">
          <a:xfrm>
            <a:off x="5518766" y="2000250"/>
            <a:ext cx="1571625" cy="1216025"/>
            <a:chOff x="9921" y="2249"/>
            <a:chExt cx="2879" cy="2280"/>
          </a:xfrm>
        </p:grpSpPr>
        <p:grpSp>
          <p:nvGrpSpPr>
            <p:cNvPr id="58" name="Group 158"/>
            <p:cNvGrpSpPr/>
            <p:nvPr/>
          </p:nvGrpSpPr>
          <p:grpSpPr bwMode="auto">
            <a:xfrm>
              <a:off x="9921" y="2249"/>
              <a:ext cx="2760" cy="2280"/>
              <a:chOff x="2064" y="720"/>
              <a:chExt cx="526" cy="528"/>
            </a:xfrm>
          </p:grpSpPr>
          <p:pic>
            <p:nvPicPr>
              <p:cNvPr id="6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文本框 35"/>
            <p:cNvSpPr txBox="1">
              <a:spLocks noChangeArrowheads="1"/>
            </p:cNvSpPr>
            <p:nvPr/>
          </p:nvSpPr>
          <p:spPr bwMode="auto">
            <a:xfrm>
              <a:off x="10846" y="2826"/>
              <a:ext cx="1954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ài</a:t>
              </a:r>
            </a:p>
          </p:txBody>
        </p:sp>
      </p:grpSp>
      <p:grpSp>
        <p:nvGrpSpPr>
          <p:cNvPr id="62" name="组合 48"/>
          <p:cNvGrpSpPr/>
          <p:nvPr/>
        </p:nvGrpSpPr>
        <p:grpSpPr bwMode="auto">
          <a:xfrm>
            <a:off x="1559541" y="3333750"/>
            <a:ext cx="1506537" cy="1216025"/>
            <a:chOff x="3800" y="4662"/>
            <a:chExt cx="2760" cy="2280"/>
          </a:xfrm>
        </p:grpSpPr>
        <p:grpSp>
          <p:nvGrpSpPr>
            <p:cNvPr id="63" name="Group 158"/>
            <p:cNvGrpSpPr/>
            <p:nvPr/>
          </p:nvGrpSpPr>
          <p:grpSpPr bwMode="auto">
            <a:xfrm>
              <a:off x="3800" y="4662"/>
              <a:ext cx="2760" cy="2280"/>
              <a:chOff x="2064" y="720"/>
              <a:chExt cx="526" cy="528"/>
            </a:xfrm>
          </p:grpSpPr>
          <p:pic>
            <p:nvPicPr>
              <p:cNvPr id="6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" name="文本框 36"/>
            <p:cNvSpPr txBox="1">
              <a:spLocks noChangeArrowheads="1"/>
            </p:cNvSpPr>
            <p:nvPr/>
          </p:nvSpPr>
          <p:spPr bwMode="auto">
            <a:xfrm>
              <a:off x="4248" y="5108"/>
              <a:ext cx="2109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uǐ </a:t>
              </a:r>
            </a:p>
          </p:txBody>
        </p:sp>
      </p:grpSp>
      <p:grpSp>
        <p:nvGrpSpPr>
          <p:cNvPr id="67" name="组合 41"/>
          <p:cNvGrpSpPr/>
          <p:nvPr/>
        </p:nvGrpSpPr>
        <p:grpSpPr bwMode="auto">
          <a:xfrm>
            <a:off x="2947016" y="2571750"/>
            <a:ext cx="1727200" cy="1216025"/>
            <a:chOff x="5872" y="2943"/>
            <a:chExt cx="3166" cy="2280"/>
          </a:xfrm>
        </p:grpSpPr>
        <p:grpSp>
          <p:nvGrpSpPr>
            <p:cNvPr id="68" name="Group 158"/>
            <p:cNvGrpSpPr/>
            <p:nvPr/>
          </p:nvGrpSpPr>
          <p:grpSpPr bwMode="auto">
            <a:xfrm>
              <a:off x="5872" y="2943"/>
              <a:ext cx="2760" cy="2280"/>
              <a:chOff x="2064" y="720"/>
              <a:chExt cx="526" cy="528"/>
            </a:xfrm>
          </p:grpSpPr>
          <p:pic>
            <p:nvPicPr>
              <p:cNvPr id="70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文本框 37"/>
            <p:cNvSpPr txBox="1">
              <a:spLocks noChangeArrowheads="1"/>
            </p:cNvSpPr>
            <p:nvPr/>
          </p:nvSpPr>
          <p:spPr bwMode="auto">
            <a:xfrm>
              <a:off x="6658" y="3211"/>
              <a:ext cx="238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ǎi</a:t>
              </a:r>
            </a:p>
          </p:txBody>
        </p:sp>
      </p:grpSp>
      <p:grpSp>
        <p:nvGrpSpPr>
          <p:cNvPr id="72" name="组合 46"/>
          <p:cNvGrpSpPr/>
          <p:nvPr/>
        </p:nvGrpSpPr>
        <p:grpSpPr bwMode="auto">
          <a:xfrm>
            <a:off x="5947391" y="3429000"/>
            <a:ext cx="1506537" cy="1216025"/>
            <a:chOff x="10901" y="4256"/>
            <a:chExt cx="2760" cy="2280"/>
          </a:xfrm>
        </p:grpSpPr>
        <p:grpSp>
          <p:nvGrpSpPr>
            <p:cNvPr id="73" name="Group 158"/>
            <p:cNvGrpSpPr/>
            <p:nvPr/>
          </p:nvGrpSpPr>
          <p:grpSpPr bwMode="auto">
            <a:xfrm>
              <a:off x="10901" y="4256"/>
              <a:ext cx="2760" cy="2280"/>
              <a:chOff x="2064" y="720"/>
              <a:chExt cx="526" cy="528"/>
            </a:xfrm>
          </p:grpSpPr>
          <p:pic>
            <p:nvPicPr>
              <p:cNvPr id="75" name="Picture 159" descr="PIC_01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文本框 38"/>
            <p:cNvSpPr txBox="1">
              <a:spLocks noChangeArrowheads="1"/>
            </p:cNvSpPr>
            <p:nvPr/>
          </p:nvSpPr>
          <p:spPr bwMode="auto">
            <a:xfrm flipH="1">
              <a:off x="11701" y="4836"/>
              <a:ext cx="1707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9" y="28920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二拼音节拼读法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1766694" y="2861947"/>
            <a:ext cx="5186035" cy="20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前音轻短后音重，</a:t>
            </a:r>
            <a:endParaRPr lang="en-US" altLang="zh-CN" sz="44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两音相连猛一碰。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9" y="28920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3587319">
            <a:off x="5458182" y="4633990"/>
            <a:ext cx="1438275" cy="1590675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6548254">
            <a:off x="5032732" y="2871865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8048031">
            <a:off x="5436751" y="1359771"/>
            <a:ext cx="1568450" cy="17795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3645849">
            <a:off x="8347432" y="1347865"/>
            <a:ext cx="1581150" cy="182880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831369" y="3083002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161260">
            <a:off x="8944332" y="2895677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7265522">
            <a:off x="8495069" y="4621290"/>
            <a:ext cx="1446213" cy="16906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64719" y="2789315"/>
            <a:ext cx="18494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893532" y="3003627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64907" y="4680027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36344" y="1289127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50282" y="1217690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678844" y="4575252"/>
            <a:ext cx="782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78782" y="2932190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3587319">
            <a:off x="5573648" y="4487863"/>
            <a:ext cx="1438275" cy="1590675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 rot="16548254">
            <a:off x="5148198" y="2725738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18048031">
            <a:off x="5552217" y="1213644"/>
            <a:ext cx="1568450" cy="17795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rot="3645849">
            <a:off x="8462898" y="1201738"/>
            <a:ext cx="1581150" cy="182880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6946835" y="2936875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 rot="5161260">
            <a:off x="9059798" y="2749550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7265522">
            <a:off x="8610535" y="4475163"/>
            <a:ext cx="1446213" cy="169068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080185" y="2714625"/>
            <a:ext cx="18494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en-US" altLang="zh-CN" sz="9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008998" y="2857500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651810" y="4572000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8651810" y="1143000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865748" y="10715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794310" y="4429125"/>
            <a:ext cx="782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294248" y="27860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</a:t>
            </a: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3587319">
            <a:off x="5208636" y="4488656"/>
            <a:ext cx="1436688" cy="1590675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75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 rot="16548254">
            <a:off x="4780805" y="2725738"/>
            <a:ext cx="1435100" cy="1771650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 rot="18048031">
            <a:off x="5184824" y="1213644"/>
            <a:ext cx="1568450" cy="1779587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 rot="3645849">
            <a:off x="8097885" y="1202532"/>
            <a:ext cx="1579563" cy="1828800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579442" y="2936875"/>
            <a:ext cx="1657350" cy="165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 rot="5161260">
            <a:off x="8692405" y="2749550"/>
            <a:ext cx="1398588" cy="1836737"/>
          </a:xfrm>
          <a:custGeom>
            <a:avLst/>
            <a:gdLst>
              <a:gd name="T0" fmla="*/ 0 w 21600"/>
              <a:gd name="T1" fmla="*/ 0 h 21600"/>
              <a:gd name="T2" fmla="*/ 7680 w 21600"/>
              <a:gd name="T3" fmla="*/ 21600 h 21600"/>
              <a:gd name="T4" fmla="*/ 1392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 rot="7265522">
            <a:off x="8243142" y="4475163"/>
            <a:ext cx="1446213" cy="1690687"/>
          </a:xfrm>
          <a:custGeom>
            <a:avLst/>
            <a:gdLst>
              <a:gd name="G0" fmla="+- 7680 0 0"/>
              <a:gd name="G1" fmla="+- 21600 0 7680"/>
              <a:gd name="G2" fmla="*/ 7680 1 2"/>
              <a:gd name="G3" fmla="+- 21600 0 G2"/>
              <a:gd name="G4" fmla="+/ 7680 21600 2"/>
              <a:gd name="G5" fmla="+/ G1 0 2"/>
              <a:gd name="G6" fmla="*/ 21600 21600 7680"/>
              <a:gd name="G7" fmla="*/ G6 1 2"/>
              <a:gd name="G8" fmla="+- 21600 0 G7"/>
              <a:gd name="G9" fmla="*/ 21600 1 2"/>
              <a:gd name="G10" fmla="+- 7680 0 G9"/>
              <a:gd name="G11" fmla="?: G10 G8 0"/>
              <a:gd name="G12" fmla="?: G10 G7 21600"/>
              <a:gd name="T0" fmla="*/ 17760 w 21600"/>
              <a:gd name="T1" fmla="*/ 10800 h 21600"/>
              <a:gd name="T2" fmla="*/ 10800 w 21600"/>
              <a:gd name="T3" fmla="*/ 21600 h 21600"/>
              <a:gd name="T4" fmla="*/ 3840 w 21600"/>
              <a:gd name="T5" fmla="*/ 10800 h 21600"/>
              <a:gd name="T6" fmla="*/ 10800 w 21600"/>
              <a:gd name="T7" fmla="*/ 0 h 21600"/>
              <a:gd name="T8" fmla="*/ 5640 w 21600"/>
              <a:gd name="T9" fmla="*/ 5640 h 21600"/>
              <a:gd name="T10" fmla="*/ 15960 w 21600"/>
              <a:gd name="T11" fmla="*/ 15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680" y="21600"/>
                </a:lnTo>
                <a:lnTo>
                  <a:pt x="139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BE0E3">
              <a:lumMod val="90000"/>
            </a:srgbClr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712792" y="2714625"/>
            <a:ext cx="18494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en-US" altLang="zh-CN" sz="9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8641605" y="2857500"/>
            <a:ext cx="1849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8284417" y="4572000"/>
            <a:ext cx="2070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8284417" y="1143000"/>
            <a:ext cx="191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8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498355" y="1071563"/>
            <a:ext cx="9636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355480" y="4572000"/>
            <a:ext cx="782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998292" y="2857500"/>
            <a:ext cx="963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pSp>
        <p:nvGrpSpPr>
          <p:cNvPr id="19" name="Group 4"/>
          <p:cNvGrpSpPr/>
          <p:nvPr/>
        </p:nvGrpSpPr>
        <p:grpSpPr bwMode="auto">
          <a:xfrm>
            <a:off x="1957388" y="2562225"/>
            <a:ext cx="7920037" cy="3240088"/>
            <a:chOff x="295" y="754"/>
            <a:chExt cx="4989" cy="2041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295" y="2115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40" y="1389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5" y="754"/>
              <a:ext cx="4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40" y="2795"/>
              <a:ext cx="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462213" y="2500313"/>
            <a:ext cx="217880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043488" y="2411413"/>
            <a:ext cx="206819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en-US" altLang="zh-CN" sz="16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573963" y="2411413"/>
            <a:ext cx="217880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en-US" altLang="zh-CN" sz="16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54700" y="1966271"/>
            <a:ext cx="5779146" cy="3671583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bei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      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cai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chuí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        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400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gài</a:t>
            </a:r>
            <a:r>
              <a:rPr lang="en-US" altLang="zh-CN" sz="4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→(     )-----(     )</a:t>
            </a:r>
            <a:endParaRPr lang="en-US" altLang="zh-CN" sz="40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" y="246348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</a:p>
        </p:txBody>
      </p:sp>
      <p:pic>
        <p:nvPicPr>
          <p:cNvPr id="5" name="图片 2" descr="苹果树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241425"/>
            <a:ext cx="77612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0"/>
          <p:cNvGrpSpPr/>
          <p:nvPr/>
        </p:nvGrpSpPr>
        <p:grpSpPr bwMode="auto">
          <a:xfrm>
            <a:off x="3300413" y="2989263"/>
            <a:ext cx="1028700" cy="1438275"/>
            <a:chOff x="381000" y="2895599"/>
            <a:chExt cx="1371600" cy="1917576"/>
          </a:xfrm>
        </p:grpSpPr>
        <p:pic>
          <p:nvPicPr>
            <p:cNvPr id="8" name="图片 5" descr="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895599"/>
              <a:ext cx="1371600" cy="191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457200" y="3428965"/>
              <a:ext cx="1143000" cy="94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32"/>
          <p:cNvGrpSpPr/>
          <p:nvPr/>
        </p:nvGrpSpPr>
        <p:grpSpPr bwMode="auto">
          <a:xfrm>
            <a:off x="4329113" y="2301875"/>
            <a:ext cx="1227137" cy="1108075"/>
            <a:chOff x="1143000" y="990600"/>
            <a:chExt cx="1636287" cy="1476000"/>
          </a:xfrm>
        </p:grpSpPr>
        <p:pic>
          <p:nvPicPr>
            <p:cNvPr id="12" name="图片 11" descr="1.gif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9906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1154243" y="1264535"/>
              <a:ext cx="1625044" cy="94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zhui</a:t>
              </a:r>
            </a:p>
          </p:txBody>
        </p:sp>
      </p:grpSp>
      <p:grpSp>
        <p:nvGrpSpPr>
          <p:cNvPr id="14" name="组合 34"/>
          <p:cNvGrpSpPr/>
          <p:nvPr/>
        </p:nvGrpSpPr>
        <p:grpSpPr bwMode="auto">
          <a:xfrm>
            <a:off x="5329238" y="1908175"/>
            <a:ext cx="1108075" cy="1609360"/>
            <a:chOff x="2895677" y="304723"/>
            <a:chExt cx="1476000" cy="2143732"/>
          </a:xfrm>
        </p:grpSpPr>
        <p:pic>
          <p:nvPicPr>
            <p:cNvPr id="15" name="图片 12" descr="5.gif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77" y="304723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3163930" y="685582"/>
              <a:ext cx="114271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31"/>
          <p:cNvGrpSpPr/>
          <p:nvPr/>
        </p:nvGrpSpPr>
        <p:grpSpPr bwMode="auto">
          <a:xfrm>
            <a:off x="7920038" y="3363912"/>
            <a:ext cx="1106487" cy="1495054"/>
            <a:chOff x="2057400" y="2819400"/>
            <a:chExt cx="1476000" cy="1991472"/>
          </a:xfrm>
        </p:grpSpPr>
        <p:pic>
          <p:nvPicPr>
            <p:cNvPr id="18" name="图片 4" descr="2.gif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8194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2133601" y="3047999"/>
              <a:ext cx="114300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35"/>
          <p:cNvGrpSpPr/>
          <p:nvPr/>
        </p:nvGrpSpPr>
        <p:grpSpPr bwMode="auto">
          <a:xfrm>
            <a:off x="6135688" y="3213100"/>
            <a:ext cx="1106487" cy="1474006"/>
            <a:chOff x="4876800" y="990600"/>
            <a:chExt cx="1476000" cy="1963434"/>
          </a:xfrm>
        </p:grpSpPr>
        <p:pic>
          <p:nvPicPr>
            <p:cNvPr id="21" name="图片 15" descr="6.gif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9906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029200" y="1191161"/>
              <a:ext cx="114300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39"/>
          <p:cNvGrpSpPr/>
          <p:nvPr/>
        </p:nvGrpSpPr>
        <p:grpSpPr bwMode="auto">
          <a:xfrm>
            <a:off x="7920038" y="2008188"/>
            <a:ext cx="1106487" cy="1584088"/>
            <a:chOff x="5715000" y="-457200"/>
            <a:chExt cx="1476000" cy="2110068"/>
          </a:xfrm>
        </p:grpSpPr>
        <p:pic>
          <p:nvPicPr>
            <p:cNvPr id="24" name="图片 3" descr="1.gif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-457200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881644" y="-110005"/>
              <a:ext cx="114271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gei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37"/>
          <p:cNvGrpSpPr/>
          <p:nvPr/>
        </p:nvGrpSpPr>
        <p:grpSpPr bwMode="auto">
          <a:xfrm>
            <a:off x="9461500" y="3298825"/>
            <a:ext cx="1255713" cy="1437687"/>
            <a:chOff x="7391400" y="2895599"/>
            <a:chExt cx="1674785" cy="1917803"/>
          </a:xfrm>
        </p:grpSpPr>
        <p:pic>
          <p:nvPicPr>
            <p:cNvPr id="27" name="图片 8" descr="6.gif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895599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7543798" y="3048000"/>
              <a:ext cx="1522387" cy="176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36"/>
          <p:cNvGrpSpPr/>
          <p:nvPr/>
        </p:nvGrpSpPr>
        <p:grpSpPr bwMode="auto">
          <a:xfrm>
            <a:off x="4946650" y="3460750"/>
            <a:ext cx="1017588" cy="1437820"/>
            <a:chOff x="3062706" y="1981357"/>
            <a:chExt cx="1356555" cy="1915233"/>
          </a:xfrm>
        </p:grpSpPr>
        <p:pic>
          <p:nvPicPr>
            <p:cNvPr id="30" name="图片 34" descr="4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706" y="1981357"/>
              <a:ext cx="1356555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1"/>
            <p:cNvSpPr txBox="1">
              <a:spLocks noChangeArrowheads="1"/>
            </p:cNvSpPr>
            <p:nvPr/>
          </p:nvSpPr>
          <p:spPr bwMode="auto">
            <a:xfrm>
              <a:off x="3124584" y="2133717"/>
              <a:ext cx="1143290" cy="176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wei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7"/>
          <p:cNvGrpSpPr/>
          <p:nvPr/>
        </p:nvGrpSpPr>
        <p:grpSpPr bwMode="auto">
          <a:xfrm>
            <a:off x="6781800" y="1803400"/>
            <a:ext cx="1138238" cy="1603176"/>
            <a:chOff x="5715000" y="3048000"/>
            <a:chExt cx="1517396" cy="2138557"/>
          </a:xfrm>
        </p:grpSpPr>
        <p:pic>
          <p:nvPicPr>
            <p:cNvPr id="33" name="图片 35" descr="4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048000"/>
              <a:ext cx="1356555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5862306" y="3421155"/>
              <a:ext cx="1370090" cy="176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guai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099550" y="2168525"/>
            <a:ext cx="1108075" cy="1108075"/>
            <a:chOff x="2895677" y="304723"/>
            <a:chExt cx="1476000" cy="1476000"/>
          </a:xfrm>
        </p:grpSpPr>
        <p:pic>
          <p:nvPicPr>
            <p:cNvPr id="36" name="图片 12" descr="5.gif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77" y="304723"/>
              <a:ext cx="1476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5"/>
            <p:cNvSpPr txBox="1">
              <a:spLocks noChangeArrowheads="1"/>
            </p:cNvSpPr>
            <p:nvPr/>
          </p:nvSpPr>
          <p:spPr bwMode="auto">
            <a:xfrm>
              <a:off x="3062321" y="662358"/>
              <a:ext cx="1142710" cy="94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rui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7" y="3213100"/>
            <a:ext cx="3820290" cy="42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2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2187"/>
          <a:stretch>
            <a:fillRect/>
          </a:stretch>
        </p:blipFill>
        <p:spPr bwMode="auto">
          <a:xfrm>
            <a:off x="2171700" y="1404567"/>
            <a:ext cx="7848600" cy="47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单韵母：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48712" y="3703541"/>
            <a:ext cx="7286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  o  e  </a:t>
            </a:r>
            <a:r>
              <a:rPr lang="en-US" altLang="zh-CN" sz="8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u  ü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48712" y="2413000"/>
            <a:ext cx="563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单韵母：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88" y="267399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6" name="Picture 2" descr="b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1" y="1950098"/>
            <a:ext cx="3681674" cy="37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431542" y="3131003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48007" y="1912305"/>
            <a:ext cx="19431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</a:t>
            </a:r>
            <a:endParaRPr lang="zh-CN" altLang="en-US" sz="5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11"/>
          <p:cNvGrpSpPr/>
          <p:nvPr/>
        </p:nvGrpSpPr>
        <p:grpSpPr bwMode="auto">
          <a:xfrm>
            <a:off x="3976882" y="2598738"/>
            <a:ext cx="3563937" cy="830262"/>
            <a:chOff x="521" y="1706"/>
            <a:chExt cx="2245" cy="523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1" y="1706"/>
              <a:ext cx="224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g--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r>
                <a:rPr lang="en-US" altLang="zh-CN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en-US" altLang="zh-CN" sz="48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gāi</a:t>
              </a:r>
              <a:r>
                <a:rPr lang="en-US" altLang="zh-CN" sz="4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247" y="197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7"/>
          <p:cNvGrpSpPr/>
          <p:nvPr/>
        </p:nvGrpSpPr>
        <p:grpSpPr bwMode="auto">
          <a:xfrm>
            <a:off x="3941957" y="3084989"/>
            <a:ext cx="4535487" cy="1014413"/>
            <a:chOff x="431" y="2115"/>
            <a:chExt cx="2857" cy="639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31" y="2115"/>
              <a:ext cx="2857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g—u--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r>
                <a:rPr lang="en-US" altLang="zh-CN" sz="4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4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guāi</a:t>
              </a:r>
              <a:r>
                <a:rPr lang="en-US" altLang="zh-CN" sz="6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01" y="252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905444" y="1555118"/>
            <a:ext cx="55086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āi </a:t>
            </a:r>
            <a:r>
              <a:rPr lang="en-US" altLang="en-US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ái </a:t>
            </a:r>
            <a:r>
              <a:rPr lang="en-US" altLang="zh-CN" sz="6600" b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ǎi ài</a:t>
            </a:r>
          </a:p>
        </p:txBody>
      </p:sp>
      <p:sp>
        <p:nvSpPr>
          <p:cNvPr id="16" name="矩形 15"/>
          <p:cNvSpPr/>
          <p:nvPr/>
        </p:nvSpPr>
        <p:spPr>
          <a:xfrm>
            <a:off x="1984262" y="4704491"/>
            <a:ext cx="7947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kāi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huài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7098556" y="3056358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Picture 8" descr="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35" y="1855180"/>
            <a:ext cx="3630930" cy="38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1874579" y="2013372"/>
            <a:ext cx="1643062" cy="158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ei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6"/>
          <p:cNvGrpSpPr/>
          <p:nvPr/>
        </p:nvGrpSpPr>
        <p:grpSpPr bwMode="auto">
          <a:xfrm>
            <a:off x="4089141" y="2013372"/>
            <a:ext cx="4468813" cy="928687"/>
            <a:chOff x="2640" y="2832"/>
            <a:chExt cx="2928" cy="580"/>
          </a:xfrm>
        </p:grpSpPr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547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  <a:endParaRPr lang="zh-CN" altLang="en-US" sz="40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531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521" cy="5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ěi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5"/>
          <p:cNvGrpSpPr/>
          <p:nvPr/>
        </p:nvGrpSpPr>
        <p:grpSpPr bwMode="auto">
          <a:xfrm>
            <a:off x="4089141" y="3227809"/>
            <a:ext cx="3529013" cy="823913"/>
            <a:chOff x="476" y="1661"/>
            <a:chExt cx="2223" cy="519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76" y="1661"/>
              <a:ext cx="222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l—èi     lèi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1383" y="193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49031" y="4787833"/>
            <a:ext cx="7981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bèi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péi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gěi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hēi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6684562" y="2581081"/>
            <a:ext cx="17811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785" y="1866695"/>
            <a:ext cx="342265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883617" y="1770775"/>
            <a:ext cx="1455738" cy="170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ui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4098180" y="1770775"/>
            <a:ext cx="4648200" cy="942975"/>
            <a:chOff x="2640" y="2832"/>
            <a:chExt cx="2928" cy="594"/>
          </a:xfrm>
        </p:grpSpPr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500" cy="5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uí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uǐ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B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4026742" y="2985212"/>
            <a:ext cx="4464050" cy="1006475"/>
            <a:chOff x="340" y="2024"/>
            <a:chExt cx="2812" cy="6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40" y="2024"/>
              <a:ext cx="281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t—uǐ      tuǐ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565" y="238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482061" y="4620437"/>
            <a:ext cx="8585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huì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duī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chuī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zuǐ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ruì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5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shuǐ</a:t>
            </a:r>
            <a:r>
              <a:rPr lang="en-US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0948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grpSp>
        <p:nvGrpSpPr>
          <p:cNvPr id="13" name="Group 4"/>
          <p:cNvGrpSpPr/>
          <p:nvPr/>
        </p:nvGrpSpPr>
        <p:grpSpPr bwMode="auto">
          <a:xfrm>
            <a:off x="1934935" y="2192499"/>
            <a:ext cx="4344566" cy="836863"/>
            <a:chOff x="2544" y="2640"/>
            <a:chExt cx="2928" cy="564"/>
          </a:xfrm>
        </p:grpSpPr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44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0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176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992" y="2640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"/>
          <p:cNvGrpSpPr/>
          <p:nvPr/>
        </p:nvGrpSpPr>
        <p:grpSpPr bwMode="auto">
          <a:xfrm>
            <a:off x="1934935" y="3546458"/>
            <a:ext cx="4344566" cy="836863"/>
            <a:chOff x="2640" y="2832"/>
            <a:chExt cx="2928" cy="564"/>
          </a:xfrm>
        </p:grpSpPr>
        <p:sp>
          <p:nvSpPr>
            <p:cNvPr id="2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ēi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ěi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èi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 bwMode="auto">
          <a:xfrm>
            <a:off x="1934935" y="4900418"/>
            <a:ext cx="4344566" cy="763263"/>
            <a:chOff x="2640" y="2832"/>
            <a:chExt cx="2928" cy="564"/>
          </a:xfrm>
        </p:grpSpPr>
        <p:sp>
          <p:nvSpPr>
            <p:cNvPr id="2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uī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uí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uǐ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8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uì</a:t>
              </a:r>
              <a:endParaRPr lang="zh-CN" altLang="en-US" sz="3600" b="1" kern="10">
                <a:ln w="9525">
                  <a:solidFill>
                    <a:srgbClr val="008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80" y="24220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宽屏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微软雅黑</vt:lpstr>
      <vt:lpstr>Times New Roman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2021-05-07T00:38:26Z</dcterms:created>
  <dcterms:modified xsi:type="dcterms:W3CDTF">2023-01-10T06:40:37Z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33A0988B39B14C21A0C61D465CBFC697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