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EA"/>
    <a:srgbClr val="FEE9E8"/>
    <a:srgbClr val="EC6C7A"/>
    <a:srgbClr val="FAD8D6"/>
    <a:srgbClr val="C01118"/>
    <a:srgbClr val="799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251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A9F1A-C9E0-4AAB-92E3-1153E7327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541210-7396-4869-A48A-9B126F943D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E9E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313" y="0"/>
            <a:ext cx="1219137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6916" cy="6858000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30928" b="26009"/>
          <a:stretch>
            <a:fillRect/>
          </a:stretch>
        </p:blipFill>
        <p:spPr>
          <a:xfrm>
            <a:off x="593647" y="692275"/>
            <a:ext cx="7329708" cy="3924497"/>
          </a:xfrm>
          <a:prstGeom prst="rect">
            <a:avLst/>
          </a:prstGeom>
          <a:effectLst>
            <a:outerShdw blurRad="508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40092" y="4402868"/>
            <a:ext cx="6596678" cy="461665"/>
          </a:xfrm>
          <a:prstGeom prst="rect">
            <a:avLst/>
          </a:prstGeom>
          <a:solidFill>
            <a:srgbClr val="FEE9E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is simply dummy text of the printing and typesetting industry Lorem Ipsum has been the industry's standard dummy text ever 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sinceLorem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Ipsum is simply dummy text of the printing. 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343171" y="5296498"/>
            <a:ext cx="2122425" cy="353930"/>
          </a:xfrm>
          <a:prstGeom prst="roundRect">
            <a:avLst>
              <a:gd name="adj" fmla="val 0"/>
            </a:avLst>
          </a:prstGeom>
          <a:solidFill>
            <a:srgbClr val="EC6C7A"/>
          </a:solidFill>
          <a:ln w="12700">
            <a:solidFill>
              <a:srgbClr val="EC6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40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475865" y="5296498"/>
            <a:ext cx="1874341" cy="353930"/>
          </a:xfrm>
          <a:prstGeom prst="roundRect">
            <a:avLst>
              <a:gd name="adj" fmla="val 0"/>
            </a:avLst>
          </a:prstGeom>
          <a:solidFill>
            <a:srgbClr val="FEE9E8"/>
          </a:solidFill>
          <a:ln w="12700">
            <a:solidFill>
              <a:srgbClr val="EC6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rgbClr val="EC6C7A"/>
                </a:solidFill>
                <a:cs typeface="+mn-ea"/>
                <a:sym typeface="+mn-lt"/>
              </a:rPr>
              <a:t>20XX.5.X</a:t>
            </a:r>
            <a:endParaRPr lang="zh-CN" altLang="en-US" sz="1400" dirty="0">
              <a:solidFill>
                <a:srgbClr val="EC6C7A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3647" y="275341"/>
            <a:ext cx="5399366" cy="338554"/>
          </a:xfrm>
          <a:prstGeom prst="rect">
            <a:avLst/>
          </a:prstGeom>
          <a:solidFill>
            <a:srgbClr val="FEE9E8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EC6C7A"/>
                </a:solidFill>
                <a:effectLst>
                  <a:outerShdw blurRad="63500" dist="127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MOM I LOVE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4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1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8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80"/>
                            </p:stCondLst>
                            <p:childTnLst>
                              <p:par>
                                <p:cTn id="29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7361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8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80"/>
                            </p:stCondLst>
                            <p:childTnLst>
                              <p:par>
                                <p:cTn id="36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07361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3265" y="1749685"/>
            <a:ext cx="92735" cy="3358630"/>
          </a:xfrm>
          <a:prstGeom prst="rect">
            <a:avLst/>
          </a:prstGeom>
          <a:solidFill>
            <a:srgbClr val="EC6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76675" y="2203640"/>
            <a:ext cx="3358630" cy="3358630"/>
          </a:xfrm>
          <a:prstGeom prst="rect">
            <a:avLst/>
          </a:prstGeom>
        </p:spPr>
      </p:pic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4724" y="3363541"/>
            <a:ext cx="34650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母爱是加法，岁月渐增，关怀渐增；母爱是乘法，距离越长，牵挂越长；母爱是减法，减去自己，呵护我们；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4724" y="2203640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10" name="PA-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6203" y="3363541"/>
            <a:ext cx="34650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母爱是除法，除了儿女，还是儿女。加减乘除算不尽您的爱，阴晴冷暖，远近聚散，无时无处不弥漫。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08804" y="782113"/>
            <a:ext cx="4478472" cy="335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3789" y="4636169"/>
            <a:ext cx="9177618" cy="584714"/>
          </a:xfrm>
          <a:prstGeom prst="rect">
            <a:avLst/>
          </a:prstGeom>
          <a:solidFill>
            <a:srgbClr val="FAD8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2059" y="1284190"/>
            <a:ext cx="4201414" cy="4289619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30829" y="2850571"/>
            <a:ext cx="516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感谢您将我带到这个丰富多彩的世界，感谢您对我的抚养之恩。在这个伟大的节日到来之际，请允许我们做儿女的献上节日的祝福：母亲节快乐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9050356" y="3114379"/>
            <a:ext cx="2162725" cy="220813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6500" y="4076740"/>
            <a:ext cx="731520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为儿女，您压塌了纤弱的肩；为儿女，您粗糙了平滑的手；为儿女，您漂白了岁月的发；为儿女，您佝偻了坚实的腰。母亲节到了，妈妈，我会永远爱您！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14240" y="1261400"/>
            <a:ext cx="3039719" cy="303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99682" y="3344112"/>
            <a:ext cx="2019300" cy="201930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1911" y="3344112"/>
            <a:ext cx="2019300" cy="20193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804140" y="3344112"/>
            <a:ext cx="2019300" cy="201930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8560" y="1414338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10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8560" y="2609939"/>
            <a:ext cx="22651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母亲，您弯曲的脊背挺直了我的人生路，您斑白的双鬓彩化了我的人生途，您紧凑的皱纹排除了我的人生顾虑，您的人生终点为我带来生命起点。我爱你，母亲。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799682" y="2346555"/>
            <a:ext cx="7023758" cy="584714"/>
          </a:xfrm>
          <a:prstGeom prst="rect">
            <a:avLst/>
          </a:prstGeom>
          <a:solidFill>
            <a:srgbClr val="FAD8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0926" y="1732009"/>
            <a:ext cx="1001601" cy="1493886"/>
          </a:xfrm>
          <a:prstGeom prst="rect">
            <a:avLst/>
          </a:prstGeom>
          <a:solidFill>
            <a:srgbClr val="FAD8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0459" y="2107639"/>
            <a:ext cx="4215000" cy="264272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62939" y="2296574"/>
            <a:ext cx="3820038" cy="22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世界上，最好吃的是“母亲的饭菜”，最动听的是“母亲的呼唤”，最温馨的是“母亲的惦念”，最温暖的是“母亲的容颜”。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母亲节，深深思念诚挚祝愿：愿母亲平安健康幸福百年！天天天蓝绽放笑颜！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1327052"/>
            <a:ext cx="4169944" cy="420389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8577" y="2481240"/>
            <a:ext cx="319237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有您的牵挂，风吹雨打都不怕；有您的爱护，烦心琐事都拿下；有您的关怀，千山万水都繁华，亲爱的妈妈，母亲节里愿您幸福安康，万事吉祥，我爱您。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35580" y="1171072"/>
            <a:ext cx="4856747" cy="48567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16964" y="1057508"/>
            <a:ext cx="4118614" cy="4118614"/>
          </a:xfrm>
          <a:prstGeom prst="rect">
            <a:avLst/>
          </a:prstGeom>
        </p:spPr>
      </p:pic>
      <p:sp>
        <p:nvSpPr>
          <p:cNvPr id="7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56853" y="2169056"/>
            <a:ext cx="2814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母亲，是寂寞孤单时温暖的依赖；母亲，是彷徨忧伤时踏实的臂腕；母亲，喜悦快乐时分享的朋友；母亲，是孤独飘荡时心灵的港湾。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2562" y="1315453"/>
            <a:ext cx="2970453" cy="4156744"/>
          </a:xfrm>
          <a:prstGeom prst="rect">
            <a:avLst/>
          </a:prstGeom>
          <a:solidFill>
            <a:srgbClr val="EC6C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4822" y="1168740"/>
            <a:ext cx="2745849" cy="415674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2098" y="2973028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9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2098" y="4168629"/>
            <a:ext cx="3409611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再高的山，也比不了母爱的高；再深的海，也比不了母爱的深；</a:t>
            </a:r>
          </a:p>
        </p:txBody>
      </p:sp>
      <p:sp>
        <p:nvSpPr>
          <p:cNvPr id="10" name="PA-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54731" y="2679496"/>
            <a:ext cx="22651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再广的天，也比不了母爱的广；再阔的地，也比不了母爱的阔；再温暖的阳光，也没有母亲的怀抱温暖。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8687" y="2351782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7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68687" y="3547383"/>
            <a:ext cx="4099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一年又一年，每当回家看到您头上的白发又多了几根，我都无比伤心。多希望您永远年轻，这样，我用尽一生就可以报答您对我的养育之恩。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53102" y="2155291"/>
            <a:ext cx="4118614" cy="2784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1923" y="1603348"/>
            <a:ext cx="6030828" cy="27648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27227" y="3290931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1922" y="4566552"/>
            <a:ext cx="8455095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母爱是坚持，诠释着什么叫永恒；母爱是亲情，见证着什么叫血脉相连；母爱是真诚，彰显着什么叫无私；母爱是暖阳，传递着爱的光亮！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11935" y="1321435"/>
            <a:ext cx="9168130" cy="4215130"/>
            <a:chOff x="1314450" y="1086485"/>
            <a:chExt cx="9168130" cy="4215130"/>
          </a:xfrm>
        </p:grpSpPr>
        <p:grpSp>
          <p:nvGrpSpPr>
            <p:cNvPr id="14" name="组合 13"/>
            <p:cNvGrpSpPr/>
            <p:nvPr/>
          </p:nvGrpSpPr>
          <p:grpSpPr>
            <a:xfrm>
              <a:off x="1314450" y="1086485"/>
              <a:ext cx="888365" cy="888365"/>
              <a:chOff x="1581" y="2041"/>
              <a:chExt cx="1399" cy="1399"/>
            </a:xfrm>
            <a:solidFill>
              <a:srgbClr val="E84269">
                <a:alpha val="50000"/>
              </a:srgbClr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1581" y="2041"/>
                <a:ext cx="1399" cy="243"/>
              </a:xfrm>
              <a:prstGeom prst="rect">
                <a:avLst/>
              </a:prstGeom>
              <a:solidFill>
                <a:srgbClr val="EC6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16200000">
                <a:off x="1003" y="2619"/>
                <a:ext cx="1399" cy="243"/>
              </a:xfrm>
              <a:prstGeom prst="rect">
                <a:avLst/>
              </a:prstGeom>
              <a:solidFill>
                <a:srgbClr val="EC6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0800000">
              <a:off x="9594850" y="4413885"/>
              <a:ext cx="887730" cy="887730"/>
              <a:chOff x="1581" y="2041"/>
              <a:chExt cx="1398" cy="1398"/>
            </a:xfrm>
            <a:solidFill>
              <a:srgbClr val="E84269">
                <a:alpha val="50000"/>
              </a:srgbClr>
            </a:solidFill>
          </p:grpSpPr>
          <p:sp>
            <p:nvSpPr>
              <p:cNvPr id="16" name="矩形 15"/>
              <p:cNvSpPr/>
              <p:nvPr/>
            </p:nvSpPr>
            <p:spPr>
              <a:xfrm>
                <a:off x="1581" y="2041"/>
                <a:ext cx="1399" cy="243"/>
              </a:xfrm>
              <a:prstGeom prst="rect">
                <a:avLst/>
              </a:prstGeom>
              <a:solidFill>
                <a:srgbClr val="EC6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 rot="16200000">
                <a:off x="1003" y="2619"/>
                <a:ext cx="1399" cy="243"/>
              </a:xfrm>
              <a:prstGeom prst="rect">
                <a:avLst/>
              </a:prstGeom>
              <a:solidFill>
                <a:srgbClr val="EC6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6500" y="4076740"/>
            <a:ext cx="731520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有一种爱，伟大而平凡，如润物春雨，似拂面和风；有一份情，无私而博大，绵绵不断，情谊深长。这就是母爱，永远都是不求回报，无私的付出。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413" y="1261400"/>
            <a:ext cx="4635373" cy="303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79930" y="903410"/>
            <a:ext cx="4636169" cy="505118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0898" y="2665906"/>
            <a:ext cx="43239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小时候，您把我揽在怀里，为我唱歌；上学了，您拉着我的手，给我最美的鼓励；长大了，您站在我的背后，给我莫大的支持。母亲，您就是我生命里给我荫庇的大树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0285593" y="2107465"/>
            <a:ext cx="0" cy="2545491"/>
          </a:xfrm>
          <a:custGeom>
            <a:avLst/>
            <a:gdLst>
              <a:gd name="connsiteX0" fmla="*/ 0 w 0"/>
              <a:gd name="connsiteY0" fmla="*/ 0 h 2545491"/>
              <a:gd name="connsiteX1" fmla="*/ 0 w 0"/>
              <a:gd name="connsiteY1" fmla="*/ 2545491 h 254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545491">
                <a:moveTo>
                  <a:pt x="0" y="0"/>
                </a:moveTo>
                <a:lnTo>
                  <a:pt x="0" y="2545491"/>
                </a:lnTo>
              </a:path>
            </a:pathLst>
          </a:custGeom>
          <a:ln w="25400" cap="rnd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840748" y="1698340"/>
            <a:ext cx="882137" cy="882137"/>
          </a:xfrm>
          <a:prstGeom prst="ellipse">
            <a:avLst/>
          </a:prstGeom>
          <a:solidFill>
            <a:srgbClr val="FFD5C4"/>
          </a:solidFill>
          <a:ln>
            <a:noFill/>
          </a:ln>
          <a:effectLst>
            <a:outerShdw blurRad="127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110165" y="3465821"/>
            <a:ext cx="343303" cy="343303"/>
          </a:xfrm>
          <a:prstGeom prst="ellipse">
            <a:avLst/>
          </a:prstGeom>
          <a:solidFill>
            <a:srgbClr val="31476C"/>
          </a:solidFill>
          <a:ln>
            <a:noFill/>
          </a:ln>
          <a:effectLst>
            <a:outerShdw blurRad="127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110165" y="4440335"/>
            <a:ext cx="343303" cy="343303"/>
          </a:xfrm>
          <a:prstGeom prst="ellipse">
            <a:avLst/>
          </a:prstGeom>
          <a:solidFill>
            <a:srgbClr val="FFD5C4"/>
          </a:solidFill>
          <a:ln>
            <a:noFill/>
          </a:ln>
          <a:effectLst>
            <a:outerShdw blurRad="127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83705" y="3313740"/>
            <a:ext cx="3932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有一种付出，不计回报，却澄澈永恒，那是母爱；有一种牵挂，不计时日，却相伴一生，那也是母爱；有一种感恩，虽是点滴，却感动天地，那更是母爱。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55034" y="2236522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pPr algn="r"/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96137" y="1604899"/>
            <a:ext cx="4065146" cy="406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4800" y="390063"/>
            <a:ext cx="4636169" cy="505118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0898" y="2665906"/>
            <a:ext cx="43239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无论在哪里，有您在，就是家。无论遇到什么，有您在，就不怕。无论什么日子，有您在，就是节。母亲节，最美好的祝福都给您，我的妈妈！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248215"/>
            <a:ext cx="8482092" cy="6361569"/>
          </a:xfrm>
          <a:prstGeom prst="rect">
            <a:avLst/>
          </a:prstGeom>
        </p:spPr>
      </p:pic>
      <p:sp>
        <p:nvSpPr>
          <p:cNvPr id="6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4049" y="2177717"/>
            <a:ext cx="4323902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EC6C7A"/>
                </a:solidFill>
                <a:cs typeface="+mn-ea"/>
                <a:sym typeface="+mn-lt"/>
              </a:rPr>
              <a:t>祝天下所有的母亲：节日快乐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572" y="97216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510</a:t>
            </a:r>
          </a:p>
          <a:p>
            <a:r>
              <a:rPr lang="zh-CN" altLang="en-US" sz="3200" dirty="0">
                <a:solidFill>
                  <a:srgbClr val="EC6C7A"/>
                </a:solidFill>
                <a:cs typeface="+mn-ea"/>
                <a:sym typeface="+mn-lt"/>
              </a:rPr>
              <a:t>母亲节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691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 l="30928" b="26009"/>
          <a:stretch>
            <a:fillRect/>
          </a:stretch>
        </p:blipFill>
        <p:spPr>
          <a:xfrm>
            <a:off x="515401" y="889235"/>
            <a:ext cx="7329708" cy="3924497"/>
          </a:xfrm>
          <a:prstGeom prst="rect">
            <a:avLst/>
          </a:prstGeom>
          <a:effectLst>
            <a:outerShdw blurRad="508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40092" y="4402868"/>
            <a:ext cx="6596678" cy="461665"/>
          </a:xfrm>
          <a:prstGeom prst="rect">
            <a:avLst/>
          </a:prstGeom>
          <a:solidFill>
            <a:srgbClr val="FEE9E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is simply dummy text of the printing and typesetting industry Lorem Ipsum has been the industry's standard dummy text ever 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sinceLorem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Ipsum is simply dummy text of the printing. 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343171" y="5296498"/>
            <a:ext cx="2122425" cy="353930"/>
          </a:xfrm>
          <a:prstGeom prst="roundRect">
            <a:avLst>
              <a:gd name="adj" fmla="val 0"/>
            </a:avLst>
          </a:prstGeom>
          <a:solidFill>
            <a:srgbClr val="EC6C7A"/>
          </a:solidFill>
          <a:ln w="12700">
            <a:solidFill>
              <a:srgbClr val="EC6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40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475865" y="5296498"/>
            <a:ext cx="1874341" cy="353930"/>
          </a:xfrm>
          <a:prstGeom prst="roundRect">
            <a:avLst>
              <a:gd name="adj" fmla="val 0"/>
            </a:avLst>
          </a:prstGeom>
          <a:solidFill>
            <a:srgbClr val="FEE9E8"/>
          </a:solidFill>
          <a:ln w="12700">
            <a:solidFill>
              <a:srgbClr val="EC6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rgbClr val="EC6C7A"/>
                </a:solidFill>
                <a:cs typeface="+mn-ea"/>
                <a:sym typeface="+mn-lt"/>
              </a:rPr>
              <a:t>20XX.5.X</a:t>
            </a:r>
            <a:endParaRPr lang="zh-CN" altLang="en-US" sz="1400" dirty="0">
              <a:solidFill>
                <a:srgbClr val="EC6C7A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3647" y="275341"/>
            <a:ext cx="5399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EC6C7A"/>
                </a:solidFill>
                <a:effectLst>
                  <a:outerShdw blurRad="63500" dist="12700" dir="5400000" sx="102000" sy="102000" algn="t" rotWithShape="0">
                    <a:schemeClr val="bg1"/>
                  </a:outerShdw>
                </a:effectLst>
                <a:cs typeface="+mn-ea"/>
                <a:sym typeface="+mn-lt"/>
              </a:rPr>
              <a:t>感谢您的观看！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3874" y="1603348"/>
            <a:ext cx="6030828" cy="27648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1923" y="3290931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4665977"/>
            <a:ext cx="731520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岁月的风霜染白了你的头发，褪不尽的是你爱儿女的心；时间的流逝把你的青春耗尽，耗不完的是你对儿女的爱；妈妈，没有什么比你的爱更伟大！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3296" y="2351070"/>
            <a:ext cx="2056010" cy="302694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9990" y="3934383"/>
            <a:ext cx="2056010" cy="1456863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1868" y="1518873"/>
            <a:ext cx="1167036" cy="1970838"/>
          </a:xfrm>
          <a:prstGeom prst="rect">
            <a:avLst/>
          </a:prstGeom>
          <a:solidFill>
            <a:srgbClr val="EC6C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62456" y="3851828"/>
            <a:ext cx="3465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您用乳汁哺育儿女，您用勤劳苍老自己，您用柔弱抗争风力，您用真爱春风化雨，您用双手托起天地，您只忘了一个人，那就是您自己！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62456" y="2744206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椭圆 24"/>
          <p:cNvSpPr/>
          <p:nvPr>
            <p:custDataLst>
              <p:tags r:id="rId1"/>
            </p:custDataLst>
          </p:nvPr>
        </p:nvSpPr>
        <p:spPr bwMode="auto">
          <a:xfrm>
            <a:off x="2319005" y="1698179"/>
            <a:ext cx="3776995" cy="370197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defTabSz="1218565" fontAlgn="auto"/>
            <a:endParaRPr lang="zh-CN" altLang="en-US" sz="2400" kern="0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6284" y="2035575"/>
            <a:ext cx="3358630" cy="3358630"/>
          </a:xfrm>
          <a:prstGeom prst="rect">
            <a:avLst/>
          </a:prstGeom>
        </p:spPr>
      </p:pic>
      <p:sp>
        <p:nvSpPr>
          <p:cNvPr id="8" name="PA-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5655" y="2879853"/>
            <a:ext cx="274369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从呱呱坠地到蹒跚学步，步步有您殷切期盼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从咿呀学语到出口成章，句句有您的教导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从羽翼未满到展翅高飞，天天有您的牵挂。母亲节，感谢您，我的妈妈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57408" y="736820"/>
            <a:ext cx="5541206" cy="554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25"/>
          <p:cNvSpPr/>
          <p:nvPr/>
        </p:nvSpPr>
        <p:spPr>
          <a:xfrm>
            <a:off x="5991526" y="1903391"/>
            <a:ext cx="4968552" cy="314473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EC6C7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C:\Users\Administrator\Desktop\051c48b624a989a14871ad5d062900f2.png051c48b624a989a14871ad5d062900f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03094" y="1505010"/>
            <a:ext cx="4194810" cy="4296946"/>
          </a:xfrm>
          <a:prstGeom prst="rect">
            <a:avLst/>
          </a:prstGeom>
        </p:spPr>
      </p:pic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89739" y="3226187"/>
            <a:ext cx="3465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是您带领我们领略世界的精彩，是您告诉我们成长不怕失败，是您引领我们走向光明的未来感谢您赋予我们的生命、勇气和信念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9739" y="2066286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2504" y="65981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9EA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9EA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9EA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9EA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8111" y="1209603"/>
            <a:ext cx="1035511" cy="1544462"/>
          </a:xfrm>
          <a:prstGeom prst="rect">
            <a:avLst/>
          </a:prstGeom>
          <a:solidFill>
            <a:srgbClr val="EC6C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18111" y="3784323"/>
            <a:ext cx="2803610" cy="186407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0111" y="3063037"/>
            <a:ext cx="2803610" cy="258536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2111" y="1873689"/>
            <a:ext cx="2803610" cy="377470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56821" y="1680878"/>
            <a:ext cx="4866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在人生的舞台上，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母爱从不缺席，台前精彩演绎，幕后关怀鼓励，阅尽人间悲喜，温暖陪你继续。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54719" y="1481075"/>
            <a:ext cx="3895850" cy="3895850"/>
          </a:xfrm>
          <a:prstGeom prst="ellipse">
            <a:avLst/>
          </a:prstGeom>
          <a:solidFill>
            <a:srgbClr val="EC6C7A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13097" y="1331495"/>
            <a:ext cx="3895850" cy="3895850"/>
          </a:xfrm>
          <a:prstGeom prst="ellipse">
            <a:avLst/>
          </a:prstGeom>
          <a:solidFill>
            <a:srgbClr val="FFD5C4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50569" y="517997"/>
            <a:ext cx="5550567" cy="5550567"/>
          </a:xfrm>
          <a:prstGeom prst="rect">
            <a:avLst/>
          </a:prstGeom>
        </p:spPr>
      </p:pic>
      <p:sp>
        <p:nvSpPr>
          <p:cNvPr id="9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407" y="2481240"/>
            <a:ext cx="36804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得意的时候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母亲不一定能在我的身边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和我一起分享成功的喜悦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但她那淳淳教诲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总能让我不再迷失自己。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387244" y="517997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25"/>
          <p:cNvSpPr/>
          <p:nvPr/>
        </p:nvSpPr>
        <p:spPr>
          <a:xfrm>
            <a:off x="1421186" y="1881895"/>
            <a:ext cx="9167719" cy="314473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EC6C7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03095" y="831823"/>
            <a:ext cx="4194810" cy="4194810"/>
          </a:xfrm>
          <a:prstGeom prst="rect">
            <a:avLst/>
          </a:prstGeom>
        </p:spPr>
      </p:pic>
      <p:sp>
        <p:nvSpPr>
          <p:cNvPr id="8" name="PA-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89739" y="3226187"/>
            <a:ext cx="3465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您的目光，将爱深深隐藏；您的话语，开启我的人生第一课堂；您的肩膀，用柔弱撑起坚强；您的大爱，用准绳无法度量。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9739" y="2066286"/>
            <a:ext cx="2461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MOM </a:t>
            </a:r>
          </a:p>
          <a:p>
            <a:r>
              <a:rPr lang="en-US" altLang="zh-CN" sz="3200" dirty="0">
                <a:solidFill>
                  <a:srgbClr val="EC6C7A"/>
                </a:solidFill>
                <a:cs typeface="+mn-ea"/>
                <a:sym typeface="+mn-lt"/>
              </a:rPr>
              <a:t>I LOVE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x1h2ca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宽屏</PresentationFormat>
  <Paragraphs>61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2022-05-10T00:10:40Z</dcterms:created>
  <dcterms:modified xsi:type="dcterms:W3CDTF">2023-01-10T12:21:26Z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B79BE470A8FE4E218707545AB7FE5486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