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tags/tag61.xml" ContentType="application/vnd.openxmlformats-officedocument.presentationml.tags+xml"/>
  <Override PartName="/ppt/notesSlides/notesSlide3.xml" ContentType="application/vnd.openxmlformats-officedocument.presentationml.notesSlide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notesSlides/notesSlide4.xml" ContentType="application/vnd.openxmlformats-officedocument.presentationml.notesSlide+xml"/>
  <Override PartName="/ppt/tags/tag74.xml" ContentType="application/vnd.openxmlformats-officedocument.presentationml.tags+xml"/>
  <Override PartName="/ppt/notesSlides/notesSlide5.xml" ContentType="application/vnd.openxmlformats-officedocument.presentationml.notesSlide+xml"/>
  <Override PartName="/ppt/tags/tag75.xml" ContentType="application/vnd.openxmlformats-officedocument.presentationml.tags+xml"/>
  <Override PartName="/ppt/notesSlides/notesSlide6.xml" ContentType="application/vnd.openxmlformats-officedocument.presentationml.notesSlide+xml"/>
  <Override PartName="/ppt/tags/tag76.xml" ContentType="application/vnd.openxmlformats-officedocument.presentationml.tags+xml"/>
  <Override PartName="/ppt/notesSlides/notesSlide7.xml" ContentType="application/vnd.openxmlformats-officedocument.presentationml.notesSlide+xml"/>
  <Override PartName="/ppt/tags/tag77.xml" ContentType="application/vnd.openxmlformats-officedocument.presentationml.tags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1"/>
  </p:notesMasterIdLst>
  <p:handoutMasterIdLst>
    <p:handoutMasterId r:id="rId22"/>
  </p:handoutMasterIdLst>
  <p:sldIdLst>
    <p:sldId id="257" r:id="rId2"/>
    <p:sldId id="258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1" r:id="rId15"/>
    <p:sldId id="272" r:id="rId16"/>
    <p:sldId id="273" r:id="rId17"/>
    <p:sldId id="274" r:id="rId18"/>
    <p:sldId id="275" r:id="rId19"/>
    <p:sldId id="276" r:id="rId20"/>
  </p:sldIdLst>
  <p:sldSz cx="9144000" cy="5143500" type="screen16x9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dministrator" initials="A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DCDCDC"/>
    <a:srgbClr val="F0F0F0"/>
    <a:srgbClr val="E6E6E6"/>
    <a:srgbClr val="C8C8C8"/>
    <a:srgbClr val="FAFAFA"/>
    <a:srgbClr val="BEBEB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778" autoAdjust="0"/>
    <p:restoredTop sz="94660"/>
  </p:normalViewPr>
  <p:slideViewPr>
    <p:cSldViewPr snapToGrid="0">
      <p:cViewPr>
        <p:scale>
          <a:sx n="130" d="100"/>
          <a:sy n="130" d="100"/>
        </p:scale>
        <p:origin x="-1152" y="-486"/>
      </p:cViewPr>
      <p:guideLst>
        <p:guide orient="horz" pos="162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92" d="100"/>
          <a:sy n="92" d="100"/>
        </p:scale>
        <p:origin x="2550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handoutMaster" Target="handoutMasters/handoutMaster1.xml"/><Relationship Id="rId27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#1">
  <dgm:title val=""/>
  <dgm:desc val=""/>
  <dgm:catLst>
    <dgm:cat type="colorful" pri="10500"/>
  </dgm:catLst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E6590A4-9632-4481-B10E-4DC4F3CF4B7D}" type="doc">
      <dgm:prSet loTypeId="urn:microsoft.com/office/officeart/2005/8/layout/process1" loCatId="process" qsTypeId="urn:microsoft.com/office/officeart/2005/8/quickstyle/simple1#1" qsCatId="simple" csTypeId="urn:microsoft.com/office/officeart/2005/8/colors/colorful5#1" csCatId="colorful" phldr="1"/>
      <dgm:spPr/>
    </dgm:pt>
    <dgm:pt modelId="{7D8D6538-FFA5-4057-BF95-1F41051BDCCD}">
      <dgm:prSet phldrT="[文本]"/>
      <dgm:spPr/>
      <dgm:t>
        <a:bodyPr/>
        <a:lstStyle/>
        <a:p>
          <a:r>
            <a:rPr lang="zh-CN" altLang="en-US" dirty="0"/>
            <a:t>导入</a:t>
          </a:r>
        </a:p>
      </dgm:t>
    </dgm:pt>
    <dgm:pt modelId="{D7C32C2E-85A1-4858-8DCE-D2C44EA44818}" type="parTrans" cxnId="{F34F8F66-EE3F-4E04-A54D-957B0B96E4F5}">
      <dgm:prSet/>
      <dgm:spPr/>
      <dgm:t>
        <a:bodyPr/>
        <a:lstStyle/>
        <a:p>
          <a:endParaRPr lang="zh-CN" altLang="en-US"/>
        </a:p>
      </dgm:t>
    </dgm:pt>
    <dgm:pt modelId="{A3CED38E-EB10-4769-9108-B2573FA8FBE4}" type="sibTrans" cxnId="{F34F8F66-EE3F-4E04-A54D-957B0B96E4F5}">
      <dgm:prSet/>
      <dgm:spPr/>
      <dgm:t>
        <a:bodyPr/>
        <a:lstStyle/>
        <a:p>
          <a:endParaRPr lang="zh-CN" altLang="en-US"/>
        </a:p>
      </dgm:t>
    </dgm:pt>
    <dgm:pt modelId="{5CBB7CE5-C92F-46EB-BF11-93A21D2FF561}">
      <dgm:prSet phldrT="[文本]" phldr="0" custT="0"/>
      <dgm:spPr/>
      <dgm:t>
        <a:bodyPr vert="horz" wrap="square"/>
        <a:lstStyle/>
        <a:p>
          <a:pPr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zh-CN" altLang="en-US"/>
            <a:t>新课讲授</a:t>
          </a:r>
        </a:p>
      </dgm:t>
    </dgm:pt>
    <dgm:pt modelId="{BB6E305E-F4E3-4867-AAD6-977FB8C4455F}" type="parTrans" cxnId="{5F058289-0079-4DD6-8824-86DFEBCF061E}">
      <dgm:prSet/>
      <dgm:spPr/>
      <dgm:t>
        <a:bodyPr/>
        <a:lstStyle/>
        <a:p>
          <a:endParaRPr lang="zh-CN" altLang="en-US"/>
        </a:p>
      </dgm:t>
    </dgm:pt>
    <dgm:pt modelId="{F01835B3-05F2-46DA-BD7C-EE7438DAD7CE}" type="sibTrans" cxnId="{5F058289-0079-4DD6-8824-86DFEBCF061E}">
      <dgm:prSet/>
      <dgm:spPr/>
      <dgm:t>
        <a:bodyPr/>
        <a:lstStyle/>
        <a:p>
          <a:endParaRPr lang="zh-CN" altLang="en-US"/>
        </a:p>
      </dgm:t>
    </dgm:pt>
    <dgm:pt modelId="{B8B470CB-DF17-4CB3-90CB-F1BF4FDB0D59}">
      <dgm:prSet phldrT="[文本]" phldr="0" custT="0"/>
      <dgm:spPr/>
      <dgm:t>
        <a:bodyPr vert="horz" wrap="square"/>
        <a:lstStyle/>
        <a:p>
          <a:pPr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dirty="0"/>
            <a:t>随堂练习</a:t>
          </a:r>
          <a:endParaRPr/>
        </a:p>
      </dgm:t>
    </dgm:pt>
    <dgm:pt modelId="{6CCC2A86-F85B-44CC-98A3-C46FF64B3170}" type="parTrans" cxnId="{37C85F25-03D8-4D12-9ED2-A22B54FA7B89}">
      <dgm:prSet/>
      <dgm:spPr/>
      <dgm:t>
        <a:bodyPr/>
        <a:lstStyle/>
        <a:p>
          <a:endParaRPr lang="zh-CN" altLang="en-US"/>
        </a:p>
      </dgm:t>
    </dgm:pt>
    <dgm:pt modelId="{715DB15F-B18C-408D-AF4D-0B689BA0E58F}" type="sibTrans" cxnId="{37C85F25-03D8-4D12-9ED2-A22B54FA7B89}">
      <dgm:prSet/>
      <dgm:spPr/>
      <dgm:t>
        <a:bodyPr/>
        <a:lstStyle/>
        <a:p>
          <a:endParaRPr lang="zh-CN" altLang="en-US"/>
        </a:p>
      </dgm:t>
    </dgm:pt>
    <dgm:pt modelId="{A71BEDD8-220D-4CBD-929B-E387BF7E5B89}">
      <dgm:prSet phldrT="[文本]" phldr="0" custT="0"/>
      <dgm:spPr/>
      <dgm:t>
        <a:bodyPr vert="horz" wrap="square"/>
        <a:lstStyle/>
        <a:p>
          <a:pPr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zh-CN" altLang="en-US"/>
            <a:t>知识小结</a:t>
          </a:r>
        </a:p>
      </dgm:t>
    </dgm:pt>
    <dgm:pt modelId="{B4C59B78-86C3-4A2A-B0F6-61CC32DC173C}" type="parTrans" cxnId="{C47D607F-4096-499D-A84A-AF16EA279AD6}">
      <dgm:prSet/>
      <dgm:spPr/>
      <dgm:t>
        <a:bodyPr/>
        <a:lstStyle/>
        <a:p>
          <a:endParaRPr lang="zh-CN" altLang="en-US"/>
        </a:p>
      </dgm:t>
    </dgm:pt>
    <dgm:pt modelId="{EF0640CF-9B5B-4A2A-8EA1-B1435C113D4F}" type="sibTrans" cxnId="{C47D607F-4096-499D-A84A-AF16EA279AD6}">
      <dgm:prSet/>
      <dgm:spPr/>
      <dgm:t>
        <a:bodyPr/>
        <a:lstStyle/>
        <a:p>
          <a:endParaRPr lang="zh-CN" altLang="en-US"/>
        </a:p>
      </dgm:t>
    </dgm:pt>
    <dgm:pt modelId="{946525A1-11BE-4473-BD1E-5A02F57FAFE1}" type="pres">
      <dgm:prSet presAssocID="{5E6590A4-9632-4481-B10E-4DC4F3CF4B7D}" presName="Name0" presStyleCnt="0">
        <dgm:presLayoutVars>
          <dgm:dir/>
          <dgm:resizeHandles val="exact"/>
        </dgm:presLayoutVars>
      </dgm:prSet>
      <dgm:spPr/>
    </dgm:pt>
    <dgm:pt modelId="{6BE8C442-C27B-4EE9-A58B-9E5BDD49A0C6}" type="pres">
      <dgm:prSet presAssocID="{7D8D6538-FFA5-4057-BF95-1F41051BDCCD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15B0F1CA-E9C1-436F-A000-48C2317E1AEE}" type="pres">
      <dgm:prSet presAssocID="{A3CED38E-EB10-4769-9108-B2573FA8FBE4}" presName="sibTrans" presStyleLbl="sibTrans2D1" presStyleIdx="0" presStyleCnt="3"/>
      <dgm:spPr/>
      <dgm:t>
        <a:bodyPr/>
        <a:lstStyle/>
        <a:p>
          <a:endParaRPr lang="zh-CN" altLang="en-US"/>
        </a:p>
      </dgm:t>
    </dgm:pt>
    <dgm:pt modelId="{655E6FA8-D806-4120-92B4-695524B5F569}" type="pres">
      <dgm:prSet presAssocID="{A3CED38E-EB10-4769-9108-B2573FA8FBE4}" presName="connectorText" presStyleLbl="sibTrans2D1" presStyleIdx="0" presStyleCnt="3"/>
      <dgm:spPr/>
      <dgm:t>
        <a:bodyPr/>
        <a:lstStyle/>
        <a:p>
          <a:endParaRPr lang="zh-CN" altLang="en-US"/>
        </a:p>
      </dgm:t>
    </dgm:pt>
    <dgm:pt modelId="{FAE70EB4-13DE-4207-8EEE-64892F90D980}" type="pres">
      <dgm:prSet presAssocID="{5CBB7CE5-C92F-46EB-BF11-93A21D2FF561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41B76FD1-4D28-4EF4-BF3A-265F6D2C909C}" type="pres">
      <dgm:prSet presAssocID="{F01835B3-05F2-46DA-BD7C-EE7438DAD7CE}" presName="sibTrans" presStyleLbl="sibTrans2D1" presStyleIdx="1" presStyleCnt="3"/>
      <dgm:spPr/>
      <dgm:t>
        <a:bodyPr/>
        <a:lstStyle/>
        <a:p>
          <a:endParaRPr lang="zh-CN" altLang="en-US"/>
        </a:p>
      </dgm:t>
    </dgm:pt>
    <dgm:pt modelId="{D789DD17-C468-41E2-88AD-4B7F7990EB39}" type="pres">
      <dgm:prSet presAssocID="{F01835B3-05F2-46DA-BD7C-EE7438DAD7CE}" presName="connectorText" presStyleLbl="sibTrans2D1" presStyleIdx="1" presStyleCnt="3"/>
      <dgm:spPr/>
      <dgm:t>
        <a:bodyPr/>
        <a:lstStyle/>
        <a:p>
          <a:endParaRPr lang="zh-CN" altLang="en-US"/>
        </a:p>
      </dgm:t>
    </dgm:pt>
    <dgm:pt modelId="{2D20D324-F089-495B-A6AB-B3CA71D2E04A}" type="pres">
      <dgm:prSet presAssocID="{B8B470CB-DF17-4CB3-90CB-F1BF4FDB0D59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A363207B-3AD6-472F-AB35-5DE074AB6BC2}" type="pres">
      <dgm:prSet presAssocID="{715DB15F-B18C-408D-AF4D-0B689BA0E58F}" presName="sibTrans" presStyleLbl="sibTrans2D1" presStyleIdx="2" presStyleCnt="3"/>
      <dgm:spPr/>
      <dgm:t>
        <a:bodyPr/>
        <a:lstStyle/>
        <a:p>
          <a:endParaRPr lang="zh-CN" altLang="en-US"/>
        </a:p>
      </dgm:t>
    </dgm:pt>
    <dgm:pt modelId="{9F1752A6-F0C6-4116-8969-5F3A3113DEB4}" type="pres">
      <dgm:prSet presAssocID="{715DB15F-B18C-408D-AF4D-0B689BA0E58F}" presName="connectorText" presStyleLbl="sibTrans2D1" presStyleIdx="2" presStyleCnt="3"/>
      <dgm:spPr/>
      <dgm:t>
        <a:bodyPr/>
        <a:lstStyle/>
        <a:p>
          <a:endParaRPr lang="zh-CN" altLang="en-US"/>
        </a:p>
      </dgm:t>
    </dgm:pt>
    <dgm:pt modelId="{C31FA319-1B76-4D24-8E64-6A83C1E0D876}" type="pres">
      <dgm:prSet presAssocID="{A71BEDD8-220D-4CBD-929B-E387BF7E5B89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</dgm:ptLst>
  <dgm:cxnLst>
    <dgm:cxn modelId="{C5C5E0AA-C3F9-4B23-9A32-FC4E6922B95F}" type="presOf" srcId="{B8B470CB-DF17-4CB3-90CB-F1BF4FDB0D59}" destId="{2D20D324-F089-495B-A6AB-B3CA71D2E04A}" srcOrd="0" destOrd="0" presId="urn:microsoft.com/office/officeart/2005/8/layout/process1"/>
    <dgm:cxn modelId="{56B69F74-6079-4598-9B8C-EB47FFBBC7C5}" type="presOf" srcId="{A3CED38E-EB10-4769-9108-B2573FA8FBE4}" destId="{15B0F1CA-E9C1-436F-A000-48C2317E1AEE}" srcOrd="0" destOrd="0" presId="urn:microsoft.com/office/officeart/2005/8/layout/process1"/>
    <dgm:cxn modelId="{031C19BF-08B3-4254-AB19-309E3A663239}" type="presOf" srcId="{A71BEDD8-220D-4CBD-929B-E387BF7E5B89}" destId="{C31FA319-1B76-4D24-8E64-6A83C1E0D876}" srcOrd="0" destOrd="0" presId="urn:microsoft.com/office/officeart/2005/8/layout/process1"/>
    <dgm:cxn modelId="{E5C34559-7B28-4173-BD12-17D94EBCAB51}" type="presOf" srcId="{7D8D6538-FFA5-4057-BF95-1F41051BDCCD}" destId="{6BE8C442-C27B-4EE9-A58B-9E5BDD49A0C6}" srcOrd="0" destOrd="0" presId="urn:microsoft.com/office/officeart/2005/8/layout/process1"/>
    <dgm:cxn modelId="{85EBB21F-00F6-47DC-BEDB-56787C63A469}" type="presOf" srcId="{F01835B3-05F2-46DA-BD7C-EE7438DAD7CE}" destId="{D789DD17-C468-41E2-88AD-4B7F7990EB39}" srcOrd="1" destOrd="0" presId="urn:microsoft.com/office/officeart/2005/8/layout/process1"/>
    <dgm:cxn modelId="{0CB2E987-EC73-441C-9904-92A9DEDF906F}" type="presOf" srcId="{A3CED38E-EB10-4769-9108-B2573FA8FBE4}" destId="{655E6FA8-D806-4120-92B4-695524B5F569}" srcOrd="1" destOrd="0" presId="urn:microsoft.com/office/officeart/2005/8/layout/process1"/>
    <dgm:cxn modelId="{58BC451F-464A-45DF-9EB6-FB74A3F094F6}" type="presOf" srcId="{5E6590A4-9632-4481-B10E-4DC4F3CF4B7D}" destId="{946525A1-11BE-4473-BD1E-5A02F57FAFE1}" srcOrd="0" destOrd="0" presId="urn:microsoft.com/office/officeart/2005/8/layout/process1"/>
    <dgm:cxn modelId="{C47D607F-4096-499D-A84A-AF16EA279AD6}" srcId="{5E6590A4-9632-4481-B10E-4DC4F3CF4B7D}" destId="{A71BEDD8-220D-4CBD-929B-E387BF7E5B89}" srcOrd="3" destOrd="0" parTransId="{B4C59B78-86C3-4A2A-B0F6-61CC32DC173C}" sibTransId="{EF0640CF-9B5B-4A2A-8EA1-B1435C113D4F}"/>
    <dgm:cxn modelId="{E03FB62F-B06F-4B48-BBF3-A6D7B0FB03A8}" type="presOf" srcId="{715DB15F-B18C-408D-AF4D-0B689BA0E58F}" destId="{A363207B-3AD6-472F-AB35-5DE074AB6BC2}" srcOrd="0" destOrd="0" presId="urn:microsoft.com/office/officeart/2005/8/layout/process1"/>
    <dgm:cxn modelId="{37C85F25-03D8-4D12-9ED2-A22B54FA7B89}" srcId="{5E6590A4-9632-4481-B10E-4DC4F3CF4B7D}" destId="{B8B470CB-DF17-4CB3-90CB-F1BF4FDB0D59}" srcOrd="2" destOrd="0" parTransId="{6CCC2A86-F85B-44CC-98A3-C46FF64B3170}" sibTransId="{715DB15F-B18C-408D-AF4D-0B689BA0E58F}"/>
    <dgm:cxn modelId="{E0CEA832-86B2-4646-B035-9F43DE4B8669}" type="presOf" srcId="{5CBB7CE5-C92F-46EB-BF11-93A21D2FF561}" destId="{FAE70EB4-13DE-4207-8EEE-64892F90D980}" srcOrd="0" destOrd="0" presId="urn:microsoft.com/office/officeart/2005/8/layout/process1"/>
    <dgm:cxn modelId="{F34F8F66-EE3F-4E04-A54D-957B0B96E4F5}" srcId="{5E6590A4-9632-4481-B10E-4DC4F3CF4B7D}" destId="{7D8D6538-FFA5-4057-BF95-1F41051BDCCD}" srcOrd="0" destOrd="0" parTransId="{D7C32C2E-85A1-4858-8DCE-D2C44EA44818}" sibTransId="{A3CED38E-EB10-4769-9108-B2573FA8FBE4}"/>
    <dgm:cxn modelId="{A2E89841-67AD-4830-8215-9A2159815BEF}" type="presOf" srcId="{F01835B3-05F2-46DA-BD7C-EE7438DAD7CE}" destId="{41B76FD1-4D28-4EF4-BF3A-265F6D2C909C}" srcOrd="0" destOrd="0" presId="urn:microsoft.com/office/officeart/2005/8/layout/process1"/>
    <dgm:cxn modelId="{5F058289-0079-4DD6-8824-86DFEBCF061E}" srcId="{5E6590A4-9632-4481-B10E-4DC4F3CF4B7D}" destId="{5CBB7CE5-C92F-46EB-BF11-93A21D2FF561}" srcOrd="1" destOrd="0" parTransId="{BB6E305E-F4E3-4867-AAD6-977FB8C4455F}" sibTransId="{F01835B3-05F2-46DA-BD7C-EE7438DAD7CE}"/>
    <dgm:cxn modelId="{0EA53F88-E573-4265-A846-B249E6807820}" type="presOf" srcId="{715DB15F-B18C-408D-AF4D-0B689BA0E58F}" destId="{9F1752A6-F0C6-4116-8969-5F3A3113DEB4}" srcOrd="1" destOrd="0" presId="urn:microsoft.com/office/officeart/2005/8/layout/process1"/>
    <dgm:cxn modelId="{1198F47E-2F2F-4F76-BD84-AC851ABF7363}" type="presParOf" srcId="{946525A1-11BE-4473-BD1E-5A02F57FAFE1}" destId="{6BE8C442-C27B-4EE9-A58B-9E5BDD49A0C6}" srcOrd="0" destOrd="0" presId="urn:microsoft.com/office/officeart/2005/8/layout/process1"/>
    <dgm:cxn modelId="{7BF8CE5C-6FD4-419A-8626-7CF706E57F86}" type="presParOf" srcId="{946525A1-11BE-4473-BD1E-5A02F57FAFE1}" destId="{15B0F1CA-E9C1-436F-A000-48C2317E1AEE}" srcOrd="1" destOrd="0" presId="urn:microsoft.com/office/officeart/2005/8/layout/process1"/>
    <dgm:cxn modelId="{CA52CCCD-82D9-473B-9D93-DC9A8B7132ED}" type="presParOf" srcId="{15B0F1CA-E9C1-436F-A000-48C2317E1AEE}" destId="{655E6FA8-D806-4120-92B4-695524B5F569}" srcOrd="0" destOrd="0" presId="urn:microsoft.com/office/officeart/2005/8/layout/process1"/>
    <dgm:cxn modelId="{B786A897-1C1A-442E-91D4-0CC731378869}" type="presParOf" srcId="{946525A1-11BE-4473-BD1E-5A02F57FAFE1}" destId="{FAE70EB4-13DE-4207-8EEE-64892F90D980}" srcOrd="2" destOrd="0" presId="urn:microsoft.com/office/officeart/2005/8/layout/process1"/>
    <dgm:cxn modelId="{775D4E30-DFE4-4AF3-A8B7-40D5CA9F37A2}" type="presParOf" srcId="{946525A1-11BE-4473-BD1E-5A02F57FAFE1}" destId="{41B76FD1-4D28-4EF4-BF3A-265F6D2C909C}" srcOrd="3" destOrd="0" presId="urn:microsoft.com/office/officeart/2005/8/layout/process1"/>
    <dgm:cxn modelId="{3F629728-A788-47F9-9DF4-2E07634E096A}" type="presParOf" srcId="{41B76FD1-4D28-4EF4-BF3A-265F6D2C909C}" destId="{D789DD17-C468-41E2-88AD-4B7F7990EB39}" srcOrd="0" destOrd="0" presId="urn:microsoft.com/office/officeart/2005/8/layout/process1"/>
    <dgm:cxn modelId="{BB5CFCE1-5E1E-4310-A7CF-A52B677E2671}" type="presParOf" srcId="{946525A1-11BE-4473-BD1E-5A02F57FAFE1}" destId="{2D20D324-F089-495B-A6AB-B3CA71D2E04A}" srcOrd="4" destOrd="0" presId="urn:microsoft.com/office/officeart/2005/8/layout/process1"/>
    <dgm:cxn modelId="{42D35086-3BAF-44B7-8DCF-13BE3A7152B5}" type="presParOf" srcId="{946525A1-11BE-4473-BD1E-5A02F57FAFE1}" destId="{A363207B-3AD6-472F-AB35-5DE074AB6BC2}" srcOrd="5" destOrd="0" presId="urn:microsoft.com/office/officeart/2005/8/layout/process1"/>
    <dgm:cxn modelId="{1CB89CC2-FCFA-4AEB-8B37-1A5858D377BB}" type="presParOf" srcId="{A363207B-3AD6-472F-AB35-5DE074AB6BC2}" destId="{9F1752A6-F0C6-4116-8969-5F3A3113DEB4}" srcOrd="0" destOrd="0" presId="urn:microsoft.com/office/officeart/2005/8/layout/process1"/>
    <dgm:cxn modelId="{FD365ADB-E1DB-4618-B53E-4FC3394F65E3}" type="presParOf" srcId="{946525A1-11BE-4473-BD1E-5A02F57FAFE1}" destId="{C31FA319-1B76-4D24-8E64-6A83C1E0D876}" srcOrd="6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BE8C442-C27B-4EE9-A58B-9E5BDD49A0C6}">
      <dsp:nvSpPr>
        <dsp:cNvPr id="0" name=""/>
        <dsp:cNvSpPr/>
      </dsp:nvSpPr>
      <dsp:spPr>
        <a:xfrm>
          <a:off x="2678" y="319622"/>
          <a:ext cx="1171277" cy="702766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1900" kern="1200" dirty="0"/>
            <a:t>导入</a:t>
          </a:r>
        </a:p>
      </dsp:txBody>
      <dsp:txXfrm>
        <a:off x="23261" y="340205"/>
        <a:ext cx="1130111" cy="661600"/>
      </dsp:txXfrm>
    </dsp:sp>
    <dsp:sp modelId="{15B0F1CA-E9C1-436F-A000-48C2317E1AEE}">
      <dsp:nvSpPr>
        <dsp:cNvPr id="0" name=""/>
        <dsp:cNvSpPr/>
      </dsp:nvSpPr>
      <dsp:spPr>
        <a:xfrm>
          <a:off x="1291083" y="525767"/>
          <a:ext cx="248310" cy="290476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CN" altLang="en-US" sz="1300" kern="1200"/>
        </a:p>
      </dsp:txBody>
      <dsp:txXfrm>
        <a:off x="1291083" y="583862"/>
        <a:ext cx="173817" cy="174286"/>
      </dsp:txXfrm>
    </dsp:sp>
    <dsp:sp modelId="{FAE70EB4-13DE-4207-8EEE-64892F90D980}">
      <dsp:nvSpPr>
        <dsp:cNvPr id="0" name=""/>
        <dsp:cNvSpPr/>
      </dsp:nvSpPr>
      <dsp:spPr>
        <a:xfrm>
          <a:off x="1642467" y="319622"/>
          <a:ext cx="1171277" cy="702766"/>
        </a:xfrm>
        <a:prstGeom prst="roundRect">
          <a:avLst>
            <a:gd name="adj" fmla="val 10000"/>
          </a:avLst>
        </a:prstGeom>
        <a:solidFill>
          <a:schemeClr val="accent5">
            <a:hueOff val="6798032"/>
            <a:satOff val="-1131"/>
            <a:lumOff val="-143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1900" kern="1200"/>
            <a:t>新课讲授</a:t>
          </a:r>
        </a:p>
      </dsp:txBody>
      <dsp:txXfrm>
        <a:off x="1663050" y="340205"/>
        <a:ext cx="1130111" cy="661600"/>
      </dsp:txXfrm>
    </dsp:sp>
    <dsp:sp modelId="{41B76FD1-4D28-4EF4-BF3A-265F6D2C909C}">
      <dsp:nvSpPr>
        <dsp:cNvPr id="0" name=""/>
        <dsp:cNvSpPr/>
      </dsp:nvSpPr>
      <dsp:spPr>
        <a:xfrm>
          <a:off x="2930872" y="525767"/>
          <a:ext cx="248310" cy="290476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10197047"/>
            <a:satOff val="-1697"/>
            <a:lumOff val="-2157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CN" altLang="en-US" sz="1300" kern="1200"/>
        </a:p>
      </dsp:txBody>
      <dsp:txXfrm>
        <a:off x="2930872" y="583862"/>
        <a:ext cx="173817" cy="174286"/>
      </dsp:txXfrm>
    </dsp:sp>
    <dsp:sp modelId="{2D20D324-F089-495B-A6AB-B3CA71D2E04A}">
      <dsp:nvSpPr>
        <dsp:cNvPr id="0" name=""/>
        <dsp:cNvSpPr/>
      </dsp:nvSpPr>
      <dsp:spPr>
        <a:xfrm>
          <a:off x="3282255" y="319622"/>
          <a:ext cx="1171277" cy="702766"/>
        </a:xfrm>
        <a:prstGeom prst="roundRect">
          <a:avLst>
            <a:gd name="adj" fmla="val 10000"/>
          </a:avLst>
        </a:prstGeom>
        <a:solidFill>
          <a:schemeClr val="accent5">
            <a:hueOff val="13596064"/>
            <a:satOff val="-2263"/>
            <a:lumOff val="-287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1900" kern="1200" dirty="0"/>
            <a:t>随堂练习</a:t>
          </a:r>
          <a:endParaRPr sz="1900" kern="1200"/>
        </a:p>
      </dsp:txBody>
      <dsp:txXfrm>
        <a:off x="3302838" y="340205"/>
        <a:ext cx="1130111" cy="661600"/>
      </dsp:txXfrm>
    </dsp:sp>
    <dsp:sp modelId="{A363207B-3AD6-472F-AB35-5DE074AB6BC2}">
      <dsp:nvSpPr>
        <dsp:cNvPr id="0" name=""/>
        <dsp:cNvSpPr/>
      </dsp:nvSpPr>
      <dsp:spPr>
        <a:xfrm>
          <a:off x="4570660" y="525767"/>
          <a:ext cx="248310" cy="290476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20394095"/>
            <a:satOff val="-3394"/>
            <a:lumOff val="-4314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CN" altLang="en-US" sz="1300" kern="1200"/>
        </a:p>
      </dsp:txBody>
      <dsp:txXfrm>
        <a:off x="4570660" y="583862"/>
        <a:ext cx="173817" cy="174286"/>
      </dsp:txXfrm>
    </dsp:sp>
    <dsp:sp modelId="{C31FA319-1B76-4D24-8E64-6A83C1E0D876}">
      <dsp:nvSpPr>
        <dsp:cNvPr id="0" name=""/>
        <dsp:cNvSpPr/>
      </dsp:nvSpPr>
      <dsp:spPr>
        <a:xfrm>
          <a:off x="4922043" y="319622"/>
          <a:ext cx="1171277" cy="702766"/>
        </a:xfrm>
        <a:prstGeom prst="roundRect">
          <a:avLst>
            <a:gd name="adj" fmla="val 10000"/>
          </a:avLst>
        </a:prstGeom>
        <a:solidFill>
          <a:schemeClr val="accent5">
            <a:hueOff val="20394095"/>
            <a:satOff val="-3394"/>
            <a:lumOff val="-431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1900" kern="1200"/>
            <a:t>知识小结</a:t>
          </a:r>
        </a:p>
      </dsp:txBody>
      <dsp:txXfrm>
        <a:off x="4942626" y="340205"/>
        <a:ext cx="1130111" cy="66160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#1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9F2252-EC96-42F0-B436-20CA7AF8E715}" type="slidenum">
              <a:rPr lang="zh-CN" altLang="en-US" smtClean="0"/>
              <a:t>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9F2252-EC96-42F0-B436-20CA7AF8E715}" type="slidenum">
              <a:rPr lang="zh-CN" altLang="en-US" smtClean="0"/>
              <a:t>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9F2252-EC96-42F0-B436-20CA7AF8E715}" type="slidenum">
              <a:rPr lang="zh-CN" altLang="en-US" smtClean="0"/>
              <a:t>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9F2252-EC96-42F0-B436-20CA7AF8E715}" type="slidenum">
              <a:rPr lang="zh-CN" altLang="en-US" smtClean="0"/>
              <a:t>15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9F2252-EC96-42F0-B436-20CA7AF8E715}" type="slidenum">
              <a:rPr lang="zh-CN" altLang="en-US" smtClean="0"/>
              <a:t>16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9F2252-EC96-42F0-B436-20CA7AF8E715}" type="slidenum">
              <a:rPr lang="zh-CN" altLang="en-US" smtClean="0"/>
              <a:t>17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9F2252-EC96-42F0-B436-20CA7AF8E715}" type="slidenum">
              <a:rPr lang="zh-CN" altLang="en-US" smtClean="0"/>
              <a:t>18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tags" Target="../tags/tag9.xml"/><Relationship Id="rId2" Type="http://schemas.openxmlformats.org/officeDocument/2006/relationships/tags" Target="../tags/tag8.xml"/><Relationship Id="rId1" Type="http://schemas.openxmlformats.org/officeDocument/2006/relationships/tags" Target="../tags/tag7.xml"/><Relationship Id="rId5" Type="http://schemas.openxmlformats.org/officeDocument/2006/relationships/image" Target="../media/image1.png"/><Relationship Id="rId4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tags" Target="../tags/tag54.xml"/><Relationship Id="rId2" Type="http://schemas.openxmlformats.org/officeDocument/2006/relationships/tags" Target="../tags/tag53.xml"/><Relationship Id="rId1" Type="http://schemas.openxmlformats.org/officeDocument/2006/relationships/tags" Target="../tags/tag52.xml"/><Relationship Id="rId5" Type="http://schemas.openxmlformats.org/officeDocument/2006/relationships/slideMaster" Target="../slideMasters/slideMaster1.xml"/><Relationship Id="rId4" Type="http://schemas.openxmlformats.org/officeDocument/2006/relationships/tags" Target="../tags/tag55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tags" Target="../tags/tag58.xml"/><Relationship Id="rId2" Type="http://schemas.openxmlformats.org/officeDocument/2006/relationships/tags" Target="../tags/tag57.xml"/><Relationship Id="rId1" Type="http://schemas.openxmlformats.org/officeDocument/2006/relationships/tags" Target="../tags/tag56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60.xml"/><Relationship Id="rId4" Type="http://schemas.openxmlformats.org/officeDocument/2006/relationships/tags" Target="../tags/tag59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tags" Target="../tags/tag12.xml"/><Relationship Id="rId2" Type="http://schemas.openxmlformats.org/officeDocument/2006/relationships/tags" Target="../tags/tag11.xml"/><Relationship Id="rId1" Type="http://schemas.openxmlformats.org/officeDocument/2006/relationships/tags" Target="../tags/tag10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14.xml"/><Relationship Id="rId4" Type="http://schemas.openxmlformats.org/officeDocument/2006/relationships/tags" Target="../tags/tag13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tags" Target="../tags/tag17.xml"/><Relationship Id="rId2" Type="http://schemas.openxmlformats.org/officeDocument/2006/relationships/tags" Target="../tags/tag16.xml"/><Relationship Id="rId1" Type="http://schemas.openxmlformats.org/officeDocument/2006/relationships/tags" Target="../tags/tag15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19.xml"/><Relationship Id="rId4" Type="http://schemas.openxmlformats.org/officeDocument/2006/relationships/tags" Target="../tags/tag18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tags" Target="../tags/tag22.xml"/><Relationship Id="rId7" Type="http://schemas.openxmlformats.org/officeDocument/2006/relationships/slideMaster" Target="../slideMasters/slideMaster1.xml"/><Relationship Id="rId2" Type="http://schemas.openxmlformats.org/officeDocument/2006/relationships/tags" Target="../tags/tag21.xml"/><Relationship Id="rId1" Type="http://schemas.openxmlformats.org/officeDocument/2006/relationships/tags" Target="../tags/tag20.xml"/><Relationship Id="rId6" Type="http://schemas.openxmlformats.org/officeDocument/2006/relationships/tags" Target="../tags/tag25.xml"/><Relationship Id="rId5" Type="http://schemas.openxmlformats.org/officeDocument/2006/relationships/tags" Target="../tags/tag24.xml"/><Relationship Id="rId4" Type="http://schemas.openxmlformats.org/officeDocument/2006/relationships/tags" Target="../tags/tag23.xml"/></Relationships>
</file>

<file path=ppt/slideLayouts/_rels/slideLayout5.xml.rels><?xml version="1.0" encoding="UTF-8" standalone="yes"?>
<Relationships xmlns="http://schemas.openxmlformats.org/package/2006/relationships"><Relationship Id="rId8" Type="http://schemas.openxmlformats.org/officeDocument/2006/relationships/tags" Target="../tags/tag33.xml"/><Relationship Id="rId3" Type="http://schemas.openxmlformats.org/officeDocument/2006/relationships/tags" Target="../tags/tag28.xml"/><Relationship Id="rId7" Type="http://schemas.openxmlformats.org/officeDocument/2006/relationships/tags" Target="../tags/tag32.xml"/><Relationship Id="rId2" Type="http://schemas.openxmlformats.org/officeDocument/2006/relationships/tags" Target="../tags/tag27.xml"/><Relationship Id="rId1" Type="http://schemas.openxmlformats.org/officeDocument/2006/relationships/tags" Target="../tags/tag26.xml"/><Relationship Id="rId6" Type="http://schemas.openxmlformats.org/officeDocument/2006/relationships/tags" Target="../tags/tag31.xml"/><Relationship Id="rId5" Type="http://schemas.openxmlformats.org/officeDocument/2006/relationships/tags" Target="../tags/tag30.xml"/><Relationship Id="rId4" Type="http://schemas.openxmlformats.org/officeDocument/2006/relationships/tags" Target="../tags/tag29.xml"/><Relationship Id="rId9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tags" Target="../tags/tag36.xml"/><Relationship Id="rId2" Type="http://schemas.openxmlformats.org/officeDocument/2006/relationships/tags" Target="../tags/tag35.xml"/><Relationship Id="rId1" Type="http://schemas.openxmlformats.org/officeDocument/2006/relationships/tags" Target="../tags/tag34.xml"/><Relationship Id="rId5" Type="http://schemas.openxmlformats.org/officeDocument/2006/relationships/slideMaster" Target="../slideMasters/slideMaster1.xml"/><Relationship Id="rId4" Type="http://schemas.openxmlformats.org/officeDocument/2006/relationships/tags" Target="../tags/tag37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tags" Target="../tags/tag40.xml"/><Relationship Id="rId2" Type="http://schemas.openxmlformats.org/officeDocument/2006/relationships/tags" Target="../tags/tag39.xml"/><Relationship Id="rId1" Type="http://schemas.openxmlformats.org/officeDocument/2006/relationships/tags" Target="../tags/tag38.xml"/><Relationship Id="rId4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tags" Target="../tags/tag43.xml"/><Relationship Id="rId7" Type="http://schemas.openxmlformats.org/officeDocument/2006/relationships/slideMaster" Target="../slideMasters/slideMaster1.xml"/><Relationship Id="rId2" Type="http://schemas.openxmlformats.org/officeDocument/2006/relationships/tags" Target="../tags/tag42.xml"/><Relationship Id="rId1" Type="http://schemas.openxmlformats.org/officeDocument/2006/relationships/tags" Target="../tags/tag41.xml"/><Relationship Id="rId6" Type="http://schemas.openxmlformats.org/officeDocument/2006/relationships/tags" Target="../tags/tag46.xml"/><Relationship Id="rId5" Type="http://schemas.openxmlformats.org/officeDocument/2006/relationships/tags" Target="../tags/tag45.xml"/><Relationship Id="rId4" Type="http://schemas.openxmlformats.org/officeDocument/2006/relationships/tags" Target="../tags/tag44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tags" Target="../tags/tag49.xml"/><Relationship Id="rId2" Type="http://schemas.openxmlformats.org/officeDocument/2006/relationships/tags" Target="../tags/tag48.xml"/><Relationship Id="rId1" Type="http://schemas.openxmlformats.org/officeDocument/2006/relationships/tags" Target="../tags/tag47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51.xml"/><Relationship Id="rId4" Type="http://schemas.openxmlformats.org/officeDocument/2006/relationships/tags" Target="../tags/tag50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bg>
      <p:bgPr>
        <a:blipFill rotWithShape="1">
          <a:blip r:embed="rId5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4"/>
            </p:custDataLst>
          </p:nvPr>
        </p:nvSpPr>
        <p:spPr>
          <a:xfrm>
            <a:off x="456300" y="580500"/>
            <a:ext cx="8229600" cy="4112100"/>
          </a:xfrm>
        </p:spPr>
        <p:txBody>
          <a:bodyPr/>
          <a:lstStyle>
            <a:lvl1pPr marL="190500" indent="-190500" eaLnBrk="1" fontAlgn="auto" latinLnBrk="0" hangingPunct="1">
              <a:lnSpc>
                <a:spcPct val="130000"/>
              </a:lnSpc>
              <a:defRPr u="none" strike="noStrike" kern="1200" cap="none" spc="150" normalizeH="0" baseline="0">
                <a:uFillTx/>
              </a:defRPr>
            </a:lvl1pPr>
            <a:lvl2pPr marL="571500" indent="-190500" defTabSz="914400" eaLnBrk="1" fontAlgn="auto" latinLnBrk="0" hangingPunct="1">
              <a:lnSpc>
                <a:spcPct val="120000"/>
              </a:lnSpc>
              <a:tabLst>
                <a:tab pos="1609725" algn="l"/>
                <a:tab pos="1609725" algn="l"/>
                <a:tab pos="1609725" algn="l"/>
                <a:tab pos="1609725" algn="l"/>
              </a:tabLst>
              <a:defRPr u="none" strike="noStrike" kern="1200" cap="none" spc="150" normalizeH="0" baseline="0">
                <a:uFillTx/>
              </a:defRPr>
            </a:lvl2pPr>
            <a:lvl3pPr marL="952500" indent="-190500" eaLnBrk="1" fontAlgn="auto" latinLnBrk="0" hangingPunct="1">
              <a:lnSpc>
                <a:spcPct val="120000"/>
              </a:lnSpc>
              <a:defRPr u="none" strike="noStrike" kern="1200" cap="none" spc="150" normalizeH="0" baseline="0">
                <a:uFillTx/>
              </a:defRPr>
            </a:lvl3pPr>
            <a:lvl4pPr marL="1333500" indent="-190500" eaLnBrk="1" fontAlgn="auto" latinLnBrk="0" hangingPunct="1">
              <a:lnSpc>
                <a:spcPct val="120000"/>
              </a:lnSpc>
              <a:defRPr u="none" strike="noStrike" kern="1200" cap="none" spc="150" normalizeH="0" baseline="0">
                <a:uFillTx/>
              </a:defRPr>
            </a:lvl4pPr>
            <a:lvl5pPr marL="1714500" indent="-190500" eaLnBrk="1" fontAlgn="auto" latinLnBrk="0" hangingPunct="1">
              <a:lnSpc>
                <a:spcPct val="120000"/>
              </a:lnSpc>
              <a:defRPr u="none" strike="noStrike" kern="1200" cap="none" spc="150" normalizeH="0" baseline="0">
                <a:uFillTx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4"/>
            </p:custDataLst>
          </p:nvPr>
        </p:nvSpPr>
        <p:spPr>
          <a:xfrm>
            <a:off x="899100" y="1863000"/>
            <a:ext cx="7349400" cy="764100"/>
          </a:xfrm>
        </p:spPr>
        <p:txBody>
          <a:bodyPr vert="horz" lIns="90000" tIns="46800" rIns="90000" bIns="46800" rtlCol="0" anchor="t" anchorCtr="0">
            <a:normAutofit/>
          </a:bodyPr>
          <a:lstStyle>
            <a:lvl1pPr marL="0" marR="0" algn="ctr" defTabSz="914400" rtl="0" eaLnBrk="1" fontAlgn="auto" latinLnBrk="0" hangingPunct="1">
              <a:lnSpc>
                <a:spcPct val="100000"/>
              </a:lnSpc>
              <a:buNone/>
              <a:defRPr kumimoji="0" lang="zh-CN" altLang="en-US" sz="5000" b="1" i="0" u="none" strike="noStrike" kern="1200" cap="none" spc="300" normalizeH="0" baseline="0" noProof="1" dirty="0">
                <a:effectLst/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单击此处编辑标题</a:t>
            </a:r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5"/>
            </p:custDataLst>
          </p:nvPr>
        </p:nvSpPr>
        <p:spPr>
          <a:xfrm>
            <a:off x="899100" y="2670300"/>
            <a:ext cx="7349400" cy="353700"/>
          </a:xfrm>
        </p:spPr>
        <p:txBody>
          <a:bodyPr lIns="90000" tIns="46800" rIns="90000" bIns="46800">
            <a:normAutofit/>
          </a:bodyPr>
          <a:lstStyle>
            <a:lvl1pPr marL="0" indent="0" algn="ctr">
              <a:lnSpc>
                <a:spcPct val="110000"/>
              </a:lnSpc>
              <a:buNone/>
              <a:defRPr sz="2000" spc="200" baseline="0"/>
            </a:lvl1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456300" y="456300"/>
            <a:ext cx="8226900" cy="529200"/>
          </a:xfrm>
        </p:spPr>
        <p:txBody>
          <a:bodyPr vert="horz" lIns="90000" tIns="46800" rIns="90000" bIns="46800" rtlCol="0" anchor="ctr" anchorCtr="0">
            <a:normAutofit/>
          </a:bodyPr>
          <a:lstStyle>
            <a:lvl1pPr marL="0" marR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3000" b="1" i="0" u="none" strike="noStrike" kern="1200" cap="none" spc="300" normalizeH="0" baseline="0" noProof="1" dirty="0"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456300" y="1117800"/>
            <a:ext cx="8226900" cy="3569400"/>
          </a:xfrm>
        </p:spPr>
        <p:txBody>
          <a:bodyPr vert="horz" lIns="90000" tIns="46800" rIns="90000" bIns="46800" rtlCol="0">
            <a:normAutofit/>
          </a:bodyPr>
          <a:lstStyle>
            <a:lvl1pPr marL="190500" marR="0" lvl="0" indent="-1905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defRPr kumimoji="0" lang="zh-CN" altLang="en-US" sz="1500" b="0" i="0" u="none" strike="noStrike" kern="1200" cap="none" spc="150" normalizeH="0" baseline="0" noProof="1" dirty="0"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571500" marR="0" lvl="1" indent="-1905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tabLst>
                <a:tab pos="1609725" algn="l"/>
              </a:tabLst>
              <a:defRPr kumimoji="0" lang="zh-CN" altLang="en-US" sz="1335" b="0" i="0" u="none" strike="noStrike" kern="1200" cap="none" spc="150" normalizeH="0" baseline="0" noProof="1" dirty="0"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2pPr>
            <a:lvl3pPr marL="952500" marR="0" lvl="2" indent="-1905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defRPr kumimoji="0" lang="zh-CN" altLang="en-US" sz="1335" b="0" i="0" u="none" strike="noStrike" kern="1200" cap="none" spc="150" normalizeH="0" baseline="0" noProof="1" dirty="0"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3pPr>
            <a:lvl4pPr marL="1333500" marR="0" lvl="3" indent="-1905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defRPr kumimoji="0" lang="zh-CN" altLang="en-US" sz="1165" b="0" i="0" u="none" strike="noStrike" kern="1200" cap="none" spc="150" normalizeH="0" baseline="0" noProof="1" dirty="0"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4pPr>
            <a:lvl5pPr marL="1714500" marR="0" lvl="4" indent="-1905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defRPr kumimoji="0" lang="zh-CN" altLang="en-US" sz="1165" b="0" i="0" u="none" strike="noStrike" kern="1200" cap="none" spc="150" normalizeH="0" baseline="0" noProof="1" dirty="0"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5pPr>
            <a:lvl6pPr marL="1905000" indent="0">
              <a:buNone/>
              <a:defRPr/>
            </a:lvl6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</a:p>
          <a:p>
            <a:pPr lvl="1"/>
            <a:r>
              <a:rPr dirty="0">
                <a:sym typeface="+mn-ea"/>
              </a:rPr>
              <a:t>第二级</a:t>
            </a:r>
          </a:p>
          <a:p>
            <a:pPr lvl="2"/>
            <a:r>
              <a:rPr dirty="0">
                <a:sym typeface="+mn-ea"/>
              </a:rPr>
              <a:t>第三级</a:t>
            </a:r>
          </a:p>
          <a:p>
            <a:pPr lvl="3"/>
            <a:r>
              <a:rPr dirty="0">
                <a:sym typeface="+mn-ea"/>
              </a:rPr>
              <a:t>第四级</a:t>
            </a:r>
          </a:p>
          <a:p>
            <a:pPr lvl="4"/>
            <a:r>
              <a:rPr dirty="0">
                <a:sym typeface="+mn-ea"/>
              </a:rPr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1493100" y="2886300"/>
            <a:ext cx="5826600" cy="575100"/>
          </a:xfrm>
        </p:spPr>
        <p:txBody>
          <a:bodyPr lIns="90000" tIns="46800" rIns="90000" bIns="46800" anchor="b" anchorCtr="0">
            <a:normAutofit/>
          </a:bodyPr>
          <a:lstStyle>
            <a:lvl1pPr>
              <a:defRPr sz="3665" b="1" i="0" u="none" strike="noStrike" kern="1200" cap="none" spc="300" normalizeH="0" baseline="0">
                <a:effectLst/>
                <a:uFillTx/>
              </a:defRPr>
            </a:lvl1pPr>
          </a:lstStyle>
          <a:p>
            <a:r>
              <a:rPr lang="zh-CN" altLang="en-US" dirty="0"/>
              <a:t>单击此处编辑标题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2"/>
            </p:custDataLst>
          </p:nvPr>
        </p:nvSpPr>
        <p:spPr>
          <a:xfrm>
            <a:off x="1493100" y="3461400"/>
            <a:ext cx="5826600" cy="650700"/>
          </a:xfrm>
        </p:spPr>
        <p:txBody>
          <a:bodyPr lIns="90000" tIns="46800" rIns="90000" bIns="46800">
            <a:normAutofit/>
          </a:bodyPr>
          <a:lstStyle>
            <a:lvl1pPr marL="0" indent="0" eaLnBrk="1" fontAlgn="auto" latinLnBrk="0" hangingPunct="1">
              <a:lnSpc>
                <a:spcPct val="130000"/>
              </a:lnSpc>
              <a:buNone/>
              <a:defRPr kumimoji="0" lang="zh-CN" altLang="en-US" sz="1500" b="0" i="0" u="none" strike="noStrike" kern="1200" cap="none" spc="150" normalizeH="0" baseline="0" noProof="1"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381000" indent="0">
              <a:buNone/>
              <a:defRPr sz="1665"/>
            </a:lvl2pPr>
            <a:lvl3pPr marL="762000" indent="0">
              <a:buNone/>
              <a:defRPr sz="1500"/>
            </a:lvl3pPr>
            <a:lvl4pPr marL="1143000" indent="0">
              <a:buNone/>
              <a:defRPr sz="1335"/>
            </a:lvl4pPr>
            <a:lvl5pPr marL="1524000" indent="0">
              <a:buNone/>
              <a:defRPr sz="1335"/>
            </a:lvl5pPr>
            <a:lvl6pPr marL="1905000" indent="0">
              <a:buNone/>
              <a:defRPr sz="1335"/>
            </a:lvl6pPr>
            <a:lvl7pPr marL="2286000" indent="0">
              <a:buNone/>
              <a:defRPr sz="1335"/>
            </a:lvl7pPr>
            <a:lvl8pPr marL="2667000" indent="0">
              <a:buNone/>
              <a:defRPr sz="1335"/>
            </a:lvl8pPr>
            <a:lvl9pPr marL="3048000" indent="0">
              <a:buNone/>
              <a:defRPr sz="1335"/>
            </a:lvl9pPr>
          </a:lstStyle>
          <a:p>
            <a:pPr lvl="0"/>
            <a:r>
              <a:rPr lang="zh-CN" altLang="en-US" dirty="0"/>
              <a:t>单击此处编辑文本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456300" y="456300"/>
            <a:ext cx="8226900" cy="529200"/>
          </a:xfrm>
        </p:spPr>
        <p:txBody>
          <a:bodyPr vert="horz" lIns="90000" tIns="46800" rIns="90000" bIns="4680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3000" b="1" i="0" u="none" strike="noStrike" kern="1200" cap="none" spc="300" normalizeH="0" baseline="0" noProof="1" dirty="0"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2"/>
            </p:custDataLst>
          </p:nvPr>
        </p:nvSpPr>
        <p:spPr>
          <a:xfrm>
            <a:off x="456300" y="1125900"/>
            <a:ext cx="3882600" cy="3561300"/>
          </a:xfrm>
        </p:spPr>
        <p:txBody>
          <a:bodyPr vert="horz" lIns="90000" tIns="46800" rIns="90000" bIns="46800" rtlCol="0">
            <a:normAutofit/>
          </a:bodyPr>
          <a:lstStyle>
            <a:lvl1pPr marL="190500" marR="0" lvl="0" indent="-1905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600"/>
              </a:spcAft>
              <a:defRPr kumimoji="0" lang="zh-CN" altLang="en-US" sz="1335" b="0" i="0" u="none" strike="noStrike" kern="1200" cap="none" spc="150" normalizeH="0" baseline="0" noProof="1" dirty="0"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571500" marR="0" lvl="1" indent="-1905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tabLst>
                <a:tab pos="1609725" algn="l"/>
              </a:tabLst>
              <a:defRPr kumimoji="0" lang="zh-CN" altLang="en-US" sz="1335" b="0" i="0" u="none" strike="noStrike" kern="1200" cap="none" spc="150" normalizeH="0" baseline="0" noProof="1" dirty="0"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2pPr>
            <a:lvl3pPr marL="952500" marR="0" lvl="2" indent="-1905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defRPr kumimoji="0" lang="zh-CN" altLang="en-US" sz="1335" b="0" i="0" u="none" strike="noStrike" kern="1200" cap="none" spc="150" normalizeH="0" baseline="0" noProof="1" dirty="0"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3pPr>
            <a:lvl4pPr marL="1333500" marR="0" lvl="3" indent="-1905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defRPr kumimoji="0" lang="zh-CN" altLang="en-US" sz="1165" b="0" i="0" u="none" strike="noStrike" kern="1200" cap="none" spc="150" normalizeH="0" baseline="0" noProof="1" dirty="0"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4pPr>
            <a:lvl5pPr marL="1714500" marR="0" lvl="4" indent="-1905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defRPr kumimoji="0" lang="zh-CN" altLang="en-US" sz="1165" b="0" i="0" u="none" strike="noStrike" kern="1200" cap="none" spc="150" normalizeH="0" baseline="0" noProof="1" dirty="0"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</a:p>
          <a:p>
            <a:pPr lvl="1"/>
            <a:r>
              <a:rPr dirty="0">
                <a:sym typeface="+mn-ea"/>
              </a:rPr>
              <a:t>第二级</a:t>
            </a:r>
          </a:p>
          <a:p>
            <a:pPr lvl="2"/>
            <a:r>
              <a:rPr dirty="0">
                <a:sym typeface="+mn-ea"/>
              </a:rPr>
              <a:t>第三级</a:t>
            </a:r>
          </a:p>
          <a:p>
            <a:pPr lvl="3"/>
            <a:r>
              <a:rPr dirty="0">
                <a:sym typeface="+mn-ea"/>
              </a:rPr>
              <a:t>第四级</a:t>
            </a:r>
          </a:p>
          <a:p>
            <a:pPr lvl="4"/>
            <a:r>
              <a:rPr dirty="0">
                <a:sym typeface="+mn-ea"/>
              </a:rPr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3"/>
            </p:custDataLst>
          </p:nvPr>
        </p:nvSpPr>
        <p:spPr>
          <a:xfrm>
            <a:off x="4808700" y="1125900"/>
            <a:ext cx="3882600" cy="3561300"/>
          </a:xfrm>
        </p:spPr>
        <p:txBody>
          <a:bodyPr lIns="90000" tIns="46800" rIns="90000" bIns="46800">
            <a:normAutofit/>
          </a:bodyPr>
          <a:lstStyle>
            <a:lvl1pPr marL="190500" indent="-190500" eaLnBrk="1" fontAlgn="auto" latinLnBrk="0" hangingPunct="1">
              <a:lnSpc>
                <a:spcPct val="130000"/>
              </a:lnSpc>
              <a:spcAft>
                <a:spcPts val="600"/>
              </a:spcAft>
              <a:defRPr sz="1335" u="none" strike="noStrike" kern="1200" cap="none" spc="150" normalizeH="0" baseline="0"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571500" indent="-190500" defTabSz="914400" eaLnBrk="1" fontAlgn="auto" latinLnBrk="0" hangingPunct="1">
              <a:lnSpc>
                <a:spcPct val="120000"/>
              </a:lnSpc>
              <a:tabLst>
                <a:tab pos="1609725" algn="l"/>
                <a:tab pos="1609725" algn="l"/>
                <a:tab pos="1609725" algn="l"/>
                <a:tab pos="1609725" algn="l"/>
              </a:tabLst>
              <a:defRPr sz="1335" u="none" strike="noStrike" kern="1200" cap="none" spc="150" normalizeH="0" baseline="0"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952500" indent="-190500" eaLnBrk="1" fontAlgn="auto" latinLnBrk="0" hangingPunct="1">
              <a:lnSpc>
                <a:spcPct val="120000"/>
              </a:lnSpc>
              <a:defRPr sz="1335" u="none" strike="noStrike" kern="1200" cap="none" spc="150" normalizeH="0" baseline="0"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333500" indent="-190500" eaLnBrk="1" fontAlgn="auto" latinLnBrk="0" hangingPunct="1">
              <a:lnSpc>
                <a:spcPct val="120000"/>
              </a:lnSpc>
              <a:defRPr sz="1165" u="none" strike="noStrike" kern="1200" cap="none" spc="150" normalizeH="0" baseline="0"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eaLnBrk="1" fontAlgn="auto" latinLnBrk="0" hangingPunct="1">
              <a:lnSpc>
                <a:spcPct val="120000"/>
              </a:lnSpc>
              <a:defRPr sz="1165" u="none" strike="noStrike" kern="1200" cap="none" spc="150" normalizeH="0">
                <a:latin typeface="Arial" panose="020B0604020202020204" pitchFamily="34" charset="0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456300" y="456300"/>
            <a:ext cx="8226900" cy="529200"/>
          </a:xfrm>
        </p:spPr>
        <p:txBody>
          <a:bodyPr vert="horz" lIns="90000" tIns="46800" rIns="90000" bIns="4680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3000" b="1" i="0" u="none" strike="noStrike" kern="1200" cap="none" spc="300" normalizeH="0" baseline="0" noProof="1" dirty="0"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2"/>
            </p:custDataLst>
          </p:nvPr>
        </p:nvSpPr>
        <p:spPr>
          <a:xfrm>
            <a:off x="456300" y="1071900"/>
            <a:ext cx="4006800" cy="286200"/>
          </a:xfrm>
        </p:spPr>
        <p:txBody>
          <a:bodyPr lIns="101600" tIns="38100" rIns="76200" bIns="38100" anchor="t" anchorCtr="0">
            <a:normAutofit/>
          </a:bodyPr>
          <a:lstStyle>
            <a:lvl1pPr marL="0" indent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sz="1665" b="1" u="none" strike="noStrike" kern="1200" cap="none" spc="200" normalizeH="0" baseline="0">
                <a:uFillTx/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381000" indent="0">
              <a:buNone/>
              <a:defRPr sz="1665" b="1"/>
            </a:lvl2pPr>
            <a:lvl3pPr marL="762000" indent="0">
              <a:buNone/>
              <a:defRPr sz="1500" b="1"/>
            </a:lvl3pPr>
            <a:lvl4pPr marL="1143000" indent="0">
              <a:buNone/>
              <a:defRPr sz="1335" b="1"/>
            </a:lvl4pPr>
            <a:lvl5pPr marL="1524000" indent="0">
              <a:buNone/>
              <a:defRPr sz="1335" b="1"/>
            </a:lvl5pPr>
            <a:lvl6pPr marL="1905000" indent="0">
              <a:buNone/>
              <a:defRPr sz="1335" b="1"/>
            </a:lvl6pPr>
            <a:lvl7pPr marL="2286000" indent="0">
              <a:buNone/>
              <a:defRPr sz="1335" b="1"/>
            </a:lvl7pPr>
            <a:lvl8pPr marL="2667000" indent="0">
              <a:buNone/>
              <a:defRPr sz="1335" b="1"/>
            </a:lvl8pPr>
            <a:lvl9pPr marL="3048000" indent="0">
              <a:buNone/>
              <a:defRPr sz="1335" b="1"/>
            </a:lvl9pPr>
          </a:lstStyle>
          <a:p>
            <a:pPr lvl="0"/>
            <a:r>
              <a:rPr lang="zh-CN" altLang="en-US" dirty="0"/>
              <a:t>单击此处编辑文本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3"/>
            </p:custDataLst>
          </p:nvPr>
        </p:nvSpPr>
        <p:spPr>
          <a:xfrm>
            <a:off x="456300" y="1390500"/>
            <a:ext cx="4006800" cy="3296700"/>
          </a:xfrm>
        </p:spPr>
        <p:txBody>
          <a:bodyPr vert="horz" lIns="101600" tIns="0" rIns="82550" bIns="0" rtlCol="0">
            <a:normAutofit/>
          </a:bodyPr>
          <a:lstStyle>
            <a:lvl1pPr marL="190500" marR="0" lvl="0" indent="-1905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600"/>
              </a:spcAft>
              <a:defRPr kumimoji="0" lang="zh-CN" altLang="en-US" sz="1335" b="0" i="0" u="none" strike="noStrike" kern="1200" cap="none" spc="150" normalizeH="0" baseline="0" noProof="1" dirty="0"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571500" marR="0" lvl="1" indent="-1905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tabLst>
                <a:tab pos="1609725" algn="l"/>
              </a:tabLst>
              <a:defRPr kumimoji="0" lang="zh-CN" altLang="en-US" sz="1335" b="0" i="0" u="none" strike="noStrike" kern="1200" cap="none" spc="150" normalizeH="0" baseline="0" noProof="1" dirty="0"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2pPr>
            <a:lvl3pPr marL="952500" marR="0" lvl="2" indent="-1905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defRPr kumimoji="0" lang="zh-CN" altLang="en-US" sz="1335" b="0" i="0" u="none" strike="noStrike" kern="1200" cap="none" spc="150" normalizeH="0" baseline="0" noProof="1" dirty="0"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3pPr>
            <a:lvl4pPr marL="1333500" marR="0" lvl="3" indent="-1905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defRPr kumimoji="0" lang="zh-CN" altLang="en-US" sz="1165" b="0" i="0" u="none" strike="noStrike" kern="1200" cap="none" spc="150" normalizeH="0" baseline="0" noProof="1" dirty="0"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4pPr>
            <a:lvl5pPr marL="1714500" marR="0" lvl="4" indent="-1905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defRPr kumimoji="0" lang="zh-CN" altLang="en-US" sz="1165" b="0" i="0" u="none" strike="noStrike" kern="1200" cap="none" spc="150" normalizeH="0" baseline="0" noProof="1" dirty="0"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</a:p>
          <a:p>
            <a:pPr lvl="1"/>
            <a:r>
              <a:rPr dirty="0">
                <a:sym typeface="+mn-ea"/>
              </a:rPr>
              <a:t>第二级</a:t>
            </a:r>
          </a:p>
          <a:p>
            <a:pPr lvl="2"/>
            <a:r>
              <a:rPr dirty="0">
                <a:sym typeface="+mn-ea"/>
              </a:rPr>
              <a:t>第三级</a:t>
            </a:r>
          </a:p>
          <a:p>
            <a:pPr lvl="3"/>
            <a:r>
              <a:rPr dirty="0">
                <a:sym typeface="+mn-ea"/>
              </a:rPr>
              <a:t>第四级</a:t>
            </a:r>
          </a:p>
          <a:p>
            <a:pPr lvl="4"/>
            <a:r>
              <a:rPr dirty="0">
                <a:sym typeface="+mn-ea"/>
              </a:rPr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4"/>
            </p:custDataLst>
          </p:nvPr>
        </p:nvSpPr>
        <p:spPr>
          <a:xfrm>
            <a:off x="4676813" y="1066297"/>
            <a:ext cx="4006800" cy="286200"/>
          </a:xfrm>
        </p:spPr>
        <p:txBody>
          <a:bodyPr vert="horz" lIns="101600" tIns="38100" rIns="76200" bIns="38100" rtlCol="0" anchor="t" anchorCtr="0">
            <a:normAutofit/>
          </a:bodyPr>
          <a:lstStyle>
            <a:lvl1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kumimoji="0" lang="zh-CN" altLang="en-US" sz="1665" b="1" i="0" u="none" strike="noStrike" kern="1200" cap="none" spc="200" normalizeH="0" baseline="0" noProof="1" dirty="0"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381000" indent="0">
              <a:buNone/>
              <a:defRPr sz="1665" b="1"/>
            </a:lvl2pPr>
            <a:lvl3pPr marL="762000" indent="0">
              <a:buNone/>
              <a:defRPr sz="1500" b="1"/>
            </a:lvl3pPr>
            <a:lvl4pPr marL="1143000" indent="0">
              <a:buNone/>
              <a:defRPr sz="1335" b="1"/>
            </a:lvl4pPr>
            <a:lvl5pPr marL="1524000" indent="0">
              <a:buNone/>
              <a:defRPr sz="1335" b="1"/>
            </a:lvl5pPr>
            <a:lvl6pPr marL="1905000" indent="0">
              <a:buNone/>
              <a:defRPr sz="1335" b="1"/>
            </a:lvl6pPr>
            <a:lvl7pPr marL="2286000" indent="0">
              <a:buNone/>
              <a:defRPr sz="1335" b="1"/>
            </a:lvl7pPr>
            <a:lvl8pPr marL="2667000" indent="0">
              <a:buNone/>
              <a:defRPr sz="1335" b="1"/>
            </a:lvl8pPr>
            <a:lvl9pPr marL="3048000" indent="0">
              <a:buNone/>
              <a:defRPr sz="1335" b="1"/>
            </a:lvl9pPr>
          </a:lstStyle>
          <a:p>
            <a:pPr lvl="0"/>
            <a:r>
              <a:rPr>
                <a:sym typeface="+mn-ea"/>
              </a:rPr>
              <a:t>单击此处编辑文本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5"/>
            </p:custDataLst>
          </p:nvPr>
        </p:nvSpPr>
        <p:spPr>
          <a:xfrm>
            <a:off x="4676813" y="1390500"/>
            <a:ext cx="4006800" cy="3296700"/>
          </a:xfrm>
        </p:spPr>
        <p:txBody>
          <a:bodyPr vert="horz" lIns="101600" tIns="0" rIns="82550" bIns="0" rtlCol="0">
            <a:normAutofit/>
          </a:bodyPr>
          <a:lstStyle>
            <a:lvl1pPr marL="190500" marR="0" lvl="0" indent="-1905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600"/>
              </a:spcAft>
              <a:defRPr kumimoji="0" lang="zh-CN" altLang="en-US" sz="1335" b="0" i="0" u="none" strike="noStrike" kern="1200" cap="none" spc="150" normalizeH="0" baseline="0" noProof="1" dirty="0"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571500" marR="0" lvl="1" indent="-1905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tabLst>
                <a:tab pos="1609725" algn="l"/>
              </a:tabLst>
              <a:defRPr kumimoji="0" lang="zh-CN" altLang="en-US" sz="1335" b="0" i="0" u="none" strike="noStrike" kern="1200" cap="none" spc="150" normalizeH="0" baseline="0" noProof="1" dirty="0"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2pPr>
            <a:lvl3pPr marL="952500" marR="0" lvl="2" indent="-1905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defRPr kumimoji="0" lang="zh-CN" altLang="en-US" sz="1335" b="0" i="0" u="none" strike="noStrike" kern="1200" cap="none" spc="150" normalizeH="0" baseline="0" noProof="1" dirty="0"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3pPr>
            <a:lvl4pPr marL="1333500" marR="0" lvl="3" indent="-1905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defRPr kumimoji="0" lang="zh-CN" altLang="en-US" sz="1165" b="0" i="0" u="none" strike="noStrike" kern="1200" cap="none" spc="150" normalizeH="0" baseline="0" noProof="1" dirty="0"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4pPr>
            <a:lvl5pPr marL="1714500" marR="0" lvl="4" indent="-1905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defRPr kumimoji="0" lang="zh-CN" altLang="en-US" sz="1165" b="0" i="0" u="none" strike="noStrike" kern="1200" cap="none" spc="150" normalizeH="0" baseline="0" noProof="1" dirty="0"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</a:p>
          <a:p>
            <a:pPr lvl="1"/>
            <a:r>
              <a:rPr dirty="0">
                <a:sym typeface="+mn-ea"/>
              </a:rPr>
              <a:t>第二级</a:t>
            </a:r>
          </a:p>
          <a:p>
            <a:pPr lvl="2"/>
            <a:r>
              <a:rPr dirty="0">
                <a:sym typeface="+mn-ea"/>
              </a:rPr>
              <a:t>第三级</a:t>
            </a:r>
          </a:p>
          <a:p>
            <a:pPr lvl="3"/>
            <a:r>
              <a:rPr dirty="0">
                <a:sym typeface="+mn-ea"/>
              </a:rPr>
              <a:t>第四级</a:t>
            </a:r>
          </a:p>
          <a:p>
            <a:pPr lvl="4"/>
            <a:r>
              <a:rPr dirty="0">
                <a:sym typeface="+mn-ea"/>
              </a:rPr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6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7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8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456300" y="456300"/>
            <a:ext cx="8226900" cy="529200"/>
          </a:xfrm>
        </p:spPr>
        <p:txBody>
          <a:bodyPr vert="horz" lIns="90000" tIns="46800" rIns="90000" bIns="4680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3000" b="1" i="0" u="none" strike="noStrike" kern="1200" cap="none" spc="300" normalizeH="0" baseline="0" noProof="1" dirty="0"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1"/>
            </p:custDataLst>
          </p:nvPr>
        </p:nvSpPr>
        <p:spPr>
          <a:xfrm>
            <a:off x="456300" y="1166400"/>
            <a:ext cx="3924808" cy="3456000"/>
          </a:xfrm>
        </p:spPr>
        <p:txBody>
          <a:bodyPr vert="horz" lIns="90000" tIns="46800" rIns="90000" bIns="46800" rtlCol="0">
            <a:normAutofit/>
          </a:bodyPr>
          <a:lstStyle>
            <a:lvl1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  <a:defRPr kumimoji="0" lang="zh-CN" altLang="en-US" sz="1335" b="0" i="0" u="none" strike="noStrike" kern="1200" cap="none" spc="0" normalizeH="0" baseline="0" noProof="1" dirty="0"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571500" marR="0" lvl="1" indent="-1905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335" b="0" i="0" u="none" strike="noStrike" kern="1200" cap="none" spc="150" normalizeH="0" baseline="0" noProof="1" dirty="0">
                <a:uFillTx/>
                <a:latin typeface="+mn-lt"/>
                <a:ea typeface="+mn-ea"/>
                <a:cs typeface="+mn-cs"/>
                <a:sym typeface="+mn-ea"/>
              </a:defRPr>
            </a:lvl2pPr>
            <a:lvl3pPr marL="952500" marR="0" lvl="2" indent="-1905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335" b="0" i="0" u="none" strike="noStrike" kern="1200" cap="none" spc="150" normalizeH="0" baseline="0" noProof="1" dirty="0">
                <a:uFillTx/>
                <a:latin typeface="+mn-lt"/>
                <a:ea typeface="+mn-ea"/>
                <a:cs typeface="+mn-cs"/>
                <a:sym typeface="+mn-ea"/>
              </a:defRPr>
            </a:lvl3pPr>
            <a:lvl4pPr marL="1333500" marR="0" lvl="3" indent="-1905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335" b="0" i="0" u="none" strike="noStrike" kern="1200" cap="none" spc="150" normalizeH="0" baseline="0" noProof="1" dirty="0">
                <a:uFillTx/>
                <a:latin typeface="+mn-lt"/>
                <a:ea typeface="+mn-ea"/>
                <a:cs typeface="+mn-cs"/>
                <a:sym typeface="+mn-ea"/>
              </a:defRPr>
            </a:lvl4pPr>
            <a:lvl5pPr marL="1714500" marR="0" lvl="4" indent="-1905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335" b="0" i="0" u="none" strike="noStrike" kern="1200" cap="none" spc="150" normalizeH="0" baseline="0" noProof="1" dirty="0">
                <a:uFillTx/>
                <a:latin typeface="+mn-lt"/>
                <a:ea typeface="+mn-ea"/>
                <a:cs typeface="+mn-cs"/>
                <a:sym typeface="+mn-ea"/>
              </a:defRPr>
            </a:lvl5pPr>
          </a:lstStyle>
          <a:p>
            <a:pPr lvl="0"/>
            <a:endParaRPr dirty="0">
              <a:sym typeface="+mn-ea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2"/>
            </p:custDataLst>
          </p:nvPr>
        </p:nvSpPr>
        <p:spPr>
          <a:xfrm>
            <a:off x="4762800" y="1166400"/>
            <a:ext cx="3920400" cy="3456000"/>
          </a:xfrm>
        </p:spPr>
        <p:txBody>
          <a:bodyPr vert="horz" lIns="90000" tIns="46800" rIns="90000" bIns="46800" rtlCol="0">
            <a:normAutofit/>
          </a:bodyPr>
          <a:lstStyle>
            <a:lvl1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kumimoji="0" lang="zh-CN" altLang="en-US" sz="1335" b="0" i="0" u="none" strike="noStrike" kern="1200" cap="none" spc="150" normalizeH="0" baseline="0" noProof="1" dirty="0"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381000" indent="0" defTabSz="914400" eaLnBrk="1" fontAlgn="auto" latinLnBrk="0" hangingPunct="1">
              <a:buFont typeface="Arial" panose="020B0604020202020204" pitchFamily="34" charset="0"/>
              <a:buNone/>
              <a:tabLst>
                <a:tab pos="1609725" algn="l"/>
                <a:tab pos="1609725" algn="l"/>
                <a:tab pos="1609725" algn="l"/>
                <a:tab pos="1609725" algn="l"/>
              </a:tabLst>
              <a:defRPr u="none" strike="noStrike" kern="1200" cap="none" spc="150" normalizeH="0">
                <a:uFillTx/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eaLnBrk="1" fontAlgn="auto" latinLnBrk="0" hangingPunct="1">
              <a:buFont typeface="Arial" panose="020B0604020202020204" pitchFamily="34" charset="0"/>
              <a:buChar char="●"/>
              <a:defRPr u="none" strike="noStrike" kern="1200" cap="none" spc="150" normalizeH="0">
                <a:uFillTx/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eaLnBrk="1" fontAlgn="auto" latinLnBrk="0" hangingPunct="1">
              <a:defRPr u="none" strike="noStrike" kern="1200" cap="none" spc="150" normalizeH="0">
                <a:uFillTx/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eaLnBrk="1" fontAlgn="auto" latinLnBrk="0" hangingPunct="1">
              <a:defRPr u="none" strike="noStrike" kern="1200" cap="none" spc="150" normalizeH="0">
                <a:uFillTx/>
                <a:latin typeface="Arial" panose="020B0604020202020204" pitchFamily="34" charset="0"/>
                <a:ea typeface="微软雅黑" panose="020B0503020204020204" pitchFamily="34" charset="-122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9EFD9D74-47D9-4702-A33C-335B63B48DBF}" type="datetimeFigureOut">
              <a:rPr lang="zh-CN" altLang="en-US" smtClean="0"/>
              <a:t>2023-01-17</a:t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FABC47A4-756D-490B-A52F-7D9E2C9FC05F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9" name="标题 8"/>
          <p:cNvSpPr>
            <a:spLocks noGrp="1"/>
          </p:cNvSpPr>
          <p:nvPr>
            <p:ph type="title"/>
            <p:custDataLst>
              <p:tags r:id="rId6"/>
            </p:custDataLst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zh-CN" altLang="en-US"/>
              <a:t>单击此处编辑母版标题样式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 hasCustomPrompt="1"/>
            <p:custDataLst>
              <p:tags r:id="rId1"/>
            </p:custDataLst>
          </p:nvPr>
        </p:nvSpPr>
        <p:spPr>
          <a:xfrm>
            <a:off x="7676100" y="685800"/>
            <a:ext cx="783000" cy="3771900"/>
          </a:xfrm>
        </p:spPr>
        <p:txBody>
          <a:bodyPr vert="eaVert" lIns="90000" tIns="46800" rIns="90000" bIns="4680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kumimoji="0" lang="zh-CN" altLang="en-US" sz="2335" b="1" i="0" u="none" strike="noStrike" kern="1200" cap="none" spc="300" normalizeH="0" baseline="0" noProof="1" dirty="0"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单击此处编辑标题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2"/>
            </p:custDataLst>
          </p:nvPr>
        </p:nvSpPr>
        <p:spPr>
          <a:xfrm>
            <a:off x="685800" y="685800"/>
            <a:ext cx="6876900" cy="3771900"/>
          </a:xfrm>
        </p:spPr>
        <p:txBody>
          <a:bodyPr vert="eaVert" lIns="46800" tIns="46800" rIns="46800" bIns="46800"/>
          <a:lstStyle>
            <a:lvl1pPr marL="190500" indent="-190500" eaLnBrk="1" fontAlgn="auto" latinLnBrk="0" hangingPunct="1">
              <a:lnSpc>
                <a:spcPct val="130000"/>
              </a:lnSpc>
              <a:spcAft>
                <a:spcPts val="1000"/>
              </a:spcAft>
              <a:defRPr u="none" strike="noStrike" kern="1200" cap="none" spc="150" normalizeH="0" baseline="0">
                <a:uFillTx/>
              </a:defRPr>
            </a:lvl1pPr>
            <a:lvl2pPr marL="571500" indent="-190500" defTabSz="914400" eaLnBrk="1" fontAlgn="auto" latinLnBrk="0" hangingPunct="1">
              <a:lnSpc>
                <a:spcPct val="120000"/>
              </a:lnSpc>
              <a:spcAft>
                <a:spcPts val="600"/>
              </a:spcAft>
              <a:tabLst>
                <a:tab pos="1609725" algn="l"/>
                <a:tab pos="1609725" algn="l"/>
                <a:tab pos="1609725" algn="l"/>
                <a:tab pos="1609725" algn="l"/>
              </a:tabLst>
              <a:defRPr u="none" strike="noStrike" kern="1200" cap="none" spc="150" normalizeH="0" baseline="0">
                <a:uFillTx/>
              </a:defRPr>
            </a:lvl2pPr>
            <a:lvl3pPr marL="952500" indent="-190500" eaLnBrk="1" fontAlgn="auto" latinLnBrk="0" hangingPunct="1">
              <a:lnSpc>
                <a:spcPct val="120000"/>
              </a:lnSpc>
              <a:spcAft>
                <a:spcPts val="600"/>
              </a:spcAft>
              <a:defRPr u="none" strike="noStrike" kern="1200" cap="none" spc="150" normalizeH="0" baseline="0">
                <a:uFillTx/>
              </a:defRPr>
            </a:lvl3pPr>
            <a:lvl4pPr marL="1333500" indent="-190500" eaLnBrk="1" fontAlgn="auto" latinLnBrk="0" hangingPunct="1">
              <a:lnSpc>
                <a:spcPct val="120000"/>
              </a:lnSpc>
              <a:spcAft>
                <a:spcPts val="300"/>
              </a:spcAft>
              <a:defRPr u="none" strike="noStrike" kern="1200" cap="none" spc="150" normalizeH="0" baseline="0">
                <a:uFillTx/>
              </a:defRPr>
            </a:lvl4pPr>
            <a:lvl5pPr marL="1714500" indent="-190500" eaLnBrk="1" fontAlgn="auto" latinLnBrk="0" hangingPunct="1">
              <a:lnSpc>
                <a:spcPct val="120000"/>
              </a:lnSpc>
              <a:spcAft>
                <a:spcPts val="300"/>
              </a:spcAft>
              <a:defRPr u="none" strike="noStrike" kern="1200" cap="none" spc="150" normalizeH="0" baseline="0">
                <a:uFillTx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ags" Target="../tags/tag1.xml"/><Relationship Id="rId18" Type="http://schemas.openxmlformats.org/officeDocument/2006/relationships/tags" Target="../tags/tag6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17" Type="http://schemas.openxmlformats.org/officeDocument/2006/relationships/tags" Target="../tags/tag5.xml"/><Relationship Id="rId2" Type="http://schemas.openxmlformats.org/officeDocument/2006/relationships/slideLayout" Target="../slideLayouts/slideLayout2.xml"/><Relationship Id="rId16" Type="http://schemas.openxmlformats.org/officeDocument/2006/relationships/tags" Target="../tags/tag4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ags" Target="../tags/tag3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ags" Target="../tags/tag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14"/>
            </p:custDataLst>
          </p:nvPr>
        </p:nvSpPr>
        <p:spPr>
          <a:xfrm>
            <a:off x="456300" y="456300"/>
            <a:ext cx="8226900" cy="529200"/>
          </a:xfrm>
          <a:prstGeom prst="rect">
            <a:avLst/>
          </a:prstGeom>
        </p:spPr>
        <p:txBody>
          <a:bodyPr vert="horz" lIns="90170" tIns="46990" rIns="90170" bIns="46990" rtlCol="0" anchor="ctr" anchorCtr="0">
            <a:normAutofit/>
          </a:bodyPr>
          <a:lstStyle/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15"/>
            </p:custDataLst>
          </p:nvPr>
        </p:nvSpPr>
        <p:spPr>
          <a:xfrm>
            <a:off x="456300" y="1117800"/>
            <a:ext cx="8226900" cy="3569400"/>
          </a:xfrm>
          <a:prstGeom prst="rect">
            <a:avLst/>
          </a:prstGeo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16"/>
            </p:custDataLst>
          </p:nvPr>
        </p:nvSpPr>
        <p:spPr>
          <a:xfrm>
            <a:off x="459000" y="4735800"/>
            <a:ext cx="2025000" cy="237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835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17"/>
            </p:custDataLst>
          </p:nvPr>
        </p:nvSpPr>
        <p:spPr>
          <a:xfrm>
            <a:off x="3087000" y="4735800"/>
            <a:ext cx="2970000" cy="237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835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18"/>
            </p:custDataLst>
          </p:nvPr>
        </p:nvSpPr>
        <p:spPr>
          <a:xfrm>
            <a:off x="6658200" y="4735800"/>
            <a:ext cx="2025000" cy="237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835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  <p:custDataLst>
      <p:tags r:id="rId13"/>
    </p:custData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762000" rtl="0" eaLnBrk="1" fontAlgn="auto" latinLnBrk="0" hangingPunct="1">
        <a:lnSpc>
          <a:spcPct val="100000"/>
        </a:lnSpc>
        <a:spcBef>
          <a:spcPct val="0"/>
        </a:spcBef>
        <a:buNone/>
        <a:defRPr sz="3000" b="1" u="none" strike="noStrike" kern="1200" cap="none" spc="300" normalizeH="0" baseline="0">
          <a:solidFill>
            <a:schemeClr val="tx1">
              <a:lumMod val="85000"/>
              <a:lumOff val="1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j-cs"/>
        </a:defRPr>
      </a:lvl1pPr>
    </p:titleStyle>
    <p:bodyStyle>
      <a:lvl1pPr marL="190500" indent="-190500" algn="l" defTabSz="7620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●"/>
        <a:defRPr sz="15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1pPr>
      <a:lvl2pPr marL="571500" indent="-190500" algn="l" defTabSz="7620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tabLst>
          <a:tab pos="1341120" algn="l"/>
          <a:tab pos="1341120" algn="l"/>
          <a:tab pos="1341120" algn="l"/>
          <a:tab pos="1341120" algn="l"/>
        </a:tabLst>
        <a:defRPr sz="1335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2pPr>
      <a:lvl3pPr marL="952500" indent="-190500" algn="l" defTabSz="7620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defRPr sz="1335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3pPr>
      <a:lvl4pPr marL="1333500" indent="-190500" algn="l" defTabSz="7620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Wingdings" panose="05000000000000000000" charset="0"/>
        <a:buChar char=""/>
        <a:defRPr sz="1165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4pPr>
      <a:lvl5pPr marL="1714500" indent="-190500" algn="l" defTabSz="7620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165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5pPr>
      <a:lvl6pPr marL="2095500" indent="-190500" algn="l" defTabSz="762000" rtl="0" eaLnBrk="1" latinLnBrk="0" hangingPunct="1">
        <a:lnSpc>
          <a:spcPct val="90000"/>
        </a:lnSpc>
        <a:spcBef>
          <a:spcPts val="41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476500" indent="-190500" algn="l" defTabSz="762000" rtl="0" eaLnBrk="1" latinLnBrk="0" hangingPunct="1">
        <a:lnSpc>
          <a:spcPct val="90000"/>
        </a:lnSpc>
        <a:spcBef>
          <a:spcPts val="41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857500" indent="-190500" algn="l" defTabSz="762000" rtl="0" eaLnBrk="1" latinLnBrk="0" hangingPunct="1">
        <a:lnSpc>
          <a:spcPct val="90000"/>
        </a:lnSpc>
        <a:spcBef>
          <a:spcPts val="41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238500" indent="-190500" algn="l" defTabSz="762000" rtl="0" eaLnBrk="1" latinLnBrk="0" hangingPunct="1">
        <a:lnSpc>
          <a:spcPct val="90000"/>
        </a:lnSpc>
        <a:spcBef>
          <a:spcPts val="41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76200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381000" algn="l" defTabSz="76200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762000" algn="l" defTabSz="76200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algn="l" defTabSz="76200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24000" algn="l" defTabSz="76200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905000" algn="l" defTabSz="76200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86000" algn="l" defTabSz="76200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667000" algn="l" defTabSz="76200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048000" algn="l" defTabSz="76200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6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69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70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7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72.xml"/><Relationship Id="rId4" Type="http://schemas.openxmlformats.org/officeDocument/2006/relationships/image" Target="../media/image1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73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74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75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76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77.xml"/><Relationship Id="rId4" Type="http://schemas.openxmlformats.org/officeDocument/2006/relationships/image" Target="../media/image2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6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62.xml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6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6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6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6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67.xml"/><Relationship Id="rId4" Type="http://schemas.openxmlformats.org/officeDocument/2006/relationships/image" Target="../media/image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507683" y="1167892"/>
            <a:ext cx="8175308" cy="1936107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/>
          <a:p>
            <a:pPr algn="ctr">
              <a:lnSpc>
                <a:spcPct val="160000"/>
              </a:lnSpc>
            </a:pPr>
            <a:r>
              <a:rPr lang="en-US" altLang="zh-CN" sz="4000" dirty="0" smtClean="0">
                <a:solidFill>
                  <a:schemeClr val="tx1"/>
                </a:solidFill>
                <a:latin typeface="Times New Roman" panose="02020603050405020304" pitchFamily="18" charset="0"/>
                <a:ea typeface="冬青黑体简体中文 W3" panose="020B0300000000000000" pitchFamily="34" charset="-122"/>
                <a:cs typeface="Times New Roman" panose="02020603050405020304" pitchFamily="18" charset="0"/>
              </a:rPr>
              <a:t>Unit4</a:t>
            </a:r>
          </a:p>
          <a:p>
            <a:pPr algn="ctr">
              <a:lnSpc>
                <a:spcPct val="160000"/>
              </a:lnSpc>
            </a:pPr>
            <a:r>
              <a:rPr lang="en-US" altLang="zh-CN" sz="4000" dirty="0" smtClean="0">
                <a:solidFill>
                  <a:schemeClr val="tx1"/>
                </a:solidFill>
                <a:latin typeface="Times New Roman" panose="02020603050405020304" pitchFamily="18" charset="0"/>
                <a:ea typeface="冬青黑体简体中文 W3" panose="020B0300000000000000" pitchFamily="34" charset="-122"/>
                <a:cs typeface="Times New Roman" panose="02020603050405020304" pitchFamily="18" charset="0"/>
              </a:rPr>
              <a:t>What's </a:t>
            </a:r>
            <a:r>
              <a:rPr lang="en-US" altLang="zh-CN" sz="4000" dirty="0">
                <a:solidFill>
                  <a:schemeClr val="tx1"/>
                </a:solidFill>
                <a:latin typeface="Times New Roman" panose="02020603050405020304" pitchFamily="18" charset="0"/>
                <a:ea typeface="冬青黑体简体中文 W3" panose="020B0300000000000000" pitchFamily="34" charset="-122"/>
                <a:cs typeface="Times New Roman" panose="02020603050405020304" pitchFamily="18" charset="0"/>
              </a:rPr>
              <a:t>wrong with you</a:t>
            </a:r>
            <a:r>
              <a:rPr lang="en-US" altLang="zh-CN" sz="4000" dirty="0" smtClean="0">
                <a:solidFill>
                  <a:schemeClr val="tx1"/>
                </a:solidFill>
                <a:latin typeface="Times New Roman" panose="02020603050405020304" pitchFamily="18" charset="0"/>
                <a:ea typeface="冬青黑体简体中文 W3" panose="020B0300000000000000" pitchFamily="34" charset="-122"/>
                <a:cs typeface="Times New Roman" panose="02020603050405020304" pitchFamily="18" charset="0"/>
              </a:rPr>
              <a:t>?</a:t>
            </a:r>
            <a:endParaRPr lang="en-US" altLang="zh-CN" sz="4000" dirty="0">
              <a:solidFill>
                <a:schemeClr val="tx1"/>
              </a:solidFill>
              <a:latin typeface="Times New Roman" panose="02020603050405020304" pitchFamily="18" charset="0"/>
              <a:ea typeface="冬青黑体简体中文 W3" panose="020B0300000000000000" pitchFamily="34" charset="-122"/>
              <a:cs typeface="Times New Roman" panose="02020603050405020304" pitchFamily="18" charset="0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33EF79-204E-44E9-9497-DC3F3763FC2D}" type="slidenum">
              <a:rPr lang="zh-CN" altLang="en-US" sz="625" smtClean="0"/>
              <a:t>1</a:t>
            </a:fld>
            <a:endParaRPr lang="zh-CN" altLang="en-US" sz="625" dirty="0"/>
          </a:p>
        </p:txBody>
      </p:sp>
      <p:sp>
        <p:nvSpPr>
          <p:cNvPr id="7" name="矩形 6"/>
          <p:cNvSpPr/>
          <p:nvPr/>
        </p:nvSpPr>
        <p:spPr>
          <a:xfrm>
            <a:off x="518161" y="546700"/>
            <a:ext cx="4077176" cy="512448"/>
          </a:xfrm>
          <a:prstGeom prst="rect">
            <a:avLst/>
          </a:prstGeom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/>
          <a:p>
            <a:pPr algn="ctr">
              <a:lnSpc>
                <a:spcPct val="130000"/>
              </a:lnSpc>
            </a:pPr>
            <a:r>
              <a:rPr lang="zh-CN" sz="2100" dirty="0" smtClean="0">
                <a:solidFill>
                  <a:schemeClr val="tx1"/>
                </a:solidFill>
                <a:latin typeface="仿宋" panose="02010609060101010101" pitchFamily="49" charset="-122"/>
                <a:ea typeface="仿宋" panose="02010609060101010101" pitchFamily="49" charset="-122"/>
              </a:rPr>
              <a:t>精</a:t>
            </a:r>
            <a:r>
              <a:rPr lang="zh-CN" sz="2100" dirty="0">
                <a:solidFill>
                  <a:schemeClr val="tx1"/>
                </a:solidFill>
                <a:latin typeface="仿宋" panose="02010609060101010101" pitchFamily="49" charset="-122"/>
                <a:ea typeface="仿宋" panose="02010609060101010101" pitchFamily="49" charset="-122"/>
              </a:rPr>
              <a:t>通版小学英语五年级下册</a:t>
            </a:r>
          </a:p>
        </p:txBody>
      </p:sp>
      <p:sp>
        <p:nvSpPr>
          <p:cNvPr id="5" name="矩形 4"/>
          <p:cNvSpPr/>
          <p:nvPr/>
        </p:nvSpPr>
        <p:spPr>
          <a:xfrm>
            <a:off x="0" y="4180968"/>
            <a:ext cx="9144000" cy="4298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ctr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000" b="1" kern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WWW.PPT818.COM</a:t>
            </a:r>
            <a:endParaRPr lang="en-US" altLang="zh-CN" sz="2000" kern="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2)">
                                      <p:cBhvr>
                                        <p:cTn id="7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2)">
                                      <p:cBhvr>
                                        <p:cTn id="10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ldLvl="0" animBg="1"/>
      <p:bldP spid="7" grpId="0" bldLvl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PA_圆角矩形 9"/>
          <p:cNvSpPr/>
          <p:nvPr>
            <p:custDataLst>
              <p:tags r:id="rId1"/>
            </p:custDataLst>
          </p:nvPr>
        </p:nvSpPr>
        <p:spPr>
          <a:xfrm>
            <a:off x="0" y="461859"/>
            <a:ext cx="365878" cy="337757"/>
          </a:xfrm>
          <a:prstGeom prst="roundRect">
            <a:avLst>
              <a:gd name="adj" fmla="val 0"/>
            </a:avLst>
          </a:prstGeom>
          <a:solidFill>
            <a:srgbClr val="36E0F5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/>
          </a:p>
        </p:txBody>
      </p:sp>
      <p:sp>
        <p:nvSpPr>
          <p:cNvPr id="2" name="文本框 1"/>
          <p:cNvSpPr txBox="1"/>
          <p:nvPr/>
        </p:nvSpPr>
        <p:spPr>
          <a:xfrm>
            <a:off x="425053" y="454151"/>
            <a:ext cx="139065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sz="2100" dirty="0">
                <a:solidFill>
                  <a:srgbClr val="262626"/>
                </a:solidFill>
                <a:latin typeface="冬青黑体简体中文 W3" panose="020B0300000000000000" pitchFamily="34" charset="-122"/>
                <a:ea typeface="冬青黑体简体中文 W3" panose="020B0300000000000000" pitchFamily="34" charset="-122"/>
              </a:rPr>
              <a:t>新课讲授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1187768" y="936975"/>
            <a:ext cx="6971824" cy="78483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wrap="square" rtlCol="0" anchor="t">
            <a:spAutoFit/>
          </a:bodyPr>
          <a:lstStyle/>
          <a:p>
            <a:pPr algn="ctr"/>
            <a:r>
              <a:rPr lang="zh-CN" altLang="en-US" sz="45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l have a bad cold.</a:t>
            </a:r>
          </a:p>
        </p:txBody>
      </p:sp>
      <p:sp>
        <p:nvSpPr>
          <p:cNvPr id="5" name="矩形 4"/>
          <p:cNvSpPr/>
          <p:nvPr/>
        </p:nvSpPr>
        <p:spPr>
          <a:xfrm>
            <a:off x="4564380" y="956263"/>
            <a:ext cx="948214" cy="665654"/>
          </a:xfrm>
          <a:prstGeom prst="rect">
            <a:avLst/>
          </a:prstGeom>
          <a:noFill/>
          <a:ln w="38100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/>
          </a:p>
        </p:txBody>
      </p:sp>
      <p:sp>
        <p:nvSpPr>
          <p:cNvPr id="6" name="文本框 5"/>
          <p:cNvSpPr txBox="1"/>
          <p:nvPr/>
        </p:nvSpPr>
        <p:spPr>
          <a:xfrm>
            <a:off x="634366" y="1906524"/>
            <a:ext cx="4630103" cy="30146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8625">
                <a:latin typeface="Times New Roman" panose="02020603050405020304" pitchFamily="18" charset="0"/>
                <a:cs typeface="Times New Roman" panose="02020603050405020304" pitchFamily="18" charset="0"/>
              </a:rPr>
              <a:t> bad </a:t>
            </a:r>
          </a:p>
          <a:p>
            <a:pPr>
              <a:lnSpc>
                <a:spcPct val="120000"/>
              </a:lnSpc>
            </a:pPr>
            <a:r>
              <a:rPr lang="en-US" altLang="zh-CN" sz="3600">
                <a:latin typeface="Times New Roman" panose="02020603050405020304" pitchFamily="18" charset="0"/>
                <a:cs typeface="Times New Roman" panose="02020603050405020304" pitchFamily="18" charset="0"/>
              </a:rPr>
              <a:t>adj. </a:t>
            </a:r>
            <a:r>
              <a:rPr lang="zh-CN" altLang="en-US" sz="3600">
                <a:latin typeface="Times New Roman" panose="02020603050405020304" pitchFamily="18" charset="0"/>
                <a:cs typeface="Times New Roman" panose="02020603050405020304" pitchFamily="18" charset="0"/>
              </a:rPr>
              <a:t>坏的；令人不快的</a:t>
            </a:r>
          </a:p>
          <a:p>
            <a:pPr>
              <a:lnSpc>
                <a:spcPct val="120000"/>
              </a:lnSpc>
            </a:pPr>
            <a:r>
              <a:rPr lang="en-US" altLang="zh-CN" sz="36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bad cold  </a:t>
            </a:r>
            <a:r>
              <a:rPr lang="zh-CN" altLang="en-US" sz="36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重感冒</a:t>
            </a:r>
          </a:p>
        </p:txBody>
      </p:sp>
      <p:pic>
        <p:nvPicPr>
          <p:cNvPr id="4" name="图片 3" descr="u=2776883107,2974810185&amp;fm=26&amp;gp=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44002" y="1906524"/>
            <a:ext cx="3437573" cy="258418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/>
    </mc:Choice>
    <mc:Fallback xmlns="">
      <p:transition spd="slow" advClick="0" advTm="3000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PA_圆角矩形 9"/>
          <p:cNvSpPr/>
          <p:nvPr>
            <p:custDataLst>
              <p:tags r:id="rId1"/>
            </p:custDataLst>
          </p:nvPr>
        </p:nvSpPr>
        <p:spPr>
          <a:xfrm>
            <a:off x="0" y="461859"/>
            <a:ext cx="365878" cy="337757"/>
          </a:xfrm>
          <a:prstGeom prst="roundRect">
            <a:avLst>
              <a:gd name="adj" fmla="val 0"/>
            </a:avLst>
          </a:prstGeom>
          <a:solidFill>
            <a:srgbClr val="36E0F5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/>
          </a:p>
        </p:txBody>
      </p:sp>
      <p:sp>
        <p:nvSpPr>
          <p:cNvPr id="2" name="文本框 1"/>
          <p:cNvSpPr txBox="1"/>
          <p:nvPr/>
        </p:nvSpPr>
        <p:spPr>
          <a:xfrm>
            <a:off x="425053" y="454151"/>
            <a:ext cx="139065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sz="2100" dirty="0">
                <a:solidFill>
                  <a:srgbClr val="262626"/>
                </a:solidFill>
                <a:latin typeface="冬青黑体简体中文 W3" panose="020B0300000000000000" pitchFamily="34" charset="-122"/>
                <a:ea typeface="冬青黑体简体中文 W3" panose="020B0300000000000000" pitchFamily="34" charset="-122"/>
              </a:rPr>
              <a:t>新课讲授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1187768" y="936975"/>
            <a:ext cx="6971824" cy="64633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wrap="square" rtlCol="0" anchor="t">
            <a:spAutoFit/>
          </a:bodyPr>
          <a:lstStyle/>
          <a:p>
            <a:pPr algn="ctr"/>
            <a:r>
              <a:rPr lang="zh-CN" altLang="en-US" sz="36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l'm afr</a:t>
            </a:r>
            <a:r>
              <a:rPr lang="en-US" altLang="zh-CN" sz="36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a</a:t>
            </a:r>
            <a:r>
              <a:rPr lang="zh-CN" altLang="en-US" sz="36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id l can't go to school today?</a:t>
            </a:r>
          </a:p>
        </p:txBody>
      </p:sp>
      <p:sp>
        <p:nvSpPr>
          <p:cNvPr id="5" name="矩形 4"/>
          <p:cNvSpPr/>
          <p:nvPr/>
        </p:nvSpPr>
        <p:spPr>
          <a:xfrm>
            <a:off x="2021205" y="937403"/>
            <a:ext cx="1162050" cy="528066"/>
          </a:xfrm>
          <a:prstGeom prst="rect">
            <a:avLst/>
          </a:prstGeom>
          <a:noFill/>
          <a:ln w="38100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/>
          </a:p>
        </p:txBody>
      </p:sp>
      <p:sp>
        <p:nvSpPr>
          <p:cNvPr id="6" name="文本框 5"/>
          <p:cNvSpPr txBox="1"/>
          <p:nvPr/>
        </p:nvSpPr>
        <p:spPr>
          <a:xfrm>
            <a:off x="677229" y="1932242"/>
            <a:ext cx="4630103" cy="23498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8625">
                <a:latin typeface="Times New Roman" panose="02020603050405020304" pitchFamily="18" charset="0"/>
                <a:cs typeface="Times New Roman" panose="02020603050405020304" pitchFamily="18" charset="0"/>
              </a:rPr>
              <a:t> afraid </a:t>
            </a:r>
          </a:p>
          <a:p>
            <a:pPr>
              <a:lnSpc>
                <a:spcPct val="120000"/>
              </a:lnSpc>
            </a:pPr>
            <a:r>
              <a:rPr lang="en-US" altLang="zh-CN" sz="3600">
                <a:latin typeface="Times New Roman" panose="02020603050405020304" pitchFamily="18" charset="0"/>
                <a:cs typeface="Times New Roman" panose="02020603050405020304" pitchFamily="18" charset="0"/>
              </a:rPr>
              <a:t>adj. </a:t>
            </a:r>
            <a:r>
              <a:rPr lang="zh-CN" altLang="en-US" sz="3600">
                <a:latin typeface="Times New Roman" panose="02020603050405020304" pitchFamily="18" charset="0"/>
                <a:cs typeface="Times New Roman" panose="02020603050405020304" pitchFamily="18" charset="0"/>
              </a:rPr>
              <a:t>担心；害怕</a:t>
            </a:r>
            <a:endParaRPr lang="zh-CN" altLang="en-US" sz="360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图片 6" descr="19753456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5187792" y="1697355"/>
            <a:ext cx="3357563" cy="3021807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/>
    </mc:Choice>
    <mc:Fallback xmlns="">
      <p:transition spd="slow" advClick="0" advTm="3000"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PA_圆角矩形 9"/>
          <p:cNvSpPr/>
          <p:nvPr>
            <p:custDataLst>
              <p:tags r:id="rId1"/>
            </p:custDataLst>
          </p:nvPr>
        </p:nvSpPr>
        <p:spPr>
          <a:xfrm>
            <a:off x="0" y="461859"/>
            <a:ext cx="365878" cy="337757"/>
          </a:xfrm>
          <a:prstGeom prst="roundRect">
            <a:avLst>
              <a:gd name="adj" fmla="val 0"/>
            </a:avLst>
          </a:prstGeom>
          <a:solidFill>
            <a:srgbClr val="36E0F5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/>
          </a:p>
        </p:txBody>
      </p:sp>
      <p:sp>
        <p:nvSpPr>
          <p:cNvPr id="2" name="文本框 1"/>
          <p:cNvSpPr txBox="1"/>
          <p:nvPr/>
        </p:nvSpPr>
        <p:spPr>
          <a:xfrm>
            <a:off x="425053" y="454151"/>
            <a:ext cx="139065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sz="2100" dirty="0">
                <a:solidFill>
                  <a:srgbClr val="262626"/>
                </a:solidFill>
                <a:latin typeface="冬青黑体简体中文 W3" panose="020B0300000000000000" pitchFamily="34" charset="-122"/>
                <a:ea typeface="冬青黑体简体中文 W3" panose="020B0300000000000000" pitchFamily="34" charset="-122"/>
              </a:rPr>
              <a:t>新课讲授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1086326" y="905256"/>
            <a:ext cx="6971824" cy="64633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wrap="square" rtlCol="0" anchor="t">
            <a:spAutoFit/>
          </a:bodyPr>
          <a:lstStyle/>
          <a:p>
            <a:pPr algn="ctr"/>
            <a:r>
              <a:rPr sz="36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Don't worry about your lessons.</a:t>
            </a:r>
          </a:p>
        </p:txBody>
      </p:sp>
      <p:sp>
        <p:nvSpPr>
          <p:cNvPr id="5" name="矩形 4"/>
          <p:cNvSpPr/>
          <p:nvPr/>
        </p:nvSpPr>
        <p:spPr>
          <a:xfrm>
            <a:off x="2749868" y="924544"/>
            <a:ext cx="1162050" cy="528066"/>
          </a:xfrm>
          <a:prstGeom prst="rect">
            <a:avLst/>
          </a:prstGeom>
          <a:noFill/>
          <a:ln w="38100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/>
          </a:p>
        </p:txBody>
      </p:sp>
      <p:sp>
        <p:nvSpPr>
          <p:cNvPr id="6" name="文本框 5"/>
          <p:cNvSpPr txBox="1"/>
          <p:nvPr/>
        </p:nvSpPr>
        <p:spPr>
          <a:xfrm>
            <a:off x="691516" y="1465469"/>
            <a:ext cx="4630103" cy="29142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8625">
                <a:latin typeface="Times New Roman" panose="02020603050405020304" pitchFamily="18" charset="0"/>
                <a:cs typeface="Times New Roman" panose="02020603050405020304" pitchFamily="18" charset="0"/>
              </a:rPr>
              <a:t>worry </a:t>
            </a:r>
          </a:p>
          <a:p>
            <a:pPr>
              <a:lnSpc>
                <a:spcPct val="150000"/>
              </a:lnSpc>
            </a:pPr>
            <a:r>
              <a:rPr lang="en-US" altLang="zh-CN" sz="3600">
                <a:latin typeface="Times New Roman" panose="02020603050405020304" pitchFamily="18" charset="0"/>
                <a:cs typeface="Times New Roman" panose="02020603050405020304" pitchFamily="18" charset="0"/>
              </a:rPr>
              <a:t>v. </a:t>
            </a:r>
            <a:r>
              <a:rPr lang="zh-CN" altLang="en-US" sz="3600">
                <a:latin typeface="Times New Roman" panose="02020603050405020304" pitchFamily="18" charset="0"/>
                <a:cs typeface="Times New Roman" panose="02020603050405020304" pitchFamily="18" charset="0"/>
              </a:rPr>
              <a:t>担心；发愁</a:t>
            </a:r>
            <a:endParaRPr lang="zh-CN" altLang="en-US" sz="360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图片 3" descr="98"/>
          <p:cNvPicPr>
            <a:picLocks noChangeAspect="1"/>
          </p:cNvPicPr>
          <p:nvPr/>
        </p:nvPicPr>
        <p:blipFill>
          <a:blip r:embed="rId3" cstate="screen"/>
          <a:srcRect/>
          <a:stretch>
            <a:fillRect/>
          </a:stretch>
        </p:blipFill>
        <p:spPr>
          <a:xfrm>
            <a:off x="4945380" y="1780937"/>
            <a:ext cx="3498056" cy="285978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/>
    </mc:Choice>
    <mc:Fallback xmlns="">
      <p:transition spd="slow" advClick="0" advTm="3000"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PA_圆角矩形 9"/>
          <p:cNvSpPr/>
          <p:nvPr>
            <p:custDataLst>
              <p:tags r:id="rId1"/>
            </p:custDataLst>
          </p:nvPr>
        </p:nvSpPr>
        <p:spPr>
          <a:xfrm>
            <a:off x="0" y="461859"/>
            <a:ext cx="365878" cy="337757"/>
          </a:xfrm>
          <a:prstGeom prst="roundRect">
            <a:avLst>
              <a:gd name="adj" fmla="val 0"/>
            </a:avLst>
          </a:prstGeom>
          <a:solidFill>
            <a:srgbClr val="36E0F5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/>
          </a:p>
        </p:txBody>
      </p:sp>
      <p:sp>
        <p:nvSpPr>
          <p:cNvPr id="2" name="文本框 1"/>
          <p:cNvSpPr txBox="1"/>
          <p:nvPr/>
        </p:nvSpPr>
        <p:spPr>
          <a:xfrm>
            <a:off x="425053" y="454151"/>
            <a:ext cx="139065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sz="2100" dirty="0">
                <a:solidFill>
                  <a:srgbClr val="262626"/>
                </a:solidFill>
                <a:latin typeface="冬青黑体简体中文 W3" panose="020B0300000000000000" pitchFamily="34" charset="-122"/>
                <a:ea typeface="冬青黑体简体中文 W3" panose="020B0300000000000000" pitchFamily="34" charset="-122"/>
              </a:rPr>
              <a:t>新课讲授</a:t>
            </a:r>
          </a:p>
        </p:txBody>
      </p:sp>
      <p:sp>
        <p:nvSpPr>
          <p:cNvPr id="9" name="文本框 8"/>
          <p:cNvSpPr txBox="1"/>
          <p:nvPr/>
        </p:nvSpPr>
        <p:spPr>
          <a:xfrm>
            <a:off x="261938" y="973836"/>
            <a:ext cx="6148388" cy="692497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</a:bodyPr>
          <a:lstStyle/>
          <a:p>
            <a:pPr marL="457200" indent="-457200">
              <a:lnSpc>
                <a:spcPct val="130000"/>
              </a:lnSpc>
              <a:buFont typeface="Wingdings" panose="05000000000000000000" charset="0"/>
              <a:buChar char="Ø"/>
              <a:defRPr/>
            </a:pPr>
            <a:r>
              <a:rPr lang="en-US" altLang="zh-CN" sz="3000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charset="0"/>
                <a:ea typeface="微软雅黑" panose="020B0503020204020204" pitchFamily="34" charset="-122"/>
                <a:cs typeface="Tahoma" panose="020B0604030504040204" charset="0"/>
              </a:rPr>
              <a:t>Can she go to school today?</a:t>
            </a:r>
          </a:p>
        </p:txBody>
      </p:sp>
      <p:sp>
        <p:nvSpPr>
          <p:cNvPr id="10" name="文本框 9"/>
          <p:cNvSpPr txBox="1"/>
          <p:nvPr/>
        </p:nvSpPr>
        <p:spPr>
          <a:xfrm>
            <a:off x="1273970" y="1723501"/>
            <a:ext cx="3015615" cy="75251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30000"/>
              </a:lnSpc>
              <a:defRPr/>
            </a:pPr>
            <a:r>
              <a:rPr lang="en-US" altLang="zh-CN" sz="3300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No, she can’t.</a:t>
            </a:r>
          </a:p>
        </p:txBody>
      </p:sp>
      <p:sp>
        <p:nvSpPr>
          <p:cNvPr id="11" name="文本框 10"/>
          <p:cNvSpPr txBox="1"/>
          <p:nvPr/>
        </p:nvSpPr>
        <p:spPr>
          <a:xfrm>
            <a:off x="365761" y="2543461"/>
            <a:ext cx="5251133" cy="6924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>
              <a:lnSpc>
                <a:spcPct val="130000"/>
              </a:lnSpc>
              <a:buFont typeface="Wingdings" panose="05000000000000000000" charset="0"/>
              <a:buChar char="Ø"/>
              <a:defRPr/>
            </a:pPr>
            <a:r>
              <a:rPr lang="en-US" altLang="zh-CN" sz="3000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charset="0"/>
                <a:ea typeface="微软雅黑" panose="020B0503020204020204" pitchFamily="34" charset="-122"/>
                <a:cs typeface="Tahoma" panose="020B0604030504040204" charset="0"/>
              </a:rPr>
              <a:t>Will she go to a doctor?</a:t>
            </a:r>
          </a:p>
        </p:txBody>
      </p:sp>
      <p:sp>
        <p:nvSpPr>
          <p:cNvPr id="12" name="文本框 11"/>
          <p:cNvSpPr txBox="1"/>
          <p:nvPr/>
        </p:nvSpPr>
        <p:spPr>
          <a:xfrm>
            <a:off x="1545908" y="3309843"/>
            <a:ext cx="2899410" cy="75251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  <a:defRPr/>
            </a:pPr>
            <a:r>
              <a:rPr lang="en-US" altLang="zh-CN" sz="3300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Yes, she will.</a:t>
            </a:r>
          </a:p>
        </p:txBody>
      </p:sp>
      <p:pic>
        <p:nvPicPr>
          <p:cNvPr id="3" name="图片 2" descr="u=2666921894,4211403770&amp;fm=26&amp;gp=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66811" y="1723501"/>
            <a:ext cx="4034314" cy="258546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/>
    </mc:Choice>
    <mc:Fallback xmlns="">
      <p:transition spd="slow" advClick="0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PA_圆角矩形 9"/>
          <p:cNvSpPr/>
          <p:nvPr>
            <p:custDataLst>
              <p:tags r:id="rId1"/>
            </p:custDataLst>
          </p:nvPr>
        </p:nvSpPr>
        <p:spPr>
          <a:xfrm>
            <a:off x="0" y="461859"/>
            <a:ext cx="365878" cy="337757"/>
          </a:xfrm>
          <a:prstGeom prst="roundRect">
            <a:avLst>
              <a:gd name="adj" fmla="val 0"/>
            </a:avLst>
          </a:prstGeom>
          <a:solidFill>
            <a:srgbClr val="36E0F5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/>
          </a:p>
        </p:txBody>
      </p:sp>
      <p:sp>
        <p:nvSpPr>
          <p:cNvPr id="2" name="文本框 1"/>
          <p:cNvSpPr txBox="1"/>
          <p:nvPr/>
        </p:nvSpPr>
        <p:spPr>
          <a:xfrm>
            <a:off x="425053" y="454151"/>
            <a:ext cx="139065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sz="2100" dirty="0">
                <a:solidFill>
                  <a:srgbClr val="262626"/>
                </a:solidFill>
                <a:latin typeface="冬青黑体简体中文 W3" panose="020B0300000000000000" pitchFamily="34" charset="-122"/>
                <a:ea typeface="冬青黑体简体中文 W3" panose="020B0300000000000000" pitchFamily="34" charset="-122"/>
              </a:rPr>
              <a:t>新课讲授</a:t>
            </a: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5760" y="1089994"/>
            <a:ext cx="4464844" cy="2963942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5596414" y="351044"/>
            <a:ext cx="34099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360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站酷快乐体" panose="02010600030101010101" charset="-128"/>
                <a:ea typeface="站酷快乐体" panose="02010600030101010101" charset="-128"/>
              </a:rPr>
              <a:t>蓝蓝的跳伞日记</a:t>
            </a: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4918234" y="1089994"/>
            <a:ext cx="3638074" cy="2366438"/>
          </a:xfrm>
          <a:prstGeom prst="rect">
            <a:avLst/>
          </a:prstGeom>
        </p:spPr>
      </p:pic>
      <p:grpSp>
        <p:nvGrpSpPr>
          <p:cNvPr id="9" name="组合 8"/>
          <p:cNvGrpSpPr/>
          <p:nvPr/>
        </p:nvGrpSpPr>
        <p:grpSpPr>
          <a:xfrm>
            <a:off x="5062539" y="3819906"/>
            <a:ext cx="3815239" cy="765525"/>
            <a:chOff x="10900" y="8282"/>
            <a:chExt cx="8011" cy="1786"/>
          </a:xfrm>
        </p:grpSpPr>
        <p:sp>
          <p:nvSpPr>
            <p:cNvPr id="8" name="圆角矩形标注 7"/>
            <p:cNvSpPr/>
            <p:nvPr/>
          </p:nvSpPr>
          <p:spPr>
            <a:xfrm>
              <a:off x="10900" y="8282"/>
              <a:ext cx="8011" cy="1786"/>
            </a:xfrm>
            <a:prstGeom prst="wedgeRoundRectCallout">
              <a:avLst>
                <a:gd name="adj1" fmla="val -35058"/>
                <a:gd name="adj2" fmla="val -94624"/>
                <a:gd name="adj3" fmla="val 16667"/>
              </a:avLst>
            </a:prstGeom>
            <a:ln>
              <a:noFill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/>
            </a:p>
          </p:txBody>
        </p:sp>
        <p:sp>
          <p:nvSpPr>
            <p:cNvPr id="7" name="文本框 6"/>
            <p:cNvSpPr txBox="1"/>
            <p:nvPr/>
          </p:nvSpPr>
          <p:spPr>
            <a:xfrm>
              <a:off x="11174" y="8618"/>
              <a:ext cx="7737" cy="129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3000">
                  <a:latin typeface="Times New Roman" panose="02020603050405020304" pitchFamily="18" charset="0"/>
                  <a:cs typeface="Times New Roman" panose="02020603050405020304" pitchFamily="18" charset="0"/>
                </a:rPr>
                <a:t>What else can he say?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/>
    </mc:Choice>
    <mc:Fallback xmlns="">
      <p:transition spd="slow" advClick="0" advTm="3000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PA_圆角矩形 9"/>
          <p:cNvSpPr/>
          <p:nvPr>
            <p:custDataLst>
              <p:tags r:id="rId1"/>
            </p:custDataLst>
          </p:nvPr>
        </p:nvSpPr>
        <p:spPr>
          <a:xfrm>
            <a:off x="0" y="461859"/>
            <a:ext cx="365878" cy="337757"/>
          </a:xfrm>
          <a:prstGeom prst="roundRect">
            <a:avLst>
              <a:gd name="adj" fmla="val 0"/>
            </a:avLst>
          </a:prstGeom>
          <a:solidFill>
            <a:srgbClr val="92D05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/>
          </a:p>
        </p:txBody>
      </p:sp>
      <p:sp>
        <p:nvSpPr>
          <p:cNvPr id="29" name="文本框 28"/>
          <p:cNvSpPr txBox="1"/>
          <p:nvPr/>
        </p:nvSpPr>
        <p:spPr>
          <a:xfrm>
            <a:off x="425053" y="454151"/>
            <a:ext cx="139065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100" dirty="0">
                <a:solidFill>
                  <a:srgbClr val="262626"/>
                </a:solidFill>
                <a:latin typeface="冬青黑体简体中文 W3" panose="020B0300000000000000" pitchFamily="34" charset="-122"/>
                <a:ea typeface="冬青黑体简体中文 W3" panose="020B0300000000000000" pitchFamily="34" charset="-122"/>
              </a:rPr>
              <a:t>课堂练习</a:t>
            </a:r>
            <a:endParaRPr lang="en-US" altLang="zh-CN" sz="2100" dirty="0">
              <a:solidFill>
                <a:srgbClr val="262626"/>
              </a:solidFill>
              <a:latin typeface="冬青黑体简体中文 W3" panose="020B0300000000000000" pitchFamily="34" charset="-122"/>
              <a:ea typeface="冬青黑体简体中文 W3" panose="020B0300000000000000" pitchFamily="34" charset="-122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869395" y="929687"/>
            <a:ext cx="3131344" cy="63248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lnSpc>
                <a:spcPct val="130000"/>
              </a:lnSpc>
              <a:defRPr/>
            </a:pPr>
            <a:r>
              <a:rPr lang="en-US" altLang="zh-CN" sz="2700" b="1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have a bad cold</a:t>
            </a:r>
            <a:endParaRPr lang="zh-CN" altLang="en-US" sz="2700" b="1" dirty="0">
              <a:solidFill>
                <a:schemeClr val="tx1">
                  <a:lumMod val="50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4433888" y="911686"/>
            <a:ext cx="4096226" cy="63248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30000"/>
              </a:lnSpc>
              <a:defRPr/>
            </a:pPr>
            <a:r>
              <a:rPr lang="en-US" altLang="zh-CN" sz="2700" b="1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have a </a:t>
            </a:r>
            <a:r>
              <a:rPr lang="en-US" sz="2700" b="1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stomachache</a:t>
            </a:r>
          </a:p>
        </p:txBody>
      </p:sp>
      <p:pic>
        <p:nvPicPr>
          <p:cNvPr id="3" name="图片 2" descr="19753.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996316" y="1478328"/>
            <a:ext cx="3004661" cy="2699909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1628776" y="4262675"/>
            <a:ext cx="2085975" cy="50783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</a:bodyPr>
          <a:lstStyle/>
          <a:p>
            <a:pPr algn="ctr"/>
            <a:r>
              <a:rPr lang="zh-CN" altLang="en-US" sz="2700" b="1">
                <a:solidFill>
                  <a:schemeClr val="accent1"/>
                </a:solidFill>
                <a:effectLst/>
                <a:latin typeface="华文中宋" panose="02010600040101010101" charset="-122"/>
                <a:ea typeface="华文中宋" panose="02010600040101010101" charset="-122"/>
              </a:rPr>
              <a:t>重感冒</a:t>
            </a:r>
          </a:p>
        </p:txBody>
      </p:sp>
      <p:sp>
        <p:nvSpPr>
          <p:cNvPr id="7" name="文本框 6"/>
          <p:cNvSpPr txBox="1"/>
          <p:nvPr/>
        </p:nvSpPr>
        <p:spPr>
          <a:xfrm>
            <a:off x="5438776" y="4262675"/>
            <a:ext cx="2085975" cy="50783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</a:bodyPr>
          <a:lstStyle/>
          <a:p>
            <a:pPr algn="ctr"/>
            <a:r>
              <a:rPr lang="zh-CN" altLang="en-US" sz="2700" b="1">
                <a:solidFill>
                  <a:schemeClr val="accent1"/>
                </a:solidFill>
                <a:effectLst/>
                <a:latin typeface="华文中宋" panose="02010600040101010101" charset="-122"/>
                <a:ea typeface="华文中宋" panose="02010600040101010101" charset="-122"/>
              </a:rPr>
              <a:t>胃疼</a:t>
            </a:r>
          </a:p>
        </p:txBody>
      </p:sp>
      <p:pic>
        <p:nvPicPr>
          <p:cNvPr id="8" name="图片 7" descr="u=946900392,2809996969&amp;fm=26&amp;gp=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17796" y="1459468"/>
            <a:ext cx="2306955" cy="271876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PA_圆角矩形 9"/>
          <p:cNvSpPr/>
          <p:nvPr>
            <p:custDataLst>
              <p:tags r:id="rId1"/>
            </p:custDataLst>
          </p:nvPr>
        </p:nvSpPr>
        <p:spPr>
          <a:xfrm>
            <a:off x="0" y="461859"/>
            <a:ext cx="365878" cy="337757"/>
          </a:xfrm>
          <a:prstGeom prst="roundRect">
            <a:avLst>
              <a:gd name="adj" fmla="val 0"/>
            </a:avLst>
          </a:prstGeom>
          <a:solidFill>
            <a:srgbClr val="92D05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/>
          </a:p>
        </p:txBody>
      </p:sp>
      <p:sp>
        <p:nvSpPr>
          <p:cNvPr id="29" name="文本框 28"/>
          <p:cNvSpPr txBox="1"/>
          <p:nvPr/>
        </p:nvSpPr>
        <p:spPr>
          <a:xfrm>
            <a:off x="425053" y="454151"/>
            <a:ext cx="139065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100" dirty="0">
                <a:solidFill>
                  <a:srgbClr val="262626"/>
                </a:solidFill>
                <a:latin typeface="冬青黑体简体中文 W3" panose="020B0300000000000000" pitchFamily="34" charset="-122"/>
                <a:ea typeface="冬青黑体简体中文 W3" panose="020B0300000000000000" pitchFamily="34" charset="-122"/>
              </a:rPr>
              <a:t>课堂练习</a:t>
            </a:r>
            <a:endParaRPr lang="en-US" altLang="zh-CN" sz="2100" dirty="0">
              <a:solidFill>
                <a:srgbClr val="262626"/>
              </a:solidFill>
              <a:latin typeface="冬青黑体简体中文 W3" panose="020B0300000000000000" pitchFamily="34" charset="-122"/>
              <a:ea typeface="冬青黑体简体中文 W3" panose="020B0300000000000000" pitchFamily="34" charset="-122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1109662" y="1020128"/>
            <a:ext cx="2403872" cy="63248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lnSpc>
                <a:spcPct val="130000"/>
              </a:lnSpc>
              <a:defRPr/>
            </a:pPr>
            <a:r>
              <a:rPr lang="en-US" altLang="zh-CN" sz="2700" b="1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have a fever</a:t>
            </a:r>
            <a:endParaRPr lang="zh-CN" altLang="en-US" sz="2700" b="1" dirty="0">
              <a:solidFill>
                <a:schemeClr val="tx1">
                  <a:lumMod val="50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4972050" y="1019913"/>
            <a:ext cx="3131344" cy="63248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lnSpc>
                <a:spcPct val="130000"/>
              </a:lnSpc>
              <a:defRPr/>
            </a:pPr>
            <a:r>
              <a:rPr lang="en-US" altLang="zh-CN" sz="2700" b="1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have a toothache</a:t>
            </a:r>
          </a:p>
        </p:txBody>
      </p:sp>
      <p:pic>
        <p:nvPicPr>
          <p:cNvPr id="2" name="图片 1" descr="63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4872039" y="1611630"/>
            <a:ext cx="3522821" cy="2198847"/>
          </a:xfrm>
          <a:prstGeom prst="rect">
            <a:avLst/>
          </a:prstGeom>
        </p:spPr>
      </p:pic>
      <p:pic>
        <p:nvPicPr>
          <p:cNvPr id="3" name="图片 2" descr="u=553686023,2773535125&amp;fm=15&amp;gp=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26281" y="1776650"/>
            <a:ext cx="3798570" cy="1868377"/>
          </a:xfrm>
          <a:prstGeom prst="rect">
            <a:avLst/>
          </a:prstGeom>
        </p:spPr>
      </p:pic>
      <p:sp>
        <p:nvSpPr>
          <p:cNvPr id="4" name="文本框 3"/>
          <p:cNvSpPr txBox="1"/>
          <p:nvPr/>
        </p:nvSpPr>
        <p:spPr>
          <a:xfrm>
            <a:off x="1582580" y="3966925"/>
            <a:ext cx="2085975" cy="50783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</a:bodyPr>
          <a:lstStyle/>
          <a:p>
            <a:pPr algn="ctr"/>
            <a:r>
              <a:rPr lang="zh-CN" altLang="en-US" sz="2700" b="1">
                <a:solidFill>
                  <a:schemeClr val="accent1"/>
                </a:solidFill>
                <a:effectLst/>
                <a:latin typeface="华文中宋" panose="02010600040101010101" charset="-122"/>
                <a:ea typeface="华文中宋" panose="02010600040101010101" charset="-122"/>
              </a:rPr>
              <a:t>发烧</a:t>
            </a:r>
          </a:p>
        </p:txBody>
      </p:sp>
      <p:sp>
        <p:nvSpPr>
          <p:cNvPr id="7" name="文本框 6"/>
          <p:cNvSpPr txBox="1"/>
          <p:nvPr/>
        </p:nvSpPr>
        <p:spPr>
          <a:xfrm>
            <a:off x="5678330" y="3966925"/>
            <a:ext cx="2085975" cy="50783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</a:bodyPr>
          <a:lstStyle/>
          <a:p>
            <a:pPr algn="ctr"/>
            <a:r>
              <a:rPr lang="zh-CN" altLang="en-US" sz="2700" b="1">
                <a:solidFill>
                  <a:schemeClr val="accent1"/>
                </a:solidFill>
                <a:effectLst/>
                <a:latin typeface="华文中宋" panose="02010600040101010101" charset="-122"/>
                <a:ea typeface="华文中宋" panose="02010600040101010101" charset="-122"/>
              </a:rPr>
              <a:t>牙疼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PA_圆角矩形 9"/>
          <p:cNvSpPr/>
          <p:nvPr>
            <p:custDataLst>
              <p:tags r:id="rId1"/>
            </p:custDataLst>
          </p:nvPr>
        </p:nvSpPr>
        <p:spPr>
          <a:xfrm>
            <a:off x="0" y="461859"/>
            <a:ext cx="365878" cy="337757"/>
          </a:xfrm>
          <a:prstGeom prst="roundRect">
            <a:avLst>
              <a:gd name="adj" fmla="val 0"/>
            </a:avLst>
          </a:prstGeom>
          <a:solidFill>
            <a:srgbClr val="92D05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/>
          </a:p>
        </p:txBody>
      </p:sp>
      <p:sp>
        <p:nvSpPr>
          <p:cNvPr id="29" name="文本框 28"/>
          <p:cNvSpPr txBox="1"/>
          <p:nvPr/>
        </p:nvSpPr>
        <p:spPr>
          <a:xfrm>
            <a:off x="425053" y="454151"/>
            <a:ext cx="139065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100" dirty="0">
                <a:solidFill>
                  <a:srgbClr val="262626"/>
                </a:solidFill>
                <a:latin typeface="冬青黑体简体中文 W3" panose="020B0300000000000000" pitchFamily="34" charset="-122"/>
                <a:ea typeface="冬青黑体简体中文 W3" panose="020B0300000000000000" pitchFamily="34" charset="-122"/>
              </a:rPr>
              <a:t>课堂练习</a:t>
            </a:r>
            <a:endParaRPr lang="en-US" altLang="zh-CN" sz="2100" dirty="0">
              <a:solidFill>
                <a:srgbClr val="262626"/>
              </a:solidFill>
              <a:latin typeface="冬青黑体简体中文 W3" panose="020B0300000000000000" pitchFamily="34" charset="-122"/>
              <a:ea typeface="冬青黑体简体中文 W3" panose="020B0300000000000000" pitchFamily="34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1128714" y="919401"/>
            <a:ext cx="68865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charset="0"/>
              <a:buChar char="Ø"/>
            </a:pPr>
            <a:r>
              <a:rPr lang="zh-CN" altLang="en-US" sz="2400" dirty="0">
                <a:latin typeface="仿宋" panose="02010609060101010101" pitchFamily="49" charset="-122"/>
                <a:ea typeface="仿宋" panose="02010609060101010101" pitchFamily="49" charset="-122"/>
              </a:rPr>
              <a:t>请同学们小组合作，模拟蓝蓝和教练的对话吧！</a:t>
            </a: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38412" y="1399033"/>
            <a:ext cx="2680335" cy="1835801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5760" y="2707196"/>
            <a:ext cx="2787968" cy="2089119"/>
          </a:xfrm>
          <a:prstGeom prst="rect">
            <a:avLst/>
          </a:prstGeom>
        </p:spPr>
      </p:pic>
      <p:grpSp>
        <p:nvGrpSpPr>
          <p:cNvPr id="9" name="组合 8"/>
          <p:cNvGrpSpPr/>
          <p:nvPr/>
        </p:nvGrpSpPr>
        <p:grpSpPr>
          <a:xfrm>
            <a:off x="1715453" y="1579483"/>
            <a:ext cx="4408646" cy="861537"/>
            <a:chOff x="3602" y="3085"/>
            <a:chExt cx="9257" cy="2010"/>
          </a:xfrm>
        </p:grpSpPr>
        <p:sp>
          <p:nvSpPr>
            <p:cNvPr id="5" name="圆角矩形标注 4"/>
            <p:cNvSpPr/>
            <p:nvPr/>
          </p:nvSpPr>
          <p:spPr>
            <a:xfrm>
              <a:off x="3602" y="3085"/>
              <a:ext cx="9257" cy="2010"/>
            </a:xfrm>
            <a:prstGeom prst="wedgeRoundRectCallout">
              <a:avLst>
                <a:gd name="adj1" fmla="val 54677"/>
                <a:gd name="adj2" fmla="val 81890"/>
                <a:gd name="adj3" fmla="val 16667"/>
              </a:avLst>
            </a:prstGeom>
            <a:ln>
              <a:noFill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/>
            </a:p>
          </p:txBody>
        </p:sp>
        <p:sp>
          <p:nvSpPr>
            <p:cNvPr id="7" name="文本框 6"/>
            <p:cNvSpPr txBox="1"/>
            <p:nvPr/>
          </p:nvSpPr>
          <p:spPr>
            <a:xfrm>
              <a:off x="3956" y="3534"/>
              <a:ext cx="8550" cy="129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3000" dirty="0">
                  <a:solidFill>
                    <a:schemeClr val="bg1"/>
                  </a:solidFill>
                  <a:latin typeface="Tahoma" panose="020B0604030504040204" charset="0"/>
                  <a:cs typeface="Tahoma" panose="020B0604030504040204" charset="0"/>
                </a:rPr>
                <a:t>What</a:t>
              </a:r>
              <a:r>
                <a:rPr lang="en-US" altLang="zh-CN" sz="3000" dirty="0">
                  <a:solidFill>
                    <a:schemeClr val="bg1"/>
                  </a:solidFill>
                  <a:latin typeface="Tahoma" panose="020B0604030504040204" charset="0"/>
                  <a:cs typeface="Tahoma" panose="020B0604030504040204" charset="0"/>
                </a:rPr>
                <a:t>'</a:t>
              </a:r>
              <a:r>
                <a:rPr lang="zh-CN" altLang="en-US" sz="3000" dirty="0">
                  <a:solidFill>
                    <a:schemeClr val="bg1"/>
                  </a:solidFill>
                  <a:latin typeface="Tahoma" panose="020B0604030504040204" charset="0"/>
                  <a:cs typeface="Tahoma" panose="020B0604030504040204" charset="0"/>
                </a:rPr>
                <a:t>s wrong with you?</a:t>
              </a:r>
            </a:p>
          </p:txBody>
        </p:sp>
      </p:grpSp>
      <p:grpSp>
        <p:nvGrpSpPr>
          <p:cNvPr id="10" name="组合 9"/>
          <p:cNvGrpSpPr/>
          <p:nvPr/>
        </p:nvGrpSpPr>
        <p:grpSpPr>
          <a:xfrm>
            <a:off x="3606641" y="3320987"/>
            <a:ext cx="4408646" cy="861537"/>
            <a:chOff x="7573" y="7148"/>
            <a:chExt cx="9257" cy="2010"/>
          </a:xfrm>
        </p:grpSpPr>
        <p:sp>
          <p:nvSpPr>
            <p:cNvPr id="6" name="圆角矩形标注 5"/>
            <p:cNvSpPr/>
            <p:nvPr/>
          </p:nvSpPr>
          <p:spPr>
            <a:xfrm flipH="1">
              <a:off x="7573" y="7148"/>
              <a:ext cx="9257" cy="2010"/>
            </a:xfrm>
            <a:prstGeom prst="wedgeRoundRectCallout">
              <a:avLst>
                <a:gd name="adj1" fmla="val 54677"/>
                <a:gd name="adj2" fmla="val 81890"/>
                <a:gd name="adj3" fmla="val 16667"/>
              </a:avLst>
            </a:prstGeom>
            <a:ln>
              <a:noFill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/>
            </a:p>
          </p:txBody>
        </p:sp>
        <p:sp>
          <p:nvSpPr>
            <p:cNvPr id="8" name="文本框 7"/>
            <p:cNvSpPr txBox="1"/>
            <p:nvPr/>
          </p:nvSpPr>
          <p:spPr>
            <a:xfrm>
              <a:off x="7926" y="7597"/>
              <a:ext cx="8550" cy="129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3000" dirty="0">
                  <a:solidFill>
                    <a:schemeClr val="bg1"/>
                  </a:solidFill>
                  <a:latin typeface="Tahoma" panose="020B0604030504040204" charset="0"/>
                  <a:cs typeface="Tahoma" panose="020B0604030504040204" charset="0"/>
                </a:rPr>
                <a:t>l have a </a:t>
              </a:r>
              <a:r>
                <a:rPr lang="en-US" altLang="zh-CN" sz="3000" dirty="0" err="1">
                  <a:solidFill>
                    <a:schemeClr val="bg1"/>
                  </a:solidFill>
                  <a:latin typeface="Tahoma" panose="020B0604030504040204" charset="0"/>
                  <a:cs typeface="Tahoma" panose="020B0604030504040204" charset="0"/>
                </a:rPr>
                <a:t>stomache</a:t>
              </a:r>
              <a:r>
                <a:rPr lang="en-US" altLang="zh-CN" sz="3000" dirty="0">
                  <a:solidFill>
                    <a:schemeClr val="bg1"/>
                  </a:solidFill>
                  <a:latin typeface="Tahoma" panose="020B0604030504040204" charset="0"/>
                  <a:cs typeface="Tahoma" panose="020B0604030504040204" charset="0"/>
                </a:rPr>
                <a:t>.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PA_圆角矩形 9"/>
          <p:cNvSpPr/>
          <p:nvPr>
            <p:custDataLst>
              <p:tags r:id="rId1"/>
            </p:custDataLst>
          </p:nvPr>
        </p:nvSpPr>
        <p:spPr>
          <a:xfrm>
            <a:off x="0" y="461859"/>
            <a:ext cx="365878" cy="337757"/>
          </a:xfrm>
          <a:prstGeom prst="roundRect">
            <a:avLst>
              <a:gd name="adj" fmla="val 0"/>
            </a:avLst>
          </a:prstGeom>
          <a:solidFill>
            <a:srgbClr val="92D05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/>
          </a:p>
        </p:txBody>
      </p:sp>
      <p:sp>
        <p:nvSpPr>
          <p:cNvPr id="29" name="文本框 28"/>
          <p:cNvSpPr txBox="1"/>
          <p:nvPr/>
        </p:nvSpPr>
        <p:spPr>
          <a:xfrm>
            <a:off x="425053" y="454151"/>
            <a:ext cx="139065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100" dirty="0">
                <a:solidFill>
                  <a:srgbClr val="262626"/>
                </a:solidFill>
                <a:latin typeface="冬青黑体简体中文 W3" panose="020B0300000000000000" pitchFamily="34" charset="-122"/>
                <a:ea typeface="冬青黑体简体中文 W3" panose="020B0300000000000000" pitchFamily="34" charset="-122"/>
              </a:rPr>
              <a:t>课堂练习</a:t>
            </a:r>
            <a:endParaRPr lang="en-US" altLang="zh-CN" sz="2100" dirty="0">
              <a:solidFill>
                <a:srgbClr val="262626"/>
              </a:solidFill>
              <a:latin typeface="冬青黑体简体中文 W3" panose="020B0300000000000000" pitchFamily="34" charset="-122"/>
              <a:ea typeface="冬青黑体简体中文 W3" panose="020B0300000000000000" pitchFamily="34" charset="-122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95550" y="1090423"/>
            <a:ext cx="2680335" cy="1835801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2898" y="2398586"/>
            <a:ext cx="2787968" cy="2089119"/>
          </a:xfrm>
          <a:prstGeom prst="rect">
            <a:avLst/>
          </a:prstGeom>
        </p:spPr>
      </p:pic>
      <p:grpSp>
        <p:nvGrpSpPr>
          <p:cNvPr id="2" name="组合 1"/>
          <p:cNvGrpSpPr/>
          <p:nvPr/>
        </p:nvGrpSpPr>
        <p:grpSpPr>
          <a:xfrm>
            <a:off x="1672590" y="1270873"/>
            <a:ext cx="4408646" cy="861537"/>
            <a:chOff x="3512" y="2365"/>
            <a:chExt cx="9257" cy="2010"/>
          </a:xfrm>
        </p:grpSpPr>
        <p:sp>
          <p:nvSpPr>
            <p:cNvPr id="5" name="圆角矩形标注 4"/>
            <p:cNvSpPr/>
            <p:nvPr/>
          </p:nvSpPr>
          <p:spPr>
            <a:xfrm>
              <a:off x="3512" y="2365"/>
              <a:ext cx="9257" cy="2010"/>
            </a:xfrm>
            <a:prstGeom prst="wedgeRoundRectCallout">
              <a:avLst>
                <a:gd name="adj1" fmla="val 54677"/>
                <a:gd name="adj2" fmla="val 81890"/>
                <a:gd name="adj3" fmla="val 16667"/>
              </a:avLst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/>
            </a:p>
          </p:txBody>
        </p:sp>
        <p:sp>
          <p:nvSpPr>
            <p:cNvPr id="7" name="文本框 6"/>
            <p:cNvSpPr txBox="1"/>
            <p:nvPr/>
          </p:nvSpPr>
          <p:spPr>
            <a:xfrm>
              <a:off x="3866" y="2814"/>
              <a:ext cx="8550" cy="129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3000" dirty="0">
                  <a:solidFill>
                    <a:schemeClr val="bg1"/>
                  </a:solidFill>
                  <a:latin typeface="Tahoma" panose="020B0604030504040204" charset="0"/>
                  <a:cs typeface="Tahoma" panose="020B0604030504040204" charset="0"/>
                </a:rPr>
                <a:t>What</a:t>
              </a:r>
              <a:r>
                <a:rPr lang="en-US" altLang="zh-CN" sz="3000" dirty="0">
                  <a:solidFill>
                    <a:schemeClr val="bg1"/>
                  </a:solidFill>
                  <a:latin typeface="Tahoma" panose="020B0604030504040204" charset="0"/>
                  <a:cs typeface="Tahoma" panose="020B0604030504040204" charset="0"/>
                </a:rPr>
                <a:t>'</a:t>
              </a:r>
              <a:r>
                <a:rPr lang="zh-CN" altLang="en-US" sz="3000" dirty="0">
                  <a:solidFill>
                    <a:schemeClr val="bg1"/>
                  </a:solidFill>
                  <a:latin typeface="Tahoma" panose="020B0604030504040204" charset="0"/>
                  <a:cs typeface="Tahoma" panose="020B0604030504040204" charset="0"/>
                </a:rPr>
                <a:t>s wrong with you?</a:t>
              </a:r>
            </a:p>
          </p:txBody>
        </p:sp>
      </p:grpSp>
      <p:grpSp>
        <p:nvGrpSpPr>
          <p:cNvPr id="9" name="组合 8"/>
          <p:cNvGrpSpPr/>
          <p:nvPr/>
        </p:nvGrpSpPr>
        <p:grpSpPr>
          <a:xfrm>
            <a:off x="3563779" y="3012377"/>
            <a:ext cx="4408646" cy="861537"/>
            <a:chOff x="7483" y="6428"/>
            <a:chExt cx="9257" cy="2010"/>
          </a:xfrm>
        </p:grpSpPr>
        <p:sp>
          <p:nvSpPr>
            <p:cNvPr id="6" name="圆角矩形标注 5"/>
            <p:cNvSpPr/>
            <p:nvPr/>
          </p:nvSpPr>
          <p:spPr>
            <a:xfrm flipH="1">
              <a:off x="7483" y="6428"/>
              <a:ext cx="9257" cy="2010"/>
            </a:xfrm>
            <a:prstGeom prst="wedgeRoundRectCallout">
              <a:avLst>
                <a:gd name="adj1" fmla="val 54677"/>
                <a:gd name="adj2" fmla="val 81890"/>
                <a:gd name="adj3" fmla="val 16667"/>
              </a:avLst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/>
            </a:p>
          </p:txBody>
        </p:sp>
        <p:sp>
          <p:nvSpPr>
            <p:cNvPr id="8" name="文本框 7"/>
            <p:cNvSpPr txBox="1"/>
            <p:nvPr/>
          </p:nvSpPr>
          <p:spPr>
            <a:xfrm>
              <a:off x="7836" y="6877"/>
              <a:ext cx="8550" cy="129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3000" dirty="0">
                  <a:solidFill>
                    <a:schemeClr val="bg1"/>
                  </a:solidFill>
                  <a:latin typeface="Tahoma" panose="020B0604030504040204" charset="0"/>
                  <a:cs typeface="Tahoma" panose="020B0604030504040204" charset="0"/>
                </a:rPr>
                <a:t>l have a fever.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A_圆角矩形 9"/>
          <p:cNvSpPr/>
          <p:nvPr>
            <p:custDataLst>
              <p:tags r:id="rId1"/>
            </p:custDataLst>
          </p:nvPr>
        </p:nvSpPr>
        <p:spPr>
          <a:xfrm>
            <a:off x="0" y="461859"/>
            <a:ext cx="365878" cy="337757"/>
          </a:xfrm>
          <a:prstGeom prst="roundRect">
            <a:avLst>
              <a:gd name="adj" fmla="val 0"/>
            </a:avLst>
          </a:prstGeom>
          <a:solidFill>
            <a:srgbClr val="2AAE3F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/>
          </a:p>
        </p:txBody>
      </p:sp>
      <p:sp>
        <p:nvSpPr>
          <p:cNvPr id="19" name="文本框 18"/>
          <p:cNvSpPr txBox="1"/>
          <p:nvPr/>
        </p:nvSpPr>
        <p:spPr>
          <a:xfrm>
            <a:off x="425053" y="454151"/>
            <a:ext cx="139065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100" dirty="0">
                <a:solidFill>
                  <a:srgbClr val="262626"/>
                </a:solidFill>
                <a:latin typeface="冬青黑体简体中文 W3" panose="020B0300000000000000" pitchFamily="34" charset="-122"/>
                <a:ea typeface="冬青黑体简体中文 W3" panose="020B0300000000000000" pitchFamily="34" charset="-122"/>
              </a:rPr>
              <a:t>知识小结</a:t>
            </a:r>
            <a:endParaRPr lang="en-US" altLang="zh-CN" sz="2100" dirty="0">
              <a:solidFill>
                <a:srgbClr val="262626"/>
              </a:solidFill>
              <a:latin typeface="冬青黑体简体中文 W3" panose="020B0300000000000000" pitchFamily="34" charset="-122"/>
              <a:ea typeface="冬青黑体简体中文 W3" panose="020B0300000000000000" pitchFamily="34" charset="-122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267653" y="970836"/>
            <a:ext cx="4271486" cy="3748325"/>
          </a:xfrm>
          <a:prstGeom prst="rect">
            <a:avLst/>
          </a:prstGeom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/>
          </a:p>
        </p:txBody>
      </p:sp>
      <p:sp>
        <p:nvSpPr>
          <p:cNvPr id="5" name="矩形 4"/>
          <p:cNvSpPr/>
          <p:nvPr/>
        </p:nvSpPr>
        <p:spPr>
          <a:xfrm>
            <a:off x="4763454" y="970836"/>
            <a:ext cx="4157663" cy="2462450"/>
          </a:xfrm>
          <a:prstGeom prst="rect">
            <a:avLst/>
          </a:prstGeom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/>
          </a:p>
        </p:txBody>
      </p:sp>
      <p:sp>
        <p:nvSpPr>
          <p:cNvPr id="2" name="文本框 1"/>
          <p:cNvSpPr txBox="1"/>
          <p:nvPr/>
        </p:nvSpPr>
        <p:spPr>
          <a:xfrm>
            <a:off x="1638776" y="970836"/>
            <a:ext cx="1528763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300">
                <a:latin typeface="华文琥珀" panose="02010800040101010101" charset="-122"/>
                <a:ea typeface="华文琥珀" panose="02010800040101010101" charset="-122"/>
              </a:rPr>
              <a:t>单词篇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6077904" y="970836"/>
            <a:ext cx="1528763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300" dirty="0">
                <a:latin typeface="华文琥珀" panose="02010800040101010101" charset="-122"/>
                <a:ea typeface="华文琥珀" panose="02010800040101010101" charset="-122"/>
              </a:rPr>
              <a:t>句型篇</a:t>
            </a:r>
          </a:p>
        </p:txBody>
      </p:sp>
      <p:sp>
        <p:nvSpPr>
          <p:cNvPr id="6" name="文本框 5"/>
          <p:cNvSpPr txBox="1"/>
          <p:nvPr/>
        </p:nvSpPr>
        <p:spPr>
          <a:xfrm>
            <a:off x="424816" y="1489472"/>
            <a:ext cx="3971925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ill                      </a:t>
            </a:r>
            <a:r>
              <a:rPr lang="zh-CN" altLang="en-US" sz="3000" dirty="0">
                <a:latin typeface="仿宋" panose="02010609060101010101" pitchFamily="49" charset="-122"/>
                <a:ea typeface="仿宋" panose="02010609060101010101" pitchFamily="49" charset="-122"/>
                <a:cs typeface="Times New Roman" panose="02020603050405020304" pitchFamily="18" charset="0"/>
              </a:rPr>
              <a:t>生病</a:t>
            </a:r>
            <a:endParaRPr lang="zh-CN" altLang="en-US" sz="3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</a:pPr>
            <a:r>
              <a:rPr lang="en-US" altLang="zh-CN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dear                 </a:t>
            </a:r>
            <a:r>
              <a:rPr lang="zh-CN" altLang="en-US" sz="3000" dirty="0">
                <a:latin typeface="仿宋" panose="02010609060101010101" pitchFamily="49" charset="-122"/>
                <a:ea typeface="仿宋" panose="02010609060101010101" pitchFamily="49" charset="-122"/>
                <a:cs typeface="Times New Roman" panose="02020603050405020304" pitchFamily="18" charset="0"/>
              </a:rPr>
              <a:t>亲爱的</a:t>
            </a:r>
          </a:p>
          <a:p>
            <a:pPr algn="l">
              <a:lnSpc>
                <a:spcPct val="120000"/>
              </a:lnSpc>
              <a:buClrTx/>
              <a:buSzTx/>
              <a:buFontTx/>
            </a:pPr>
            <a:r>
              <a:rPr lang="en-US" altLang="zh-CN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headache          </a:t>
            </a:r>
            <a:r>
              <a:rPr lang="zh-CN" altLang="en-US" sz="3000" dirty="0">
                <a:latin typeface="仿宋" panose="02010609060101010101" pitchFamily="49" charset="-122"/>
                <a:ea typeface="仿宋" panose="02010609060101010101" pitchFamily="49" charset="-122"/>
                <a:cs typeface="Times New Roman" panose="02020603050405020304" pitchFamily="18" charset="0"/>
              </a:rPr>
              <a:t>头疼</a:t>
            </a:r>
          </a:p>
          <a:p>
            <a:pPr>
              <a:lnSpc>
                <a:spcPct val="120000"/>
              </a:lnSpc>
            </a:pPr>
            <a:r>
              <a:rPr lang="en-US" altLang="zh-CN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bad cold          </a:t>
            </a:r>
            <a:r>
              <a:rPr lang="zh-CN" altLang="en-US" sz="3000" dirty="0">
                <a:latin typeface="仿宋" panose="02010609060101010101" pitchFamily="49" charset="-122"/>
                <a:ea typeface="仿宋" panose="02010609060101010101" pitchFamily="49" charset="-122"/>
                <a:cs typeface="Times New Roman" panose="02020603050405020304" pitchFamily="18" charset="0"/>
              </a:rPr>
              <a:t>重感冒</a:t>
            </a:r>
            <a:endParaRPr lang="zh-CN" altLang="en-US" sz="3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</a:pPr>
            <a:r>
              <a:rPr lang="en-US" altLang="zh-CN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afraid                </a:t>
            </a:r>
            <a:r>
              <a:rPr lang="zh-CN" altLang="en-US" sz="3000" dirty="0">
                <a:latin typeface="仿宋" panose="02010609060101010101" pitchFamily="49" charset="-122"/>
                <a:ea typeface="仿宋" panose="02010609060101010101" pitchFamily="49" charset="-122"/>
                <a:cs typeface="Times New Roman" panose="02020603050405020304" pitchFamily="18" charset="0"/>
              </a:rPr>
              <a:t>担心</a:t>
            </a:r>
            <a:endParaRPr lang="zh-CN" altLang="en-US" sz="3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</a:pPr>
            <a:r>
              <a:rPr lang="en-US" altLang="zh-CN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worry                </a:t>
            </a:r>
            <a:r>
              <a:rPr lang="zh-CN" altLang="en-US" sz="3000" dirty="0">
                <a:latin typeface="仿宋" panose="02010609060101010101" pitchFamily="49" charset="-122"/>
                <a:ea typeface="仿宋" panose="02010609060101010101" pitchFamily="49" charset="-122"/>
                <a:cs typeface="Times New Roman" panose="02020603050405020304" pitchFamily="18" charset="0"/>
              </a:rPr>
              <a:t>发愁</a:t>
            </a:r>
          </a:p>
        </p:txBody>
      </p:sp>
      <p:sp>
        <p:nvSpPr>
          <p:cNvPr id="11" name="矩形 10"/>
          <p:cNvSpPr>
            <a:spLocks noChangeArrowheads="1"/>
          </p:cNvSpPr>
          <p:nvPr/>
        </p:nvSpPr>
        <p:spPr bwMode="auto">
          <a:xfrm>
            <a:off x="4806315" y="1994821"/>
            <a:ext cx="3410549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>
              <a:lnSpc>
                <a:spcPct val="200000"/>
              </a:lnSpc>
            </a:pPr>
            <a:r>
              <a:rPr kumimoji="0" lang="en-US" altLang="zh-CN" sz="2400" b="1" dirty="0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What’s wrong with you?</a:t>
            </a:r>
          </a:p>
          <a:p>
            <a:pPr>
              <a:lnSpc>
                <a:spcPct val="200000"/>
              </a:lnSpc>
            </a:pPr>
            <a:r>
              <a:rPr kumimoji="0" lang="en-US" altLang="zh-CN" sz="2400" b="1" dirty="0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I have ......</a:t>
            </a:r>
          </a:p>
        </p:txBody>
      </p:sp>
      <p:sp>
        <p:nvSpPr>
          <p:cNvPr id="10" name="矩形 9"/>
          <p:cNvSpPr>
            <a:spLocks noChangeArrowheads="1"/>
          </p:cNvSpPr>
          <p:nvPr/>
        </p:nvSpPr>
        <p:spPr bwMode="auto">
          <a:xfrm>
            <a:off x="4806315" y="1600915"/>
            <a:ext cx="364283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kumimoji="0" lang="zh-CN" altLang="en-US" sz="2400" b="1" dirty="0">
                <a:solidFill>
                  <a:schemeClr val="tx1"/>
                </a:solidFill>
                <a:latin typeface="仿宋" panose="02010609060101010101" pitchFamily="49" charset="-122"/>
                <a:ea typeface="仿宋" panose="02010609060101010101" pitchFamily="49" charset="-122"/>
              </a:rPr>
              <a:t>如何询问和回答病情：</a:t>
            </a:r>
          </a:p>
        </p:txBody>
      </p:sp>
      <p:pic>
        <p:nvPicPr>
          <p:cNvPr id="8" name="图片 7" descr="u=866812136,3590225075&amp;fm=26&amp;gp=0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4762977" y="3510440"/>
            <a:ext cx="4158139" cy="1273445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矩形 16"/>
          <p:cNvSpPr/>
          <p:nvPr/>
        </p:nvSpPr>
        <p:spPr>
          <a:xfrm>
            <a:off x="3928764" y="1094047"/>
            <a:ext cx="1286472" cy="6924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30000"/>
              </a:lnSpc>
            </a:pPr>
            <a:r>
              <a:rPr lang="zh-CN" altLang="en-US" sz="3000" b="1" dirty="0">
                <a:solidFill>
                  <a:srgbClr val="29AAF8"/>
                </a:solidFill>
                <a:latin typeface="冬青黑体简体中文 W3" panose="020B0300000000000000" pitchFamily="34" charset="-122"/>
                <a:ea typeface="冬青黑体简体中文 W3" panose="020B0300000000000000" pitchFamily="34" charset="-122"/>
              </a:rPr>
              <a:t>目录</a:t>
            </a:r>
            <a:endParaRPr lang="en-US" altLang="zh-CN" sz="3000" b="1" dirty="0">
              <a:solidFill>
                <a:srgbClr val="29AAF8"/>
              </a:solidFill>
              <a:latin typeface="冬青黑体简体中文 W3" panose="020B0300000000000000" pitchFamily="34" charset="-122"/>
              <a:ea typeface="冬青黑体简体中文 W3" panose="020B0300000000000000" pitchFamily="34" charset="-122"/>
            </a:endParaRPr>
          </a:p>
        </p:txBody>
      </p:sp>
      <p:sp>
        <p:nvSpPr>
          <p:cNvPr id="46" name="矩形 45"/>
          <p:cNvSpPr/>
          <p:nvPr/>
        </p:nvSpPr>
        <p:spPr>
          <a:xfrm>
            <a:off x="3466035" y="1469392"/>
            <a:ext cx="2211932" cy="5724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30000"/>
              </a:lnSpc>
            </a:pPr>
            <a:r>
              <a:rPr lang="en-US" altLang="zh-CN" sz="2400" dirty="0">
                <a:solidFill>
                  <a:srgbClr val="29AAF8"/>
                </a:solidFill>
                <a:latin typeface="Century Gothic" panose="020B0502020202020204" pitchFamily="34" charset="0"/>
                <a:ea typeface="冬青黑体简体中文 W3" panose="020B0300000000000000" pitchFamily="34" charset="-122"/>
              </a:rPr>
              <a:t>CONTENTS</a:t>
            </a:r>
          </a:p>
        </p:txBody>
      </p:sp>
      <p:graphicFrame>
        <p:nvGraphicFramePr>
          <p:cNvPr id="3" name="图示 2"/>
          <p:cNvGraphicFramePr/>
          <p:nvPr/>
        </p:nvGraphicFramePr>
        <p:xfrm>
          <a:off x="1524000" y="2161163"/>
          <a:ext cx="6096000" cy="13420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decel="100000" fill="hold" grpId="0" nodeType="withEffect">
                                  <p:stCondLst>
                                    <p:cond delay="1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decel="100000" fill="hold" grpId="0" nodeType="withEffect">
                                  <p:stCondLst>
                                    <p:cond delay="1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4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PA_圆角矩形 9"/>
          <p:cNvSpPr/>
          <p:nvPr>
            <p:custDataLst>
              <p:tags r:id="rId1"/>
            </p:custDataLst>
          </p:nvPr>
        </p:nvSpPr>
        <p:spPr>
          <a:xfrm>
            <a:off x="0" y="461859"/>
            <a:ext cx="365878" cy="337757"/>
          </a:xfrm>
          <a:prstGeom prst="roundRect">
            <a:avLst>
              <a:gd name="adj" fmla="val 0"/>
            </a:avLst>
          </a:prstGeom>
          <a:solidFill>
            <a:schemeClr val="accent5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/>
          </a:p>
        </p:txBody>
      </p:sp>
      <p:sp>
        <p:nvSpPr>
          <p:cNvPr id="29" name="文本框 28"/>
          <p:cNvSpPr txBox="1"/>
          <p:nvPr/>
        </p:nvSpPr>
        <p:spPr>
          <a:xfrm>
            <a:off x="425053" y="454151"/>
            <a:ext cx="139065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100" dirty="0">
                <a:solidFill>
                  <a:srgbClr val="262626"/>
                </a:solidFill>
                <a:latin typeface="冬青黑体简体中文 W3" panose="020B0300000000000000" pitchFamily="34" charset="-122"/>
                <a:ea typeface="冬青黑体简体中文 W3" panose="020B0300000000000000" pitchFamily="34" charset="-122"/>
              </a:rPr>
              <a:t>导入</a:t>
            </a:r>
            <a:endParaRPr lang="en-US" altLang="zh-CN" sz="2100" dirty="0">
              <a:solidFill>
                <a:srgbClr val="262626"/>
              </a:solidFill>
              <a:latin typeface="冬青黑体简体中文 W3" panose="020B0300000000000000" pitchFamily="34" charset="-122"/>
              <a:ea typeface="冬青黑体简体中文 W3" panose="020B0300000000000000" pitchFamily="34" charset="-122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275273" y="1019700"/>
            <a:ext cx="4297680" cy="2669905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1679259" y="3809619"/>
            <a:ext cx="5785009" cy="5724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30000"/>
              </a:lnSpc>
              <a:defRPr/>
            </a:pPr>
            <a:r>
              <a:rPr lang="en-US" altLang="zh-CN" sz="2400" b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仿宋" panose="02010609060101010101" pitchFamily="49" charset="-122"/>
                <a:cs typeface="Times New Roman" panose="02020603050405020304" pitchFamily="18" charset="0"/>
                <a:sym typeface="+mn-ea"/>
              </a:rPr>
              <a:t>What’s wrong with you?</a:t>
            </a:r>
          </a:p>
        </p:txBody>
      </p:sp>
      <p:sp>
        <p:nvSpPr>
          <p:cNvPr id="13" name="矩形 12"/>
          <p:cNvSpPr/>
          <p:nvPr/>
        </p:nvSpPr>
        <p:spPr>
          <a:xfrm>
            <a:off x="1984772" y="4302967"/>
            <a:ext cx="5329238" cy="572464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lnSpc>
                <a:spcPct val="130000"/>
              </a:lnSpc>
              <a:defRPr/>
            </a:pPr>
            <a:r>
              <a:rPr lang="en-US" altLang="zh-CN" sz="2400" b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l don't feel good. I have a toothache.</a:t>
            </a: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>
            <a:off x="4687253" y="1019699"/>
            <a:ext cx="4080510" cy="2670334"/>
          </a:xfrm>
          <a:prstGeom prst="rect">
            <a:avLst/>
          </a:prstGeom>
        </p:spPr>
      </p:pic>
    </p:spTree>
  </p:cSld>
  <p:clrMapOvr>
    <a:masterClrMapping/>
  </p:clrMapOvr>
  <p:transition spd="slow"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PA_圆角矩形 9"/>
          <p:cNvSpPr/>
          <p:nvPr>
            <p:custDataLst>
              <p:tags r:id="rId1"/>
            </p:custDataLst>
          </p:nvPr>
        </p:nvSpPr>
        <p:spPr>
          <a:xfrm>
            <a:off x="0" y="461859"/>
            <a:ext cx="365878" cy="337757"/>
          </a:xfrm>
          <a:prstGeom prst="roundRect">
            <a:avLst>
              <a:gd name="adj" fmla="val 0"/>
            </a:avLst>
          </a:prstGeom>
          <a:solidFill>
            <a:srgbClr val="36E0F5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/>
          </a:p>
        </p:txBody>
      </p:sp>
      <p:sp>
        <p:nvSpPr>
          <p:cNvPr id="69" name="文本框 68"/>
          <p:cNvSpPr txBox="1"/>
          <p:nvPr/>
        </p:nvSpPr>
        <p:spPr>
          <a:xfrm>
            <a:off x="425053" y="454151"/>
            <a:ext cx="139065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sz="2100" dirty="0">
                <a:solidFill>
                  <a:srgbClr val="262626"/>
                </a:solidFill>
                <a:latin typeface="冬青黑体简体中文 W3" panose="020B0300000000000000" pitchFamily="34" charset="-122"/>
                <a:ea typeface="冬青黑体简体中文 W3" panose="020B0300000000000000" pitchFamily="34" charset="-122"/>
              </a:rPr>
              <a:t>新课讲授</a:t>
            </a:r>
          </a:p>
        </p:txBody>
      </p:sp>
      <p:pic>
        <p:nvPicPr>
          <p:cNvPr id="27654" name="图片 1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6240780" y="454343"/>
            <a:ext cx="2715578" cy="22755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61" name="图片 12"/>
          <p:cNvPicPr>
            <a:picLocks noChangeAspect="1"/>
          </p:cNvPicPr>
          <p:nvPr/>
        </p:nvPicPr>
        <p:blipFill>
          <a:blip r:embed="rId4" cstate="screen"/>
          <a:srcRect b="-1835"/>
          <a:stretch>
            <a:fillRect/>
          </a:stretch>
        </p:blipFill>
        <p:spPr bwMode="auto">
          <a:xfrm>
            <a:off x="183833" y="2655761"/>
            <a:ext cx="2663666" cy="2078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文本框 2"/>
          <p:cNvSpPr txBox="1"/>
          <p:nvPr/>
        </p:nvSpPr>
        <p:spPr>
          <a:xfrm>
            <a:off x="261939" y="1035130"/>
            <a:ext cx="597884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160000"/>
              </a:lnSpc>
            </a:pPr>
            <a:r>
              <a:rPr lang="en-US" altLang="zh-CN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Kate:</a:t>
            </a:r>
            <a:r>
              <a:rPr lang="en-US" altLang="zh-CN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May l speak to Miss </a:t>
            </a:r>
            <a:r>
              <a:rPr lang="en-US" altLang="zh-CN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Liu,please</a:t>
            </a:r>
            <a:r>
              <a:rPr lang="en-US" altLang="zh-CN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 algn="l">
              <a:lnSpc>
                <a:spcPct val="160000"/>
              </a:lnSpc>
            </a:pPr>
            <a:r>
              <a:rPr lang="en-US" altLang="zh-CN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Miss Liu:</a:t>
            </a:r>
            <a:r>
              <a:rPr lang="en-US" altLang="zh-CN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This is Miss Liu speaking.</a:t>
            </a:r>
            <a:endParaRPr lang="en-US" altLang="zh-CN" sz="3000" dirty="0">
              <a:latin typeface="Times New Roman" panose="02020603050405020304" pitchFamily="18" charset="0"/>
              <a:cs typeface="Times New Roman" panose="02020603050405020304" pitchFamily="18" charset="0"/>
              <a:sym typeface="+mn-ea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2925604" y="2791635"/>
            <a:ext cx="6365558" cy="203132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>
              <a:lnSpc>
                <a:spcPct val="140000"/>
              </a:lnSpc>
            </a:pPr>
            <a:r>
              <a:rPr lang="zh-CN" alt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Kate:</a:t>
            </a:r>
            <a:r>
              <a:rPr lang="zh-CN" alt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Good morning,Miss Liu.This is Kate.l'm ill today.l have a headache.</a:t>
            </a:r>
          </a:p>
          <a:p>
            <a:pPr>
              <a:lnSpc>
                <a:spcPct val="140000"/>
              </a:lnSpc>
            </a:pPr>
            <a:r>
              <a:rPr lang="zh-CN" alt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Miss Liu:</a:t>
            </a:r>
            <a:r>
              <a:rPr lang="zh-CN" alt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Oh dear!Do you have a cold?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/>
    </mc:Choice>
    <mc:Fallback xmlns="">
      <p:transition spd="slow" advClick="0" advTm="3000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PA_圆角矩形 9"/>
          <p:cNvSpPr/>
          <p:nvPr>
            <p:custDataLst>
              <p:tags r:id="rId1"/>
            </p:custDataLst>
          </p:nvPr>
        </p:nvSpPr>
        <p:spPr>
          <a:xfrm>
            <a:off x="0" y="461859"/>
            <a:ext cx="365878" cy="337757"/>
          </a:xfrm>
          <a:prstGeom prst="roundRect">
            <a:avLst>
              <a:gd name="adj" fmla="val 0"/>
            </a:avLst>
          </a:prstGeom>
          <a:solidFill>
            <a:srgbClr val="36E0F5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/>
          </a:p>
        </p:txBody>
      </p:sp>
      <p:sp>
        <p:nvSpPr>
          <p:cNvPr id="2" name="文本框 1"/>
          <p:cNvSpPr txBox="1"/>
          <p:nvPr/>
        </p:nvSpPr>
        <p:spPr>
          <a:xfrm>
            <a:off x="425053" y="454151"/>
            <a:ext cx="139065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sz="2100" dirty="0">
                <a:solidFill>
                  <a:srgbClr val="262626"/>
                </a:solidFill>
                <a:latin typeface="冬青黑体简体中文 W3" panose="020B0300000000000000" pitchFamily="34" charset="-122"/>
                <a:ea typeface="冬青黑体简体中文 W3" panose="020B0300000000000000" pitchFamily="34" charset="-122"/>
              </a:rPr>
              <a:t>新课讲授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2627472" y="941689"/>
            <a:ext cx="3548063" cy="78483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wrap="square" rtlCol="0" anchor="t">
            <a:spAutoFit/>
          </a:bodyPr>
          <a:lstStyle/>
          <a:p>
            <a:pPr algn="ctr"/>
            <a:r>
              <a:rPr lang="zh-CN" altLang="en-US" sz="45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l'm ill today</a:t>
            </a:r>
          </a:p>
        </p:txBody>
      </p:sp>
      <p:pic>
        <p:nvPicPr>
          <p:cNvPr id="4" name="图片 3" descr="831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5674995" y="1906524"/>
            <a:ext cx="3189923" cy="2936939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>
            <a:off x="3811905" y="936975"/>
            <a:ext cx="636270" cy="665654"/>
          </a:xfrm>
          <a:prstGeom prst="rect">
            <a:avLst/>
          </a:prstGeom>
          <a:noFill/>
          <a:ln w="38100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/>
          </a:p>
        </p:txBody>
      </p:sp>
      <p:sp>
        <p:nvSpPr>
          <p:cNvPr id="6" name="文本框 5"/>
          <p:cNvSpPr txBox="1"/>
          <p:nvPr/>
        </p:nvSpPr>
        <p:spPr>
          <a:xfrm>
            <a:off x="634366" y="1906524"/>
            <a:ext cx="4630103" cy="23498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862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ill </a:t>
            </a:r>
          </a:p>
          <a:p>
            <a:pPr>
              <a:lnSpc>
                <a:spcPct val="120000"/>
              </a:lnSpc>
            </a:pPr>
            <a:r>
              <a:rPr lang="en-US" altLang="zh-CN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adj. </a:t>
            </a:r>
            <a:r>
              <a:rPr lang="zh-CN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有病的，不舒服的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/>
    </mc:Choice>
    <mc:Fallback xmlns="">
      <p:transition spd="slow" advClick="0" advTm="3000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PA_圆角矩形 9"/>
          <p:cNvSpPr/>
          <p:nvPr>
            <p:custDataLst>
              <p:tags r:id="rId1"/>
            </p:custDataLst>
          </p:nvPr>
        </p:nvSpPr>
        <p:spPr>
          <a:xfrm>
            <a:off x="0" y="461859"/>
            <a:ext cx="365878" cy="337757"/>
          </a:xfrm>
          <a:prstGeom prst="roundRect">
            <a:avLst>
              <a:gd name="adj" fmla="val 0"/>
            </a:avLst>
          </a:prstGeom>
          <a:solidFill>
            <a:srgbClr val="36E0F5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/>
          </a:p>
        </p:txBody>
      </p:sp>
      <p:sp>
        <p:nvSpPr>
          <p:cNvPr id="2" name="文本框 1"/>
          <p:cNvSpPr txBox="1"/>
          <p:nvPr/>
        </p:nvSpPr>
        <p:spPr>
          <a:xfrm>
            <a:off x="425053" y="454151"/>
            <a:ext cx="139065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sz="2100" dirty="0">
                <a:solidFill>
                  <a:srgbClr val="262626"/>
                </a:solidFill>
                <a:latin typeface="冬青黑体简体中文 W3" panose="020B0300000000000000" pitchFamily="34" charset="-122"/>
                <a:ea typeface="冬青黑体简体中文 W3" panose="020B0300000000000000" pitchFamily="34" charset="-122"/>
              </a:rPr>
              <a:t>新课讲授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1187768" y="936975"/>
            <a:ext cx="6971824" cy="78483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wrap="square" rtlCol="0" anchor="t">
            <a:spAutoFit/>
          </a:bodyPr>
          <a:lstStyle/>
          <a:p>
            <a:pPr algn="ctr"/>
            <a:r>
              <a:rPr lang="zh-CN" altLang="en-US" sz="45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Oh dear!Do you have a cold?</a:t>
            </a:r>
          </a:p>
        </p:txBody>
      </p:sp>
      <p:sp>
        <p:nvSpPr>
          <p:cNvPr id="5" name="矩形 4"/>
          <p:cNvSpPr/>
          <p:nvPr/>
        </p:nvSpPr>
        <p:spPr>
          <a:xfrm>
            <a:off x="2151699" y="956263"/>
            <a:ext cx="1038701" cy="665654"/>
          </a:xfrm>
          <a:prstGeom prst="rect">
            <a:avLst/>
          </a:prstGeom>
          <a:noFill/>
          <a:ln w="38100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/>
          </a:p>
        </p:txBody>
      </p:sp>
      <p:sp>
        <p:nvSpPr>
          <p:cNvPr id="6" name="文本框 5"/>
          <p:cNvSpPr txBox="1"/>
          <p:nvPr/>
        </p:nvSpPr>
        <p:spPr>
          <a:xfrm>
            <a:off x="634366" y="1906524"/>
            <a:ext cx="4630103" cy="23498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862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dear </a:t>
            </a:r>
          </a:p>
          <a:p>
            <a:pPr>
              <a:lnSpc>
                <a:spcPct val="120000"/>
              </a:lnSpc>
            </a:pPr>
            <a:r>
              <a:rPr lang="en-US" altLang="zh-CN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adj. </a:t>
            </a:r>
            <a:r>
              <a:rPr lang="zh-CN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亲爱的，宝贵的</a:t>
            </a:r>
          </a:p>
        </p:txBody>
      </p:sp>
      <p:pic>
        <p:nvPicPr>
          <p:cNvPr id="7" name="图片 6" descr="97631458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5417820" y="1906524"/>
            <a:ext cx="3264694" cy="293822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/>
    </mc:Choice>
    <mc:Fallback xmlns="">
      <p:transition spd="slow" advClick="0" advTm="3000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PA_圆角矩形 9"/>
          <p:cNvSpPr/>
          <p:nvPr>
            <p:custDataLst>
              <p:tags r:id="rId1"/>
            </p:custDataLst>
          </p:nvPr>
        </p:nvSpPr>
        <p:spPr>
          <a:xfrm>
            <a:off x="0" y="461859"/>
            <a:ext cx="365878" cy="337757"/>
          </a:xfrm>
          <a:prstGeom prst="roundRect">
            <a:avLst>
              <a:gd name="adj" fmla="val 0"/>
            </a:avLst>
          </a:prstGeom>
          <a:solidFill>
            <a:srgbClr val="36E0F5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/>
          </a:p>
        </p:txBody>
      </p:sp>
      <p:sp>
        <p:nvSpPr>
          <p:cNvPr id="2" name="文本框 1"/>
          <p:cNvSpPr txBox="1"/>
          <p:nvPr/>
        </p:nvSpPr>
        <p:spPr>
          <a:xfrm>
            <a:off x="425053" y="454151"/>
            <a:ext cx="139065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sz="2100" dirty="0">
                <a:solidFill>
                  <a:srgbClr val="262626"/>
                </a:solidFill>
                <a:latin typeface="冬青黑体简体中文 W3" panose="020B0300000000000000" pitchFamily="34" charset="-122"/>
                <a:ea typeface="冬青黑体简体中文 W3" panose="020B0300000000000000" pitchFamily="34" charset="-122"/>
              </a:rPr>
              <a:t>新课讲授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1187768" y="936975"/>
            <a:ext cx="6971824" cy="78483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wrap="square" rtlCol="0" anchor="t">
            <a:spAutoFit/>
          </a:bodyPr>
          <a:lstStyle/>
          <a:p>
            <a:pPr algn="ctr"/>
            <a:r>
              <a:rPr lang="zh-CN" altLang="en-US" sz="45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l have a headache.</a:t>
            </a:r>
          </a:p>
        </p:txBody>
      </p:sp>
      <p:sp>
        <p:nvSpPr>
          <p:cNvPr id="5" name="矩形 4"/>
          <p:cNvSpPr/>
          <p:nvPr/>
        </p:nvSpPr>
        <p:spPr>
          <a:xfrm>
            <a:off x="4473417" y="936975"/>
            <a:ext cx="2348865" cy="665654"/>
          </a:xfrm>
          <a:prstGeom prst="rect">
            <a:avLst/>
          </a:prstGeom>
          <a:noFill/>
          <a:ln w="38100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/>
          </a:p>
        </p:txBody>
      </p:sp>
      <p:sp>
        <p:nvSpPr>
          <p:cNvPr id="6" name="文本框 5"/>
          <p:cNvSpPr txBox="1"/>
          <p:nvPr/>
        </p:nvSpPr>
        <p:spPr>
          <a:xfrm>
            <a:off x="764382" y="1906524"/>
            <a:ext cx="4630103" cy="23498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6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headache</a:t>
            </a:r>
            <a:r>
              <a:rPr lang="en-US" altLang="zh-CN" sz="8625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altLang="zh-CN" sz="8625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</a:pPr>
            <a:r>
              <a:rPr lang="en-US" altLang="zh-CN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n. </a:t>
            </a:r>
            <a:r>
              <a:rPr lang="zh-CN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头痛，麻烦</a:t>
            </a:r>
          </a:p>
        </p:txBody>
      </p:sp>
      <p:pic>
        <p:nvPicPr>
          <p:cNvPr id="4" name="图片 3" descr="u=3332447709,2689835990&amp;fm=15&amp;gp=0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5536883" y="1972104"/>
            <a:ext cx="2354104" cy="289879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/>
    </mc:Choice>
    <mc:Fallback xmlns="">
      <p:transition spd="slow" advClick="0" advTm="3000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PA_圆角矩形 9"/>
          <p:cNvSpPr/>
          <p:nvPr>
            <p:custDataLst>
              <p:tags r:id="rId1"/>
            </p:custDataLst>
          </p:nvPr>
        </p:nvSpPr>
        <p:spPr>
          <a:xfrm>
            <a:off x="0" y="461859"/>
            <a:ext cx="365878" cy="337757"/>
          </a:xfrm>
          <a:prstGeom prst="roundRect">
            <a:avLst>
              <a:gd name="adj" fmla="val 0"/>
            </a:avLst>
          </a:prstGeom>
          <a:solidFill>
            <a:srgbClr val="36E0F5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/>
          </a:p>
        </p:txBody>
      </p:sp>
      <p:sp>
        <p:nvSpPr>
          <p:cNvPr id="2" name="文本框 1"/>
          <p:cNvSpPr txBox="1"/>
          <p:nvPr/>
        </p:nvSpPr>
        <p:spPr>
          <a:xfrm>
            <a:off x="425053" y="454151"/>
            <a:ext cx="139065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sz="2100" dirty="0">
                <a:solidFill>
                  <a:srgbClr val="262626"/>
                </a:solidFill>
                <a:latin typeface="冬青黑体简体中文 W3" panose="020B0300000000000000" pitchFamily="34" charset="-122"/>
                <a:ea typeface="冬青黑体简体中文 W3" panose="020B0300000000000000" pitchFamily="34" charset="-122"/>
              </a:rPr>
              <a:t>新课讲授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2930366" y="1111854"/>
            <a:ext cx="6069806" cy="553998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</a:bodyPr>
          <a:lstStyle/>
          <a:p>
            <a:pPr marL="571500" indent="-571500" algn="ctr">
              <a:buFont typeface="Wingdings" panose="05000000000000000000" charset="0"/>
              <a:buChar char="Ø"/>
            </a:pPr>
            <a:r>
              <a:rPr lang="zh-CN" altLang="en-US" sz="300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ahoma" panose="020B0604030504040204" charset="0"/>
                <a:cs typeface="Tahoma" panose="020B0604030504040204" charset="0"/>
              </a:rPr>
              <a:t>Who's on the phone?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3917157" y="1855518"/>
            <a:ext cx="4550569" cy="600164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altLang="en-US" sz="3300">
                <a:latin typeface="Times New Roman" panose="02020603050405020304" pitchFamily="18" charset="0"/>
                <a:cs typeface="Times New Roman" panose="02020603050405020304" pitchFamily="18" charset="0"/>
              </a:rPr>
              <a:t>Kate is calling Miss Liu.</a:t>
            </a:r>
          </a:p>
        </p:txBody>
      </p:sp>
      <p:sp>
        <p:nvSpPr>
          <p:cNvPr id="5" name="文本框 4"/>
          <p:cNvSpPr txBox="1"/>
          <p:nvPr/>
        </p:nvSpPr>
        <p:spPr>
          <a:xfrm>
            <a:off x="3189924" y="2640759"/>
            <a:ext cx="6238875" cy="553998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</a:bodyPr>
          <a:lstStyle/>
          <a:p>
            <a:pPr marL="571500" indent="-571500" algn="ctr">
              <a:buFont typeface="Wingdings" panose="05000000000000000000" charset="0"/>
              <a:buChar char="Ø"/>
            </a:pPr>
            <a:r>
              <a:rPr lang="zh-CN" altLang="en-US" sz="300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ahoma" panose="020B0604030504040204" charset="0"/>
                <a:cs typeface="Tahoma" panose="020B0604030504040204" charset="0"/>
              </a:rPr>
              <a:t>What</a:t>
            </a:r>
            <a:r>
              <a:rPr lang="en-US" altLang="zh-CN" sz="300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ahoma" panose="020B0604030504040204" charset="0"/>
                <a:cs typeface="Tahoma" panose="020B0604030504040204" charset="0"/>
              </a:rPr>
              <a:t>'</a:t>
            </a:r>
            <a:r>
              <a:rPr lang="zh-CN" altLang="en-US" sz="300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ahoma" panose="020B0604030504040204" charset="0"/>
                <a:cs typeface="Tahoma" panose="020B0604030504040204" charset="0"/>
              </a:rPr>
              <a:t>s wrong with </a:t>
            </a:r>
            <a:r>
              <a:rPr lang="en-US" altLang="zh-CN" sz="300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ahoma" panose="020B0604030504040204" charset="0"/>
                <a:cs typeface="Tahoma" panose="020B0604030504040204" charset="0"/>
              </a:rPr>
              <a:t>Kate</a:t>
            </a:r>
            <a:r>
              <a:rPr lang="zh-CN" altLang="en-US" sz="300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ahoma" panose="020B0604030504040204" charset="0"/>
                <a:cs typeface="Tahoma" panose="020B0604030504040204" charset="0"/>
              </a:rPr>
              <a:t>?</a:t>
            </a:r>
          </a:p>
        </p:txBody>
      </p:sp>
      <p:sp>
        <p:nvSpPr>
          <p:cNvPr id="6" name="文本框 5"/>
          <p:cNvSpPr txBox="1"/>
          <p:nvPr/>
        </p:nvSpPr>
        <p:spPr>
          <a:xfrm>
            <a:off x="3917156" y="3378851"/>
            <a:ext cx="5146358" cy="1107996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en-US" altLang="zh-CN" sz="3300">
                <a:latin typeface="Times New Roman" panose="02020603050405020304" pitchFamily="18" charset="0"/>
                <a:cs typeface="Times New Roman" panose="02020603050405020304" pitchFamily="18" charset="0"/>
              </a:rPr>
              <a:t>Sh</a:t>
            </a:r>
            <a:r>
              <a:rPr lang="zh-CN" altLang="en-US" sz="3300">
                <a:latin typeface="Times New Roman" panose="02020603050405020304" pitchFamily="18" charset="0"/>
                <a:cs typeface="Times New Roman" panose="02020603050405020304" pitchFamily="18" charset="0"/>
              </a:rPr>
              <a:t>e is ill.</a:t>
            </a:r>
          </a:p>
          <a:p>
            <a:pPr algn="ctr"/>
            <a:r>
              <a:rPr lang="en-US" altLang="zh-CN" sz="3300">
                <a:latin typeface="Times New Roman" panose="02020603050405020304" pitchFamily="18" charset="0"/>
                <a:cs typeface="Times New Roman" panose="02020603050405020304" pitchFamily="18" charset="0"/>
              </a:rPr>
              <a:t>She </a:t>
            </a:r>
            <a:r>
              <a:rPr lang="zh-CN" altLang="en-US" sz="3300">
                <a:latin typeface="Times New Roman" panose="02020603050405020304" pitchFamily="18" charset="0"/>
                <a:cs typeface="Times New Roman" panose="02020603050405020304" pitchFamily="18" charset="0"/>
              </a:rPr>
              <a:t>ha</a:t>
            </a:r>
            <a:r>
              <a:rPr lang="en-US" altLang="zh-CN" sz="3300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zh-CN" altLang="en-US" sz="3300">
                <a:latin typeface="Times New Roman" panose="02020603050405020304" pitchFamily="18" charset="0"/>
                <a:cs typeface="Times New Roman" panose="02020603050405020304" pitchFamily="18" charset="0"/>
              </a:rPr>
              <a:t> a headache.</a:t>
            </a:r>
          </a:p>
        </p:txBody>
      </p:sp>
      <p:pic>
        <p:nvPicPr>
          <p:cNvPr id="7" name="图片 6" descr="u=71995132,2989559190&amp;fm=26&amp;gp=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5878" y="1236212"/>
            <a:ext cx="3326130" cy="299951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/>
    </mc:Choice>
    <mc:Fallback xmlns="">
      <p:transition spd="slow" advClick="0" advTm="3000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PA_圆角矩形 9"/>
          <p:cNvSpPr/>
          <p:nvPr>
            <p:custDataLst>
              <p:tags r:id="rId1"/>
            </p:custDataLst>
          </p:nvPr>
        </p:nvSpPr>
        <p:spPr>
          <a:xfrm>
            <a:off x="0" y="461859"/>
            <a:ext cx="365878" cy="337757"/>
          </a:xfrm>
          <a:prstGeom prst="roundRect">
            <a:avLst>
              <a:gd name="adj" fmla="val 0"/>
            </a:avLst>
          </a:prstGeom>
          <a:solidFill>
            <a:srgbClr val="36E0F5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/>
          </a:p>
        </p:txBody>
      </p:sp>
      <p:sp>
        <p:nvSpPr>
          <p:cNvPr id="69" name="文本框 68"/>
          <p:cNvSpPr txBox="1"/>
          <p:nvPr/>
        </p:nvSpPr>
        <p:spPr>
          <a:xfrm>
            <a:off x="425053" y="454151"/>
            <a:ext cx="139065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sz="2100" dirty="0">
                <a:solidFill>
                  <a:srgbClr val="262626"/>
                </a:solidFill>
                <a:latin typeface="冬青黑体简体中文 W3" panose="020B0300000000000000" pitchFamily="34" charset="-122"/>
                <a:ea typeface="冬青黑体简体中文 W3" panose="020B0300000000000000" pitchFamily="34" charset="-122"/>
              </a:rPr>
              <a:t>新课讲授</a:t>
            </a:r>
          </a:p>
        </p:txBody>
      </p:sp>
      <p:pic>
        <p:nvPicPr>
          <p:cNvPr id="27654" name="图片 1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6240780" y="454343"/>
            <a:ext cx="2715578" cy="22755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61" name="图片 12"/>
          <p:cNvPicPr>
            <a:picLocks noChangeAspect="1"/>
          </p:cNvPicPr>
          <p:nvPr/>
        </p:nvPicPr>
        <p:blipFill>
          <a:blip r:embed="rId4" cstate="screen"/>
          <a:srcRect b="-1835"/>
          <a:stretch>
            <a:fillRect/>
          </a:stretch>
        </p:blipFill>
        <p:spPr bwMode="auto">
          <a:xfrm>
            <a:off x="183833" y="2655761"/>
            <a:ext cx="2663666" cy="2078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文本框 2"/>
          <p:cNvSpPr txBox="1"/>
          <p:nvPr/>
        </p:nvSpPr>
        <p:spPr>
          <a:xfrm>
            <a:off x="183834" y="806673"/>
            <a:ext cx="6132671" cy="22529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130000"/>
              </a:lnSpc>
            </a:pPr>
            <a:r>
              <a:rPr lang="en-US" altLang="zh-CN" sz="2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Kate:</a:t>
            </a:r>
            <a:r>
              <a:rPr lang="en-US" altLang="zh-CN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Yes,l</a:t>
            </a:r>
            <a:r>
              <a:rPr lang="en-US" altLang="zh-CN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have a bad </a:t>
            </a:r>
            <a:r>
              <a:rPr lang="en-US" altLang="zh-CN" sz="2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cold.l'm</a:t>
            </a:r>
            <a:r>
              <a:rPr lang="en-US" altLang="zh-CN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afraid l can't go to school today?</a:t>
            </a:r>
          </a:p>
          <a:p>
            <a:pPr algn="l">
              <a:lnSpc>
                <a:spcPct val="130000"/>
              </a:lnSpc>
            </a:pPr>
            <a:r>
              <a:rPr lang="en-US" altLang="zh-CN" sz="2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Miss Liu:</a:t>
            </a:r>
            <a:r>
              <a:rPr lang="en-US" altLang="zh-CN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Don't worry about your lessons.</a:t>
            </a:r>
          </a:p>
          <a:p>
            <a:pPr algn="l">
              <a:lnSpc>
                <a:spcPct val="130000"/>
              </a:lnSpc>
            </a:pPr>
            <a:r>
              <a:rPr lang="en-US" altLang="zh-CN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You should go to a doctor.</a:t>
            </a:r>
            <a:endParaRPr lang="en-US" altLang="zh-CN" sz="2700" dirty="0">
              <a:latin typeface="Times New Roman" panose="02020603050405020304" pitchFamily="18" charset="0"/>
              <a:cs typeface="Times New Roman" panose="02020603050405020304" pitchFamily="18" charset="0"/>
              <a:sym typeface="+mn-ea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2938463" y="2731627"/>
            <a:ext cx="6365558" cy="2419124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>
              <a:lnSpc>
                <a:spcPct val="140000"/>
              </a:lnSpc>
            </a:pPr>
            <a:r>
              <a:rPr lang="zh-CN" altLang="en-US" sz="2700" b="1">
                <a:latin typeface="Times New Roman" panose="02020603050405020304" pitchFamily="18" charset="0"/>
                <a:cs typeface="Times New Roman" panose="02020603050405020304" pitchFamily="18" charset="0"/>
              </a:rPr>
              <a:t>Kate</a:t>
            </a:r>
            <a:r>
              <a:rPr lang="zh-CN" altLang="en-US" sz="270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altLang="zh-CN" sz="2700">
                <a:latin typeface="Times New Roman" panose="02020603050405020304" pitchFamily="18" charset="0"/>
                <a:cs typeface="Times New Roman" panose="02020603050405020304" pitchFamily="18" charset="0"/>
              </a:rPr>
              <a:t>Yes.My mum will take me to the doctor.</a:t>
            </a:r>
            <a:endParaRPr lang="zh-CN" altLang="en-US" sz="27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40000"/>
              </a:lnSpc>
            </a:pPr>
            <a:r>
              <a:rPr lang="zh-CN" altLang="en-US" sz="2700" b="1">
                <a:latin typeface="Times New Roman" panose="02020603050405020304" pitchFamily="18" charset="0"/>
                <a:cs typeface="Times New Roman" panose="02020603050405020304" pitchFamily="18" charset="0"/>
              </a:rPr>
              <a:t>Miss Liu:</a:t>
            </a:r>
            <a:r>
              <a:rPr lang="zh-CN" altLang="en-US" sz="2700">
                <a:latin typeface="Times New Roman" panose="02020603050405020304" pitchFamily="18" charset="0"/>
                <a:cs typeface="Times New Roman" panose="02020603050405020304" pitchFamily="18" charset="0"/>
              </a:rPr>
              <a:t> O</a:t>
            </a:r>
            <a:r>
              <a:rPr lang="en-US" altLang="zh-CN" sz="2700">
                <a:latin typeface="Times New Roman" panose="02020603050405020304" pitchFamily="18" charset="0"/>
                <a:cs typeface="Times New Roman" panose="02020603050405020304" pitchFamily="18" charset="0"/>
              </a:rPr>
              <a:t>k.Take good care of yourself.</a:t>
            </a:r>
          </a:p>
          <a:p>
            <a:pPr>
              <a:lnSpc>
                <a:spcPct val="140000"/>
              </a:lnSpc>
            </a:pPr>
            <a:r>
              <a:rPr lang="en-US" altLang="zh-CN" sz="2700" b="1">
                <a:latin typeface="Times New Roman" panose="02020603050405020304" pitchFamily="18" charset="0"/>
                <a:cs typeface="Times New Roman" panose="02020603050405020304" pitchFamily="18" charset="0"/>
              </a:rPr>
              <a:t>Kate:</a:t>
            </a:r>
            <a:r>
              <a:rPr lang="en-US" altLang="zh-CN" sz="2700">
                <a:latin typeface="Times New Roman" panose="02020603050405020304" pitchFamily="18" charset="0"/>
                <a:cs typeface="Times New Roman" panose="02020603050405020304" pitchFamily="18" charset="0"/>
              </a:rPr>
              <a:t>Thank you.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/>
    </mc:Choice>
    <mc:Fallback xmlns="">
      <p:transition spd="slow" advClick="0" advTm="3000"/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THUMBS_INDEX" val="1、4、7、12、13、14、15、16、17、18、20、24、25、28、33、36、40、43、44"/>
  <p:tag name="KSO_WM_TEMPLATE_SUBCATEGORY" val="19"/>
  <p:tag name="KSO_WM_TAG_VERSION" val="1.0"/>
  <p:tag name="KSO_WM_BEAUTIFY_FLAG" val="#wm#"/>
  <p:tag name="KSO_WM_TEMPLATE_CATEGORY" val="custom"/>
  <p:tag name="KSO_WM_TEMPLATE_INDEX" val="20205081"/>
  <p:tag name="KSO_WM_TEMPLATE_MASTER_TYPE" val="0"/>
  <p:tag name="KSO_WM_TEMPLATE_COLOR_TYPE" val="1"/>
  <p:tag name="KSO_WM_UNIT_SHOW_EDIT_AREA_INDICATION" val="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081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081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heme/theme1.xml><?xml version="1.0" encoding="utf-8"?>
<a:theme xmlns:a="http://schemas.openxmlformats.org/drawingml/2006/main" name="WWW.2PPT.COM&#10;">
  <a:themeElements>
    <a:clrScheme name="新版空白演示配色">
      <a:dk1>
        <a:srgbClr val="000000"/>
      </a:dk1>
      <a:lt1>
        <a:srgbClr val="FFFFFF"/>
      </a:lt1>
      <a:dk2>
        <a:srgbClr val="0F1423"/>
      </a:dk2>
      <a:lt2>
        <a:srgbClr val="FFFFFF"/>
      </a:lt2>
      <a:accent1>
        <a:srgbClr val="6096E6"/>
      </a:accent1>
      <a:accent2>
        <a:srgbClr val="58B6E5"/>
      </a:accent2>
      <a:accent3>
        <a:srgbClr val="56CA95"/>
      </a:accent3>
      <a:accent4>
        <a:srgbClr val="FFBA55"/>
      </a:accent4>
      <a:accent5>
        <a:srgbClr val="F18870"/>
      </a:accent5>
      <a:accent6>
        <a:srgbClr val="EC5F74"/>
      </a:accent6>
      <a:hlink>
        <a:srgbClr val="0563C1"/>
      </a:hlink>
      <a:folHlink>
        <a:srgbClr val="954D72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451</Words>
  <Application>Microsoft Office PowerPoint</Application>
  <PresentationFormat>全屏显示(16:9)</PresentationFormat>
  <Paragraphs>101</Paragraphs>
  <Slides>19</Slides>
  <Notes>8</Notes>
  <HiddenSlides>0</HiddenSlides>
  <MMClips>0</MMClips>
  <ScaleCrop>false</ScaleCrop>
  <HeadingPairs>
    <vt:vector size="6" baseType="variant">
      <vt:variant>
        <vt:lpstr>已用的字体</vt:lpstr>
      </vt:variant>
      <vt:variant>
        <vt:i4>14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19</vt:i4>
      </vt:variant>
    </vt:vector>
  </HeadingPairs>
  <TitlesOfParts>
    <vt:vector size="34" baseType="lpstr">
      <vt:lpstr>冬青黑体简体中文 W3</vt:lpstr>
      <vt:lpstr>仿宋</vt:lpstr>
      <vt:lpstr>黑体</vt:lpstr>
      <vt:lpstr>华文琥珀</vt:lpstr>
      <vt:lpstr>华文中宋</vt:lpstr>
      <vt:lpstr>宋体</vt:lpstr>
      <vt:lpstr>微软雅黑</vt:lpstr>
      <vt:lpstr>站酷快乐体</vt:lpstr>
      <vt:lpstr>Arial</vt:lpstr>
      <vt:lpstr>Calibri</vt:lpstr>
      <vt:lpstr>Century Gothic</vt:lpstr>
      <vt:lpstr>Tahoma</vt:lpstr>
      <vt:lpstr>Times New Roman</vt:lpstr>
      <vt:lpstr>Wingdings</vt:lpstr>
      <vt:lpstr>WWW.2PPT.COM
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www.ppt818.com</dc:title>
  <dc:subject>www.ppt818.com</dc:subject>
  <dc:creator>www.ppt818.com</dc:creator>
  <dc:description>www.ppt818.com-提供资源下载</dc:description>
  <cp:lastModifiedBy>Windows 用户</cp:lastModifiedBy>
  <cp:revision>2</cp:revision>
  <dcterms:created xsi:type="dcterms:W3CDTF">2019-06-19T02:08:00Z</dcterms:created>
  <dcterms:modified xsi:type="dcterms:W3CDTF">2023-01-16T23:10:20Z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2052-11.1.0.11294</vt:lpwstr>
  </property>
  <property fmtid="{D5CDD505-2E9C-101B-9397-08002B2CF9AE}" pid="3" name="ICV">
    <vt:lpwstr>A3D0995F13A74031911D864873E403C2</vt:lpwstr>
  </property>
  <property fmtid="{A09F084E-AD41-489F-8076-AA5BE3082BCA}" pid="100">
    <vt:ui4>5</vt:ui4>
  </property>
  <property fmtid="{64440492-4C8B-11D1-8B70-080036B11A03}" pid="11">
    <vt:lpwstr>www.2ppt.com-爱PPT提供资源下载</vt:lpwstr>
  </property>
</Properties>
</file>