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67" r:id="rId3"/>
    <p:sldId id="278" r:id="rId4"/>
    <p:sldId id="283" r:id="rId5"/>
    <p:sldId id="285" r:id="rId6"/>
    <p:sldId id="274" r:id="rId7"/>
    <p:sldId id="281" r:id="rId8"/>
    <p:sldId id="282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10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160D4A-FB71-4898-BCF6-D9EB744605C2}" type="doc">
      <dgm:prSet loTypeId="urn:microsoft.com/office/officeart/2005/8/layout/hList9#1" loCatId="list" qsTypeId="urn:microsoft.com/office/officeart/2005/8/quickstyle/simple4#1" qsCatId="simple" csTypeId="urn:microsoft.com/office/officeart/2005/8/colors/colorful1#10" csCatId="colorful" phldr="1"/>
      <dgm:spPr/>
      <dgm:t>
        <a:bodyPr/>
        <a:lstStyle/>
        <a:p>
          <a:endParaRPr lang="zh-CN" altLang="en-US"/>
        </a:p>
      </dgm:t>
    </dgm:pt>
    <dgm:pt modelId="{C261CD00-B032-444A-93A0-AA0E349C72ED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一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BD47908-5993-4CF0-A801-FA5B7564E3B8}" type="parTrans" cxnId="{D35453B5-9F00-44BD-9252-E887DFB52D24}">
      <dgm:prSet/>
      <dgm:spPr/>
      <dgm:t>
        <a:bodyPr/>
        <a:lstStyle/>
        <a:p>
          <a:endParaRPr lang="zh-CN" altLang="en-US"/>
        </a:p>
      </dgm:t>
    </dgm:pt>
    <dgm:pt modelId="{7DC0C541-BB78-422E-BCDB-A40A688DADE6}" type="sibTrans" cxnId="{D35453B5-9F00-44BD-9252-E887DFB52D24}">
      <dgm:prSet/>
      <dgm:spPr/>
      <dgm:t>
        <a:bodyPr/>
        <a:lstStyle/>
        <a:p>
          <a:endParaRPr lang="zh-CN" altLang="en-US"/>
        </a:p>
      </dgm:t>
    </dgm:pt>
    <dgm:pt modelId="{F7CDBE41-37D5-4027-83D8-1FEBFF29E9F9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如何问路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716F532F-9E77-4A06-8170-18B4A0A4FF1F}" type="parTrans" cxnId="{21FAE96C-BC22-4082-AB72-A416D341A6F5}">
      <dgm:prSet/>
      <dgm:spPr/>
      <dgm:t>
        <a:bodyPr/>
        <a:lstStyle/>
        <a:p>
          <a:endParaRPr lang="zh-CN" altLang="en-US"/>
        </a:p>
      </dgm:t>
    </dgm:pt>
    <dgm:pt modelId="{FC63228E-EEC4-4D31-A022-F5DC0FE07B3E}" type="sibTrans" cxnId="{21FAE96C-BC22-4082-AB72-A416D341A6F5}">
      <dgm:prSet/>
      <dgm:spPr/>
      <dgm:t>
        <a:bodyPr/>
        <a:lstStyle/>
        <a:p>
          <a:endParaRPr lang="zh-CN" altLang="en-US"/>
        </a:p>
      </dgm:t>
    </dgm:pt>
    <dgm:pt modelId="{3B24C153-E786-4834-ABD6-61250C0CBBCA}">
      <dgm:prSet phldrT="[文本]" custT="1"/>
      <dgm:spPr/>
      <dgm:t>
        <a:bodyPr/>
        <a:lstStyle/>
        <a:p>
          <a:r>
            <a:rPr lang="zh-CN" altLang="en-US" sz="18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二</a:t>
          </a:r>
          <a:endParaRPr lang="zh-CN" altLang="en-US" sz="18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537733D-3453-4C72-9C67-955C3D97B81D}" type="parTrans" cxnId="{92777867-74D0-483B-B53B-D383A1822B4E}">
      <dgm:prSet/>
      <dgm:spPr/>
      <dgm:t>
        <a:bodyPr/>
        <a:lstStyle/>
        <a:p>
          <a:endParaRPr lang="zh-CN" altLang="en-US"/>
        </a:p>
      </dgm:t>
    </dgm:pt>
    <dgm:pt modelId="{40363E30-EE5F-4E55-8329-71F9D1AA30EA}" type="sibTrans" cxnId="{92777867-74D0-483B-B53B-D383A1822B4E}">
      <dgm:prSet/>
      <dgm:spPr/>
      <dgm:t>
        <a:bodyPr/>
        <a:lstStyle/>
        <a:p>
          <a:endParaRPr lang="zh-CN" altLang="en-US"/>
        </a:p>
      </dgm:t>
    </dgm:pt>
    <dgm:pt modelId="{066A6D0A-92F2-4F29-92D0-41E3CBBE6A88}">
      <dgm:prSet phldrT="[文本]" custT="1"/>
      <dgm:spPr/>
      <dgm:t>
        <a:bodyPr/>
        <a:lstStyle/>
        <a:p>
          <a:r>
            <a:rPr lang="en-US" altLang="zh-CN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There be </a:t>
          </a:r>
          <a:r>
            <a:rPr lang="zh-CN" altLang="en-US" sz="18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句型</a:t>
          </a:r>
          <a:endParaRPr lang="zh-CN" altLang="en-US" sz="18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gm:t>
    </dgm:pt>
    <dgm:pt modelId="{FA0DAA9A-3F5F-4FA0-83E9-32496647A721}" type="parTrans" cxnId="{4B27F3C3-9DD3-4B81-B025-DCA9937CBDBB}">
      <dgm:prSet/>
      <dgm:spPr/>
      <dgm:t>
        <a:bodyPr/>
        <a:lstStyle/>
        <a:p>
          <a:endParaRPr lang="zh-CN" altLang="en-US"/>
        </a:p>
      </dgm:t>
    </dgm:pt>
    <dgm:pt modelId="{77C1A7E9-B125-4A73-9375-AA8F84012795}" type="sibTrans" cxnId="{4B27F3C3-9DD3-4B81-B025-DCA9937CBDBB}">
      <dgm:prSet/>
      <dgm:spPr/>
      <dgm:t>
        <a:bodyPr/>
        <a:lstStyle/>
        <a:p>
          <a:endParaRPr lang="zh-CN" altLang="en-US"/>
        </a:p>
      </dgm:t>
    </dgm:pt>
    <dgm:pt modelId="{043AA07F-854A-40D3-8A4C-90043CB9887C}" type="pres">
      <dgm:prSet presAssocID="{86160D4A-FB71-4898-BCF6-D9EB744605C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C0A11E0F-804C-4709-8CB3-96971D5347CB}" type="pres">
      <dgm:prSet presAssocID="{C261CD00-B032-444A-93A0-AA0E349C72ED}" presName="posSpace" presStyleCnt="0"/>
      <dgm:spPr/>
      <dgm:t>
        <a:bodyPr/>
        <a:lstStyle/>
        <a:p>
          <a:endParaRPr lang="zh-CN" altLang="en-US"/>
        </a:p>
      </dgm:t>
    </dgm:pt>
    <dgm:pt modelId="{D9F72CE5-D3C6-4C2F-B946-998B3FE98E06}" type="pres">
      <dgm:prSet presAssocID="{C261CD00-B032-444A-93A0-AA0E349C72ED}" presName="vertFlow" presStyleCnt="0"/>
      <dgm:spPr/>
      <dgm:t>
        <a:bodyPr/>
        <a:lstStyle/>
        <a:p>
          <a:endParaRPr lang="zh-CN" altLang="en-US"/>
        </a:p>
      </dgm:t>
    </dgm:pt>
    <dgm:pt modelId="{74C06384-DC53-449D-93BA-C5BEFC0A5B2F}" type="pres">
      <dgm:prSet presAssocID="{C261CD00-B032-444A-93A0-AA0E349C72ED}" presName="topSpace" presStyleCnt="0"/>
      <dgm:spPr/>
      <dgm:t>
        <a:bodyPr/>
        <a:lstStyle/>
        <a:p>
          <a:endParaRPr lang="zh-CN" altLang="en-US"/>
        </a:p>
      </dgm:t>
    </dgm:pt>
    <dgm:pt modelId="{979BD051-46F0-40BC-8AEE-F32B54A133A4}" type="pres">
      <dgm:prSet presAssocID="{C261CD00-B032-444A-93A0-AA0E349C72ED}" presName="firstComp" presStyleCnt="0"/>
      <dgm:spPr/>
      <dgm:t>
        <a:bodyPr/>
        <a:lstStyle/>
        <a:p>
          <a:endParaRPr lang="zh-CN" altLang="en-US"/>
        </a:p>
      </dgm:t>
    </dgm:pt>
    <dgm:pt modelId="{045764BA-5C05-43BD-B380-83F0344A765B}" type="pres">
      <dgm:prSet presAssocID="{C261CD00-B032-444A-93A0-AA0E349C72ED}" presName="firstChild" presStyleLbl="bgAccFollowNode1" presStyleIdx="0" presStyleCnt="2"/>
      <dgm:spPr/>
      <dgm:t>
        <a:bodyPr/>
        <a:lstStyle/>
        <a:p>
          <a:endParaRPr lang="zh-CN" altLang="en-US"/>
        </a:p>
      </dgm:t>
    </dgm:pt>
    <dgm:pt modelId="{2247A12A-7A43-4619-9973-C830E92A8A97}" type="pres">
      <dgm:prSet presAssocID="{C261CD00-B032-444A-93A0-AA0E349C72ED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69C894D-9599-4D07-8ED9-B48F052882BC}" type="pres">
      <dgm:prSet presAssocID="{C261CD00-B032-444A-93A0-AA0E349C72ED}" presName="negSpace" presStyleCnt="0"/>
      <dgm:spPr/>
      <dgm:t>
        <a:bodyPr/>
        <a:lstStyle/>
        <a:p>
          <a:endParaRPr lang="zh-CN" altLang="en-US"/>
        </a:p>
      </dgm:t>
    </dgm:pt>
    <dgm:pt modelId="{45029F74-C440-45C9-ACE6-C066CDC31863}" type="pres">
      <dgm:prSet presAssocID="{C261CD00-B032-444A-93A0-AA0E349C72ED}" presName="circle" presStyleLbl="node1" presStyleIdx="0" presStyleCnt="2" custLinFactNeighborX="1245" custLinFactNeighborY="-20391"/>
      <dgm:spPr/>
      <dgm:t>
        <a:bodyPr/>
        <a:lstStyle/>
        <a:p>
          <a:endParaRPr lang="zh-CN" altLang="en-US"/>
        </a:p>
      </dgm:t>
    </dgm:pt>
    <dgm:pt modelId="{5E010157-A904-46DF-81F4-575B0A89716A}" type="pres">
      <dgm:prSet presAssocID="{7DC0C541-BB78-422E-BCDB-A40A688DADE6}" presName="transSpace" presStyleCnt="0"/>
      <dgm:spPr/>
      <dgm:t>
        <a:bodyPr/>
        <a:lstStyle/>
        <a:p>
          <a:endParaRPr lang="zh-CN" altLang="en-US"/>
        </a:p>
      </dgm:t>
    </dgm:pt>
    <dgm:pt modelId="{786CF0ED-C88E-48FE-B53D-C31A717180CE}" type="pres">
      <dgm:prSet presAssocID="{3B24C153-E786-4834-ABD6-61250C0CBBCA}" presName="posSpace" presStyleCnt="0"/>
      <dgm:spPr/>
      <dgm:t>
        <a:bodyPr/>
        <a:lstStyle/>
        <a:p>
          <a:endParaRPr lang="zh-CN" altLang="en-US"/>
        </a:p>
      </dgm:t>
    </dgm:pt>
    <dgm:pt modelId="{A5C8339A-5674-4F74-8742-30E8293C7184}" type="pres">
      <dgm:prSet presAssocID="{3B24C153-E786-4834-ABD6-61250C0CBBCA}" presName="vertFlow" presStyleCnt="0"/>
      <dgm:spPr/>
      <dgm:t>
        <a:bodyPr/>
        <a:lstStyle/>
        <a:p>
          <a:endParaRPr lang="zh-CN" altLang="en-US"/>
        </a:p>
      </dgm:t>
    </dgm:pt>
    <dgm:pt modelId="{FBE22BAF-63DF-4DB8-868F-585E37292F9C}" type="pres">
      <dgm:prSet presAssocID="{3B24C153-E786-4834-ABD6-61250C0CBBCA}" presName="topSpace" presStyleCnt="0"/>
      <dgm:spPr/>
      <dgm:t>
        <a:bodyPr/>
        <a:lstStyle/>
        <a:p>
          <a:endParaRPr lang="zh-CN" altLang="en-US"/>
        </a:p>
      </dgm:t>
    </dgm:pt>
    <dgm:pt modelId="{91779D26-54CD-4032-9549-5D1BD7130B78}" type="pres">
      <dgm:prSet presAssocID="{3B24C153-E786-4834-ABD6-61250C0CBBCA}" presName="firstComp" presStyleCnt="0"/>
      <dgm:spPr/>
      <dgm:t>
        <a:bodyPr/>
        <a:lstStyle/>
        <a:p>
          <a:endParaRPr lang="zh-CN" altLang="en-US"/>
        </a:p>
      </dgm:t>
    </dgm:pt>
    <dgm:pt modelId="{1D756194-D822-4955-9932-F65189B2DDAE}" type="pres">
      <dgm:prSet presAssocID="{3B24C153-E786-4834-ABD6-61250C0CBBCA}" presName="firstChild" presStyleLbl="bgAccFollowNode1" presStyleIdx="1" presStyleCnt="2" custScaleX="102597"/>
      <dgm:spPr/>
      <dgm:t>
        <a:bodyPr/>
        <a:lstStyle/>
        <a:p>
          <a:endParaRPr lang="zh-CN" altLang="en-US"/>
        </a:p>
      </dgm:t>
    </dgm:pt>
    <dgm:pt modelId="{7927E252-94B2-4CEB-B4E5-7569B953832D}" type="pres">
      <dgm:prSet presAssocID="{3B24C153-E786-4834-ABD6-61250C0CBBCA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2BB3D63-FAC6-436B-9803-8277346C50DD}" type="pres">
      <dgm:prSet presAssocID="{3B24C153-E786-4834-ABD6-61250C0CBBCA}" presName="negSpace" presStyleCnt="0"/>
      <dgm:spPr/>
      <dgm:t>
        <a:bodyPr/>
        <a:lstStyle/>
        <a:p>
          <a:endParaRPr lang="zh-CN" altLang="en-US"/>
        </a:p>
      </dgm:t>
    </dgm:pt>
    <dgm:pt modelId="{B5B207F4-DB15-4665-9798-C28FF1163453}" type="pres">
      <dgm:prSet presAssocID="{3B24C153-E786-4834-ABD6-61250C0CBBCA}" presName="circle" presStyleLbl="node1" presStyleIdx="1" presStyleCnt="2" custLinFactNeighborX="-2260" custLinFactNeighborY="-20390"/>
      <dgm:spPr/>
      <dgm:t>
        <a:bodyPr/>
        <a:lstStyle/>
        <a:p>
          <a:endParaRPr lang="zh-CN" altLang="en-US"/>
        </a:p>
      </dgm:t>
    </dgm:pt>
  </dgm:ptLst>
  <dgm:cxnLst>
    <dgm:cxn modelId="{99361419-E20D-4F70-A8A8-ABEBBAD8AD7C}" type="presOf" srcId="{3B24C153-E786-4834-ABD6-61250C0CBBCA}" destId="{B5B207F4-DB15-4665-9798-C28FF1163453}" srcOrd="0" destOrd="0" presId="urn:microsoft.com/office/officeart/2005/8/layout/hList9#1"/>
    <dgm:cxn modelId="{DF9481FF-4909-45CD-A4B1-4FB9FF5CE1C1}" type="presOf" srcId="{F7CDBE41-37D5-4027-83D8-1FEBFF29E9F9}" destId="{2247A12A-7A43-4619-9973-C830E92A8A97}" srcOrd="1" destOrd="0" presId="urn:microsoft.com/office/officeart/2005/8/layout/hList9#1"/>
    <dgm:cxn modelId="{F10051FE-F1F7-4739-A102-ACC11F846D3E}" type="presOf" srcId="{86160D4A-FB71-4898-BCF6-D9EB744605C2}" destId="{043AA07F-854A-40D3-8A4C-90043CB9887C}" srcOrd="0" destOrd="0" presId="urn:microsoft.com/office/officeart/2005/8/layout/hList9#1"/>
    <dgm:cxn modelId="{40D0D77F-4C64-4ACE-94EF-EDE092A9A854}" type="presOf" srcId="{066A6D0A-92F2-4F29-92D0-41E3CBBE6A88}" destId="{1D756194-D822-4955-9932-F65189B2DDAE}" srcOrd="0" destOrd="0" presId="urn:microsoft.com/office/officeart/2005/8/layout/hList9#1"/>
    <dgm:cxn modelId="{77085829-C05F-414F-B7E3-10D60DC593A7}" type="presOf" srcId="{F7CDBE41-37D5-4027-83D8-1FEBFF29E9F9}" destId="{045764BA-5C05-43BD-B380-83F0344A765B}" srcOrd="0" destOrd="0" presId="urn:microsoft.com/office/officeart/2005/8/layout/hList9#1"/>
    <dgm:cxn modelId="{D937832C-4BF6-41FE-AF63-2C3922D3A7B3}" type="presOf" srcId="{066A6D0A-92F2-4F29-92D0-41E3CBBE6A88}" destId="{7927E252-94B2-4CEB-B4E5-7569B953832D}" srcOrd="1" destOrd="0" presId="urn:microsoft.com/office/officeart/2005/8/layout/hList9#1"/>
    <dgm:cxn modelId="{92777867-74D0-483B-B53B-D383A1822B4E}" srcId="{86160D4A-FB71-4898-BCF6-D9EB744605C2}" destId="{3B24C153-E786-4834-ABD6-61250C0CBBCA}" srcOrd="1" destOrd="0" parTransId="{2537733D-3453-4C72-9C67-955C3D97B81D}" sibTransId="{40363E30-EE5F-4E55-8329-71F9D1AA30EA}"/>
    <dgm:cxn modelId="{87895C10-4550-43BE-BB52-313E8F236D44}" type="presOf" srcId="{C261CD00-B032-444A-93A0-AA0E349C72ED}" destId="{45029F74-C440-45C9-ACE6-C066CDC31863}" srcOrd="0" destOrd="0" presId="urn:microsoft.com/office/officeart/2005/8/layout/hList9#1"/>
    <dgm:cxn modelId="{21FAE96C-BC22-4082-AB72-A416D341A6F5}" srcId="{C261CD00-B032-444A-93A0-AA0E349C72ED}" destId="{F7CDBE41-37D5-4027-83D8-1FEBFF29E9F9}" srcOrd="0" destOrd="0" parTransId="{716F532F-9E77-4A06-8170-18B4A0A4FF1F}" sibTransId="{FC63228E-EEC4-4D31-A022-F5DC0FE07B3E}"/>
    <dgm:cxn modelId="{4B27F3C3-9DD3-4B81-B025-DCA9937CBDBB}" srcId="{3B24C153-E786-4834-ABD6-61250C0CBBCA}" destId="{066A6D0A-92F2-4F29-92D0-41E3CBBE6A88}" srcOrd="0" destOrd="0" parTransId="{FA0DAA9A-3F5F-4FA0-83E9-32496647A721}" sibTransId="{77C1A7E9-B125-4A73-9375-AA8F84012795}"/>
    <dgm:cxn modelId="{D35453B5-9F00-44BD-9252-E887DFB52D24}" srcId="{86160D4A-FB71-4898-BCF6-D9EB744605C2}" destId="{C261CD00-B032-444A-93A0-AA0E349C72ED}" srcOrd="0" destOrd="0" parTransId="{1BD47908-5993-4CF0-A801-FA5B7564E3B8}" sibTransId="{7DC0C541-BB78-422E-BCDB-A40A688DADE6}"/>
    <dgm:cxn modelId="{477976E9-0057-4534-8530-1B157AEA42BA}" type="presParOf" srcId="{043AA07F-854A-40D3-8A4C-90043CB9887C}" destId="{C0A11E0F-804C-4709-8CB3-96971D5347CB}" srcOrd="0" destOrd="0" presId="urn:microsoft.com/office/officeart/2005/8/layout/hList9#1"/>
    <dgm:cxn modelId="{3A8F5590-FEAD-4DBF-A0EA-CB455E93122E}" type="presParOf" srcId="{043AA07F-854A-40D3-8A4C-90043CB9887C}" destId="{D9F72CE5-D3C6-4C2F-B946-998B3FE98E06}" srcOrd="1" destOrd="0" presId="urn:microsoft.com/office/officeart/2005/8/layout/hList9#1"/>
    <dgm:cxn modelId="{C35D282C-163F-4254-A518-021DF5CB62C6}" type="presParOf" srcId="{D9F72CE5-D3C6-4C2F-B946-998B3FE98E06}" destId="{74C06384-DC53-449D-93BA-C5BEFC0A5B2F}" srcOrd="0" destOrd="0" presId="urn:microsoft.com/office/officeart/2005/8/layout/hList9#1"/>
    <dgm:cxn modelId="{817F20F2-DD7A-4549-A6F0-DEB04A84B8F7}" type="presParOf" srcId="{D9F72CE5-D3C6-4C2F-B946-998B3FE98E06}" destId="{979BD051-46F0-40BC-8AEE-F32B54A133A4}" srcOrd="1" destOrd="0" presId="urn:microsoft.com/office/officeart/2005/8/layout/hList9#1"/>
    <dgm:cxn modelId="{BD38C77E-8AE3-474F-B100-5D32BBFBDC16}" type="presParOf" srcId="{979BD051-46F0-40BC-8AEE-F32B54A133A4}" destId="{045764BA-5C05-43BD-B380-83F0344A765B}" srcOrd="0" destOrd="0" presId="urn:microsoft.com/office/officeart/2005/8/layout/hList9#1"/>
    <dgm:cxn modelId="{3BB792DC-589F-403E-966A-BCBC8F0D625D}" type="presParOf" srcId="{979BD051-46F0-40BC-8AEE-F32B54A133A4}" destId="{2247A12A-7A43-4619-9973-C830E92A8A97}" srcOrd="1" destOrd="0" presId="urn:microsoft.com/office/officeart/2005/8/layout/hList9#1"/>
    <dgm:cxn modelId="{9C387A20-1373-4897-B481-6AAA59735370}" type="presParOf" srcId="{043AA07F-854A-40D3-8A4C-90043CB9887C}" destId="{369C894D-9599-4D07-8ED9-B48F052882BC}" srcOrd="2" destOrd="0" presId="urn:microsoft.com/office/officeart/2005/8/layout/hList9#1"/>
    <dgm:cxn modelId="{298B0EAC-893D-4396-92AB-2C1BD13892E6}" type="presParOf" srcId="{043AA07F-854A-40D3-8A4C-90043CB9887C}" destId="{45029F74-C440-45C9-ACE6-C066CDC31863}" srcOrd="3" destOrd="0" presId="urn:microsoft.com/office/officeart/2005/8/layout/hList9#1"/>
    <dgm:cxn modelId="{B5A46EDD-2FD8-4036-8B59-4FA3FB3E4295}" type="presParOf" srcId="{043AA07F-854A-40D3-8A4C-90043CB9887C}" destId="{5E010157-A904-46DF-81F4-575B0A89716A}" srcOrd="4" destOrd="0" presId="urn:microsoft.com/office/officeart/2005/8/layout/hList9#1"/>
    <dgm:cxn modelId="{FB0FA109-F8AF-44F9-B4EA-EEDC59F81366}" type="presParOf" srcId="{043AA07F-854A-40D3-8A4C-90043CB9887C}" destId="{786CF0ED-C88E-48FE-B53D-C31A717180CE}" srcOrd="5" destOrd="0" presId="urn:microsoft.com/office/officeart/2005/8/layout/hList9#1"/>
    <dgm:cxn modelId="{DC1A5EA0-321C-4A2B-A59F-582A587242C3}" type="presParOf" srcId="{043AA07F-854A-40D3-8A4C-90043CB9887C}" destId="{A5C8339A-5674-4F74-8742-30E8293C7184}" srcOrd="6" destOrd="0" presId="urn:microsoft.com/office/officeart/2005/8/layout/hList9#1"/>
    <dgm:cxn modelId="{01CCCA3F-3FAA-4224-828A-FA31C1521728}" type="presParOf" srcId="{A5C8339A-5674-4F74-8742-30E8293C7184}" destId="{FBE22BAF-63DF-4DB8-868F-585E37292F9C}" srcOrd="0" destOrd="0" presId="urn:microsoft.com/office/officeart/2005/8/layout/hList9#1"/>
    <dgm:cxn modelId="{E36BA82D-9871-422B-BA19-68FFF0979BDF}" type="presParOf" srcId="{A5C8339A-5674-4F74-8742-30E8293C7184}" destId="{91779D26-54CD-4032-9549-5D1BD7130B78}" srcOrd="1" destOrd="0" presId="urn:microsoft.com/office/officeart/2005/8/layout/hList9#1"/>
    <dgm:cxn modelId="{B36AD925-F9EF-4529-B4F9-B0A3F82E22D5}" type="presParOf" srcId="{91779D26-54CD-4032-9549-5D1BD7130B78}" destId="{1D756194-D822-4955-9932-F65189B2DDAE}" srcOrd="0" destOrd="0" presId="urn:microsoft.com/office/officeart/2005/8/layout/hList9#1"/>
    <dgm:cxn modelId="{3CB54D36-EEF1-4E5C-85B1-485CCFC8419E}" type="presParOf" srcId="{91779D26-54CD-4032-9549-5D1BD7130B78}" destId="{7927E252-94B2-4CEB-B4E5-7569B953832D}" srcOrd="1" destOrd="0" presId="urn:microsoft.com/office/officeart/2005/8/layout/hList9#1"/>
    <dgm:cxn modelId="{E51A604A-3A92-4FC2-A3D7-18CF3E725B58}" type="presParOf" srcId="{043AA07F-854A-40D3-8A4C-90043CB9887C}" destId="{B2BB3D63-FAC6-436B-9803-8277346C50DD}" srcOrd="7" destOrd="0" presId="urn:microsoft.com/office/officeart/2005/8/layout/hList9#1"/>
    <dgm:cxn modelId="{CDB91149-D248-4A83-9DFC-AB1C234A82CF}" type="presParOf" srcId="{043AA07F-854A-40D3-8A4C-90043CB9887C}" destId="{B5B207F4-DB15-4665-9798-C28FF1163453}" srcOrd="8" destOrd="0" presId="urn:microsoft.com/office/officeart/2005/8/layout/hList9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764BA-5C05-43BD-B380-83F0344A765B}">
      <dsp:nvSpPr>
        <dsp:cNvPr id="0" name=""/>
        <dsp:cNvSpPr/>
      </dsp:nvSpPr>
      <dsp:spPr>
        <a:xfrm>
          <a:off x="964500" y="1321548"/>
          <a:ext cx="1851656" cy="123505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rPr>
            <a:t>如何问路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1260765" y="1321548"/>
        <a:ext cx="1555391" cy="1235055"/>
      </dsp:txXfrm>
    </dsp:sp>
    <dsp:sp modelId="{45029F74-C440-45C9-ACE6-C066CDC31863}">
      <dsp:nvSpPr>
        <dsp:cNvPr id="0" name=""/>
        <dsp:cNvSpPr/>
      </dsp:nvSpPr>
      <dsp:spPr>
        <a:xfrm>
          <a:off x="3" y="576058"/>
          <a:ext cx="1234437" cy="12344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一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80782" y="756837"/>
        <a:ext cx="872879" cy="872879"/>
      </dsp:txXfrm>
    </dsp:sp>
    <dsp:sp modelId="{1D756194-D822-4955-9932-F65189B2DDAE}">
      <dsp:nvSpPr>
        <dsp:cNvPr id="0" name=""/>
        <dsp:cNvSpPr/>
      </dsp:nvSpPr>
      <dsp:spPr>
        <a:xfrm>
          <a:off x="4050595" y="1321548"/>
          <a:ext cx="1949118" cy="123505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There be </a:t>
          </a:r>
          <a:r>
            <a:rPr lang="zh-CN" altLang="en-US" sz="1800" kern="12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rPr>
            <a:t>句型</a:t>
          </a:r>
          <a:endParaRPr lang="zh-CN" altLang="en-US" sz="1800" kern="1200" dirty="0">
            <a:latin typeface="Times New Roman" panose="02020603050405020304" pitchFamily="18" charset="0"/>
            <a:ea typeface="微软雅黑" panose="020B0503020204020204" pitchFamily="34" charset="-122"/>
            <a:cs typeface="Times New Roman" panose="02020603050405020304" pitchFamily="18" charset="0"/>
          </a:endParaRPr>
        </a:p>
      </dsp:txBody>
      <dsp:txXfrm>
        <a:off x="4362454" y="1321548"/>
        <a:ext cx="1637259" cy="1235055"/>
      </dsp:txXfrm>
    </dsp:sp>
    <dsp:sp modelId="{B5B207F4-DB15-4665-9798-C28FF1163453}">
      <dsp:nvSpPr>
        <dsp:cNvPr id="0" name=""/>
        <dsp:cNvSpPr/>
      </dsp:nvSpPr>
      <dsp:spPr>
        <a:xfrm>
          <a:off x="3096340" y="576070"/>
          <a:ext cx="1234437" cy="1234437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二</a:t>
          </a:r>
          <a:endParaRPr lang="zh-CN" altLang="en-US" sz="18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277119" y="756849"/>
        <a:ext cx="872879" cy="872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#1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nodeVertAlign" val="t"/>
          <dgm:param type="fallback" val="2D"/>
        </dgm:alg>
      </dgm:if>
      <dgm:else name="Name2">
        <dgm:alg type="lin">
          <dgm:param type="linDir" val="from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1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C72B4-1EC2-4F95-B672-A814FDF36D3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EA002-0732-42BB-967A-522A8CD615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9EA002-0732-42BB-967A-522A8CD615A1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-7699" y="987576"/>
            <a:ext cx="9144000" cy="166199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there a post office near here</a:t>
            </a:r>
            <a:r>
              <a:rPr lang="en-US" altLang="zh-CN" sz="40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A   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386789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9556" y="799192"/>
            <a:ext cx="673027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Hi, excuse me.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es. How can I help you?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Well, I’m new in town. Is there a bank around here?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Yes, there is. It’s on Center Street. It’s across from the park.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Oh…where’s Center Street?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It’s not far from here. I can walk with you.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Oh, that’s great! Thanks so much.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 problem.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050" name="Picture 2" descr="D:\小学英语\kejian\101\新\图\dcec277f8d260fd46304ada349027295_2531170_231542524000_2.jpg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4014" y="1909550"/>
            <a:ext cx="849650" cy="217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D:\小学英语\kejian\101\新\图\dcec277f8d260fd46304ada349027295_2531170_231542524000_2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51" y="699542"/>
            <a:ext cx="849651" cy="217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148064" y="834301"/>
            <a:ext cx="3456384" cy="34663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749221"/>
            <a:ext cx="799288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Hi, excuse me.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Yes. How can I help you?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Well, I’m new in town. Is there a bank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around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here?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Yes, there is. It’s on Center Street.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It’s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across from the park.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Oh…where’s Center Street?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It’s not far from here. I can walk with you.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Oh, that’s great! Thanks so much.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 problem.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547664" y="794568"/>
            <a:ext cx="1008112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1654174" y="1170732"/>
            <a:ext cx="1981722" cy="36004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148064" y="974587"/>
            <a:ext cx="345638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AutoNum type="arabicPeriod"/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打扰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了，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对不起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”</a:t>
            </a:r>
          </a:p>
          <a:p>
            <a:pPr lvl="0">
              <a:lnSpc>
                <a:spcPct val="120000"/>
              </a:lnSpc>
            </a:pP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询问事情，打扰别人而表示歉意时的用语，常用在问路之前。  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sorry</a:t>
            </a:r>
            <a:r>
              <a:rPr lang="en-US" altLang="zh-CN" sz="16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对不起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因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做错事，说错话时向别人道歉时的用语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需要我帮忙吗？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表示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向他人伸出援手，主动提出帮助的意思， 类似的句子还有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May/Can I help you?= What can I do for you?  Do you need any help? </a:t>
            </a:r>
          </a:p>
          <a:p>
            <a:pPr lvl="0">
              <a:lnSpc>
                <a:spcPct val="12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there anything I can do for you?</a:t>
            </a:r>
          </a:p>
        </p:txBody>
      </p:sp>
      <p:pic>
        <p:nvPicPr>
          <p:cNvPr id="12" name="Picture 2" descr="D:\小学英语\kejian\101\新\图\06c7c98dbdbd879d4ee0607591f265f4_14383463492795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4" y="3857138"/>
            <a:ext cx="1746945" cy="88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171599" y="753610"/>
            <a:ext cx="3456384" cy="346639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749221"/>
            <a:ext cx="799288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Hi, excuse me.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Yes. How can I help you?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Well, I’m new in town. Is there a bank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around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here?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Yes, there is. It’s on Center Street.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It’s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across from the park.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Oh…where’s Center Street?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It’s not far from here. I can walk with you.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Oh, that’s great! Thanks so much.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 problem.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3381084" y="1530774"/>
            <a:ext cx="1406940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202393" y="803682"/>
            <a:ext cx="34563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在附近，意思等同于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near here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；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AutoNum type="arabicPeriod"/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问路的方式：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1)Excuse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me, where is the ….? 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Excuse me, is there a ... near here?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Which is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way to...? 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4)Can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you tell me the way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to..?  </a:t>
            </a: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How can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get to...?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Can you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tell me how I can get to...?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</a:t>
            </a:r>
          </a:p>
          <a:p>
            <a:pPr lvl="0">
              <a:lnSpc>
                <a:spcPct val="15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= Can you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tell me how to get to</a:t>
            </a: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...?</a:t>
            </a:r>
            <a:endParaRPr lang="en-US" altLang="zh-CN" sz="14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1238099" y="1892574"/>
            <a:ext cx="1173665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4" name="Picture 2" descr="D:\小学英语\kejian\101\新\图\06c7c98dbdbd879d4ee0607591f265f4_14383463492795.jpg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351606" y="3802750"/>
            <a:ext cx="1688802" cy="102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2"/>
            <a:ext cx="2123728" cy="2309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7"/>
          <p:cNvSpPr/>
          <p:nvPr/>
        </p:nvSpPr>
        <p:spPr>
          <a:xfrm>
            <a:off x="5171599" y="753610"/>
            <a:ext cx="3456384" cy="35632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536" y="749221"/>
            <a:ext cx="7992888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Hi, excuse me.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Yes. How can I help you?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Well, I’m new in town. Is there a bank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around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here?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Yes, there is. It’s on Center Street. 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It’s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across from the park.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Oh…where’s Center Street?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It’s not far from here. I can walk with you.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Tony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Oh, that’s great! Thanks so much.</a:t>
            </a:r>
          </a:p>
          <a:p>
            <a:pPr lv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Linda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 problem.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1944666" y="3291831"/>
            <a:ext cx="827134" cy="36004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220072" y="699544"/>
            <a:ext cx="3456384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be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句型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1.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含义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be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句型表示“某处有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存在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某人或某物”。    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2. 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结构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：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is/are 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＋ 名词＋ 地点状语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there be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句型中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动词的形式要和其后的主语在人称和数上保持一致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4.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如果有两个或两个以上的名词作主语，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</a:t>
            </a:r>
            <a:r>
              <a:rPr lang="zh-CN" alt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动词要和最靠近它的那个主语在数上保持一致</a:t>
            </a:r>
            <a:r>
              <a:rPr lang="zh-CN" alt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，即就近原则。</a:t>
            </a:r>
            <a:endParaRPr lang="en-US" altLang="zh-CN" sz="1600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en-US" altLang="zh-CN" sz="1400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is an orange and some bananas in the basket.</a:t>
            </a:r>
          </a:p>
        </p:txBody>
      </p:sp>
      <p:sp>
        <p:nvSpPr>
          <p:cNvPr id="10" name="圆角矩形 9"/>
          <p:cNvSpPr/>
          <p:nvPr/>
        </p:nvSpPr>
        <p:spPr>
          <a:xfrm>
            <a:off x="3351607" y="1532535"/>
            <a:ext cx="716338" cy="360040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线形标注 2(带强调线) 1"/>
          <p:cNvSpPr/>
          <p:nvPr/>
        </p:nvSpPr>
        <p:spPr>
          <a:xfrm>
            <a:off x="3400445" y="4125611"/>
            <a:ext cx="792088" cy="432048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0292"/>
              <a:gd name="adj6" fmla="val -9277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远离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10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91680" y="1275608"/>
            <a:ext cx="64807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根据汉语提示补全句子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  a supermarket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  _____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 the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bank?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（银行前面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有一个超市吗？）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Can you tell me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 ____ ___ the police station?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（到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…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的路）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_______ ____, how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can I get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the park?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（对不起，打扰了）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 post office is_____ _____ our school.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（远离）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27566" y="2568266"/>
            <a:ext cx="12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way  to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79712" y="3003798"/>
            <a:ext cx="142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Excuse     me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84239" y="3460805"/>
            <a:ext cx="10631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   from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58672" y="1779662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   there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822" y="2925471"/>
            <a:ext cx="1539192" cy="14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5049148" y="1779662"/>
            <a:ext cx="1467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   front    of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V="1">
            <a:off x="0" y="-1"/>
            <a:ext cx="2699792" cy="3149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043608" y="1542962"/>
            <a:ext cx="7272808" cy="225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are some banks and restaurants near the school.(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改为一般疑问句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_____ _____  ______ banks ______ restaurants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near the school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is a boy under the tree. </a:t>
            </a:r>
            <a:r>
              <a:rPr lang="zh-CN" altLang="en-US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（改为否定句）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______  _____  a boy under the tree.</a:t>
            </a:r>
            <a:endParaRPr lang="en-US" altLang="zh-CN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3. The hotel is behind the school.(</a:t>
            </a:r>
            <a:r>
              <a:rPr lang="zh-CN" altLang="en-US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同义句转换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The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school is </a:t>
            </a:r>
            <a:r>
              <a:rPr lang="en-US" altLang="zh-CN" dirty="0" smtClean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  ____  </a:t>
            </a:r>
            <a:r>
              <a:rPr lang="en-US" altLang="zh-CN" dirty="0">
                <a:solidFill>
                  <a:prstClr val="black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____ the hotel. </a:t>
            </a:r>
            <a:endParaRPr lang="en-US" altLang="zh-CN" dirty="0" smtClean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4047" y="1990453"/>
            <a:ext cx="3191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   there     any                    or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9900" y="2654908"/>
            <a:ext cx="1302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  isn’t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28868" y="3375853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   front    of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22641" y="868561"/>
            <a:ext cx="1289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句型转换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65687" y="2475853"/>
            <a:ext cx="1702800" cy="18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1547664" y="627534"/>
          <a:ext cx="5976664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029F74-C440-45C9-ACE6-C066CDC31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5029F74-C440-45C9-ACE6-C066CDC31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5B207F4-DB15-4665-9798-C28FF1163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B5B207F4-DB15-4665-9798-C28FF1163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5764BA-5C05-43BD-B380-83F0344A7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045764BA-5C05-43BD-B380-83F0344A76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756194-D822-4955-9932-F65189B2D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graphicEl>
                                              <a:dgm id="{1D756194-D822-4955-9932-F65189B2DD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758</Words>
  <Application>Microsoft Office PowerPoint</Application>
  <PresentationFormat>全屏显示(16:9)</PresentationFormat>
  <Paragraphs>90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2018-02-06T02:30:00Z</dcterms:created>
  <dcterms:modified xsi:type="dcterms:W3CDTF">2023-01-16T23:10:36Z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165997300F42428295EA83757D433360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