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1" r:id="rId2"/>
    <p:sldId id="510" r:id="rId3"/>
    <p:sldId id="472" r:id="rId4"/>
    <p:sldId id="511" r:id="rId5"/>
    <p:sldId id="512" r:id="rId6"/>
    <p:sldId id="518" r:id="rId7"/>
    <p:sldId id="502" r:id="rId8"/>
    <p:sldId id="515" r:id="rId9"/>
    <p:sldId id="517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>
          <p15:clr>
            <a:srgbClr val="A4A3A4"/>
          </p15:clr>
        </p15:guide>
        <p15:guide id="2" pos="2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9900"/>
    <a:srgbClr val="0000FF"/>
    <a:srgbClr val="FF9933"/>
    <a:srgbClr val="AFF22A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60"/>
        <p:guide pos="2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05983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有余数的除法 有除法的除法（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3.emf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6179" y="1398085"/>
            <a:ext cx="9143999" cy="111569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有余数的除法</a:t>
            </a:r>
            <a:endParaRPr lang="en-US" altLang="zh-CN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en-US" altLang="zh-CN" sz="2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9498" y="660235"/>
            <a:ext cx="199477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有余数的除法</a:t>
            </a:r>
            <a:endParaRPr lang="zh-CN" altLang="en-US" sz="24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24517" y="4335390"/>
            <a:ext cx="26372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70411" y="2067694"/>
            <a:ext cx="459232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学会了除法的竖式计算。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0411" y="2720846"/>
            <a:ext cx="6885965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了用竖式计算有余数的除法时，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里最多有几个除数，商就是几。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" name="图片 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926987" y="1050871"/>
            <a:ext cx="10608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2734717" y="1030402"/>
            <a:ext cx="46618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妈妈买了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个苹果。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2195736" y="2037592"/>
            <a:ext cx="41764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个放一盘，可以放几盘？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915816" y="3344674"/>
            <a:ext cx="23762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（盘）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123728" y="2048251"/>
            <a:ext cx="2016223" cy="382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圆角矩形标注 72"/>
          <p:cNvSpPr/>
          <p:nvPr/>
        </p:nvSpPr>
        <p:spPr>
          <a:xfrm>
            <a:off x="2596133" y="2628436"/>
            <a:ext cx="1274445" cy="504190"/>
          </a:xfrm>
          <a:prstGeom prst="wedgeRoundRectCallout">
            <a:avLst>
              <a:gd name="adj1" fmla="val -33282"/>
              <a:gd name="adj2" fmla="val -832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508156" y="26811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283962" y="2079161"/>
            <a:ext cx="1800205" cy="351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圆角矩形标注 75"/>
          <p:cNvSpPr/>
          <p:nvPr/>
        </p:nvSpPr>
        <p:spPr>
          <a:xfrm>
            <a:off x="4983732" y="2628436"/>
            <a:ext cx="2108547" cy="504190"/>
          </a:xfrm>
          <a:prstGeom prst="wedgeRoundRectCallout">
            <a:avLst>
              <a:gd name="adj1" fmla="val -33282"/>
              <a:gd name="adj2" fmla="val -832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57981" y="268114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平均分成几份？</a:t>
            </a:r>
          </a:p>
        </p:txBody>
      </p:sp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25007" y="1003143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72" grpId="0" bldLvl="0" animBg="1"/>
      <p:bldP spid="73" grpId="0" animBg="1"/>
      <p:bldP spid="74" grpId="0"/>
      <p:bldP spid="75" grpId="0" bldLvl="0" animBg="1"/>
      <p:bldP spid="76" grpId="0" bldLvl="0" animBg="1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945082" y="555526"/>
            <a:ext cx="292306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（盘）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2555776" y="1138304"/>
            <a:ext cx="43204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除法也可以用竖式计算。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127541" y="2111959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3923928" y="2021066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3851920" y="2038000"/>
            <a:ext cx="9016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496484" y="203800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3707904" y="2338771"/>
            <a:ext cx="1045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127541" y="2749536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4102389" y="270735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644008" y="1724588"/>
            <a:ext cx="828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4102389" y="170765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4644008" y="2053025"/>
            <a:ext cx="129614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2915816" y="2053025"/>
            <a:ext cx="10081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4788024" y="2736972"/>
            <a:ext cx="27363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答：可以放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盘。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6444208" y="2715766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1259632" y="2876525"/>
            <a:ext cx="2304415" cy="1495425"/>
          </a:xfrm>
          <a:prstGeom prst="cloudCallout">
            <a:avLst>
              <a:gd name="adj1" fmla="val -61368"/>
              <a:gd name="adj2" fmla="val -229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4255" y="3003798"/>
            <a:ext cx="208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被除数下面的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表示什么意思？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4102389" y="3198637"/>
            <a:ext cx="2053787" cy="1367790"/>
          </a:xfrm>
          <a:prstGeom prst="cloudCallout">
            <a:avLst>
              <a:gd name="adj1" fmla="val 74889"/>
              <a:gd name="adj2" fmla="val 53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30740" y="3282367"/>
            <a:ext cx="206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放了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盘，每盘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个，一共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6269" y="2821544"/>
            <a:ext cx="981382" cy="140639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3475219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899592" y="987574"/>
            <a:ext cx="8398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55576" y="411510"/>
            <a:ext cx="3767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妈妈买了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个苹果。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619672" y="1015835"/>
            <a:ext cx="63367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个放一盘，可以放几盘，还剩几个？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224195" y="2571750"/>
            <a:ext cx="6120680" cy="457143"/>
            <a:chOff x="1907704" y="2643758"/>
            <a:chExt cx="6120680" cy="457143"/>
          </a:xfrm>
        </p:grpSpPr>
        <p:pic>
          <p:nvPicPr>
            <p:cNvPr id="11" name="图片 10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7704" y="2643758"/>
              <a:ext cx="426666" cy="457143"/>
            </a:xfrm>
            <a:prstGeom prst="rect">
              <a:avLst/>
            </a:prstGeom>
          </p:spPr>
        </p:pic>
        <p:pic>
          <p:nvPicPr>
            <p:cNvPr id="13" name="图片 12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5342" y="2643758"/>
              <a:ext cx="426666" cy="457143"/>
            </a:xfrm>
            <a:prstGeom prst="rect">
              <a:avLst/>
            </a:prstGeom>
          </p:spPr>
        </p:pic>
        <p:pic>
          <p:nvPicPr>
            <p:cNvPr id="14" name="图片 13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0618" y="2643758"/>
              <a:ext cx="426666" cy="457143"/>
            </a:xfrm>
            <a:prstGeom prst="rect">
              <a:avLst/>
            </a:prstGeom>
          </p:spPr>
        </p:pic>
        <p:pic>
          <p:nvPicPr>
            <p:cNvPr id="15" name="图片 14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42980" y="2643758"/>
              <a:ext cx="426666" cy="457143"/>
            </a:xfrm>
            <a:prstGeom prst="rect">
              <a:avLst/>
            </a:prstGeom>
          </p:spPr>
        </p:pic>
        <p:pic>
          <p:nvPicPr>
            <p:cNvPr id="17" name="图片 16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78256" y="2643758"/>
              <a:ext cx="426666" cy="457143"/>
            </a:xfrm>
            <a:prstGeom prst="rect">
              <a:avLst/>
            </a:prstGeom>
          </p:spPr>
        </p:pic>
        <p:pic>
          <p:nvPicPr>
            <p:cNvPr id="30" name="图片 29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3532" y="2643758"/>
              <a:ext cx="426666" cy="457143"/>
            </a:xfrm>
            <a:prstGeom prst="rect">
              <a:avLst/>
            </a:prstGeom>
          </p:spPr>
        </p:pic>
        <p:pic>
          <p:nvPicPr>
            <p:cNvPr id="31" name="图片 30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5894" y="2643758"/>
              <a:ext cx="426666" cy="457143"/>
            </a:xfrm>
            <a:prstGeom prst="rect">
              <a:avLst/>
            </a:prstGeom>
          </p:spPr>
        </p:pic>
        <p:pic>
          <p:nvPicPr>
            <p:cNvPr id="32" name="图片 31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1170" y="2643758"/>
              <a:ext cx="426666" cy="457143"/>
            </a:xfrm>
            <a:prstGeom prst="rect">
              <a:avLst/>
            </a:prstGeom>
          </p:spPr>
        </p:pic>
        <p:pic>
          <p:nvPicPr>
            <p:cNvPr id="33" name="图片 32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6446" y="2643758"/>
              <a:ext cx="426666" cy="457143"/>
            </a:xfrm>
            <a:prstGeom prst="rect">
              <a:avLst/>
            </a:prstGeom>
          </p:spPr>
        </p:pic>
        <p:pic>
          <p:nvPicPr>
            <p:cNvPr id="34" name="图片 33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8808" y="2643758"/>
              <a:ext cx="426666" cy="457143"/>
            </a:xfrm>
            <a:prstGeom prst="rect">
              <a:avLst/>
            </a:prstGeom>
          </p:spPr>
        </p:pic>
        <p:pic>
          <p:nvPicPr>
            <p:cNvPr id="35" name="图片 34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4084" y="2643758"/>
              <a:ext cx="426666" cy="457143"/>
            </a:xfrm>
            <a:prstGeom prst="rect">
              <a:avLst/>
            </a:prstGeom>
          </p:spPr>
        </p:pic>
        <p:pic>
          <p:nvPicPr>
            <p:cNvPr id="36" name="图片 35" descr="4－例3苹果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01718" y="2643758"/>
              <a:ext cx="426666" cy="457143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2097147" y="1539055"/>
            <a:ext cx="5202845" cy="874286"/>
            <a:chOff x="2485499" y="1505841"/>
            <a:chExt cx="5202845" cy="874286"/>
          </a:xfrm>
          <a:noFill/>
        </p:grpSpPr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2512080" y="1779662"/>
              <a:ext cx="4442718" cy="324000"/>
            </a:xfrm>
            <a:prstGeom prst="wedgeRoundRectCallout">
              <a:avLst>
                <a:gd name="adj1" fmla="val 53869"/>
                <a:gd name="adj2" fmla="val -11690"/>
                <a:gd name="adj3" fmla="val 16667"/>
              </a:avLst>
            </a:prstGeom>
            <a:grpFill/>
            <a:ln w="9525">
              <a:solidFill>
                <a:srgbClr val="2FD1D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8" name="图片 37" descr="豆角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168344" y="1505841"/>
              <a:ext cx="520000" cy="874286"/>
            </a:xfrm>
            <a:prstGeom prst="rect">
              <a:avLst/>
            </a:prstGeom>
            <a:grpFill/>
          </p:spPr>
        </p:pic>
        <p:sp>
          <p:nvSpPr>
            <p:cNvPr id="39" name="文本框 10245"/>
            <p:cNvSpPr txBox="1">
              <a:spLocks noChangeArrowheads="1"/>
            </p:cNvSpPr>
            <p:nvPr/>
          </p:nvSpPr>
          <p:spPr bwMode="auto">
            <a:xfrm>
              <a:off x="2485499" y="1710829"/>
              <a:ext cx="4347061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先圈一圈，再把算式填写完整。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1187624" y="2499742"/>
            <a:ext cx="2540000" cy="576064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3816483" y="2499742"/>
            <a:ext cx="2540000" cy="576064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979712" y="3219822"/>
            <a:ext cx="5151830" cy="461665"/>
            <a:chOff x="1691681" y="3786885"/>
            <a:chExt cx="4680520" cy="461665"/>
          </a:xfrm>
        </p:grpSpPr>
        <p:sp>
          <p:nvSpPr>
            <p:cNvPr id="48" name="文本框 10245"/>
            <p:cNvSpPr txBox="1">
              <a:spLocks noChangeArrowheads="1"/>
            </p:cNvSpPr>
            <p:nvPr/>
          </p:nvSpPr>
          <p:spPr bwMode="auto">
            <a:xfrm>
              <a:off x="1691681" y="3786885"/>
              <a:ext cx="468052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÷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（盘）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……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（个）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738408" y="3837717"/>
              <a:ext cx="3600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504759" y="3837717"/>
              <a:ext cx="3600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3059832" y="321982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10245"/>
          <p:cNvSpPr txBox="1">
            <a:spLocks noChangeArrowheads="1"/>
          </p:cNvSpPr>
          <p:nvPr/>
        </p:nvSpPr>
        <p:spPr bwMode="auto">
          <a:xfrm>
            <a:off x="5004048" y="321982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3728" y="3723878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盘一共放了几个？还剩几个？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62393" y="4227934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盘一共放了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个，还剩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6" grpId="0" bldLvl="0" animBg="1"/>
      <p:bldP spid="51" grpId="0"/>
      <p:bldP spid="5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360" y="3003798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3568" y="987574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572858" y="411510"/>
            <a:ext cx="424826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妈妈买了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个苹果。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403648" y="987574"/>
            <a:ext cx="64087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个放一盘，可以放几盘，还剩几个？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890689" y="3029864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687076" y="2938971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865537" y="29559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259632" y="29559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1865537" y="325667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90689" y="3667441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865537" y="362526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865537" y="262555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2407156" y="3635936"/>
            <a:ext cx="129614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余数</a:t>
            </a:r>
            <a:endParaRPr lang="zh-CN" altLang="en-US" sz="2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551" y="1635646"/>
            <a:ext cx="5271393" cy="461665"/>
            <a:chOff x="1691681" y="3786885"/>
            <a:chExt cx="4680520" cy="461665"/>
          </a:xfrm>
        </p:grpSpPr>
        <p:sp>
          <p:nvSpPr>
            <p:cNvPr id="38" name="文本框 10245"/>
            <p:cNvSpPr txBox="1">
              <a:spLocks noChangeArrowheads="1"/>
            </p:cNvSpPr>
            <p:nvPr/>
          </p:nvSpPr>
          <p:spPr bwMode="auto">
            <a:xfrm>
              <a:off x="1691681" y="3786885"/>
              <a:ext cx="468052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12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÷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（盘）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……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（个）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738287" y="3858933"/>
              <a:ext cx="3600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77019" y="3837717"/>
              <a:ext cx="3600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1619672" y="1635646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3491880" y="1635646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179512" y="2211710"/>
            <a:ext cx="48245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有余数的除法也可以用竖式计算。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211178" y="2868872"/>
            <a:ext cx="3169134" cy="1200150"/>
            <a:chOff x="1289" y="5700"/>
            <a:chExt cx="4315" cy="1890"/>
          </a:xfrm>
          <a:noFill/>
        </p:grpSpPr>
        <p:sp>
          <p:nvSpPr>
            <p:cNvPr id="66" name="AutoShape 12"/>
            <p:cNvSpPr>
              <a:spLocks noChangeArrowheads="1"/>
            </p:cNvSpPr>
            <p:nvPr/>
          </p:nvSpPr>
          <p:spPr bwMode="auto">
            <a:xfrm flipH="1">
              <a:off x="1289" y="5722"/>
              <a:ext cx="4315" cy="1821"/>
            </a:xfrm>
            <a:prstGeom prst="wedgeRoundRectCallout">
              <a:avLst>
                <a:gd name="adj1" fmla="val -64964"/>
                <a:gd name="adj2" fmla="val 70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文本框 10245"/>
            <p:cNvSpPr txBox="1">
              <a:spLocks noChangeArrowheads="1"/>
            </p:cNvSpPr>
            <p:nvPr/>
          </p:nvSpPr>
          <p:spPr bwMode="auto">
            <a:xfrm>
              <a:off x="1372" y="5700"/>
              <a:ext cx="4101" cy="189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表示每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个放一盘，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盘一共放了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个。</a:t>
              </a: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余数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表示还剩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个。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文本框 10245"/>
          <p:cNvSpPr txBox="1">
            <a:spLocks noChangeArrowheads="1"/>
          </p:cNvSpPr>
          <p:nvPr/>
        </p:nvSpPr>
        <p:spPr bwMode="auto">
          <a:xfrm>
            <a:off x="1980977" y="4113844"/>
            <a:ext cx="43204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答：可以放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盘，还剩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" name="文本框 10245"/>
          <p:cNvSpPr txBox="1">
            <a:spLocks noChangeArrowheads="1"/>
          </p:cNvSpPr>
          <p:nvPr/>
        </p:nvSpPr>
        <p:spPr bwMode="auto">
          <a:xfrm>
            <a:off x="3637161" y="409263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0" name="文本框 10245"/>
          <p:cNvSpPr txBox="1">
            <a:spLocks noChangeArrowheads="1"/>
          </p:cNvSpPr>
          <p:nvPr/>
        </p:nvSpPr>
        <p:spPr bwMode="auto">
          <a:xfrm>
            <a:off x="5293345" y="409263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020704" y="1621741"/>
            <a:ext cx="2439728" cy="830897"/>
          </a:xfrm>
          <a:prstGeom prst="wedgeRoundRectCallout">
            <a:avLst>
              <a:gd name="adj1" fmla="val -67707"/>
              <a:gd name="adj2" fmla="val -95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30785" y="1596737"/>
            <a:ext cx="242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被除数下面的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表示什么意思？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78946" y="1486938"/>
            <a:ext cx="851839" cy="122074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2" name="图片 4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/>
      <p:bldP spid="22" grpId="0"/>
      <p:bldP spid="28" grpId="0"/>
      <p:bldP spid="32" grpId="0"/>
      <p:bldP spid="68" grpId="0"/>
      <p:bldP spid="69" grpId="0"/>
      <p:bldP spid="70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245"/>
          <p:cNvSpPr txBox="1">
            <a:spLocks noChangeArrowheads="1"/>
          </p:cNvSpPr>
          <p:nvPr/>
        </p:nvSpPr>
        <p:spPr bwMode="auto">
          <a:xfrm>
            <a:off x="654442" y="1023411"/>
            <a:ext cx="45259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先用  摆一摆，再算一算。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6" name="图片 105" descr="一根小棒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941" y="1059582"/>
            <a:ext cx="193779" cy="549040"/>
          </a:xfrm>
          <a:prstGeom prst="rect">
            <a:avLst/>
          </a:prstGeom>
        </p:spPr>
      </p:pic>
      <p:sp>
        <p:nvSpPr>
          <p:cNvPr id="107" name="文本框 10245"/>
          <p:cNvSpPr txBox="1">
            <a:spLocks noChangeArrowheads="1"/>
          </p:cNvSpPr>
          <p:nvPr/>
        </p:nvSpPr>
        <p:spPr bwMode="auto">
          <a:xfrm>
            <a:off x="827584" y="1779662"/>
            <a:ext cx="25652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 smtClean="0">
                <a:latin typeface="+mj-ea"/>
                <a:sym typeface="宋体" panose="02010600030101010101" pitchFamily="2" charset="-122"/>
              </a:rPr>
              <a:t>……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881748" y="1830494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  <p:sp>
        <p:nvSpPr>
          <p:cNvPr id="109" name="矩形 108"/>
          <p:cNvSpPr/>
          <p:nvPr/>
        </p:nvSpPr>
        <p:spPr>
          <a:xfrm>
            <a:off x="2949723" y="1830494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  <p:sp>
        <p:nvSpPr>
          <p:cNvPr id="110" name="文本框 10245"/>
          <p:cNvSpPr txBox="1">
            <a:spLocks noChangeArrowheads="1"/>
          </p:cNvSpPr>
          <p:nvPr/>
        </p:nvSpPr>
        <p:spPr bwMode="auto">
          <a:xfrm>
            <a:off x="1817694" y="177966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1" name="文本框 10245"/>
          <p:cNvSpPr txBox="1">
            <a:spLocks noChangeArrowheads="1"/>
          </p:cNvSpPr>
          <p:nvPr/>
        </p:nvSpPr>
        <p:spPr bwMode="auto">
          <a:xfrm>
            <a:off x="2897814" y="177966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2" name="文本框 10245"/>
          <p:cNvSpPr txBox="1">
            <a:spLocks noChangeArrowheads="1"/>
          </p:cNvSpPr>
          <p:nvPr/>
        </p:nvSpPr>
        <p:spPr bwMode="auto">
          <a:xfrm>
            <a:off x="4788024" y="1779662"/>
            <a:ext cx="25652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11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en-US" altLang="zh-CN" sz="2400" b="1" dirty="0" smtClean="0">
                <a:latin typeface="+mj-ea"/>
                <a:sym typeface="宋体" panose="02010600030101010101" pitchFamily="2" charset="-122"/>
              </a:rPr>
              <a:t>……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977203" y="1830494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  <p:sp>
        <p:nvSpPr>
          <p:cNvPr id="114" name="矩形 113"/>
          <p:cNvSpPr/>
          <p:nvPr/>
        </p:nvSpPr>
        <p:spPr>
          <a:xfrm>
            <a:off x="7045178" y="1830494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  <p:sp>
        <p:nvSpPr>
          <p:cNvPr id="115" name="文本框 10245"/>
          <p:cNvSpPr txBox="1">
            <a:spLocks noChangeArrowheads="1"/>
          </p:cNvSpPr>
          <p:nvPr/>
        </p:nvSpPr>
        <p:spPr bwMode="auto">
          <a:xfrm>
            <a:off x="5913149" y="177966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6" name="文本框 10245"/>
          <p:cNvSpPr txBox="1">
            <a:spLocks noChangeArrowheads="1"/>
          </p:cNvSpPr>
          <p:nvPr/>
        </p:nvSpPr>
        <p:spPr bwMode="auto">
          <a:xfrm>
            <a:off x="6993269" y="1779662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1818681" y="3314889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0245"/>
          <p:cNvSpPr txBox="1">
            <a:spLocks noChangeArrowheads="1"/>
          </p:cNvSpPr>
          <p:nvPr/>
        </p:nvSpPr>
        <p:spPr bwMode="auto">
          <a:xfrm>
            <a:off x="1615068" y="3223996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9" name="文本框 10245"/>
          <p:cNvSpPr txBox="1">
            <a:spLocks noChangeArrowheads="1"/>
          </p:cNvSpPr>
          <p:nvPr/>
        </p:nvSpPr>
        <p:spPr bwMode="auto">
          <a:xfrm>
            <a:off x="1619672" y="324093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0" name="文本框 10245"/>
          <p:cNvSpPr txBox="1">
            <a:spLocks noChangeArrowheads="1"/>
          </p:cNvSpPr>
          <p:nvPr/>
        </p:nvSpPr>
        <p:spPr bwMode="auto">
          <a:xfrm>
            <a:off x="1187624" y="324093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1" name="文本框 10245"/>
          <p:cNvSpPr txBox="1">
            <a:spLocks noChangeArrowheads="1"/>
          </p:cNvSpPr>
          <p:nvPr/>
        </p:nvSpPr>
        <p:spPr bwMode="auto">
          <a:xfrm>
            <a:off x="1619672" y="3541701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818681" y="3952466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0245"/>
          <p:cNvSpPr txBox="1">
            <a:spLocks noChangeArrowheads="1"/>
          </p:cNvSpPr>
          <p:nvPr/>
        </p:nvSpPr>
        <p:spPr bwMode="auto">
          <a:xfrm>
            <a:off x="1619672" y="391028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4" name="文本框 10245"/>
          <p:cNvSpPr txBox="1">
            <a:spLocks noChangeArrowheads="1"/>
          </p:cNvSpPr>
          <p:nvPr/>
        </p:nvSpPr>
        <p:spPr bwMode="auto">
          <a:xfrm>
            <a:off x="1619672" y="291058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25" name="直接连接符 124"/>
          <p:cNvCxnSpPr/>
          <p:nvPr/>
        </p:nvCxnSpPr>
        <p:spPr>
          <a:xfrm>
            <a:off x="6211169" y="3314889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0245"/>
          <p:cNvSpPr txBox="1">
            <a:spLocks noChangeArrowheads="1"/>
          </p:cNvSpPr>
          <p:nvPr/>
        </p:nvSpPr>
        <p:spPr bwMode="auto">
          <a:xfrm>
            <a:off x="6007556" y="3223996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7" name="文本框 10245"/>
          <p:cNvSpPr txBox="1">
            <a:spLocks noChangeArrowheads="1"/>
          </p:cNvSpPr>
          <p:nvPr/>
        </p:nvSpPr>
        <p:spPr bwMode="auto">
          <a:xfrm>
            <a:off x="6186017" y="324093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1 1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8" name="文本框 10245"/>
          <p:cNvSpPr txBox="1">
            <a:spLocks noChangeArrowheads="1"/>
          </p:cNvSpPr>
          <p:nvPr/>
        </p:nvSpPr>
        <p:spPr bwMode="auto">
          <a:xfrm>
            <a:off x="5580112" y="3240930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9" name="文本框 10245"/>
          <p:cNvSpPr txBox="1">
            <a:spLocks noChangeArrowheads="1"/>
          </p:cNvSpPr>
          <p:nvPr/>
        </p:nvSpPr>
        <p:spPr bwMode="auto">
          <a:xfrm>
            <a:off x="6186017" y="3541701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6211169" y="3952466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0245"/>
          <p:cNvSpPr txBox="1">
            <a:spLocks noChangeArrowheads="1"/>
          </p:cNvSpPr>
          <p:nvPr/>
        </p:nvSpPr>
        <p:spPr bwMode="auto">
          <a:xfrm>
            <a:off x="6186017" y="391028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2" name="文本框 10245"/>
          <p:cNvSpPr txBox="1">
            <a:spLocks noChangeArrowheads="1"/>
          </p:cNvSpPr>
          <p:nvPr/>
        </p:nvSpPr>
        <p:spPr bwMode="auto">
          <a:xfrm>
            <a:off x="6186017" y="291058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043608" y="2283718"/>
            <a:ext cx="337795" cy="549040"/>
            <a:chOff x="1043608" y="2283718"/>
            <a:chExt cx="337795" cy="549040"/>
          </a:xfrm>
        </p:grpSpPr>
        <p:pic>
          <p:nvPicPr>
            <p:cNvPr id="134" name="图片 133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3608" y="2283718"/>
              <a:ext cx="193779" cy="549040"/>
            </a:xfrm>
            <a:prstGeom prst="rect">
              <a:avLst/>
            </a:prstGeom>
          </p:spPr>
        </p:pic>
        <p:pic>
          <p:nvPicPr>
            <p:cNvPr id="135" name="图片 134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87624" y="2283718"/>
              <a:ext cx="193779" cy="549040"/>
            </a:xfrm>
            <a:prstGeom prst="rect">
              <a:avLst/>
            </a:prstGeom>
          </p:spPr>
        </p:pic>
      </p:grpSp>
      <p:grpSp>
        <p:nvGrpSpPr>
          <p:cNvPr id="136" name="组合 135"/>
          <p:cNvGrpSpPr/>
          <p:nvPr/>
        </p:nvGrpSpPr>
        <p:grpSpPr>
          <a:xfrm>
            <a:off x="1493658" y="2283718"/>
            <a:ext cx="337795" cy="549040"/>
            <a:chOff x="1043608" y="2283718"/>
            <a:chExt cx="337795" cy="549040"/>
          </a:xfrm>
        </p:grpSpPr>
        <p:pic>
          <p:nvPicPr>
            <p:cNvPr id="137" name="图片 136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3608" y="2283718"/>
              <a:ext cx="193779" cy="549040"/>
            </a:xfrm>
            <a:prstGeom prst="rect">
              <a:avLst/>
            </a:prstGeom>
          </p:spPr>
        </p:pic>
        <p:pic>
          <p:nvPicPr>
            <p:cNvPr id="138" name="图片 137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87624" y="2283718"/>
              <a:ext cx="193779" cy="549040"/>
            </a:xfrm>
            <a:prstGeom prst="rect">
              <a:avLst/>
            </a:prstGeom>
          </p:spPr>
        </p:pic>
      </p:grpSp>
      <p:grpSp>
        <p:nvGrpSpPr>
          <p:cNvPr id="139" name="组合 138"/>
          <p:cNvGrpSpPr/>
          <p:nvPr/>
        </p:nvGrpSpPr>
        <p:grpSpPr>
          <a:xfrm>
            <a:off x="1943708" y="2283718"/>
            <a:ext cx="337795" cy="549040"/>
            <a:chOff x="1043608" y="2283718"/>
            <a:chExt cx="337795" cy="549040"/>
          </a:xfrm>
        </p:grpSpPr>
        <p:pic>
          <p:nvPicPr>
            <p:cNvPr id="140" name="图片 139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3608" y="2283718"/>
              <a:ext cx="193779" cy="549040"/>
            </a:xfrm>
            <a:prstGeom prst="rect">
              <a:avLst/>
            </a:prstGeom>
          </p:spPr>
        </p:pic>
        <p:pic>
          <p:nvPicPr>
            <p:cNvPr id="141" name="图片 140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87624" y="2283718"/>
              <a:ext cx="193779" cy="549040"/>
            </a:xfrm>
            <a:prstGeom prst="rect">
              <a:avLst/>
            </a:prstGeom>
          </p:spPr>
        </p:pic>
      </p:grpSp>
      <p:grpSp>
        <p:nvGrpSpPr>
          <p:cNvPr id="142" name="组合 141"/>
          <p:cNvGrpSpPr/>
          <p:nvPr/>
        </p:nvGrpSpPr>
        <p:grpSpPr>
          <a:xfrm>
            <a:off x="2393758" y="2283718"/>
            <a:ext cx="337795" cy="549040"/>
            <a:chOff x="1043608" y="2283718"/>
            <a:chExt cx="337795" cy="549040"/>
          </a:xfrm>
        </p:grpSpPr>
        <p:pic>
          <p:nvPicPr>
            <p:cNvPr id="143" name="图片 142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3608" y="2283718"/>
              <a:ext cx="193779" cy="549040"/>
            </a:xfrm>
            <a:prstGeom prst="rect">
              <a:avLst/>
            </a:prstGeom>
          </p:spPr>
        </p:pic>
        <p:pic>
          <p:nvPicPr>
            <p:cNvPr id="144" name="图片 143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87624" y="2283718"/>
              <a:ext cx="193779" cy="549040"/>
            </a:xfrm>
            <a:prstGeom prst="rect">
              <a:avLst/>
            </a:prstGeom>
          </p:spPr>
        </p:pic>
      </p:grpSp>
      <p:pic>
        <p:nvPicPr>
          <p:cNvPr id="145" name="图片 144" descr="一根小棒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2283718"/>
            <a:ext cx="193779" cy="549040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4932040" y="2283718"/>
            <a:ext cx="648072" cy="549040"/>
            <a:chOff x="4932040" y="2283718"/>
            <a:chExt cx="648072" cy="549040"/>
          </a:xfrm>
        </p:grpSpPr>
        <p:pic>
          <p:nvPicPr>
            <p:cNvPr id="147" name="图片 146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932040" y="2283718"/>
              <a:ext cx="193779" cy="549040"/>
            </a:xfrm>
            <a:prstGeom prst="rect">
              <a:avLst/>
            </a:prstGeom>
          </p:spPr>
        </p:pic>
        <p:pic>
          <p:nvPicPr>
            <p:cNvPr id="148" name="图片 147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83471" y="2283718"/>
              <a:ext cx="193779" cy="549040"/>
            </a:xfrm>
            <a:prstGeom prst="rect">
              <a:avLst/>
            </a:prstGeom>
          </p:spPr>
        </p:pic>
        <p:pic>
          <p:nvPicPr>
            <p:cNvPr id="149" name="图片 148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34902" y="2283718"/>
              <a:ext cx="193779" cy="549040"/>
            </a:xfrm>
            <a:prstGeom prst="rect">
              <a:avLst/>
            </a:prstGeom>
          </p:spPr>
        </p:pic>
        <p:pic>
          <p:nvPicPr>
            <p:cNvPr id="150" name="图片 149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86333" y="2283718"/>
              <a:ext cx="193779" cy="549040"/>
            </a:xfrm>
            <a:prstGeom prst="rect">
              <a:avLst/>
            </a:prstGeom>
          </p:spPr>
        </p:pic>
      </p:grpSp>
      <p:grpSp>
        <p:nvGrpSpPr>
          <p:cNvPr id="151" name="组合 150"/>
          <p:cNvGrpSpPr/>
          <p:nvPr/>
        </p:nvGrpSpPr>
        <p:grpSpPr>
          <a:xfrm>
            <a:off x="5868144" y="2283718"/>
            <a:ext cx="648072" cy="549040"/>
            <a:chOff x="4932040" y="2283718"/>
            <a:chExt cx="648072" cy="549040"/>
          </a:xfrm>
        </p:grpSpPr>
        <p:pic>
          <p:nvPicPr>
            <p:cNvPr id="152" name="图片 151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932040" y="2283718"/>
              <a:ext cx="193779" cy="549040"/>
            </a:xfrm>
            <a:prstGeom prst="rect">
              <a:avLst/>
            </a:prstGeom>
          </p:spPr>
        </p:pic>
        <p:pic>
          <p:nvPicPr>
            <p:cNvPr id="153" name="图片 152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83471" y="2283718"/>
              <a:ext cx="193779" cy="549040"/>
            </a:xfrm>
            <a:prstGeom prst="rect">
              <a:avLst/>
            </a:prstGeom>
          </p:spPr>
        </p:pic>
        <p:pic>
          <p:nvPicPr>
            <p:cNvPr id="154" name="图片 153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34902" y="2283718"/>
              <a:ext cx="193779" cy="549040"/>
            </a:xfrm>
            <a:prstGeom prst="rect">
              <a:avLst/>
            </a:prstGeom>
          </p:spPr>
        </p:pic>
        <p:pic>
          <p:nvPicPr>
            <p:cNvPr id="155" name="图片 154" descr="一根小棒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86333" y="2283718"/>
              <a:ext cx="193779" cy="549040"/>
            </a:xfrm>
            <a:prstGeom prst="rect">
              <a:avLst/>
            </a:prstGeom>
          </p:spPr>
        </p:pic>
      </p:grpSp>
      <p:pic>
        <p:nvPicPr>
          <p:cNvPr id="156" name="图片 155" descr="一根小棒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4248" y="2283718"/>
            <a:ext cx="193779" cy="549040"/>
          </a:xfrm>
          <a:prstGeom prst="rect">
            <a:avLst/>
          </a:prstGeom>
        </p:spPr>
      </p:pic>
      <p:pic>
        <p:nvPicPr>
          <p:cNvPr id="157" name="图片 156" descr="一根小棒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55679" y="2283718"/>
            <a:ext cx="193779" cy="549040"/>
          </a:xfrm>
          <a:prstGeom prst="rect">
            <a:avLst/>
          </a:prstGeom>
        </p:spPr>
      </p:pic>
      <p:pic>
        <p:nvPicPr>
          <p:cNvPr id="158" name="图片 157" descr="一根小棒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07110" y="2283718"/>
            <a:ext cx="193779" cy="54904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9" name="图片 5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5" grpId="0"/>
      <p:bldP spid="116" grpId="0"/>
      <p:bldP spid="121" grpId="0"/>
      <p:bldP spid="123" grpId="0"/>
      <p:bldP spid="124" grpId="0"/>
      <p:bldP spid="129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8384" y="3277021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矩形 84"/>
          <p:cNvSpPr/>
          <p:nvPr/>
        </p:nvSpPr>
        <p:spPr>
          <a:xfrm>
            <a:off x="4884034" y="534320"/>
            <a:ext cx="1152000" cy="2952328"/>
          </a:xfrm>
          <a:prstGeom prst="rect">
            <a:avLst/>
          </a:prstGeom>
          <a:solidFill>
            <a:srgbClr val="8F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732240" y="534320"/>
            <a:ext cx="1152000" cy="2952328"/>
          </a:xfrm>
          <a:prstGeom prst="rect">
            <a:avLst/>
          </a:prstGeom>
          <a:solidFill>
            <a:srgbClr val="8F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035829" y="534320"/>
            <a:ext cx="1152000" cy="2952328"/>
          </a:xfrm>
          <a:prstGeom prst="rect">
            <a:avLst/>
          </a:prstGeom>
          <a:solidFill>
            <a:srgbClr val="8F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1187624" y="534320"/>
            <a:ext cx="1152000" cy="2952328"/>
          </a:xfrm>
          <a:prstGeom prst="rect">
            <a:avLst/>
          </a:prstGeom>
          <a:solidFill>
            <a:srgbClr val="8F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323528" y="402799"/>
            <a:ext cx="504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602657" y="883551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1399044" y="79265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1403648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971600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1403648" y="111036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602657" y="1521128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1403648" y="1478947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1403648" y="47924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227039" y="883551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5023426" y="79265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5201887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4595982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5201887" y="111036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227039" y="1521128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5201887" y="1478947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5201887" y="47924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3378812" y="883551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3175199" y="79265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3353660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1 6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2" name="文本框 10245"/>
          <p:cNvSpPr txBox="1">
            <a:spLocks noChangeArrowheads="1"/>
          </p:cNvSpPr>
          <p:nvPr/>
        </p:nvSpPr>
        <p:spPr bwMode="auto">
          <a:xfrm>
            <a:off x="2747755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3353660" y="111036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1 6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378812" y="1521128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245"/>
          <p:cNvSpPr txBox="1">
            <a:spLocks noChangeArrowheads="1"/>
          </p:cNvSpPr>
          <p:nvPr/>
        </p:nvSpPr>
        <p:spPr bwMode="auto">
          <a:xfrm>
            <a:off x="3353660" y="1478947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6" name="文本框 10245"/>
          <p:cNvSpPr txBox="1">
            <a:spLocks noChangeArrowheads="1"/>
          </p:cNvSpPr>
          <p:nvPr/>
        </p:nvSpPr>
        <p:spPr bwMode="auto">
          <a:xfrm>
            <a:off x="3353660" y="47924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7075265" y="883551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6871652" y="79265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7050113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6444208" y="80959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7050113" y="111036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7075265" y="1521128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10245"/>
          <p:cNvSpPr txBox="1">
            <a:spLocks noChangeArrowheads="1"/>
          </p:cNvSpPr>
          <p:nvPr/>
        </p:nvSpPr>
        <p:spPr bwMode="auto">
          <a:xfrm>
            <a:off x="7050113" y="1478947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8" name="文本框 10245"/>
          <p:cNvSpPr txBox="1">
            <a:spLocks noChangeArrowheads="1"/>
          </p:cNvSpPr>
          <p:nvPr/>
        </p:nvSpPr>
        <p:spPr bwMode="auto">
          <a:xfrm>
            <a:off x="7050113" y="47924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1602657" y="245079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10245"/>
          <p:cNvSpPr txBox="1">
            <a:spLocks noChangeArrowheads="1"/>
          </p:cNvSpPr>
          <p:nvPr/>
        </p:nvSpPr>
        <p:spPr bwMode="auto">
          <a:xfrm>
            <a:off x="1399044" y="2359900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" name="文本框 10245"/>
          <p:cNvSpPr txBox="1">
            <a:spLocks noChangeArrowheads="1"/>
          </p:cNvSpPr>
          <p:nvPr/>
        </p:nvSpPr>
        <p:spPr bwMode="auto">
          <a:xfrm>
            <a:off x="1403648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2" name="文本框 10245"/>
          <p:cNvSpPr txBox="1">
            <a:spLocks noChangeArrowheads="1"/>
          </p:cNvSpPr>
          <p:nvPr/>
        </p:nvSpPr>
        <p:spPr bwMode="auto">
          <a:xfrm>
            <a:off x="971600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3" name="文本框 10245"/>
          <p:cNvSpPr txBox="1">
            <a:spLocks noChangeArrowheads="1"/>
          </p:cNvSpPr>
          <p:nvPr/>
        </p:nvSpPr>
        <p:spPr bwMode="auto">
          <a:xfrm>
            <a:off x="1403648" y="26776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1602657" y="3088370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10245"/>
          <p:cNvSpPr txBox="1">
            <a:spLocks noChangeArrowheads="1"/>
          </p:cNvSpPr>
          <p:nvPr/>
        </p:nvSpPr>
        <p:spPr bwMode="auto">
          <a:xfrm>
            <a:off x="1403648" y="304618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6" name="文本框 10245"/>
          <p:cNvSpPr txBox="1">
            <a:spLocks noChangeArrowheads="1"/>
          </p:cNvSpPr>
          <p:nvPr/>
        </p:nvSpPr>
        <p:spPr bwMode="auto">
          <a:xfrm>
            <a:off x="1403648" y="204648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5227039" y="2450793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10245"/>
          <p:cNvSpPr txBox="1">
            <a:spLocks noChangeArrowheads="1"/>
          </p:cNvSpPr>
          <p:nvPr/>
        </p:nvSpPr>
        <p:spPr bwMode="auto">
          <a:xfrm>
            <a:off x="5023426" y="2359900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9" name="文本框 10245"/>
          <p:cNvSpPr txBox="1">
            <a:spLocks noChangeArrowheads="1"/>
          </p:cNvSpPr>
          <p:nvPr/>
        </p:nvSpPr>
        <p:spPr bwMode="auto">
          <a:xfrm>
            <a:off x="5201887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0" name="文本框 10245"/>
          <p:cNvSpPr txBox="1">
            <a:spLocks noChangeArrowheads="1"/>
          </p:cNvSpPr>
          <p:nvPr/>
        </p:nvSpPr>
        <p:spPr bwMode="auto">
          <a:xfrm>
            <a:off x="4595982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1" name="文本框 10245"/>
          <p:cNvSpPr txBox="1">
            <a:spLocks noChangeArrowheads="1"/>
          </p:cNvSpPr>
          <p:nvPr/>
        </p:nvSpPr>
        <p:spPr bwMode="auto">
          <a:xfrm>
            <a:off x="5201887" y="26776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2 1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5227039" y="308837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10245"/>
          <p:cNvSpPr txBox="1">
            <a:spLocks noChangeArrowheads="1"/>
          </p:cNvSpPr>
          <p:nvPr/>
        </p:nvSpPr>
        <p:spPr bwMode="auto">
          <a:xfrm>
            <a:off x="5201887" y="304618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4" name="文本框 10245"/>
          <p:cNvSpPr txBox="1">
            <a:spLocks noChangeArrowheads="1"/>
          </p:cNvSpPr>
          <p:nvPr/>
        </p:nvSpPr>
        <p:spPr bwMode="auto">
          <a:xfrm>
            <a:off x="5201887" y="204648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3378812" y="2450793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10245"/>
          <p:cNvSpPr txBox="1">
            <a:spLocks noChangeArrowheads="1"/>
          </p:cNvSpPr>
          <p:nvPr/>
        </p:nvSpPr>
        <p:spPr bwMode="auto">
          <a:xfrm>
            <a:off x="3175199" y="2359900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1" name="文本框 10245"/>
          <p:cNvSpPr txBox="1">
            <a:spLocks noChangeArrowheads="1"/>
          </p:cNvSpPr>
          <p:nvPr/>
        </p:nvSpPr>
        <p:spPr bwMode="auto">
          <a:xfrm>
            <a:off x="3353660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1 8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2" name="文本框 10245"/>
          <p:cNvSpPr txBox="1">
            <a:spLocks noChangeArrowheads="1"/>
          </p:cNvSpPr>
          <p:nvPr/>
        </p:nvSpPr>
        <p:spPr bwMode="auto">
          <a:xfrm>
            <a:off x="2747755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3" name="文本框 10245"/>
          <p:cNvSpPr txBox="1">
            <a:spLocks noChangeArrowheads="1"/>
          </p:cNvSpPr>
          <p:nvPr/>
        </p:nvSpPr>
        <p:spPr bwMode="auto">
          <a:xfrm>
            <a:off x="3353660" y="26776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1 6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3378812" y="308837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10245"/>
          <p:cNvSpPr txBox="1">
            <a:spLocks noChangeArrowheads="1"/>
          </p:cNvSpPr>
          <p:nvPr/>
        </p:nvSpPr>
        <p:spPr bwMode="auto">
          <a:xfrm>
            <a:off x="3353660" y="304618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6" name="文本框 10245"/>
          <p:cNvSpPr txBox="1">
            <a:spLocks noChangeArrowheads="1"/>
          </p:cNvSpPr>
          <p:nvPr/>
        </p:nvSpPr>
        <p:spPr bwMode="auto">
          <a:xfrm>
            <a:off x="3353660" y="204648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075265" y="2450793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6871652" y="2359900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9" name="文本框 10245"/>
          <p:cNvSpPr txBox="1">
            <a:spLocks noChangeArrowheads="1"/>
          </p:cNvSpPr>
          <p:nvPr/>
        </p:nvSpPr>
        <p:spPr bwMode="auto">
          <a:xfrm>
            <a:off x="7050113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2 8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0" name="文本框 10245"/>
          <p:cNvSpPr txBox="1">
            <a:spLocks noChangeArrowheads="1"/>
          </p:cNvSpPr>
          <p:nvPr/>
        </p:nvSpPr>
        <p:spPr bwMode="auto">
          <a:xfrm>
            <a:off x="6444208" y="2376834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1" name="文本框 10245"/>
          <p:cNvSpPr txBox="1">
            <a:spLocks noChangeArrowheads="1"/>
          </p:cNvSpPr>
          <p:nvPr/>
        </p:nvSpPr>
        <p:spPr bwMode="auto">
          <a:xfrm>
            <a:off x="7050113" y="267760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7075265" y="308837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45"/>
          <p:cNvSpPr txBox="1">
            <a:spLocks noChangeArrowheads="1"/>
          </p:cNvSpPr>
          <p:nvPr/>
        </p:nvSpPr>
        <p:spPr bwMode="auto">
          <a:xfrm>
            <a:off x="7050113" y="304618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4" name="文本框 10245"/>
          <p:cNvSpPr txBox="1">
            <a:spLocks noChangeArrowheads="1"/>
          </p:cNvSpPr>
          <p:nvPr/>
        </p:nvSpPr>
        <p:spPr bwMode="auto">
          <a:xfrm>
            <a:off x="7050113" y="204648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491879" y="3363842"/>
            <a:ext cx="4201701" cy="1604340"/>
            <a:chOff x="-144" y="6578"/>
            <a:chExt cx="11906" cy="1899"/>
          </a:xfrm>
        </p:grpSpPr>
        <p:sp>
          <p:nvSpPr>
            <p:cNvPr id="106" name="云形标注 105"/>
            <p:cNvSpPr/>
            <p:nvPr/>
          </p:nvSpPr>
          <p:spPr>
            <a:xfrm>
              <a:off x="-144" y="6578"/>
              <a:ext cx="11906" cy="1899"/>
            </a:xfrm>
            <a:prstGeom prst="cloudCallout">
              <a:avLst>
                <a:gd name="adj1" fmla="val 58018"/>
                <a:gd name="adj2" fmla="val -1785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00" y="6819"/>
              <a:ext cx="9821" cy="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可以利用乘法口诀想被除数里最多有几个除数，进而找到除法算式的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商。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53922" y="3624875"/>
            <a:ext cx="187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有余数的除法竖式的商可以怎样想？</a:t>
            </a: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363838"/>
            <a:ext cx="1008555" cy="144533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899592" y="3548657"/>
            <a:ext cx="2558586" cy="1420563"/>
          </a:xfrm>
          <a:prstGeom prst="cloudCallout">
            <a:avLst>
              <a:gd name="adj1" fmla="val -54722"/>
              <a:gd name="adj2" fmla="val -36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1" name="图片 1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5" grpId="0"/>
      <p:bldP spid="47" grpId="0"/>
      <p:bldP spid="48" grpId="0"/>
      <p:bldP spid="53" grpId="0"/>
      <p:bldP spid="55" grpId="0"/>
      <p:bldP spid="56" grpId="0"/>
      <p:bldP spid="65" grpId="0"/>
      <p:bldP spid="67" grpId="0"/>
      <p:bldP spid="68" grpId="0"/>
      <p:bldP spid="73" grpId="0"/>
      <p:bldP spid="75" grpId="0"/>
      <p:bldP spid="76" grpId="0"/>
      <p:bldP spid="81" grpId="0"/>
      <p:bldP spid="83" grpId="0"/>
      <p:bldP spid="84" grpId="0"/>
      <p:bldP spid="93" grpId="0"/>
      <p:bldP spid="95" grpId="0"/>
      <p:bldP spid="96" grpId="0"/>
      <p:bldP spid="101" grpId="0"/>
      <p:bldP spid="103" grpId="0"/>
      <p:bldP spid="104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83568" y="496257"/>
            <a:ext cx="504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971600" y="496257"/>
            <a:ext cx="48965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里最多有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791837" y="722601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588224" y="631708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766685" y="64864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084168" y="669925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766685" y="94941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791837" y="1360178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766685" y="1317997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766685" y="318296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715225" y="2306777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6511612" y="2215884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690073" y="223281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6084168" y="2232818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6690073" y="2533589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2 0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715225" y="2944354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6690073" y="2902173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6690073" y="1902472"/>
            <a:ext cx="6434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1115616" y="1783857"/>
            <a:ext cx="42484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里最多有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4211960" y="483518"/>
            <a:ext cx="504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3851920" y="1779662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3215" y="2972026"/>
            <a:ext cx="1774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怎样想商是几？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22737" y="2946306"/>
            <a:ext cx="2061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竖式求商，想被除数里面最多有几个除数，商就是几。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2715438"/>
            <a:ext cx="1105671" cy="1584504"/>
          </a:xfrm>
          <a:prstGeom prst="rect">
            <a:avLst/>
          </a:prstGeom>
        </p:spPr>
      </p:pic>
      <p:sp>
        <p:nvSpPr>
          <p:cNvPr id="2" name="云形标注 1"/>
          <p:cNvSpPr/>
          <p:nvPr/>
        </p:nvSpPr>
        <p:spPr>
          <a:xfrm>
            <a:off x="1402050" y="2861857"/>
            <a:ext cx="2233845" cy="1438085"/>
          </a:xfrm>
          <a:prstGeom prst="cloudCallout">
            <a:avLst>
              <a:gd name="adj1" fmla="val -61095"/>
              <a:gd name="adj2" fmla="val -32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363838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3707904" y="2813077"/>
            <a:ext cx="2736304" cy="1846905"/>
          </a:xfrm>
          <a:prstGeom prst="cloudCallout">
            <a:avLst>
              <a:gd name="adj1" fmla="val 62974"/>
              <a:gd name="adj2" fmla="val -3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4" grpId="0"/>
      <p:bldP spid="45" grpId="0"/>
      <p:bldP spid="46" grpId="0"/>
      <p:bldP spid="48" grpId="0"/>
      <p:bldP spid="49" grpId="0"/>
      <p:bldP spid="10" grpId="0"/>
      <p:bldP spid="11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91" y="431250"/>
            <a:ext cx="3886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518173" y="379291"/>
            <a:ext cx="504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2339752" y="2651193"/>
            <a:ext cx="54726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03929" y="2702025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857087" y="2702025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03888" y="2702025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2339752" y="264375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3932928" y="2643758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10245"/>
          <p:cNvSpPr txBox="1">
            <a:spLocks noChangeArrowheads="1"/>
          </p:cNvSpPr>
          <p:nvPr/>
        </p:nvSpPr>
        <p:spPr bwMode="auto">
          <a:xfrm>
            <a:off x="5796136" y="2660144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483808" y="2702025"/>
            <a:ext cx="360000" cy="36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3131840" y="2643758"/>
            <a:ext cx="495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10245"/>
          <p:cNvSpPr txBox="1">
            <a:spLocks noChangeArrowheads="1"/>
          </p:cNvSpPr>
          <p:nvPr/>
        </p:nvSpPr>
        <p:spPr bwMode="auto">
          <a:xfrm>
            <a:off x="4541196" y="2614141"/>
            <a:ext cx="42304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件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6356176" y="2686149"/>
            <a:ext cx="4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1755802" y="2106916"/>
            <a:ext cx="10159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个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" name="图片 51" descr="玉米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31616" y="3579862"/>
            <a:ext cx="800224" cy="1022965"/>
          </a:xfrm>
          <a:prstGeom prst="rect">
            <a:avLst/>
          </a:prstGeom>
        </p:spPr>
      </p:pic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4608004" y="934062"/>
            <a:ext cx="327636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这盒钮扣可以钉多少件衣服，还剩多少个？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10245"/>
          <p:cNvSpPr txBox="1">
            <a:spLocks noChangeArrowheads="1"/>
          </p:cNvSpPr>
          <p:nvPr/>
        </p:nvSpPr>
        <p:spPr bwMode="auto">
          <a:xfrm>
            <a:off x="2446309" y="3112858"/>
            <a:ext cx="43924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答：可以钉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件衣服，还剩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403168" y="3732694"/>
            <a:ext cx="3167188" cy="861833"/>
          </a:xfrm>
          <a:prstGeom prst="wedgeRoundRectCallout">
            <a:avLst>
              <a:gd name="adj1" fmla="val -63430"/>
              <a:gd name="adj2" fmla="val 96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91880" y="3684969"/>
            <a:ext cx="30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请小朋友列出算式，并用竖式计算结果。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4" grpId="0"/>
      <p:bldP spid="5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全屏显示(16:9)</PresentationFormat>
  <Paragraphs>185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785B8A597C80439DAA445C86D7A82F95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