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Lst>
  <p:notesMasterIdLst>
    <p:notesMasterId r:id="rId26"/>
  </p:notesMasterIdLst>
  <p:handoutMasterIdLst>
    <p:handoutMasterId r:id="rId27"/>
  </p:handoutMasterIdLst>
  <p:sldIdLst>
    <p:sldId id="303" r:id="rId3"/>
    <p:sldId id="299" r:id="rId4"/>
    <p:sldId id="298" r:id="rId5"/>
    <p:sldId id="258" r:id="rId6"/>
    <p:sldId id="277" r:id="rId7"/>
    <p:sldId id="278" r:id="rId8"/>
    <p:sldId id="280" r:id="rId9"/>
    <p:sldId id="279" r:id="rId10"/>
    <p:sldId id="304" r:id="rId11"/>
    <p:sldId id="281" r:id="rId12"/>
    <p:sldId id="282" r:id="rId13"/>
    <p:sldId id="283" r:id="rId14"/>
    <p:sldId id="284" r:id="rId15"/>
    <p:sldId id="305" r:id="rId16"/>
    <p:sldId id="285" r:id="rId17"/>
    <p:sldId id="286" r:id="rId18"/>
    <p:sldId id="287" r:id="rId19"/>
    <p:sldId id="288" r:id="rId20"/>
    <p:sldId id="306" r:id="rId21"/>
    <p:sldId id="289" r:id="rId22"/>
    <p:sldId id="290" r:id="rId23"/>
    <p:sldId id="291" r:id="rId24"/>
    <p:sldId id="307"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26">
          <p15:clr>
            <a:srgbClr val="A4A3A4"/>
          </p15:clr>
        </p15:guide>
        <p15:guide id="2" pos="381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D66C"/>
    <a:srgbClr val="E8C87B"/>
    <a:srgbClr val="DEDEDE"/>
    <a:srgbClr val="482F2D"/>
    <a:srgbClr val="98DFF2"/>
    <a:srgbClr val="ADE5F8"/>
    <a:srgbClr val="97E2F8"/>
    <a:srgbClr val="C3E8F9"/>
    <a:srgbClr val="A1E2F9"/>
    <a:srgbClr val="C6E9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5" d="100"/>
          <a:sy n="75" d="100"/>
        </p:scale>
        <p:origin x="-1950" y="-942"/>
      </p:cViewPr>
      <p:guideLst>
        <p:guide orient="horz" pos="2226"/>
        <p:guide pos="3814"/>
      </p:guideLst>
    </p:cSldViewPr>
  </p:slideViewPr>
  <p:notesTextViewPr>
    <p:cViewPr>
      <p:scale>
        <a:sx n="1" d="1"/>
        <a:sy n="1" d="1"/>
      </p:scale>
      <p:origin x="0" y="0"/>
    </p:cViewPr>
  </p:notesTextViewPr>
  <p:notesViewPr>
    <p:cSldViewPr snapToGrid="0">
      <p:cViewPr varScale="1">
        <p:scale>
          <a:sx n="65" d="100"/>
          <a:sy n="65" d="100"/>
        </p:scale>
        <p:origin x="2299"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印品天逸黑" panose="02000500000000000000" pitchFamily="2" charset="-122"/>
                <a:ea typeface="印品天逸黑" panose="02000500000000000000" pitchFamily="2"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印品天逸黑" panose="02000500000000000000" pitchFamily="2" charset="-122"/>
                <a:ea typeface="印品天逸黑" panose="02000500000000000000" pitchFamily="2" charset="-122"/>
              </a:defRPr>
            </a:lvl1pPr>
          </a:lstStyle>
          <a:p>
            <a:fld id="{004E378D-8736-409A-9BA1-4AF68EABF14B}" type="datetimeFigureOut">
              <a:rPr lang="zh-CN" altLang="en-US" smtClean="0"/>
              <a:t>2023-01-10</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印品天逸黑" panose="02000500000000000000" pitchFamily="2" charset="-122"/>
                <a:ea typeface="印品天逸黑" panose="02000500000000000000"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印品天逸黑" panose="02000500000000000000" pitchFamily="2" charset="-122"/>
                <a:ea typeface="印品天逸黑" panose="02000500000000000000" pitchFamily="2" charset="-122"/>
              </a:defRPr>
            </a:lvl1pPr>
          </a:lstStyle>
          <a:p>
            <a:fld id="{B067D655-E063-4101-A6FB-167D0A9237D6}"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印品天逸黑" panose="02000500000000000000" pitchFamily="2" charset="-122"/>
        <a:ea typeface="印品天逸黑" panose="02000500000000000000" pitchFamily="2" charset="-122"/>
        <a:cs typeface="+mn-cs"/>
      </a:defRPr>
    </a:lvl1pPr>
    <a:lvl2pPr marL="457200" algn="l" defTabSz="914400" rtl="0" eaLnBrk="1" latinLnBrk="0" hangingPunct="1">
      <a:defRPr sz="1200" kern="1200">
        <a:solidFill>
          <a:schemeClr val="tx1"/>
        </a:solidFill>
        <a:latin typeface="印品天逸黑" panose="02000500000000000000" pitchFamily="2" charset="-122"/>
        <a:ea typeface="印品天逸黑" panose="02000500000000000000" pitchFamily="2" charset="-122"/>
        <a:cs typeface="+mn-cs"/>
      </a:defRPr>
    </a:lvl2pPr>
    <a:lvl3pPr marL="914400" algn="l" defTabSz="914400" rtl="0" eaLnBrk="1" latinLnBrk="0" hangingPunct="1">
      <a:defRPr sz="1200" kern="1200">
        <a:solidFill>
          <a:schemeClr val="tx1"/>
        </a:solidFill>
        <a:latin typeface="印品天逸黑" panose="02000500000000000000" pitchFamily="2" charset="-122"/>
        <a:ea typeface="印品天逸黑" panose="02000500000000000000" pitchFamily="2" charset="-122"/>
        <a:cs typeface="+mn-cs"/>
      </a:defRPr>
    </a:lvl3pPr>
    <a:lvl4pPr marL="1371600" algn="l" defTabSz="914400" rtl="0" eaLnBrk="1" latinLnBrk="0" hangingPunct="1">
      <a:defRPr sz="1200" kern="1200">
        <a:solidFill>
          <a:schemeClr val="tx1"/>
        </a:solidFill>
        <a:latin typeface="印品天逸黑" panose="02000500000000000000" pitchFamily="2" charset="-122"/>
        <a:ea typeface="印品天逸黑" panose="02000500000000000000" pitchFamily="2" charset="-122"/>
        <a:cs typeface="+mn-cs"/>
      </a:defRPr>
    </a:lvl4pPr>
    <a:lvl5pPr marL="1828800" algn="l" defTabSz="914400" rtl="0" eaLnBrk="1" latinLnBrk="0" hangingPunct="1">
      <a:defRPr sz="1200" kern="1200">
        <a:solidFill>
          <a:schemeClr val="tx1"/>
        </a:solidFill>
        <a:latin typeface="印品天逸黑" panose="02000500000000000000" pitchFamily="2" charset="-122"/>
        <a:ea typeface="印品天逸黑" panose="02000500000000000000"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67D655-E063-4101-A6FB-167D0A9237D6}" type="slidenum">
              <a:rPr lang="zh-CN" altLang="en-US" smtClean="0"/>
              <a:t>15</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67D655-E063-4101-A6FB-167D0A9237D6}" type="slidenum">
              <a:rPr lang="zh-CN" altLang="en-US" smtClean="0"/>
              <a:t>16</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67D655-E063-4101-A6FB-167D0A9237D6}" type="slidenum">
              <a:rPr lang="zh-CN" altLang="en-US" smtClean="0"/>
              <a:t>17</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67D655-E063-4101-A6FB-167D0A9237D6}" type="slidenum">
              <a:rPr lang="zh-CN" altLang="en-US" smtClean="0"/>
              <a:t>18</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67D655-E063-4101-A6FB-167D0A9237D6}" type="slidenum">
              <a:rPr lang="zh-CN" altLang="en-US" smtClean="0"/>
              <a:t>20</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67D655-E063-4101-A6FB-167D0A9237D6}" type="slidenum">
              <a:rPr lang="zh-CN" altLang="en-US" smtClean="0"/>
              <a:t>21</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67D655-E063-4101-A6FB-167D0A9237D6}" type="slidenum">
              <a:rPr lang="zh-CN" altLang="en-US" smtClean="0"/>
              <a:t>22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67D655-E063-4101-A6FB-167D0A9237D6}" type="slidenum">
              <a:rPr lang="zh-CN" altLang="en-US" smtClean="0"/>
              <a:t>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67D655-E063-4101-A6FB-167D0A9237D6}" type="slidenum">
              <a:rPr lang="zh-CN" altLang="en-US" smtClean="0"/>
              <a:t>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67D655-E063-4101-A6FB-167D0A9237D6}" type="slidenum">
              <a:rPr lang="zh-CN" altLang="en-US" smtClean="0"/>
              <a:t>7</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67D655-E063-4101-A6FB-167D0A9237D6}" type="slidenum">
              <a:rPr lang="zh-CN" altLang="en-US" smtClean="0"/>
              <a:t>8</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67D655-E063-4101-A6FB-167D0A9237D6}" type="slidenum">
              <a:rPr lang="zh-CN" altLang="en-US" smtClean="0"/>
              <a:t>10</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67D655-E063-4101-A6FB-167D0A9237D6}" type="slidenum">
              <a:rPr lang="zh-CN" altLang="en-US" smtClean="0"/>
              <a:t>11</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67D655-E063-4101-A6FB-167D0A9237D6}" type="slidenum">
              <a:rPr lang="zh-CN" altLang="en-US" smtClean="0"/>
              <a:t>12</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67D655-E063-4101-A6FB-167D0A9237D6}" type="slidenum">
              <a:rPr lang="zh-CN" altLang="en-US" smtClean="0"/>
              <a:t>13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atin typeface="印品天逸黑" panose="02000500000000000000" pitchFamily="2" charset="-122"/>
                <a:ea typeface="印品天逸黑" panose="02000500000000000000" pitchFamily="2" charset="-122"/>
              </a:defRPr>
            </a:lvl1pPr>
          </a:lstStyle>
          <a:p>
            <a:r>
              <a:rPr lang="zh-CN" altLang="en-US" dirty="0"/>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atin typeface="印品天逸黑" panose="02000500000000000000" pitchFamily="2" charset="-122"/>
                <a:ea typeface="印品天逸黑" panose="02000500000000000000" pitchFamily="2"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单击以编辑母版副标题样式</a:t>
            </a:r>
          </a:p>
        </p:txBody>
      </p:sp>
      <p:sp>
        <p:nvSpPr>
          <p:cNvPr id="4" name="日期占位符 3"/>
          <p:cNvSpPr>
            <a:spLocks noGrp="1"/>
          </p:cNvSpPr>
          <p:nvPr>
            <p:ph type="dt" sz="half" idx="10"/>
          </p:nvPr>
        </p:nvSpPr>
        <p:spPr>
          <a:xfrm>
            <a:off x="838200" y="6356350"/>
            <a:ext cx="2743200" cy="365125"/>
          </a:xfrm>
        </p:spPr>
        <p:txBody>
          <a:bodyPr/>
          <a:lstStyle>
            <a:lvl1pPr>
              <a:defRPr>
                <a:latin typeface="印品天逸黑" panose="02000500000000000000" pitchFamily="2" charset="-122"/>
                <a:ea typeface="印品天逸黑" panose="02000500000000000000" pitchFamily="2" charset="-122"/>
              </a:defRPr>
            </a:lvl1pPr>
          </a:lstStyle>
          <a:p>
            <a:fld id="{4CDDB81A-DA3D-4D18-9CE9-8523E24EB8CC}" type="datetimeFigureOut">
              <a:rPr lang="zh-CN" altLang="en-US" smtClean="0"/>
              <a:t>2023-01-10</a:t>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lvl1pPr>
              <a:defRPr>
                <a:latin typeface="印品天逸黑" panose="02000500000000000000" pitchFamily="2" charset="-122"/>
                <a:ea typeface="印品天逸黑" panose="02000500000000000000" pitchFamily="2" charset="-122"/>
              </a:defRPr>
            </a:lvl1pPr>
          </a:lstStyle>
          <a:p>
            <a:endParaRPr lang="zh-CN" altLang="en-US" dirty="0"/>
          </a:p>
        </p:txBody>
      </p:sp>
      <p:sp>
        <p:nvSpPr>
          <p:cNvPr id="6" name="灯片编号占位符 5"/>
          <p:cNvSpPr>
            <a:spLocks noGrp="1"/>
          </p:cNvSpPr>
          <p:nvPr>
            <p:ph type="sldNum" sz="quarter" idx="12"/>
          </p:nvPr>
        </p:nvSpPr>
        <p:spPr>
          <a:xfrm>
            <a:off x="8610600" y="6356350"/>
            <a:ext cx="2743200" cy="365125"/>
          </a:xfrm>
        </p:spPr>
        <p:txBody>
          <a:bodyPr/>
          <a:lstStyle>
            <a:lvl1pPr>
              <a:defRPr>
                <a:latin typeface="印品天逸黑" panose="02000500000000000000" pitchFamily="2" charset="-122"/>
                <a:ea typeface="印品天逸黑" panose="02000500000000000000" pitchFamily="2" charset="-122"/>
              </a:defRPr>
            </a:lvl1pPr>
          </a:lstStyle>
          <a:p>
            <a:fld id="{30C89A15-A3A7-42C2-A338-8224F2B1A0CB}"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atin typeface="印品天逸黑" panose="02000500000000000000" pitchFamily="2" charset="-122"/>
                <a:ea typeface="印品天逸黑" panose="02000500000000000000" pitchFamily="2" charset="-122"/>
              </a:defRPr>
            </a:lvl1pPr>
          </a:lstStyle>
          <a:p>
            <a:r>
              <a:rPr lang="zh-CN" altLang="en-US" dirty="0"/>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atin typeface="印品天逸黑" panose="02000500000000000000" pitchFamily="2" charset="-122"/>
                <a:ea typeface="印品天逸黑" panose="02000500000000000000" pitchFamily="2" charset="-122"/>
              </a:defRPr>
            </a:lvl1pPr>
            <a:lvl2pPr>
              <a:defRPr sz="2800">
                <a:latin typeface="印品天逸黑" panose="02000500000000000000" pitchFamily="2" charset="-122"/>
                <a:ea typeface="印品天逸黑" panose="02000500000000000000" pitchFamily="2" charset="-122"/>
              </a:defRPr>
            </a:lvl2pPr>
            <a:lvl3pPr>
              <a:defRPr sz="2400">
                <a:latin typeface="印品天逸黑" panose="02000500000000000000" pitchFamily="2" charset="-122"/>
                <a:ea typeface="印品天逸黑" panose="02000500000000000000" pitchFamily="2" charset="-122"/>
              </a:defRPr>
            </a:lvl3pPr>
            <a:lvl4pPr>
              <a:defRPr sz="2000">
                <a:latin typeface="印品天逸黑" panose="02000500000000000000" pitchFamily="2" charset="-122"/>
                <a:ea typeface="印品天逸黑" panose="02000500000000000000" pitchFamily="2" charset="-122"/>
              </a:defRPr>
            </a:lvl4pPr>
            <a:lvl5pPr>
              <a:defRPr sz="2000">
                <a:latin typeface="印品天逸黑" panose="02000500000000000000" pitchFamily="2" charset="-122"/>
                <a:ea typeface="印品天逸黑" panose="02000500000000000000" pitchFamily="2" charset="-122"/>
              </a:defRPr>
            </a:lvl5pPr>
            <a:lvl6pPr>
              <a:defRPr sz="2000"/>
            </a:lvl6pPr>
            <a:lvl7pPr>
              <a:defRPr sz="2000"/>
            </a:lvl7pPr>
            <a:lvl8pPr>
              <a:defRPr sz="2000"/>
            </a:lvl8pPr>
            <a:lvl9pPr>
              <a:defRPr sz="2000"/>
            </a:lvl9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atin typeface="印品天逸黑" panose="02000500000000000000" pitchFamily="2" charset="-122"/>
                <a:ea typeface="印品天逸黑" panose="02000500000000000000" pitchFamily="2"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编辑母版文本样式</a:t>
            </a:r>
          </a:p>
        </p:txBody>
      </p:sp>
      <p:sp>
        <p:nvSpPr>
          <p:cNvPr id="5" name="日期占位符 4"/>
          <p:cNvSpPr>
            <a:spLocks noGrp="1"/>
          </p:cNvSpPr>
          <p:nvPr>
            <p:ph type="dt" sz="half" idx="10"/>
          </p:nvPr>
        </p:nvSpPr>
        <p:spPr>
          <a:xfrm>
            <a:off x="838200" y="6356350"/>
            <a:ext cx="2743200" cy="365125"/>
          </a:xfrm>
        </p:spPr>
        <p:txBody>
          <a:bodyPr/>
          <a:lstStyle>
            <a:lvl1pPr>
              <a:defRPr>
                <a:latin typeface="印品天逸黑" panose="02000500000000000000" pitchFamily="2" charset="-122"/>
                <a:ea typeface="印品天逸黑" panose="02000500000000000000" pitchFamily="2" charset="-122"/>
              </a:defRPr>
            </a:lvl1pPr>
          </a:lstStyle>
          <a:p>
            <a:fld id="{4CDDB81A-DA3D-4D18-9CE9-8523E24EB8CC}" type="datetimeFigureOut">
              <a:rPr lang="zh-CN" altLang="en-US" smtClean="0"/>
              <a:t>2023-01-10</a:t>
            </a:fld>
            <a:endParaRPr lang="zh-CN" altLang="en-US" dirty="0"/>
          </a:p>
        </p:txBody>
      </p:sp>
      <p:sp>
        <p:nvSpPr>
          <p:cNvPr id="6" name="页脚占位符 5"/>
          <p:cNvSpPr>
            <a:spLocks noGrp="1"/>
          </p:cNvSpPr>
          <p:nvPr>
            <p:ph type="ftr" sz="quarter" idx="11"/>
          </p:nvPr>
        </p:nvSpPr>
        <p:spPr>
          <a:xfrm>
            <a:off x="4038600" y="6356350"/>
            <a:ext cx="4114800" cy="365125"/>
          </a:xfrm>
        </p:spPr>
        <p:txBody>
          <a:bodyPr/>
          <a:lstStyle>
            <a:lvl1pPr>
              <a:defRPr>
                <a:latin typeface="印品天逸黑" panose="02000500000000000000" pitchFamily="2" charset="-122"/>
                <a:ea typeface="印品天逸黑" panose="02000500000000000000" pitchFamily="2" charset="-122"/>
              </a:defRPr>
            </a:lvl1pPr>
          </a:lstStyle>
          <a:p>
            <a:endParaRPr lang="zh-CN" altLang="en-US" dirty="0"/>
          </a:p>
        </p:txBody>
      </p:sp>
      <p:sp>
        <p:nvSpPr>
          <p:cNvPr id="7" name="灯片编号占位符 6"/>
          <p:cNvSpPr>
            <a:spLocks noGrp="1"/>
          </p:cNvSpPr>
          <p:nvPr>
            <p:ph type="sldNum" sz="quarter" idx="12"/>
          </p:nvPr>
        </p:nvSpPr>
        <p:spPr>
          <a:xfrm>
            <a:off x="8610600" y="6356350"/>
            <a:ext cx="2743200" cy="365125"/>
          </a:xfrm>
        </p:spPr>
        <p:txBody>
          <a:bodyPr/>
          <a:lstStyle>
            <a:lvl1pPr>
              <a:defRPr>
                <a:latin typeface="印品天逸黑" panose="02000500000000000000" pitchFamily="2" charset="-122"/>
                <a:ea typeface="印品天逸黑" panose="02000500000000000000" pitchFamily="2" charset="-122"/>
              </a:defRPr>
            </a:lvl1pPr>
          </a:lstStyle>
          <a:p>
            <a:fld id="{30C89A15-A3A7-42C2-A338-8224F2B1A0CB}"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atin typeface="印品天逸黑" panose="02000500000000000000" pitchFamily="2" charset="-122"/>
                <a:ea typeface="印品天逸黑" panose="02000500000000000000" pitchFamily="2" charset="-122"/>
              </a:defRPr>
            </a:lvl1pPr>
          </a:lstStyle>
          <a:p>
            <a:r>
              <a:rPr lang="zh-CN" altLang="en-US" dirty="0"/>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atin typeface="印品天逸黑" panose="02000500000000000000" pitchFamily="2" charset="-122"/>
                <a:ea typeface="印品天逸黑" panose="02000500000000000000" pitchFamily="2"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atin typeface="印品天逸黑" panose="02000500000000000000" pitchFamily="2" charset="-122"/>
                <a:ea typeface="印品天逸黑" panose="02000500000000000000" pitchFamily="2"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编辑母版文本样式</a:t>
            </a:r>
          </a:p>
        </p:txBody>
      </p:sp>
      <p:sp>
        <p:nvSpPr>
          <p:cNvPr id="5" name="日期占位符 4"/>
          <p:cNvSpPr>
            <a:spLocks noGrp="1"/>
          </p:cNvSpPr>
          <p:nvPr>
            <p:ph type="dt" sz="half" idx="10"/>
          </p:nvPr>
        </p:nvSpPr>
        <p:spPr>
          <a:xfrm>
            <a:off x="838200" y="6356350"/>
            <a:ext cx="2743200" cy="365125"/>
          </a:xfrm>
        </p:spPr>
        <p:txBody>
          <a:bodyPr/>
          <a:lstStyle>
            <a:lvl1pPr>
              <a:defRPr>
                <a:latin typeface="印品天逸黑" panose="02000500000000000000" pitchFamily="2" charset="-122"/>
                <a:ea typeface="印品天逸黑" panose="02000500000000000000" pitchFamily="2" charset="-122"/>
              </a:defRPr>
            </a:lvl1pPr>
          </a:lstStyle>
          <a:p>
            <a:fld id="{4CDDB81A-DA3D-4D18-9CE9-8523E24EB8CC}" type="datetimeFigureOut">
              <a:rPr lang="zh-CN" altLang="en-US" smtClean="0"/>
              <a:t>2023-01-10</a:t>
            </a:fld>
            <a:endParaRPr lang="zh-CN" altLang="en-US" dirty="0"/>
          </a:p>
        </p:txBody>
      </p:sp>
      <p:sp>
        <p:nvSpPr>
          <p:cNvPr id="6" name="页脚占位符 5"/>
          <p:cNvSpPr>
            <a:spLocks noGrp="1"/>
          </p:cNvSpPr>
          <p:nvPr>
            <p:ph type="ftr" sz="quarter" idx="11"/>
          </p:nvPr>
        </p:nvSpPr>
        <p:spPr>
          <a:xfrm>
            <a:off x="4038600" y="6356350"/>
            <a:ext cx="4114800" cy="365125"/>
          </a:xfrm>
        </p:spPr>
        <p:txBody>
          <a:bodyPr/>
          <a:lstStyle>
            <a:lvl1pPr>
              <a:defRPr>
                <a:latin typeface="印品天逸黑" panose="02000500000000000000" pitchFamily="2" charset="-122"/>
                <a:ea typeface="印品天逸黑" panose="02000500000000000000" pitchFamily="2" charset="-122"/>
              </a:defRPr>
            </a:lvl1pPr>
          </a:lstStyle>
          <a:p>
            <a:endParaRPr lang="zh-CN" altLang="en-US" dirty="0"/>
          </a:p>
        </p:txBody>
      </p:sp>
      <p:sp>
        <p:nvSpPr>
          <p:cNvPr id="7" name="灯片编号占位符 6"/>
          <p:cNvSpPr>
            <a:spLocks noGrp="1"/>
          </p:cNvSpPr>
          <p:nvPr>
            <p:ph type="sldNum" sz="quarter" idx="12"/>
          </p:nvPr>
        </p:nvSpPr>
        <p:spPr>
          <a:xfrm>
            <a:off x="8610600" y="6356350"/>
            <a:ext cx="2743200" cy="365125"/>
          </a:xfrm>
        </p:spPr>
        <p:txBody>
          <a:bodyPr/>
          <a:lstStyle>
            <a:lvl1pPr>
              <a:defRPr>
                <a:latin typeface="印品天逸黑" panose="02000500000000000000" pitchFamily="2" charset="-122"/>
                <a:ea typeface="印品天逸黑" panose="02000500000000000000" pitchFamily="2" charset="-122"/>
              </a:defRPr>
            </a:lvl1pPr>
          </a:lstStyle>
          <a:p>
            <a:fld id="{30C89A15-A3A7-42C2-A338-8224F2B1A0CB}"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lvl1pPr>
              <a:defRPr>
                <a:latin typeface="印品天逸黑" panose="02000500000000000000" pitchFamily="2" charset="-122"/>
                <a:ea typeface="印品天逸黑" panose="02000500000000000000" pitchFamily="2" charset="-122"/>
              </a:defRPr>
            </a:lvl1pPr>
          </a:lstStyle>
          <a:p>
            <a:r>
              <a:rPr lang="zh-CN" altLang="en-US" dirty="0"/>
              <a:t>单击此处编辑母版标题样式</a:t>
            </a:r>
          </a:p>
        </p:txBody>
      </p:sp>
      <p:sp>
        <p:nvSpPr>
          <p:cNvPr id="3" name="竖排文字占位符 2"/>
          <p:cNvSpPr>
            <a:spLocks noGrp="1"/>
          </p:cNvSpPr>
          <p:nvPr>
            <p:ph type="body" orient="vert" idx="1" hasCustomPrompt="1"/>
          </p:nvPr>
        </p:nvSpPr>
        <p:spPr>
          <a:xfrm>
            <a:off x="838200" y="1825625"/>
            <a:ext cx="10515600" cy="4351338"/>
          </a:xfrm>
        </p:spPr>
        <p:txBody>
          <a:bodyPr vert="eaVert"/>
          <a:lstStyle>
            <a:lvl1pPr>
              <a:defRPr>
                <a:latin typeface="印品天逸黑" panose="02000500000000000000" pitchFamily="2" charset="-122"/>
                <a:ea typeface="印品天逸黑" panose="02000500000000000000" pitchFamily="2" charset="-122"/>
              </a:defRPr>
            </a:lvl1pPr>
            <a:lvl2pPr>
              <a:defRPr>
                <a:latin typeface="印品天逸黑" panose="02000500000000000000" pitchFamily="2" charset="-122"/>
                <a:ea typeface="印品天逸黑" panose="02000500000000000000" pitchFamily="2" charset="-122"/>
              </a:defRPr>
            </a:lvl2pPr>
            <a:lvl3pPr>
              <a:defRPr>
                <a:latin typeface="印品天逸黑" panose="02000500000000000000" pitchFamily="2" charset="-122"/>
                <a:ea typeface="印品天逸黑" panose="02000500000000000000" pitchFamily="2" charset="-122"/>
              </a:defRPr>
            </a:lvl3pPr>
            <a:lvl4pPr>
              <a:defRPr>
                <a:latin typeface="印品天逸黑" panose="02000500000000000000" pitchFamily="2" charset="-122"/>
                <a:ea typeface="印品天逸黑" panose="02000500000000000000" pitchFamily="2" charset="-122"/>
              </a:defRPr>
            </a:lvl4pPr>
            <a:lvl5pPr>
              <a:defRPr>
                <a:latin typeface="印品天逸黑" panose="02000500000000000000" pitchFamily="2" charset="-122"/>
                <a:ea typeface="印品天逸黑" panose="02000500000000000000" pitchFamily="2" charset="-122"/>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p:spPr>
        <p:txBody>
          <a:bodyPr/>
          <a:lstStyle>
            <a:lvl1pPr>
              <a:defRPr>
                <a:latin typeface="印品天逸黑" panose="02000500000000000000" pitchFamily="2" charset="-122"/>
                <a:ea typeface="印品天逸黑" panose="02000500000000000000" pitchFamily="2" charset="-122"/>
              </a:defRPr>
            </a:lvl1pPr>
          </a:lstStyle>
          <a:p>
            <a:fld id="{4CDDB81A-DA3D-4D18-9CE9-8523E24EB8CC}" type="datetimeFigureOut">
              <a:rPr lang="zh-CN" altLang="en-US" smtClean="0"/>
              <a:t>2023-01-10</a:t>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lvl1pPr>
              <a:defRPr>
                <a:latin typeface="印品天逸黑" panose="02000500000000000000" pitchFamily="2" charset="-122"/>
                <a:ea typeface="印品天逸黑" panose="02000500000000000000" pitchFamily="2" charset="-122"/>
              </a:defRPr>
            </a:lvl1pPr>
          </a:lstStyle>
          <a:p>
            <a:endParaRPr lang="zh-CN" altLang="en-US" dirty="0"/>
          </a:p>
        </p:txBody>
      </p:sp>
      <p:sp>
        <p:nvSpPr>
          <p:cNvPr id="6" name="灯片编号占位符 5"/>
          <p:cNvSpPr>
            <a:spLocks noGrp="1"/>
          </p:cNvSpPr>
          <p:nvPr>
            <p:ph type="sldNum" sz="quarter" idx="12"/>
          </p:nvPr>
        </p:nvSpPr>
        <p:spPr>
          <a:xfrm>
            <a:off x="8610600" y="6356350"/>
            <a:ext cx="2743200" cy="365125"/>
          </a:xfrm>
        </p:spPr>
        <p:txBody>
          <a:bodyPr/>
          <a:lstStyle>
            <a:lvl1pPr>
              <a:defRPr>
                <a:latin typeface="印品天逸黑" panose="02000500000000000000" pitchFamily="2" charset="-122"/>
                <a:ea typeface="印品天逸黑" panose="02000500000000000000" pitchFamily="2" charset="-122"/>
              </a:defRPr>
            </a:lvl1pPr>
          </a:lstStyle>
          <a:p>
            <a:fld id="{30C89A15-A3A7-42C2-A338-8224F2B1A0CB}"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lvl1pPr>
              <a:defRPr>
                <a:latin typeface="印品天逸黑" panose="02000500000000000000" pitchFamily="2" charset="-122"/>
                <a:ea typeface="印品天逸黑" panose="02000500000000000000" pitchFamily="2" charset="-122"/>
              </a:defRPr>
            </a:lvl1pPr>
          </a:lstStyle>
          <a:p>
            <a:r>
              <a:rPr lang="zh-CN" altLang="en-US" dirty="0"/>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lvl1pPr>
              <a:defRPr>
                <a:latin typeface="印品天逸黑" panose="02000500000000000000" pitchFamily="2" charset="-122"/>
                <a:ea typeface="印品天逸黑" panose="02000500000000000000" pitchFamily="2" charset="-122"/>
              </a:defRPr>
            </a:lvl1pPr>
            <a:lvl2pPr>
              <a:defRPr>
                <a:latin typeface="印品天逸黑" panose="02000500000000000000" pitchFamily="2" charset="-122"/>
                <a:ea typeface="印品天逸黑" panose="02000500000000000000" pitchFamily="2" charset="-122"/>
              </a:defRPr>
            </a:lvl2pPr>
            <a:lvl3pPr>
              <a:defRPr>
                <a:latin typeface="印品天逸黑" panose="02000500000000000000" pitchFamily="2" charset="-122"/>
                <a:ea typeface="印品天逸黑" panose="02000500000000000000" pitchFamily="2" charset="-122"/>
              </a:defRPr>
            </a:lvl3pPr>
            <a:lvl4pPr>
              <a:defRPr>
                <a:latin typeface="印品天逸黑" panose="02000500000000000000" pitchFamily="2" charset="-122"/>
                <a:ea typeface="印品天逸黑" panose="02000500000000000000" pitchFamily="2" charset="-122"/>
              </a:defRPr>
            </a:lvl4pPr>
            <a:lvl5pPr>
              <a:defRPr>
                <a:latin typeface="印品天逸黑" panose="02000500000000000000" pitchFamily="2" charset="-122"/>
                <a:ea typeface="印品天逸黑" panose="02000500000000000000" pitchFamily="2" charset="-122"/>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p:spPr>
        <p:txBody>
          <a:bodyPr/>
          <a:lstStyle>
            <a:lvl1pPr>
              <a:defRPr>
                <a:latin typeface="印品天逸黑" panose="02000500000000000000" pitchFamily="2" charset="-122"/>
                <a:ea typeface="印品天逸黑" panose="02000500000000000000" pitchFamily="2" charset="-122"/>
              </a:defRPr>
            </a:lvl1pPr>
          </a:lstStyle>
          <a:p>
            <a:fld id="{4CDDB81A-DA3D-4D18-9CE9-8523E24EB8CC}" type="datetimeFigureOut">
              <a:rPr lang="zh-CN" altLang="en-US" smtClean="0"/>
              <a:t>2023-01-10</a:t>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lvl1pPr>
              <a:defRPr>
                <a:latin typeface="印品天逸黑" panose="02000500000000000000" pitchFamily="2" charset="-122"/>
                <a:ea typeface="印品天逸黑" panose="02000500000000000000" pitchFamily="2" charset="-122"/>
              </a:defRPr>
            </a:lvl1pPr>
          </a:lstStyle>
          <a:p>
            <a:endParaRPr lang="zh-CN" altLang="en-US" dirty="0"/>
          </a:p>
        </p:txBody>
      </p:sp>
      <p:sp>
        <p:nvSpPr>
          <p:cNvPr id="6" name="灯片编号占位符 5"/>
          <p:cNvSpPr>
            <a:spLocks noGrp="1"/>
          </p:cNvSpPr>
          <p:nvPr>
            <p:ph type="sldNum" sz="quarter" idx="12"/>
          </p:nvPr>
        </p:nvSpPr>
        <p:spPr>
          <a:xfrm>
            <a:off x="8610600" y="6356350"/>
            <a:ext cx="2743200" cy="365125"/>
          </a:xfrm>
        </p:spPr>
        <p:txBody>
          <a:bodyPr/>
          <a:lstStyle>
            <a:lvl1pPr>
              <a:defRPr>
                <a:latin typeface="印品天逸黑" panose="02000500000000000000" pitchFamily="2" charset="-122"/>
                <a:ea typeface="印品天逸黑" panose="02000500000000000000" pitchFamily="2" charset="-122"/>
              </a:defRPr>
            </a:lvl1pPr>
          </a:lstStyle>
          <a:p>
            <a:fld id="{30C89A15-A3A7-42C2-A338-8224F2B1A0CB}"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atin typeface="印品天逸黑" panose="02000500000000000000" pitchFamily="2" charset="-122"/>
                <a:ea typeface="印品天逸黑" panose="02000500000000000000" pitchFamily="2" charset="-122"/>
              </a:defRPr>
            </a:lvl1pPr>
          </a:lstStyle>
          <a:p>
            <a:r>
              <a:rPr lang="zh-CN" altLang="en-US" dirty="0"/>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atin typeface="印品天逸黑" panose="02000500000000000000" pitchFamily="2" charset="-122"/>
                <a:ea typeface="印品天逸黑" panose="02000500000000000000" pitchFamily="2"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单击以编辑母版副标题样式</a:t>
            </a:r>
          </a:p>
        </p:txBody>
      </p:sp>
      <p:sp>
        <p:nvSpPr>
          <p:cNvPr id="4" name="日期占位符 3"/>
          <p:cNvSpPr>
            <a:spLocks noGrp="1"/>
          </p:cNvSpPr>
          <p:nvPr>
            <p:ph type="dt" sz="half" idx="10"/>
          </p:nvPr>
        </p:nvSpPr>
        <p:spPr>
          <a:xfrm>
            <a:off x="838200" y="6356350"/>
            <a:ext cx="2743200" cy="365125"/>
          </a:xfrm>
        </p:spPr>
        <p:txBody>
          <a:bodyPr/>
          <a:lstStyle>
            <a:lvl1pPr>
              <a:defRPr>
                <a:latin typeface="印品天逸黑" panose="02000500000000000000" pitchFamily="2" charset="-122"/>
                <a:ea typeface="印品天逸黑" panose="02000500000000000000" pitchFamily="2" charset="-122"/>
              </a:defRPr>
            </a:lvl1pPr>
          </a:lstStyle>
          <a:p>
            <a:fld id="{4CDDB81A-DA3D-4D18-9CE9-8523E24EB8CC}" type="datetimeFigureOut">
              <a:rPr lang="zh-CN" altLang="en-US" smtClean="0"/>
              <a:t>2023-01-10</a:t>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lvl1pPr>
              <a:defRPr>
                <a:latin typeface="印品天逸黑" panose="02000500000000000000" pitchFamily="2" charset="-122"/>
                <a:ea typeface="印品天逸黑" panose="02000500000000000000" pitchFamily="2" charset="-122"/>
              </a:defRPr>
            </a:lvl1pPr>
          </a:lstStyle>
          <a:p>
            <a:endParaRPr lang="zh-CN" altLang="en-US" dirty="0"/>
          </a:p>
        </p:txBody>
      </p:sp>
      <p:sp>
        <p:nvSpPr>
          <p:cNvPr id="6" name="灯片编号占位符 5"/>
          <p:cNvSpPr>
            <a:spLocks noGrp="1"/>
          </p:cNvSpPr>
          <p:nvPr>
            <p:ph type="sldNum" sz="quarter" idx="12"/>
          </p:nvPr>
        </p:nvSpPr>
        <p:spPr>
          <a:xfrm>
            <a:off x="8610600" y="6356350"/>
            <a:ext cx="2743200" cy="365125"/>
          </a:xfrm>
        </p:spPr>
        <p:txBody>
          <a:bodyPr/>
          <a:lstStyle>
            <a:lvl1pPr>
              <a:defRPr>
                <a:latin typeface="印品天逸黑" panose="02000500000000000000" pitchFamily="2" charset="-122"/>
                <a:ea typeface="印品天逸黑" panose="02000500000000000000" pitchFamily="2" charset="-122"/>
              </a:defRPr>
            </a:lvl1pPr>
          </a:lstStyle>
          <a:p>
            <a:fld id="{30C89A15-A3A7-42C2-A338-8224F2B1A0CB}"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012825"/>
            <a:ext cx="10515600" cy="1325563"/>
          </a:xfrm>
        </p:spPr>
        <p:txBody>
          <a:bodyPr/>
          <a:lstStyle>
            <a:lvl1pPr>
              <a:defRPr>
                <a:latin typeface="印品天逸黑" panose="02000500000000000000" pitchFamily="2" charset="-122"/>
                <a:ea typeface="印品天逸黑" panose="02000500000000000000" pitchFamily="2" charset="-122"/>
              </a:defRPr>
            </a:lvl1pPr>
          </a:lstStyle>
          <a:p>
            <a:r>
              <a:rPr lang="zh-CN" altLang="en-US" dirty="0"/>
              <a:t>单击此处编辑母版标题样式</a:t>
            </a:r>
          </a:p>
        </p:txBody>
      </p:sp>
      <p:sp>
        <p:nvSpPr>
          <p:cNvPr id="3" name="内容占位符 2"/>
          <p:cNvSpPr>
            <a:spLocks noGrp="1"/>
          </p:cNvSpPr>
          <p:nvPr>
            <p:ph idx="1" hasCustomPrompt="1"/>
          </p:nvPr>
        </p:nvSpPr>
        <p:spPr>
          <a:xfrm>
            <a:off x="838200" y="1825625"/>
            <a:ext cx="10515600" cy="4351338"/>
          </a:xfrm>
        </p:spPr>
        <p:txBody>
          <a:bodyPr/>
          <a:lstStyle>
            <a:lvl1pPr>
              <a:defRPr>
                <a:latin typeface="印品天逸黑" panose="02000500000000000000" pitchFamily="2" charset="-122"/>
                <a:ea typeface="印品天逸黑" panose="02000500000000000000" pitchFamily="2" charset="-122"/>
              </a:defRPr>
            </a:lvl1pPr>
            <a:lvl2pPr>
              <a:defRPr>
                <a:latin typeface="印品天逸黑" panose="02000500000000000000" pitchFamily="2" charset="-122"/>
                <a:ea typeface="印品天逸黑" panose="02000500000000000000" pitchFamily="2" charset="-122"/>
              </a:defRPr>
            </a:lvl2pPr>
            <a:lvl3pPr>
              <a:defRPr>
                <a:latin typeface="印品天逸黑" panose="02000500000000000000" pitchFamily="2" charset="-122"/>
                <a:ea typeface="印品天逸黑" panose="02000500000000000000" pitchFamily="2" charset="-122"/>
              </a:defRPr>
            </a:lvl3pPr>
            <a:lvl4pPr>
              <a:defRPr>
                <a:latin typeface="印品天逸黑" panose="02000500000000000000" pitchFamily="2" charset="-122"/>
                <a:ea typeface="印品天逸黑" panose="02000500000000000000" pitchFamily="2" charset="-122"/>
              </a:defRPr>
            </a:lvl4pPr>
            <a:lvl5pPr>
              <a:defRPr>
                <a:latin typeface="印品天逸黑" panose="02000500000000000000" pitchFamily="2" charset="-122"/>
                <a:ea typeface="印品天逸黑" panose="02000500000000000000" pitchFamily="2" charset="-122"/>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p:spPr>
        <p:txBody>
          <a:bodyPr/>
          <a:lstStyle>
            <a:lvl1pPr>
              <a:defRPr>
                <a:latin typeface="印品天逸黑" panose="02000500000000000000" pitchFamily="2" charset="-122"/>
                <a:ea typeface="印品天逸黑" panose="02000500000000000000" pitchFamily="2" charset="-122"/>
              </a:defRPr>
            </a:lvl1pPr>
          </a:lstStyle>
          <a:p>
            <a:fld id="{4CDDB81A-DA3D-4D18-9CE9-8523E24EB8CC}" type="datetimeFigureOut">
              <a:rPr lang="zh-CN" altLang="en-US" smtClean="0"/>
              <a:t>2023-01-10</a:t>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lvl1pPr>
              <a:defRPr>
                <a:latin typeface="印品天逸黑" panose="02000500000000000000" pitchFamily="2" charset="-122"/>
                <a:ea typeface="印品天逸黑" panose="02000500000000000000" pitchFamily="2" charset="-122"/>
              </a:defRPr>
            </a:lvl1pPr>
          </a:lstStyle>
          <a:p>
            <a:endParaRPr lang="zh-CN" altLang="en-US" dirty="0"/>
          </a:p>
        </p:txBody>
      </p:sp>
      <p:sp>
        <p:nvSpPr>
          <p:cNvPr id="6" name="灯片编号占位符 5"/>
          <p:cNvSpPr>
            <a:spLocks noGrp="1"/>
          </p:cNvSpPr>
          <p:nvPr>
            <p:ph type="sldNum" sz="quarter" idx="12"/>
          </p:nvPr>
        </p:nvSpPr>
        <p:spPr>
          <a:xfrm>
            <a:off x="8610600" y="6356350"/>
            <a:ext cx="2743200" cy="365125"/>
          </a:xfrm>
        </p:spPr>
        <p:txBody>
          <a:bodyPr/>
          <a:lstStyle>
            <a:lvl1pPr>
              <a:defRPr>
                <a:latin typeface="印品天逸黑" panose="02000500000000000000" pitchFamily="2" charset="-122"/>
                <a:ea typeface="印品天逸黑" panose="02000500000000000000" pitchFamily="2" charset="-122"/>
              </a:defRPr>
            </a:lvl1pPr>
          </a:lstStyle>
          <a:p>
            <a:fld id="{30C89A15-A3A7-42C2-A338-8224F2B1A0CB}"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atin typeface="印品天逸黑" panose="02000500000000000000" pitchFamily="2" charset="-122"/>
                <a:ea typeface="印品天逸黑" panose="02000500000000000000" pitchFamily="2" charset="-122"/>
              </a:defRPr>
            </a:lvl1pPr>
          </a:lstStyle>
          <a:p>
            <a:r>
              <a:rPr lang="zh-CN" altLang="en-US" dirty="0"/>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latin typeface="印品天逸黑" panose="02000500000000000000" pitchFamily="2" charset="-122"/>
                <a:ea typeface="印品天逸黑" panose="02000500000000000000" pitchFamily="2"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编辑母版文本样式</a:t>
            </a:r>
          </a:p>
        </p:txBody>
      </p:sp>
      <p:sp>
        <p:nvSpPr>
          <p:cNvPr id="4" name="日期占位符 3"/>
          <p:cNvSpPr>
            <a:spLocks noGrp="1"/>
          </p:cNvSpPr>
          <p:nvPr>
            <p:ph type="dt" sz="half" idx="10"/>
          </p:nvPr>
        </p:nvSpPr>
        <p:spPr>
          <a:xfrm>
            <a:off x="838200" y="6356350"/>
            <a:ext cx="2743200" cy="365125"/>
          </a:xfrm>
        </p:spPr>
        <p:txBody>
          <a:bodyPr/>
          <a:lstStyle>
            <a:lvl1pPr>
              <a:defRPr>
                <a:latin typeface="印品天逸黑" panose="02000500000000000000" pitchFamily="2" charset="-122"/>
                <a:ea typeface="印品天逸黑" panose="02000500000000000000" pitchFamily="2" charset="-122"/>
              </a:defRPr>
            </a:lvl1pPr>
          </a:lstStyle>
          <a:p>
            <a:fld id="{4CDDB81A-DA3D-4D18-9CE9-8523E24EB8CC}" type="datetimeFigureOut">
              <a:rPr lang="zh-CN" altLang="en-US" smtClean="0"/>
              <a:t>2023-01-10</a:t>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lvl1pPr>
              <a:defRPr>
                <a:latin typeface="印品天逸黑" panose="02000500000000000000" pitchFamily="2" charset="-122"/>
                <a:ea typeface="印品天逸黑" panose="02000500000000000000" pitchFamily="2" charset="-122"/>
              </a:defRPr>
            </a:lvl1pPr>
          </a:lstStyle>
          <a:p>
            <a:endParaRPr lang="zh-CN" altLang="en-US" dirty="0"/>
          </a:p>
        </p:txBody>
      </p:sp>
      <p:sp>
        <p:nvSpPr>
          <p:cNvPr id="6" name="灯片编号占位符 5"/>
          <p:cNvSpPr>
            <a:spLocks noGrp="1"/>
          </p:cNvSpPr>
          <p:nvPr>
            <p:ph type="sldNum" sz="quarter" idx="12"/>
          </p:nvPr>
        </p:nvSpPr>
        <p:spPr>
          <a:xfrm>
            <a:off x="8610600" y="6356350"/>
            <a:ext cx="2743200" cy="365125"/>
          </a:xfrm>
        </p:spPr>
        <p:txBody>
          <a:bodyPr/>
          <a:lstStyle>
            <a:lvl1pPr>
              <a:defRPr>
                <a:latin typeface="印品天逸黑" panose="02000500000000000000" pitchFamily="2" charset="-122"/>
                <a:ea typeface="印品天逸黑" panose="02000500000000000000" pitchFamily="2" charset="-122"/>
              </a:defRPr>
            </a:lvl1pPr>
          </a:lstStyle>
          <a:p>
            <a:fld id="{30C89A15-A3A7-42C2-A338-8224F2B1A0CB}"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lvl1pPr>
              <a:defRPr>
                <a:latin typeface="印品天逸黑" panose="02000500000000000000" pitchFamily="2" charset="-122"/>
                <a:ea typeface="印品天逸黑" panose="02000500000000000000" pitchFamily="2" charset="-122"/>
              </a:defRPr>
            </a:lvl1pPr>
          </a:lstStyle>
          <a:p>
            <a:r>
              <a:rPr lang="zh-CN" altLang="en-US" dirty="0"/>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lvl1pPr>
              <a:defRPr>
                <a:latin typeface="印品天逸黑" panose="02000500000000000000" pitchFamily="2" charset="-122"/>
                <a:ea typeface="印品天逸黑" panose="02000500000000000000" pitchFamily="2" charset="-122"/>
              </a:defRPr>
            </a:lvl1pPr>
            <a:lvl2pPr>
              <a:defRPr>
                <a:latin typeface="印品天逸黑" panose="02000500000000000000" pitchFamily="2" charset="-122"/>
                <a:ea typeface="印品天逸黑" panose="02000500000000000000" pitchFamily="2" charset="-122"/>
              </a:defRPr>
            </a:lvl2pPr>
            <a:lvl3pPr>
              <a:defRPr>
                <a:latin typeface="印品天逸黑" panose="02000500000000000000" pitchFamily="2" charset="-122"/>
                <a:ea typeface="印品天逸黑" panose="02000500000000000000" pitchFamily="2" charset="-122"/>
              </a:defRPr>
            </a:lvl3pPr>
            <a:lvl4pPr>
              <a:defRPr>
                <a:latin typeface="印品天逸黑" panose="02000500000000000000" pitchFamily="2" charset="-122"/>
                <a:ea typeface="印品天逸黑" panose="02000500000000000000" pitchFamily="2" charset="-122"/>
              </a:defRPr>
            </a:lvl4pPr>
            <a:lvl5pPr>
              <a:defRPr>
                <a:latin typeface="印品天逸黑" panose="02000500000000000000" pitchFamily="2" charset="-122"/>
                <a:ea typeface="印品天逸黑" panose="02000500000000000000" pitchFamily="2" charset="-122"/>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hasCustomPrompt="1"/>
          </p:nvPr>
        </p:nvSpPr>
        <p:spPr>
          <a:xfrm>
            <a:off x="6172200" y="1825625"/>
            <a:ext cx="5181600" cy="4351338"/>
          </a:xfrm>
        </p:spPr>
        <p:txBody>
          <a:bodyPr/>
          <a:lstStyle>
            <a:lvl1pPr>
              <a:defRPr>
                <a:latin typeface="印品天逸黑" panose="02000500000000000000" pitchFamily="2" charset="-122"/>
                <a:ea typeface="印品天逸黑" panose="02000500000000000000" pitchFamily="2" charset="-122"/>
              </a:defRPr>
            </a:lvl1pPr>
            <a:lvl2pPr>
              <a:defRPr>
                <a:latin typeface="印品天逸黑" panose="02000500000000000000" pitchFamily="2" charset="-122"/>
                <a:ea typeface="印品天逸黑" panose="02000500000000000000" pitchFamily="2" charset="-122"/>
              </a:defRPr>
            </a:lvl2pPr>
            <a:lvl3pPr>
              <a:defRPr>
                <a:latin typeface="印品天逸黑" panose="02000500000000000000" pitchFamily="2" charset="-122"/>
                <a:ea typeface="印品天逸黑" panose="02000500000000000000" pitchFamily="2" charset="-122"/>
              </a:defRPr>
            </a:lvl3pPr>
            <a:lvl4pPr>
              <a:defRPr>
                <a:latin typeface="印品天逸黑" panose="02000500000000000000" pitchFamily="2" charset="-122"/>
                <a:ea typeface="印品天逸黑" panose="02000500000000000000" pitchFamily="2" charset="-122"/>
              </a:defRPr>
            </a:lvl4pPr>
            <a:lvl5pPr>
              <a:defRPr>
                <a:latin typeface="印品天逸黑" panose="02000500000000000000" pitchFamily="2" charset="-122"/>
                <a:ea typeface="印品天逸黑" panose="02000500000000000000" pitchFamily="2" charset="-122"/>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838200" y="6356350"/>
            <a:ext cx="2743200" cy="365125"/>
          </a:xfrm>
        </p:spPr>
        <p:txBody>
          <a:bodyPr/>
          <a:lstStyle>
            <a:lvl1pPr>
              <a:defRPr>
                <a:latin typeface="印品天逸黑" panose="02000500000000000000" pitchFamily="2" charset="-122"/>
                <a:ea typeface="印品天逸黑" panose="02000500000000000000" pitchFamily="2" charset="-122"/>
              </a:defRPr>
            </a:lvl1pPr>
          </a:lstStyle>
          <a:p>
            <a:fld id="{4CDDB81A-DA3D-4D18-9CE9-8523E24EB8CC}" type="datetimeFigureOut">
              <a:rPr lang="zh-CN" altLang="en-US" smtClean="0"/>
              <a:t>2023-01-10</a:t>
            </a:fld>
            <a:endParaRPr lang="zh-CN" altLang="en-US" dirty="0"/>
          </a:p>
        </p:txBody>
      </p:sp>
      <p:sp>
        <p:nvSpPr>
          <p:cNvPr id="6" name="页脚占位符 5"/>
          <p:cNvSpPr>
            <a:spLocks noGrp="1"/>
          </p:cNvSpPr>
          <p:nvPr>
            <p:ph type="ftr" sz="quarter" idx="11"/>
          </p:nvPr>
        </p:nvSpPr>
        <p:spPr>
          <a:xfrm>
            <a:off x="4038600" y="6356350"/>
            <a:ext cx="4114800" cy="365125"/>
          </a:xfrm>
        </p:spPr>
        <p:txBody>
          <a:bodyPr/>
          <a:lstStyle>
            <a:lvl1pPr>
              <a:defRPr>
                <a:latin typeface="印品天逸黑" panose="02000500000000000000" pitchFamily="2" charset="-122"/>
                <a:ea typeface="印品天逸黑" panose="02000500000000000000" pitchFamily="2" charset="-122"/>
              </a:defRPr>
            </a:lvl1pPr>
          </a:lstStyle>
          <a:p>
            <a:endParaRPr lang="zh-CN" altLang="en-US" dirty="0"/>
          </a:p>
        </p:txBody>
      </p:sp>
      <p:sp>
        <p:nvSpPr>
          <p:cNvPr id="7" name="灯片编号占位符 6"/>
          <p:cNvSpPr>
            <a:spLocks noGrp="1"/>
          </p:cNvSpPr>
          <p:nvPr>
            <p:ph type="sldNum" sz="quarter" idx="12"/>
          </p:nvPr>
        </p:nvSpPr>
        <p:spPr>
          <a:xfrm>
            <a:off x="8610600" y="6356350"/>
            <a:ext cx="2743200" cy="365125"/>
          </a:xfrm>
        </p:spPr>
        <p:txBody>
          <a:bodyPr/>
          <a:lstStyle>
            <a:lvl1pPr>
              <a:defRPr>
                <a:latin typeface="印品天逸黑" panose="02000500000000000000" pitchFamily="2" charset="-122"/>
                <a:ea typeface="印品天逸黑" panose="02000500000000000000" pitchFamily="2" charset="-122"/>
              </a:defRPr>
            </a:lvl1pPr>
          </a:lstStyle>
          <a:p>
            <a:fld id="{30C89A15-A3A7-42C2-A338-8224F2B1A0CB}"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lvl1pPr>
              <a:defRPr>
                <a:latin typeface="印品天逸黑" panose="02000500000000000000" pitchFamily="2" charset="-122"/>
                <a:ea typeface="印品天逸黑" panose="02000500000000000000" pitchFamily="2" charset="-122"/>
              </a:defRPr>
            </a:lvl1pPr>
          </a:lstStyle>
          <a:p>
            <a:r>
              <a:rPr lang="zh-CN" altLang="en-US" dirty="0"/>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atin typeface="印品天逸黑" panose="02000500000000000000" pitchFamily="2" charset="-122"/>
                <a:ea typeface="印品天逸黑" panose="02000500000000000000" pitchFamily="2"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编辑母版文本样式</a:t>
            </a:r>
          </a:p>
        </p:txBody>
      </p:sp>
      <p:sp>
        <p:nvSpPr>
          <p:cNvPr id="4" name="内容占位符 3"/>
          <p:cNvSpPr>
            <a:spLocks noGrp="1"/>
          </p:cNvSpPr>
          <p:nvPr>
            <p:ph sz="half" idx="2" hasCustomPrompt="1"/>
          </p:nvPr>
        </p:nvSpPr>
        <p:spPr>
          <a:xfrm>
            <a:off x="839788" y="2505075"/>
            <a:ext cx="5157787" cy="3684588"/>
          </a:xfrm>
        </p:spPr>
        <p:txBody>
          <a:bodyPr/>
          <a:lstStyle>
            <a:lvl1pPr>
              <a:defRPr>
                <a:latin typeface="印品天逸黑" panose="02000500000000000000" pitchFamily="2" charset="-122"/>
                <a:ea typeface="印品天逸黑" panose="02000500000000000000" pitchFamily="2" charset="-122"/>
              </a:defRPr>
            </a:lvl1pPr>
            <a:lvl2pPr>
              <a:defRPr>
                <a:latin typeface="印品天逸黑" panose="02000500000000000000" pitchFamily="2" charset="-122"/>
                <a:ea typeface="印品天逸黑" panose="02000500000000000000" pitchFamily="2" charset="-122"/>
              </a:defRPr>
            </a:lvl2pPr>
            <a:lvl3pPr>
              <a:defRPr>
                <a:latin typeface="印品天逸黑" panose="02000500000000000000" pitchFamily="2" charset="-122"/>
                <a:ea typeface="印品天逸黑" panose="02000500000000000000" pitchFamily="2" charset="-122"/>
              </a:defRPr>
            </a:lvl3pPr>
            <a:lvl4pPr>
              <a:defRPr>
                <a:latin typeface="印品天逸黑" panose="02000500000000000000" pitchFamily="2" charset="-122"/>
                <a:ea typeface="印品天逸黑" panose="02000500000000000000" pitchFamily="2" charset="-122"/>
              </a:defRPr>
            </a:lvl4pPr>
            <a:lvl5pPr>
              <a:defRPr>
                <a:latin typeface="印品天逸黑" panose="02000500000000000000" pitchFamily="2" charset="-122"/>
                <a:ea typeface="印品天逸黑" panose="02000500000000000000" pitchFamily="2" charset="-122"/>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atin typeface="印品天逸黑" panose="02000500000000000000" pitchFamily="2" charset="-122"/>
                <a:ea typeface="印品天逸黑" panose="02000500000000000000" pitchFamily="2"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lvl1pPr>
              <a:defRPr>
                <a:latin typeface="印品天逸黑" panose="02000500000000000000" pitchFamily="2" charset="-122"/>
                <a:ea typeface="印品天逸黑" panose="02000500000000000000" pitchFamily="2" charset="-122"/>
              </a:defRPr>
            </a:lvl1pPr>
            <a:lvl2pPr>
              <a:defRPr>
                <a:latin typeface="印品天逸黑" panose="02000500000000000000" pitchFamily="2" charset="-122"/>
                <a:ea typeface="印品天逸黑" panose="02000500000000000000" pitchFamily="2" charset="-122"/>
              </a:defRPr>
            </a:lvl2pPr>
            <a:lvl3pPr>
              <a:defRPr>
                <a:latin typeface="印品天逸黑" panose="02000500000000000000" pitchFamily="2" charset="-122"/>
                <a:ea typeface="印品天逸黑" panose="02000500000000000000" pitchFamily="2" charset="-122"/>
              </a:defRPr>
            </a:lvl3pPr>
            <a:lvl4pPr>
              <a:defRPr>
                <a:latin typeface="印品天逸黑" panose="02000500000000000000" pitchFamily="2" charset="-122"/>
                <a:ea typeface="印品天逸黑" panose="02000500000000000000" pitchFamily="2" charset="-122"/>
              </a:defRPr>
            </a:lvl4pPr>
            <a:lvl5pPr>
              <a:defRPr>
                <a:latin typeface="印品天逸黑" panose="02000500000000000000" pitchFamily="2" charset="-122"/>
                <a:ea typeface="印品天逸黑" panose="02000500000000000000" pitchFamily="2" charset="-122"/>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838200" y="6356350"/>
            <a:ext cx="2743200" cy="365125"/>
          </a:xfrm>
        </p:spPr>
        <p:txBody>
          <a:bodyPr/>
          <a:lstStyle>
            <a:lvl1pPr>
              <a:defRPr>
                <a:latin typeface="印品天逸黑" panose="02000500000000000000" pitchFamily="2" charset="-122"/>
                <a:ea typeface="印品天逸黑" panose="02000500000000000000" pitchFamily="2" charset="-122"/>
              </a:defRPr>
            </a:lvl1pPr>
          </a:lstStyle>
          <a:p>
            <a:fld id="{4CDDB81A-DA3D-4D18-9CE9-8523E24EB8CC}" type="datetimeFigureOut">
              <a:rPr lang="zh-CN" altLang="en-US" smtClean="0"/>
              <a:t>2023-01-10</a:t>
            </a:fld>
            <a:endParaRPr lang="zh-CN" altLang="en-US" dirty="0"/>
          </a:p>
        </p:txBody>
      </p:sp>
      <p:sp>
        <p:nvSpPr>
          <p:cNvPr id="8" name="页脚占位符 7"/>
          <p:cNvSpPr>
            <a:spLocks noGrp="1"/>
          </p:cNvSpPr>
          <p:nvPr>
            <p:ph type="ftr" sz="quarter" idx="11"/>
          </p:nvPr>
        </p:nvSpPr>
        <p:spPr>
          <a:xfrm>
            <a:off x="4038600" y="6356350"/>
            <a:ext cx="4114800" cy="365125"/>
          </a:xfrm>
        </p:spPr>
        <p:txBody>
          <a:bodyPr/>
          <a:lstStyle>
            <a:lvl1pPr>
              <a:defRPr>
                <a:latin typeface="印品天逸黑" panose="02000500000000000000" pitchFamily="2" charset="-122"/>
                <a:ea typeface="印品天逸黑" panose="02000500000000000000" pitchFamily="2" charset="-122"/>
              </a:defRPr>
            </a:lvl1pPr>
          </a:lstStyle>
          <a:p>
            <a:endParaRPr lang="zh-CN" altLang="en-US" dirty="0"/>
          </a:p>
        </p:txBody>
      </p:sp>
      <p:sp>
        <p:nvSpPr>
          <p:cNvPr id="9" name="灯片编号占位符 8"/>
          <p:cNvSpPr>
            <a:spLocks noGrp="1"/>
          </p:cNvSpPr>
          <p:nvPr>
            <p:ph type="sldNum" sz="quarter" idx="12"/>
          </p:nvPr>
        </p:nvSpPr>
        <p:spPr>
          <a:xfrm>
            <a:off x="8610600" y="6356350"/>
            <a:ext cx="2743200" cy="365125"/>
          </a:xfrm>
        </p:spPr>
        <p:txBody>
          <a:bodyPr/>
          <a:lstStyle>
            <a:lvl1pPr>
              <a:defRPr>
                <a:latin typeface="印品天逸黑" panose="02000500000000000000" pitchFamily="2" charset="-122"/>
                <a:ea typeface="印品天逸黑" panose="02000500000000000000" pitchFamily="2" charset="-122"/>
              </a:defRPr>
            </a:lvl1pPr>
          </a:lstStyle>
          <a:p>
            <a:fld id="{30C89A15-A3A7-42C2-A338-8224F2B1A0CB}"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lvl1pPr>
              <a:defRPr>
                <a:latin typeface="印品天逸黑" panose="02000500000000000000" pitchFamily="2" charset="-122"/>
                <a:ea typeface="印品天逸黑" panose="02000500000000000000" pitchFamily="2" charset="-122"/>
              </a:defRPr>
            </a:lvl1pPr>
          </a:lstStyle>
          <a:p>
            <a:r>
              <a:rPr lang="zh-CN" altLang="en-US" dirty="0"/>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atin typeface="印品天逸黑" panose="02000500000000000000" pitchFamily="2" charset="-122"/>
                <a:ea typeface="印品天逸黑" panose="02000500000000000000" pitchFamily="2"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编辑母版文本样式</a:t>
            </a:r>
          </a:p>
        </p:txBody>
      </p:sp>
      <p:sp>
        <p:nvSpPr>
          <p:cNvPr id="4" name="内容占位符 3"/>
          <p:cNvSpPr>
            <a:spLocks noGrp="1"/>
          </p:cNvSpPr>
          <p:nvPr>
            <p:ph sz="half" idx="2" hasCustomPrompt="1"/>
          </p:nvPr>
        </p:nvSpPr>
        <p:spPr>
          <a:xfrm>
            <a:off x="839788" y="2505075"/>
            <a:ext cx="5157787" cy="3684588"/>
          </a:xfrm>
        </p:spPr>
        <p:txBody>
          <a:bodyPr/>
          <a:lstStyle>
            <a:lvl1pPr>
              <a:defRPr>
                <a:latin typeface="印品天逸黑" panose="02000500000000000000" pitchFamily="2" charset="-122"/>
                <a:ea typeface="印品天逸黑" panose="02000500000000000000" pitchFamily="2" charset="-122"/>
              </a:defRPr>
            </a:lvl1pPr>
            <a:lvl2pPr>
              <a:defRPr>
                <a:latin typeface="印品天逸黑" panose="02000500000000000000" pitchFamily="2" charset="-122"/>
                <a:ea typeface="印品天逸黑" panose="02000500000000000000" pitchFamily="2" charset="-122"/>
              </a:defRPr>
            </a:lvl2pPr>
            <a:lvl3pPr>
              <a:defRPr>
                <a:latin typeface="印品天逸黑" panose="02000500000000000000" pitchFamily="2" charset="-122"/>
                <a:ea typeface="印品天逸黑" panose="02000500000000000000" pitchFamily="2" charset="-122"/>
              </a:defRPr>
            </a:lvl3pPr>
            <a:lvl4pPr>
              <a:defRPr>
                <a:latin typeface="印品天逸黑" panose="02000500000000000000" pitchFamily="2" charset="-122"/>
                <a:ea typeface="印品天逸黑" panose="02000500000000000000" pitchFamily="2" charset="-122"/>
              </a:defRPr>
            </a:lvl4pPr>
            <a:lvl5pPr>
              <a:defRPr>
                <a:latin typeface="印品天逸黑" panose="02000500000000000000" pitchFamily="2" charset="-122"/>
                <a:ea typeface="印品天逸黑" panose="02000500000000000000" pitchFamily="2" charset="-122"/>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atin typeface="印品天逸黑" panose="02000500000000000000" pitchFamily="2" charset="-122"/>
                <a:ea typeface="印品天逸黑" panose="02000500000000000000" pitchFamily="2"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lvl1pPr>
              <a:defRPr>
                <a:latin typeface="印品天逸黑" panose="02000500000000000000" pitchFamily="2" charset="-122"/>
                <a:ea typeface="印品天逸黑" panose="02000500000000000000" pitchFamily="2" charset="-122"/>
              </a:defRPr>
            </a:lvl1pPr>
            <a:lvl2pPr>
              <a:defRPr>
                <a:latin typeface="印品天逸黑" panose="02000500000000000000" pitchFamily="2" charset="-122"/>
                <a:ea typeface="印品天逸黑" panose="02000500000000000000" pitchFamily="2" charset="-122"/>
              </a:defRPr>
            </a:lvl2pPr>
            <a:lvl3pPr>
              <a:defRPr>
                <a:latin typeface="印品天逸黑" panose="02000500000000000000" pitchFamily="2" charset="-122"/>
                <a:ea typeface="印品天逸黑" panose="02000500000000000000" pitchFamily="2" charset="-122"/>
              </a:defRPr>
            </a:lvl3pPr>
            <a:lvl4pPr>
              <a:defRPr>
                <a:latin typeface="印品天逸黑" panose="02000500000000000000" pitchFamily="2" charset="-122"/>
                <a:ea typeface="印品天逸黑" panose="02000500000000000000" pitchFamily="2" charset="-122"/>
              </a:defRPr>
            </a:lvl4pPr>
            <a:lvl5pPr>
              <a:defRPr>
                <a:latin typeface="印品天逸黑" panose="02000500000000000000" pitchFamily="2" charset="-122"/>
                <a:ea typeface="印品天逸黑" panose="02000500000000000000" pitchFamily="2" charset="-122"/>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838200" y="6356350"/>
            <a:ext cx="2743200" cy="365125"/>
          </a:xfrm>
        </p:spPr>
        <p:txBody>
          <a:bodyPr/>
          <a:lstStyle>
            <a:lvl1pPr>
              <a:defRPr>
                <a:latin typeface="印品天逸黑" panose="02000500000000000000" pitchFamily="2" charset="-122"/>
                <a:ea typeface="印品天逸黑" panose="02000500000000000000" pitchFamily="2" charset="-122"/>
              </a:defRPr>
            </a:lvl1pPr>
          </a:lstStyle>
          <a:p>
            <a:fld id="{4CDDB81A-DA3D-4D18-9CE9-8523E24EB8CC}" type="datetimeFigureOut">
              <a:rPr lang="zh-CN" altLang="en-US" smtClean="0"/>
              <a:t>2023-01-10</a:t>
            </a:fld>
            <a:endParaRPr lang="zh-CN" altLang="en-US" dirty="0"/>
          </a:p>
        </p:txBody>
      </p:sp>
      <p:sp>
        <p:nvSpPr>
          <p:cNvPr id="8" name="页脚占位符 7"/>
          <p:cNvSpPr>
            <a:spLocks noGrp="1"/>
          </p:cNvSpPr>
          <p:nvPr>
            <p:ph type="ftr" sz="quarter" idx="11"/>
          </p:nvPr>
        </p:nvSpPr>
        <p:spPr>
          <a:xfrm>
            <a:off x="4038600" y="6356350"/>
            <a:ext cx="4114800" cy="365125"/>
          </a:xfrm>
        </p:spPr>
        <p:txBody>
          <a:bodyPr/>
          <a:lstStyle>
            <a:lvl1pPr>
              <a:defRPr>
                <a:latin typeface="印品天逸黑" panose="02000500000000000000" pitchFamily="2" charset="-122"/>
                <a:ea typeface="印品天逸黑" panose="02000500000000000000" pitchFamily="2" charset="-122"/>
              </a:defRPr>
            </a:lvl1pPr>
          </a:lstStyle>
          <a:p>
            <a:endParaRPr lang="zh-CN" altLang="en-US" dirty="0"/>
          </a:p>
        </p:txBody>
      </p:sp>
      <p:sp>
        <p:nvSpPr>
          <p:cNvPr id="9" name="灯片编号占位符 8"/>
          <p:cNvSpPr>
            <a:spLocks noGrp="1"/>
          </p:cNvSpPr>
          <p:nvPr>
            <p:ph type="sldNum" sz="quarter" idx="12"/>
          </p:nvPr>
        </p:nvSpPr>
        <p:spPr>
          <a:xfrm>
            <a:off x="8610600" y="6356350"/>
            <a:ext cx="2743200" cy="365125"/>
          </a:xfrm>
        </p:spPr>
        <p:txBody>
          <a:bodyPr/>
          <a:lstStyle>
            <a:lvl1pPr>
              <a:defRPr>
                <a:latin typeface="印品天逸黑" panose="02000500000000000000" pitchFamily="2" charset="-122"/>
                <a:ea typeface="印品天逸黑" panose="02000500000000000000" pitchFamily="2" charset="-122"/>
              </a:defRPr>
            </a:lvl1pPr>
          </a:lstStyle>
          <a:p>
            <a:fld id="{30C89A15-A3A7-42C2-A338-8224F2B1A0CB}" type="slidenum">
              <a:rPr lang="zh-CN" altLang="en-US" smtClean="0"/>
              <a:t>‹#›</a:t>
            </a:fld>
            <a:endParaRPr lang="zh-CN" altLang="en-US" dirty="0"/>
          </a:p>
        </p:txBody>
      </p:sp>
      <p:sp>
        <p:nvSpPr>
          <p:cNvPr id="11" name="TextBox 10"/>
          <p:cNvSpPr txBox="1"/>
          <p:nvPr userDrawn="1"/>
        </p:nvSpPr>
        <p:spPr>
          <a:xfrm>
            <a:off x="5467524" y="6605328"/>
            <a:ext cx="1440159" cy="121920"/>
          </a:xfrm>
          <a:prstGeom prst="rect">
            <a:avLst/>
          </a:prstGeom>
          <a:noFill/>
        </p:spPr>
        <p:txBody>
          <a:bodyPr wrap="square" rtlCol="0">
            <a:spAutoFit/>
          </a:bodyPr>
          <a:lstStyle/>
          <a:p>
            <a:pPr>
              <a:lnSpc>
                <a:spcPct val="200000"/>
              </a:lnSpc>
            </a:pPr>
            <a:r>
              <a:rPr lang="zh-CN" altLang="en-US" sz="100" dirty="0">
                <a:solidFill>
                  <a:prstClr val="black"/>
                </a:solidFill>
                <a:ea typeface="微软雅黑" panose="020B0503020204020204" pitchFamily="34" charset="-122"/>
                <a:hlinkClick r:id="rId2"/>
              </a:rPr>
              <a:t>节</a:t>
            </a:r>
            <a:r>
              <a:rPr lang="zh-CN" altLang="en-US" sz="100" dirty="0" smtClean="0">
                <a:solidFill>
                  <a:prstClr val="black"/>
                </a:solidFill>
                <a:ea typeface="微软雅黑" panose="020B0503020204020204" pitchFamily="34" charset="-122"/>
                <a:hlinkClick r:id="rId2"/>
              </a:rPr>
              <a:t>日</a:t>
            </a:r>
            <a:r>
              <a:rPr lang="en-US" altLang="zh-CN" sz="100" dirty="0" smtClean="0">
                <a:solidFill>
                  <a:prstClr val="black"/>
                </a:solidFill>
                <a:ea typeface="微软雅黑" panose="020B0503020204020204" pitchFamily="34" charset="-122"/>
                <a:hlinkClick r:id="rId2"/>
              </a:rPr>
              <a:t>PPT</a:t>
            </a:r>
            <a:r>
              <a:rPr lang="zh-CN" altLang="en-US" sz="100" dirty="0" smtClean="0">
                <a:solidFill>
                  <a:prstClr val="black"/>
                </a:solidFill>
                <a:ea typeface="微软雅黑" panose="020B0503020204020204" pitchFamily="34" charset="-122"/>
                <a:hlinkClick r:id="rId2"/>
              </a:rPr>
              <a:t>模板</a:t>
            </a:r>
            <a:r>
              <a:rPr lang="zh-CN" altLang="en-US" sz="100" dirty="0" smtClean="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 www.2ppt.com/jieri/</a:t>
            </a:r>
            <a:endParaRPr lang="en-US" altLang="zh-CN" sz="100" dirty="0" smtClean="0">
              <a:solidFill>
                <a:prstClr val="black"/>
              </a:solidFill>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lvl1pPr>
              <a:defRPr>
                <a:latin typeface="印品天逸黑" panose="02000500000000000000" pitchFamily="2" charset="-122"/>
                <a:ea typeface="印品天逸黑" panose="02000500000000000000" pitchFamily="2" charset="-122"/>
              </a:defRPr>
            </a:lvl1pPr>
          </a:lstStyle>
          <a:p>
            <a:r>
              <a:rPr lang="zh-CN" altLang="en-US" dirty="0"/>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lvl1pPr>
              <a:defRPr>
                <a:latin typeface="印品天逸黑" panose="02000500000000000000" pitchFamily="2" charset="-122"/>
                <a:ea typeface="印品天逸黑" panose="02000500000000000000" pitchFamily="2" charset="-122"/>
              </a:defRPr>
            </a:lvl1pPr>
          </a:lstStyle>
          <a:p>
            <a:fld id="{4CDDB81A-DA3D-4D18-9CE9-8523E24EB8CC}" type="datetimeFigureOut">
              <a:rPr lang="zh-CN" altLang="en-US" smtClean="0"/>
              <a:t>2023-01-10</a:t>
            </a:fld>
            <a:endParaRPr lang="zh-CN" altLang="en-US" dirty="0"/>
          </a:p>
        </p:txBody>
      </p:sp>
      <p:sp>
        <p:nvSpPr>
          <p:cNvPr id="4" name="页脚占位符 3"/>
          <p:cNvSpPr>
            <a:spLocks noGrp="1"/>
          </p:cNvSpPr>
          <p:nvPr>
            <p:ph type="ftr" sz="quarter" idx="11"/>
          </p:nvPr>
        </p:nvSpPr>
        <p:spPr>
          <a:xfrm>
            <a:off x="4038600" y="6356350"/>
            <a:ext cx="4114800" cy="365125"/>
          </a:xfrm>
        </p:spPr>
        <p:txBody>
          <a:bodyPr/>
          <a:lstStyle>
            <a:lvl1pPr>
              <a:defRPr>
                <a:latin typeface="印品天逸黑" panose="02000500000000000000" pitchFamily="2" charset="-122"/>
                <a:ea typeface="印品天逸黑" panose="02000500000000000000" pitchFamily="2" charset="-122"/>
              </a:defRPr>
            </a:lvl1pPr>
          </a:lstStyle>
          <a:p>
            <a:endParaRPr lang="zh-CN" altLang="en-US" dirty="0"/>
          </a:p>
        </p:txBody>
      </p:sp>
      <p:sp>
        <p:nvSpPr>
          <p:cNvPr id="5" name="灯片编号占位符 4"/>
          <p:cNvSpPr>
            <a:spLocks noGrp="1"/>
          </p:cNvSpPr>
          <p:nvPr>
            <p:ph type="sldNum" sz="quarter" idx="12"/>
          </p:nvPr>
        </p:nvSpPr>
        <p:spPr>
          <a:xfrm>
            <a:off x="8610600" y="6356350"/>
            <a:ext cx="2743200" cy="365125"/>
          </a:xfrm>
        </p:spPr>
        <p:txBody>
          <a:bodyPr/>
          <a:lstStyle>
            <a:lvl1pPr>
              <a:defRPr>
                <a:latin typeface="印品天逸黑" panose="02000500000000000000" pitchFamily="2" charset="-122"/>
                <a:ea typeface="印品天逸黑" panose="02000500000000000000" pitchFamily="2" charset="-122"/>
              </a:defRPr>
            </a:lvl1pPr>
          </a:lstStyle>
          <a:p>
            <a:fld id="{30C89A15-A3A7-42C2-A338-8224F2B1A0CB}"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lvl1pPr>
              <a:defRPr>
                <a:latin typeface="印品天逸黑" panose="02000500000000000000" pitchFamily="2" charset="-122"/>
                <a:ea typeface="印品天逸黑" panose="02000500000000000000" pitchFamily="2" charset="-122"/>
              </a:defRPr>
            </a:lvl1pPr>
          </a:lstStyle>
          <a:p>
            <a:fld id="{4CDDB81A-DA3D-4D18-9CE9-8523E24EB8CC}" type="datetimeFigureOut">
              <a:rPr lang="zh-CN" altLang="en-US" smtClean="0"/>
              <a:t>2023-01-10</a:t>
            </a:fld>
            <a:endParaRPr lang="zh-CN" altLang="en-US" dirty="0"/>
          </a:p>
        </p:txBody>
      </p:sp>
      <p:sp>
        <p:nvSpPr>
          <p:cNvPr id="3" name="页脚占位符 2"/>
          <p:cNvSpPr>
            <a:spLocks noGrp="1"/>
          </p:cNvSpPr>
          <p:nvPr>
            <p:ph type="ftr" sz="quarter" idx="11"/>
          </p:nvPr>
        </p:nvSpPr>
        <p:spPr>
          <a:xfrm>
            <a:off x="4038600" y="6356350"/>
            <a:ext cx="4114800" cy="365125"/>
          </a:xfrm>
        </p:spPr>
        <p:txBody>
          <a:bodyPr/>
          <a:lstStyle>
            <a:lvl1pPr>
              <a:defRPr>
                <a:latin typeface="印品天逸黑" panose="02000500000000000000" pitchFamily="2" charset="-122"/>
                <a:ea typeface="印品天逸黑" panose="02000500000000000000" pitchFamily="2" charset="-122"/>
              </a:defRPr>
            </a:lvl1pPr>
          </a:lstStyle>
          <a:p>
            <a:endParaRPr lang="zh-CN" altLang="en-US" dirty="0"/>
          </a:p>
        </p:txBody>
      </p:sp>
      <p:sp>
        <p:nvSpPr>
          <p:cNvPr id="4" name="灯片编号占位符 3"/>
          <p:cNvSpPr>
            <a:spLocks noGrp="1"/>
          </p:cNvSpPr>
          <p:nvPr>
            <p:ph type="sldNum" sz="quarter" idx="12"/>
          </p:nvPr>
        </p:nvSpPr>
        <p:spPr>
          <a:xfrm>
            <a:off x="8610600" y="6356350"/>
            <a:ext cx="2743200" cy="365125"/>
          </a:xfrm>
        </p:spPr>
        <p:txBody>
          <a:bodyPr/>
          <a:lstStyle>
            <a:lvl1pPr>
              <a:defRPr>
                <a:latin typeface="印品天逸黑" panose="02000500000000000000" pitchFamily="2" charset="-122"/>
                <a:ea typeface="印品天逸黑" panose="02000500000000000000" pitchFamily="2" charset="-122"/>
              </a:defRPr>
            </a:lvl1pPr>
          </a:lstStyle>
          <a:p>
            <a:fld id="{30C89A15-A3A7-42C2-A338-8224F2B1A0CB}"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pic>
        <p:nvPicPr>
          <p:cNvPr id="4" name="图片 3" descr="F:\觅知\作品\模板.jpg模板"/>
          <p:cNvPicPr>
            <a:picLocks noChangeAspect="1"/>
          </p:cNvPicPr>
          <p:nvPr userDrawn="1"/>
        </p:nvPicPr>
        <p:blipFill>
          <a:blip r:embed="rId16"/>
          <a:srcRect/>
          <a:stretch>
            <a:fillRect/>
          </a:stretch>
        </p:blipFill>
        <p:spPr>
          <a:xfrm>
            <a:off x="-25082" y="-21907"/>
            <a:ext cx="12254865" cy="6892925"/>
          </a:xfrm>
          <a:prstGeom prst="rect">
            <a:avLst/>
          </a:prstGeom>
        </p:spPr>
      </p:pic>
      <p:pic>
        <p:nvPicPr>
          <p:cNvPr id="5" name="图片 4" descr="F:\觅知\作品\51miz-E781819-D518C225.png51miz-E781819-D518C225"/>
          <p:cNvPicPr>
            <a:picLocks noChangeAspect="1"/>
          </p:cNvPicPr>
          <p:nvPr userDrawn="1"/>
        </p:nvPicPr>
        <p:blipFill rotWithShape="1">
          <a:blip r:embed="rId17" cstate="screen">
            <a:duotone>
              <a:schemeClr val="accent4">
                <a:shade val="45000"/>
                <a:satMod val="135000"/>
              </a:schemeClr>
              <a:prstClr val="white"/>
            </a:duotone>
          </a:blip>
          <a:srcRect/>
          <a:stretch>
            <a:fillRect/>
          </a:stretch>
        </p:blipFill>
        <p:spPr>
          <a:xfrm>
            <a:off x="4228465" y="208915"/>
            <a:ext cx="3862705" cy="950595"/>
          </a:xfrm>
          <a:prstGeom prst="rect">
            <a:avLst/>
          </a:prstGeom>
        </p:spPr>
      </p:pic>
      <p:sp>
        <p:nvSpPr>
          <p:cNvPr id="6" name="圆角矩形 5"/>
          <p:cNvSpPr/>
          <p:nvPr userDrawn="1"/>
        </p:nvSpPr>
        <p:spPr>
          <a:xfrm>
            <a:off x="5052695" y="403860"/>
            <a:ext cx="2214880" cy="518160"/>
          </a:xfrm>
          <a:prstGeom prst="roundRect">
            <a:avLst/>
          </a:prstGeom>
          <a:solidFill>
            <a:srgbClr val="E8C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天逸黑" panose="02000500000000000000" pitchFamily="2" charset="-122"/>
              <a:ea typeface="印品天逸黑" panose="02000500000000000000"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方正楷体简体" panose="03000509000000000000" charset="-122"/>
          <a:ea typeface="方正楷体简体" panose="03000509000000000000"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方正楷体简体" panose="03000509000000000000" charset="-122"/>
          <a:ea typeface="方正楷体简体" panose="03000509000000000000"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方正楷体简体" panose="03000509000000000000" charset="-122"/>
          <a:ea typeface="方正楷体简体" panose="03000509000000000000"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方正楷体简体" panose="03000509000000000000" charset="-122"/>
          <a:ea typeface="方正楷体简体" panose="03000509000000000000"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方正楷体简体" panose="03000509000000000000" charset="-122"/>
          <a:ea typeface="方正楷体简体" panose="03000509000000000000"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1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12.png"/><Relationship Id="rId5" Type="http://schemas.openxmlformats.org/officeDocument/2006/relationships/tags" Target="../tags/tag5.xml"/><Relationship Id="rId10" Type="http://schemas.openxmlformats.org/officeDocument/2006/relationships/image" Target="../media/image5.jpeg"/><Relationship Id="rId4" Type="http://schemas.openxmlformats.org/officeDocument/2006/relationships/tags" Target="../tags/tag4.xml"/><Relationship Id="rId9"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3.png"/><Relationship Id="rId1" Type="http://schemas.openxmlformats.org/officeDocument/2006/relationships/slideLayout" Target="../slideLayouts/slideLayout3.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F:\觅知\作品\北京.jpg北京"/>
          <p:cNvPicPr>
            <a:picLocks noChangeAspect="1"/>
          </p:cNvPicPr>
          <p:nvPr/>
        </p:nvPicPr>
        <p:blipFill rotWithShape="1">
          <a:blip r:embed="rId3"/>
          <a:srcRect/>
          <a:stretch>
            <a:fillRect/>
          </a:stretch>
        </p:blipFill>
        <p:spPr>
          <a:xfrm>
            <a:off x="0" y="0"/>
            <a:ext cx="12192000" cy="6858000"/>
          </a:xfrm>
          <a:prstGeom prst="rect">
            <a:avLst/>
          </a:prstGeom>
        </p:spPr>
      </p:pic>
      <p:pic>
        <p:nvPicPr>
          <p:cNvPr id="7" name="图片 6" descr="F:\觅知\作品\文字1.png文字1"/>
          <p:cNvPicPr>
            <a:picLocks noChangeAspect="1"/>
          </p:cNvPicPr>
          <p:nvPr/>
        </p:nvPicPr>
        <p:blipFill rotWithShape="1">
          <a:blip r:embed="rId4"/>
          <a:srcRect/>
          <a:stretch>
            <a:fillRect/>
          </a:stretch>
        </p:blipFill>
        <p:spPr>
          <a:xfrm>
            <a:off x="251460" y="-336550"/>
            <a:ext cx="12190730" cy="6857365"/>
          </a:xfrm>
          <a:prstGeom prst="rect">
            <a:avLst/>
          </a:prstGeom>
        </p:spPr>
      </p:pic>
      <p:pic>
        <p:nvPicPr>
          <p:cNvPr id="3" name="图片 2" descr="51miz-E888395-83E359DA"/>
          <p:cNvPicPr>
            <a:picLocks noChangeAspect="1"/>
          </p:cNvPicPr>
          <p:nvPr/>
        </p:nvPicPr>
        <p:blipFill>
          <a:blip r:embed="rId5" cstate="screen"/>
          <a:stretch>
            <a:fillRect/>
          </a:stretch>
        </p:blipFill>
        <p:spPr>
          <a:xfrm>
            <a:off x="0" y="4617720"/>
            <a:ext cx="2865755" cy="2661285"/>
          </a:xfrm>
          <a:prstGeom prst="rect">
            <a:avLst/>
          </a:prstGeom>
        </p:spPr>
      </p:pic>
      <p:pic>
        <p:nvPicPr>
          <p:cNvPr id="12" name="图片 11" descr="51miz-E888395-83E359DA"/>
          <p:cNvPicPr>
            <a:picLocks noChangeAspect="1"/>
          </p:cNvPicPr>
          <p:nvPr/>
        </p:nvPicPr>
        <p:blipFill>
          <a:blip r:embed="rId6" cstate="screen"/>
          <a:stretch>
            <a:fillRect/>
          </a:stretch>
        </p:blipFill>
        <p:spPr>
          <a:xfrm>
            <a:off x="9894570" y="4882515"/>
            <a:ext cx="2296160" cy="21316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5502528" y="2289264"/>
            <a:ext cx="5992989" cy="2949430"/>
            <a:chOff x="9327" y="2969"/>
            <a:chExt cx="7595" cy="3387"/>
          </a:xfrm>
        </p:grpSpPr>
        <p:sp>
          <p:nvSpPr>
            <p:cNvPr id="7" name="矩形 6"/>
            <p:cNvSpPr/>
            <p:nvPr/>
          </p:nvSpPr>
          <p:spPr>
            <a:xfrm>
              <a:off x="10825" y="3127"/>
              <a:ext cx="878" cy="880"/>
            </a:xfrm>
            <a:prstGeom prst="rect">
              <a:avLst/>
            </a:prstGeom>
            <a:solidFill>
              <a:schemeClr val="accent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b="1" dirty="0">
                  <a:solidFill>
                    <a:schemeClr val="bg1"/>
                  </a:solidFill>
                  <a:cs typeface="+mn-ea"/>
                  <a:sym typeface="+mn-lt"/>
                </a:rPr>
                <a:t>01</a:t>
              </a:r>
            </a:p>
          </p:txBody>
        </p:sp>
        <p:sp>
          <p:nvSpPr>
            <p:cNvPr id="8" name="矩形 7"/>
            <p:cNvSpPr/>
            <p:nvPr/>
          </p:nvSpPr>
          <p:spPr>
            <a:xfrm>
              <a:off x="13333" y="3022"/>
              <a:ext cx="878" cy="880"/>
            </a:xfrm>
            <a:prstGeom prst="rect">
              <a:avLst/>
            </a:prstGeom>
            <a:solidFill>
              <a:schemeClr val="accent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b="1" dirty="0">
                  <a:solidFill>
                    <a:schemeClr val="bg1"/>
                  </a:solidFill>
                  <a:cs typeface="+mn-ea"/>
                  <a:sym typeface="+mn-lt"/>
                </a:rPr>
                <a:t>02</a:t>
              </a:r>
            </a:p>
          </p:txBody>
        </p:sp>
        <p:sp>
          <p:nvSpPr>
            <p:cNvPr id="4" name="矩形 3"/>
            <p:cNvSpPr/>
            <p:nvPr/>
          </p:nvSpPr>
          <p:spPr>
            <a:xfrm>
              <a:off x="16044" y="3028"/>
              <a:ext cx="878" cy="880"/>
            </a:xfrm>
            <a:prstGeom prst="rect">
              <a:avLst/>
            </a:prstGeom>
            <a:solidFill>
              <a:schemeClr val="accent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b="1" dirty="0">
                  <a:solidFill>
                    <a:schemeClr val="bg1"/>
                  </a:solidFill>
                  <a:cs typeface="+mn-ea"/>
                  <a:sym typeface="+mn-lt"/>
                </a:rPr>
                <a:t>03</a:t>
              </a:r>
            </a:p>
          </p:txBody>
        </p:sp>
        <p:sp>
          <p:nvSpPr>
            <p:cNvPr id="14" name="文本框 12"/>
            <p:cNvSpPr txBox="1"/>
            <p:nvPr/>
          </p:nvSpPr>
          <p:spPr>
            <a:xfrm>
              <a:off x="9327" y="3022"/>
              <a:ext cx="1805" cy="3334"/>
            </a:xfrm>
            <a:prstGeom prst="rect">
              <a:avLst/>
            </a:prstGeom>
            <a:noFill/>
          </p:spPr>
          <p:txBody>
            <a:bodyPr vert="eaVert" wrap="squar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30000"/>
                </a:lnSpc>
                <a:spcBef>
                  <a:spcPts val="600"/>
                </a:spcBef>
                <a:spcAft>
                  <a:spcPts val="600"/>
                </a:spcAft>
              </a:pPr>
              <a:r>
                <a:rPr lang="zh-CN" altLang="en-US" sz="1600" dirty="0">
                  <a:solidFill>
                    <a:schemeClr val="bg1"/>
                  </a:solidFill>
                  <a:cs typeface="+mn-ea"/>
                  <a:sym typeface="+mn-lt"/>
                </a:rPr>
                <a:t>请在这里添加内容描述请在这里添加内容请在这里添加内容描述请在这里添加内容</a:t>
              </a:r>
            </a:p>
          </p:txBody>
        </p:sp>
        <p:sp>
          <p:nvSpPr>
            <p:cNvPr id="2" name="文本框 1"/>
            <p:cNvSpPr txBox="1"/>
            <p:nvPr/>
          </p:nvSpPr>
          <p:spPr>
            <a:xfrm>
              <a:off x="11719" y="3028"/>
              <a:ext cx="2080" cy="2918"/>
            </a:xfrm>
            <a:prstGeom prst="rect">
              <a:avLst/>
            </a:prstGeom>
            <a:noFill/>
          </p:spPr>
          <p:txBody>
            <a:bodyPr vert="eaVert" wrap="squar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30000"/>
                </a:lnSpc>
                <a:spcBef>
                  <a:spcPts val="600"/>
                </a:spcBef>
                <a:spcAft>
                  <a:spcPts val="600"/>
                </a:spcAft>
              </a:pPr>
              <a:r>
                <a:rPr lang="zh-CN" altLang="en-US" sz="1600" dirty="0">
                  <a:solidFill>
                    <a:schemeClr val="bg1"/>
                  </a:solidFill>
                  <a:cs typeface="+mn-ea"/>
                  <a:sym typeface="+mn-lt"/>
                </a:rPr>
                <a:t>请在这里添加内容描述请在这里添加内容请在这里添加内容描述请在这里添加内容</a:t>
              </a:r>
            </a:p>
          </p:txBody>
        </p:sp>
        <p:sp>
          <p:nvSpPr>
            <p:cNvPr id="3" name="文本框 12"/>
            <p:cNvSpPr txBox="1"/>
            <p:nvPr/>
          </p:nvSpPr>
          <p:spPr>
            <a:xfrm>
              <a:off x="14259" y="2969"/>
              <a:ext cx="2022" cy="2977"/>
            </a:xfrm>
            <a:prstGeom prst="rect">
              <a:avLst/>
            </a:prstGeom>
            <a:noFill/>
          </p:spPr>
          <p:txBody>
            <a:bodyPr vert="eaVert" wrap="squar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30000"/>
                </a:lnSpc>
                <a:spcBef>
                  <a:spcPts val="600"/>
                </a:spcBef>
                <a:spcAft>
                  <a:spcPts val="600"/>
                </a:spcAft>
              </a:pPr>
              <a:r>
                <a:rPr lang="zh-CN" altLang="en-US" sz="1600" dirty="0">
                  <a:solidFill>
                    <a:schemeClr val="bg1"/>
                  </a:solidFill>
                  <a:cs typeface="+mn-ea"/>
                  <a:sym typeface="+mn-lt"/>
                </a:rPr>
                <a:t>请在这里添加内容描述请在这里添加内容请在这里添加内容描述请在这里添加内容</a:t>
              </a:r>
            </a:p>
          </p:txBody>
        </p:sp>
      </p:grpSp>
      <p:pic>
        <p:nvPicPr>
          <p:cNvPr id="5" name="图片 4" descr="F:\觅知\作品\51miz-E746993-BA6DDFDA.png51miz-E746993-BA6DDFDA"/>
          <p:cNvPicPr>
            <a:picLocks noChangeAspect="1"/>
          </p:cNvPicPr>
          <p:nvPr/>
        </p:nvPicPr>
        <p:blipFill>
          <a:blip r:embed="rId3" cstate="screen"/>
          <a:srcRect/>
          <a:stretch>
            <a:fillRect/>
          </a:stretch>
        </p:blipFill>
        <p:spPr>
          <a:xfrm>
            <a:off x="849630" y="2423795"/>
            <a:ext cx="4200525" cy="2680335"/>
          </a:xfrm>
          <a:prstGeom prst="rect">
            <a:avLst/>
          </a:prstGeom>
        </p:spPr>
      </p:pic>
      <p:sp>
        <p:nvSpPr>
          <p:cNvPr id="21" name="矩形 20"/>
          <p:cNvSpPr/>
          <p:nvPr/>
        </p:nvSpPr>
        <p:spPr>
          <a:xfrm>
            <a:off x="5049857" y="320117"/>
            <a:ext cx="2031325" cy="646331"/>
          </a:xfrm>
          <a:prstGeom prst="rect">
            <a:avLst/>
          </a:prstGeom>
        </p:spPr>
        <p:txBody>
          <a:bodyPr wrap="none">
            <a:spAutoFit/>
          </a:bodyPr>
          <a:lstStyle/>
          <a:p>
            <a:r>
              <a:rPr lang="zh-CN" altLang="en-US" sz="3600" dirty="0">
                <a:solidFill>
                  <a:schemeClr val="tx1">
                    <a:lumMod val="85000"/>
                    <a:lumOff val="15000"/>
                  </a:schemeClr>
                </a:solidFill>
                <a:cs typeface="+mn-ea"/>
                <a:sym typeface="+mn-lt"/>
              </a:rPr>
              <a:t>节日别称</a:t>
            </a:r>
            <a:endParaRPr lang="en-US" altLang="zh-CN" sz="3600" dirty="0">
              <a:solidFill>
                <a:schemeClr val="tx1">
                  <a:lumMod val="85000"/>
                  <a:lumOff val="15000"/>
                </a:schemeClr>
              </a:solidFill>
              <a:cs typeface="+mn-ea"/>
              <a:sym typeface="+mn-lt"/>
            </a:endParaRPr>
          </a:p>
        </p:txBody>
      </p:sp>
      <p:pic>
        <p:nvPicPr>
          <p:cNvPr id="6" name="图片 5" descr="F:\觅知\作品\51miz-E888395-83E359DA.png51miz-E888395-83E359DA"/>
          <p:cNvPicPr>
            <a:picLocks noChangeAspect="1"/>
          </p:cNvPicPr>
          <p:nvPr/>
        </p:nvPicPr>
        <p:blipFill rotWithShape="1">
          <a:blip r:embed="rId4" cstate="screen"/>
          <a:srcRect/>
          <a:stretch>
            <a:fillRect/>
          </a:stretch>
        </p:blipFill>
        <p:spPr>
          <a:xfrm>
            <a:off x="9076289" y="4513990"/>
            <a:ext cx="2991775" cy="2776855"/>
          </a:xfrm>
          <a:prstGeom prst="rect">
            <a:avLst/>
          </a:prstGeom>
        </p:spPr>
      </p:pic>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1212850" y="2254250"/>
            <a:ext cx="2954655" cy="3784600"/>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2000" kern="0" dirty="0">
                <a:solidFill>
                  <a:schemeClr val="bg1"/>
                </a:solidFill>
                <a:cs typeface="+mn-ea"/>
                <a:sym typeface="+mn-lt"/>
              </a:rPr>
              <a:t>点击输入本栏的具体文字，简明扼要的说明分项内容，此为概念图解，请根据您的具体内容酌情修改。点击输入本栏的具体文字，简明扼要的说明分项内容，此为概念图解，请根据您的具体内容酌情修改</a:t>
            </a:r>
          </a:p>
        </p:txBody>
      </p:sp>
      <p:grpSp>
        <p:nvGrpSpPr>
          <p:cNvPr id="2" name="组合 1"/>
          <p:cNvGrpSpPr/>
          <p:nvPr/>
        </p:nvGrpSpPr>
        <p:grpSpPr>
          <a:xfrm>
            <a:off x="4014769" y="2254119"/>
            <a:ext cx="615553" cy="1641499"/>
            <a:chOff x="7420983" y="2417398"/>
            <a:chExt cx="615553" cy="1641499"/>
          </a:xfrm>
        </p:grpSpPr>
        <p:sp>
          <p:nvSpPr>
            <p:cNvPr id="3" name="矩形 2"/>
            <p:cNvSpPr/>
            <p:nvPr/>
          </p:nvSpPr>
          <p:spPr>
            <a:xfrm rot="5400000">
              <a:off x="7035141" y="3179529"/>
              <a:ext cx="1389404" cy="36933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cs typeface="+mn-ea"/>
                <a:sym typeface="+mn-lt"/>
              </a:endParaRPr>
            </a:p>
          </p:txBody>
        </p:sp>
        <p:sp>
          <p:nvSpPr>
            <p:cNvPr id="6" name="文本框 5"/>
            <p:cNvSpPr txBox="1"/>
            <p:nvPr/>
          </p:nvSpPr>
          <p:spPr>
            <a:xfrm>
              <a:off x="7420983" y="2417398"/>
              <a:ext cx="615553" cy="1641475"/>
            </a:xfrm>
            <a:prstGeom prst="rect">
              <a:avLst/>
            </a:prstGeom>
            <a:noFill/>
            <a:ln>
              <a:noFill/>
            </a:ln>
          </p:spPr>
          <p:txBody>
            <a:bodyPr vert="eaVert" wrap="square" rtlCol="0">
              <a:spAutoFit/>
            </a:bodyPr>
            <a:lstStyle/>
            <a:p>
              <a:pPr algn="dist"/>
              <a:r>
                <a:rPr lang="zh-CN" altLang="en-US" sz="2800" b="1" dirty="0">
                  <a:solidFill>
                    <a:schemeClr val="bg1"/>
                  </a:solidFill>
                  <a:cs typeface="+mn-ea"/>
                  <a:sym typeface="+mn-lt"/>
                </a:rPr>
                <a:t>输入标题</a:t>
              </a:r>
            </a:p>
          </p:txBody>
        </p:sp>
      </p:grpSp>
      <p:pic>
        <p:nvPicPr>
          <p:cNvPr id="11" name="图片 10" descr="F:\觅知\作品\51miz-E823930-BA03D745.png51miz-E823930-BA03D745"/>
          <p:cNvPicPr>
            <a:picLocks noChangeAspect="1"/>
          </p:cNvPicPr>
          <p:nvPr/>
        </p:nvPicPr>
        <p:blipFill rotWithShape="1">
          <a:blip r:embed="rId3"/>
          <a:srcRect/>
          <a:stretch>
            <a:fillRect/>
          </a:stretch>
        </p:blipFill>
        <p:spPr>
          <a:xfrm>
            <a:off x="3727450" y="2331085"/>
            <a:ext cx="5297170" cy="2648585"/>
          </a:xfrm>
          <a:prstGeom prst="rect">
            <a:avLst/>
          </a:prstGeom>
        </p:spPr>
      </p:pic>
      <p:sp>
        <p:nvSpPr>
          <p:cNvPr id="12" name="矩形 11"/>
          <p:cNvSpPr/>
          <p:nvPr/>
        </p:nvSpPr>
        <p:spPr>
          <a:xfrm>
            <a:off x="5049857" y="320117"/>
            <a:ext cx="2031325" cy="646331"/>
          </a:xfrm>
          <a:prstGeom prst="rect">
            <a:avLst/>
          </a:prstGeom>
        </p:spPr>
        <p:txBody>
          <a:bodyPr wrap="none">
            <a:spAutoFit/>
          </a:bodyPr>
          <a:lstStyle/>
          <a:p>
            <a:r>
              <a:rPr lang="zh-CN" altLang="en-US" sz="3600" dirty="0">
                <a:solidFill>
                  <a:schemeClr val="tx1">
                    <a:lumMod val="85000"/>
                    <a:lumOff val="15000"/>
                  </a:schemeClr>
                </a:solidFill>
                <a:cs typeface="+mn-ea"/>
                <a:sym typeface="+mn-lt"/>
              </a:rPr>
              <a:t>节日别称</a:t>
            </a:r>
            <a:endParaRPr lang="en-US" altLang="zh-CN" sz="3600" dirty="0">
              <a:solidFill>
                <a:schemeClr val="tx1">
                  <a:lumMod val="85000"/>
                  <a:lumOff val="15000"/>
                </a:schemeClr>
              </a:solidFill>
              <a:cs typeface="+mn-ea"/>
              <a:sym typeface="+mn-lt"/>
            </a:endParaRPr>
          </a:p>
        </p:txBody>
      </p:sp>
      <p:sp>
        <p:nvSpPr>
          <p:cNvPr id="4" name="文本框 3"/>
          <p:cNvSpPr txBox="1"/>
          <p:nvPr/>
        </p:nvSpPr>
        <p:spPr>
          <a:xfrm>
            <a:off x="8286750" y="2254250"/>
            <a:ext cx="2954655" cy="3784600"/>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2000" kern="0" dirty="0">
                <a:solidFill>
                  <a:schemeClr val="bg1"/>
                </a:solidFill>
                <a:cs typeface="+mn-ea"/>
                <a:sym typeface="+mn-lt"/>
              </a:rPr>
              <a:t>点击输入本栏的具体文字，简明扼要的说明分项内容，此为概念图解，请根据您的具体内容酌情修改。点击输入本栏的具体文字，简明扼要的说明分项内容，此为概念图解，请根据您的具体内容酌情修改</a:t>
            </a:r>
          </a:p>
        </p:txBody>
      </p:sp>
      <p:grpSp>
        <p:nvGrpSpPr>
          <p:cNvPr id="5" name="组合 4"/>
          <p:cNvGrpSpPr/>
          <p:nvPr/>
        </p:nvGrpSpPr>
        <p:grpSpPr>
          <a:xfrm>
            <a:off x="11088669" y="2254119"/>
            <a:ext cx="615553" cy="1641499"/>
            <a:chOff x="7420983" y="2417398"/>
            <a:chExt cx="615553" cy="1641499"/>
          </a:xfrm>
        </p:grpSpPr>
        <p:sp>
          <p:nvSpPr>
            <p:cNvPr id="7" name="矩形 6"/>
            <p:cNvSpPr/>
            <p:nvPr/>
          </p:nvSpPr>
          <p:spPr>
            <a:xfrm rot="5400000">
              <a:off x="7035141" y="3179529"/>
              <a:ext cx="1389404" cy="36933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cs typeface="+mn-ea"/>
                <a:sym typeface="+mn-lt"/>
              </a:endParaRPr>
            </a:p>
          </p:txBody>
        </p:sp>
        <p:sp>
          <p:nvSpPr>
            <p:cNvPr id="13" name="文本框 12"/>
            <p:cNvSpPr txBox="1"/>
            <p:nvPr/>
          </p:nvSpPr>
          <p:spPr>
            <a:xfrm>
              <a:off x="7420983" y="2417398"/>
              <a:ext cx="615553" cy="1641475"/>
            </a:xfrm>
            <a:prstGeom prst="rect">
              <a:avLst/>
            </a:prstGeom>
            <a:noFill/>
            <a:ln>
              <a:noFill/>
            </a:ln>
          </p:spPr>
          <p:txBody>
            <a:bodyPr vert="eaVert" wrap="square" rtlCol="0">
              <a:spAutoFit/>
            </a:bodyPr>
            <a:lstStyle/>
            <a:p>
              <a:pPr algn="dist"/>
              <a:r>
                <a:rPr lang="zh-CN" altLang="en-US" sz="2800" b="1" dirty="0">
                  <a:solidFill>
                    <a:schemeClr val="bg1"/>
                  </a:solidFill>
                  <a:cs typeface="+mn-ea"/>
                  <a:sym typeface="+mn-lt"/>
                </a:rPr>
                <a:t>输入标题</a:t>
              </a:r>
            </a:p>
          </p:txBody>
        </p:sp>
      </p:gr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a:spLocks noChangeArrowheads="1"/>
          </p:cNvSpPr>
          <p:nvPr/>
        </p:nvSpPr>
        <p:spPr bwMode="auto">
          <a:xfrm>
            <a:off x="739140" y="4170369"/>
            <a:ext cx="2952115" cy="1147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nchor="ct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ct val="200000"/>
              </a:lnSpc>
            </a:pPr>
            <a:r>
              <a:rPr lang="zh-CN" altLang="en-US" sz="1200" spc="300" dirty="0">
                <a:solidFill>
                  <a:schemeClr val="bg1"/>
                </a:solidFill>
                <a:latin typeface="+mn-lt"/>
                <a:ea typeface="+mn-ea"/>
                <a:cs typeface="+mn-ea"/>
                <a:sym typeface="+mn-lt"/>
              </a:rPr>
              <a:t>点击添加文本信息点击添加文本信息点击添加文本信息点击添加文本信息 </a:t>
            </a:r>
          </a:p>
        </p:txBody>
      </p:sp>
      <p:sp>
        <p:nvSpPr>
          <p:cNvPr id="21" name="文本框 20"/>
          <p:cNvSpPr txBox="1">
            <a:spLocks noChangeArrowheads="1"/>
          </p:cNvSpPr>
          <p:nvPr/>
        </p:nvSpPr>
        <p:spPr bwMode="auto">
          <a:xfrm>
            <a:off x="739139" y="2288230"/>
            <a:ext cx="2952115" cy="1147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nchor="ct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ct val="200000"/>
              </a:lnSpc>
            </a:pPr>
            <a:r>
              <a:rPr lang="zh-CN" altLang="en-US" sz="1200" spc="300" dirty="0">
                <a:solidFill>
                  <a:schemeClr val="bg1"/>
                </a:solidFill>
                <a:latin typeface="+mn-lt"/>
                <a:ea typeface="+mn-ea"/>
                <a:cs typeface="+mn-ea"/>
                <a:sym typeface="+mn-lt"/>
              </a:rPr>
              <a:t>点击添加文本信息点击添加文本信息点击添加文本信息点击添加文本信息 </a:t>
            </a:r>
          </a:p>
        </p:txBody>
      </p:sp>
      <p:sp>
        <p:nvSpPr>
          <p:cNvPr id="35" name="文本框 34"/>
          <p:cNvSpPr txBox="1">
            <a:spLocks noChangeArrowheads="1"/>
          </p:cNvSpPr>
          <p:nvPr/>
        </p:nvSpPr>
        <p:spPr bwMode="auto">
          <a:xfrm>
            <a:off x="7793355" y="4170370"/>
            <a:ext cx="2952115" cy="1147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nchor="ct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ct val="200000"/>
              </a:lnSpc>
            </a:pPr>
            <a:r>
              <a:rPr lang="zh-CN" altLang="en-US" sz="1200" spc="300" dirty="0">
                <a:solidFill>
                  <a:schemeClr val="bg1"/>
                </a:solidFill>
                <a:latin typeface="+mn-lt"/>
                <a:ea typeface="+mn-ea"/>
                <a:cs typeface="+mn-ea"/>
                <a:sym typeface="+mn-lt"/>
              </a:rPr>
              <a:t>点击添加文本信息点击添加文本信息点击添加文本信息点击添加文本信息 </a:t>
            </a:r>
          </a:p>
        </p:txBody>
      </p:sp>
      <p:sp>
        <p:nvSpPr>
          <p:cNvPr id="25" name="文本框 24"/>
          <p:cNvSpPr txBox="1">
            <a:spLocks noChangeArrowheads="1"/>
          </p:cNvSpPr>
          <p:nvPr/>
        </p:nvSpPr>
        <p:spPr bwMode="auto">
          <a:xfrm>
            <a:off x="7793354" y="2288230"/>
            <a:ext cx="2952115" cy="1147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nchor="ct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ct val="200000"/>
              </a:lnSpc>
            </a:pPr>
            <a:r>
              <a:rPr lang="zh-CN" altLang="en-US" sz="1200" spc="300" dirty="0">
                <a:solidFill>
                  <a:schemeClr val="bg1"/>
                </a:solidFill>
                <a:latin typeface="+mn-lt"/>
                <a:ea typeface="+mn-ea"/>
                <a:cs typeface="+mn-ea"/>
                <a:sym typeface="+mn-lt"/>
              </a:rPr>
              <a:t>点击添加文本信息点击添加文本信息点击添加文本信息点击添加文本信息 </a:t>
            </a:r>
          </a:p>
        </p:txBody>
      </p:sp>
      <p:pic>
        <p:nvPicPr>
          <p:cNvPr id="5" name="图片 4" descr="F:\觅知\作品\51miz-E589613-466830D2.png51miz-E589613-466830D2"/>
          <p:cNvPicPr>
            <a:picLocks noChangeAspect="1"/>
          </p:cNvPicPr>
          <p:nvPr/>
        </p:nvPicPr>
        <p:blipFill>
          <a:blip r:embed="rId3" cstate="screen"/>
          <a:srcRect/>
          <a:stretch>
            <a:fillRect/>
          </a:stretch>
        </p:blipFill>
        <p:spPr>
          <a:xfrm flipH="1">
            <a:off x="2604712" y="1409623"/>
            <a:ext cx="5343525" cy="5344160"/>
          </a:xfrm>
          <a:prstGeom prst="rect">
            <a:avLst/>
          </a:prstGeom>
        </p:spPr>
      </p:pic>
      <p:sp>
        <p:nvSpPr>
          <p:cNvPr id="8" name="矩形 7"/>
          <p:cNvSpPr/>
          <p:nvPr/>
        </p:nvSpPr>
        <p:spPr>
          <a:xfrm>
            <a:off x="5049857" y="320117"/>
            <a:ext cx="2031325" cy="646331"/>
          </a:xfrm>
          <a:prstGeom prst="rect">
            <a:avLst/>
          </a:prstGeom>
        </p:spPr>
        <p:txBody>
          <a:bodyPr wrap="none">
            <a:spAutoFit/>
          </a:bodyPr>
          <a:lstStyle/>
          <a:p>
            <a:r>
              <a:rPr lang="zh-CN" altLang="en-US" sz="3600" dirty="0">
                <a:solidFill>
                  <a:schemeClr val="tx1">
                    <a:lumMod val="85000"/>
                    <a:lumOff val="15000"/>
                  </a:schemeClr>
                </a:solidFill>
                <a:cs typeface="+mn-ea"/>
                <a:sym typeface="+mn-lt"/>
              </a:rPr>
              <a:t>节日别称</a:t>
            </a:r>
            <a:endParaRPr lang="en-US" altLang="zh-CN" sz="3600" dirty="0">
              <a:solidFill>
                <a:schemeClr val="tx1">
                  <a:lumMod val="85000"/>
                  <a:lumOff val="15000"/>
                </a:schemeClr>
              </a:solidFill>
              <a:cs typeface="+mn-ea"/>
              <a:sym typeface="+mn-lt"/>
            </a:endParaRP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strVal val="#ppt_w*0.70"/>
                                          </p:val>
                                        </p:tav>
                                        <p:tav tm="100000">
                                          <p:val>
                                            <p:strVal val="#ppt_w"/>
                                          </p:val>
                                        </p:tav>
                                      </p:tavLst>
                                    </p:anim>
                                    <p:anim calcmode="lin" valueType="num">
                                      <p:cBhvr>
                                        <p:cTn id="8" dur="1000" fill="hold"/>
                                        <p:tgtEl>
                                          <p:spTgt spid="21"/>
                                        </p:tgtEl>
                                        <p:attrNameLst>
                                          <p:attrName>ppt_h</p:attrName>
                                        </p:attrNameLst>
                                      </p:cBhvr>
                                      <p:tavLst>
                                        <p:tav tm="0">
                                          <p:val>
                                            <p:strVal val="#ppt_h"/>
                                          </p:val>
                                        </p:tav>
                                        <p:tav tm="100000">
                                          <p:val>
                                            <p:strVal val="#ppt_h"/>
                                          </p:val>
                                        </p:tav>
                                      </p:tavLst>
                                    </p:anim>
                                    <p:animEffect transition="in" filter="fade">
                                      <p:cBhvr>
                                        <p:cTn id="9" dur="1000"/>
                                        <p:tgtEl>
                                          <p:spTgt spid="21"/>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1000" fill="hold"/>
                                        <p:tgtEl>
                                          <p:spTgt spid="35"/>
                                        </p:tgtEl>
                                        <p:attrNameLst>
                                          <p:attrName>ppt_w</p:attrName>
                                        </p:attrNameLst>
                                      </p:cBhvr>
                                      <p:tavLst>
                                        <p:tav tm="0">
                                          <p:val>
                                            <p:strVal val="#ppt_w*0.70"/>
                                          </p:val>
                                        </p:tav>
                                        <p:tav tm="100000">
                                          <p:val>
                                            <p:strVal val="#ppt_w"/>
                                          </p:val>
                                        </p:tav>
                                      </p:tavLst>
                                    </p:anim>
                                    <p:anim calcmode="lin" valueType="num">
                                      <p:cBhvr>
                                        <p:cTn id="13" dur="1000" fill="hold"/>
                                        <p:tgtEl>
                                          <p:spTgt spid="35"/>
                                        </p:tgtEl>
                                        <p:attrNameLst>
                                          <p:attrName>ppt_h</p:attrName>
                                        </p:attrNameLst>
                                      </p:cBhvr>
                                      <p:tavLst>
                                        <p:tav tm="0">
                                          <p:val>
                                            <p:strVal val="#ppt_h"/>
                                          </p:val>
                                        </p:tav>
                                        <p:tav tm="100000">
                                          <p:val>
                                            <p:strVal val="#ppt_h"/>
                                          </p:val>
                                        </p:tav>
                                      </p:tavLst>
                                    </p:anim>
                                    <p:animEffect transition="in" filter="fade">
                                      <p:cBhvr>
                                        <p:cTn id="14" dur="1000"/>
                                        <p:tgtEl>
                                          <p:spTgt spid="35"/>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strVal val="#ppt_w*0.70"/>
                                          </p:val>
                                        </p:tav>
                                        <p:tav tm="100000">
                                          <p:val>
                                            <p:strVal val="#ppt_w"/>
                                          </p:val>
                                        </p:tav>
                                      </p:tavLst>
                                    </p:anim>
                                    <p:anim calcmode="lin" valueType="num">
                                      <p:cBhvr>
                                        <p:cTn id="18" dur="1000" fill="hold"/>
                                        <p:tgtEl>
                                          <p:spTgt spid="10"/>
                                        </p:tgtEl>
                                        <p:attrNameLst>
                                          <p:attrName>ppt_h</p:attrName>
                                        </p:attrNameLst>
                                      </p:cBhvr>
                                      <p:tavLst>
                                        <p:tav tm="0">
                                          <p:val>
                                            <p:strVal val="#ppt_h"/>
                                          </p:val>
                                        </p:tav>
                                        <p:tav tm="100000">
                                          <p:val>
                                            <p:strVal val="#ppt_h"/>
                                          </p:val>
                                        </p:tav>
                                      </p:tavLst>
                                    </p:anim>
                                    <p:animEffect transition="in" filter="fade">
                                      <p:cBhvr>
                                        <p:cTn id="19" dur="1000"/>
                                        <p:tgtEl>
                                          <p:spTgt spid="10"/>
                                        </p:tgtEl>
                                      </p:cBhvr>
                                    </p:animEffect>
                                  </p:childTnLst>
                                </p:cTn>
                              </p:par>
                            </p:childTnLst>
                          </p:cTn>
                        </p:par>
                        <p:par>
                          <p:cTn id="20" fill="hold">
                            <p:stCondLst>
                              <p:cond delay="1000"/>
                            </p:stCondLst>
                            <p:childTnLst>
                              <p:par>
                                <p:cTn id="21" presetID="55"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1000" fill="hold"/>
                                        <p:tgtEl>
                                          <p:spTgt spid="25"/>
                                        </p:tgtEl>
                                        <p:attrNameLst>
                                          <p:attrName>ppt_w</p:attrName>
                                        </p:attrNameLst>
                                      </p:cBhvr>
                                      <p:tavLst>
                                        <p:tav tm="0">
                                          <p:val>
                                            <p:strVal val="#ppt_w*0.70"/>
                                          </p:val>
                                        </p:tav>
                                        <p:tav tm="100000">
                                          <p:val>
                                            <p:strVal val="#ppt_w"/>
                                          </p:val>
                                        </p:tav>
                                      </p:tavLst>
                                    </p:anim>
                                    <p:anim calcmode="lin" valueType="num">
                                      <p:cBhvr>
                                        <p:cTn id="24" dur="1000" fill="hold"/>
                                        <p:tgtEl>
                                          <p:spTgt spid="25"/>
                                        </p:tgtEl>
                                        <p:attrNameLst>
                                          <p:attrName>ppt_h</p:attrName>
                                        </p:attrNameLst>
                                      </p:cBhvr>
                                      <p:tavLst>
                                        <p:tav tm="0">
                                          <p:val>
                                            <p:strVal val="#ppt_h"/>
                                          </p:val>
                                        </p:tav>
                                        <p:tav tm="100000">
                                          <p:val>
                                            <p:strVal val="#ppt_h"/>
                                          </p:val>
                                        </p:tav>
                                      </p:tavLst>
                                    </p:anim>
                                    <p:animEffect transition="in" filter="fade">
                                      <p:cBhvr>
                                        <p:cTn id="25"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1" grpId="0"/>
      <p:bldP spid="35"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screen"/>
          <a:stretch>
            <a:fillRect/>
          </a:stretch>
        </p:blipFill>
        <p:spPr>
          <a:xfrm>
            <a:off x="409053" y="2274692"/>
            <a:ext cx="3043723" cy="3543300"/>
          </a:xfrm>
          <a:prstGeom prst="rect">
            <a:avLst/>
          </a:prstGeom>
        </p:spPr>
      </p:pic>
      <p:sp>
        <p:nvSpPr>
          <p:cNvPr id="11" name="Text Box 15"/>
          <p:cNvSpPr txBox="1">
            <a:spLocks noChangeArrowheads="1"/>
          </p:cNvSpPr>
          <p:nvPr/>
        </p:nvSpPr>
        <p:spPr bwMode="auto">
          <a:xfrm>
            <a:off x="3156699" y="2306307"/>
            <a:ext cx="3335528" cy="3165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250000"/>
              </a:lnSpc>
              <a:defRPr/>
            </a:pPr>
            <a:r>
              <a:rPr lang="zh-CN" altLang="en-US" sz="1400" spc="300" dirty="0">
                <a:solidFill>
                  <a:schemeClr val="bg1"/>
                </a:solidFill>
                <a:latin typeface="+mn-lt"/>
                <a:ea typeface="+mn-ea"/>
                <a:cs typeface="+mn-ea"/>
                <a:sym typeface="+mn-lt"/>
              </a:rPr>
              <a:t>点击添加文本信息点击添加文本信息点击添加文本信息点击添加文本点击添加文本信息点击添加文本点击添加文本信息点击添加文本信息点击添加文本信息点击添加文本信息点击添加文本点击添加文本</a:t>
            </a:r>
          </a:p>
        </p:txBody>
      </p:sp>
      <p:sp>
        <p:nvSpPr>
          <p:cNvPr id="6" name="矩形 5"/>
          <p:cNvSpPr/>
          <p:nvPr/>
        </p:nvSpPr>
        <p:spPr>
          <a:xfrm>
            <a:off x="5049857" y="320117"/>
            <a:ext cx="2031325" cy="646331"/>
          </a:xfrm>
          <a:prstGeom prst="rect">
            <a:avLst/>
          </a:prstGeom>
        </p:spPr>
        <p:txBody>
          <a:bodyPr wrap="none">
            <a:spAutoFit/>
          </a:bodyPr>
          <a:lstStyle/>
          <a:p>
            <a:r>
              <a:rPr lang="zh-CN" altLang="en-US" sz="3600" dirty="0">
                <a:solidFill>
                  <a:schemeClr val="tx1">
                    <a:lumMod val="85000"/>
                    <a:lumOff val="15000"/>
                  </a:schemeClr>
                </a:solidFill>
                <a:cs typeface="+mn-ea"/>
                <a:sym typeface="+mn-lt"/>
              </a:rPr>
              <a:t>节日别称</a:t>
            </a:r>
            <a:endParaRPr lang="en-US" altLang="zh-CN" sz="3600" dirty="0">
              <a:solidFill>
                <a:schemeClr val="tx1">
                  <a:lumMod val="85000"/>
                  <a:lumOff val="15000"/>
                </a:schemeClr>
              </a:solidFill>
              <a:cs typeface="+mn-ea"/>
              <a:sym typeface="+mn-lt"/>
            </a:endParaRPr>
          </a:p>
        </p:txBody>
      </p:sp>
      <p:pic>
        <p:nvPicPr>
          <p:cNvPr id="13" name="图片 12" descr="F:\觅知\作品\51miz-E183438-A3E34CC9.png51miz-E183438-A3E34CC9"/>
          <p:cNvPicPr>
            <a:picLocks noChangeAspect="1"/>
          </p:cNvPicPr>
          <p:nvPr/>
        </p:nvPicPr>
        <p:blipFill rotWithShape="1">
          <a:blip r:embed="rId4" cstate="screen">
            <a:grayscl/>
            <a:lum bright="46000" contrast="-70000"/>
          </a:blip>
          <a:srcRect/>
          <a:stretch>
            <a:fillRect/>
          </a:stretch>
        </p:blipFill>
        <p:spPr>
          <a:xfrm flipH="1">
            <a:off x="8420754" y="1765308"/>
            <a:ext cx="4216400" cy="5069205"/>
          </a:xfrm>
          <a:prstGeom prst="rect">
            <a:avLst/>
          </a:prstGeom>
        </p:spPr>
      </p:pic>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anim calcmode="lin" valueType="num">
                                      <p:cBhvr>
                                        <p:cTn id="12" dur="500" fill="hold"/>
                                        <p:tgtEl>
                                          <p:spTgt spid="11"/>
                                        </p:tgtEl>
                                        <p:attrNameLst>
                                          <p:attrName>ppt_x</p:attrName>
                                        </p:attrNameLst>
                                      </p:cBhvr>
                                      <p:tavLst>
                                        <p:tav tm="0">
                                          <p:val>
                                            <p:strVal val="#ppt_x"/>
                                          </p:val>
                                        </p:tav>
                                        <p:tav tm="100000">
                                          <p:val>
                                            <p:strVal val="#ppt_x"/>
                                          </p:val>
                                        </p:tav>
                                      </p:tavLst>
                                    </p:anim>
                                    <p:anim calcmode="lin" valueType="num">
                                      <p:cBhvr>
                                        <p:cTn id="13"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144453" y="1550670"/>
            <a:ext cx="1927860" cy="768350"/>
          </a:xfrm>
          <a:prstGeom prst="rect">
            <a:avLst/>
          </a:prstGeom>
          <a:noFill/>
        </p:spPr>
        <p:txBody>
          <a:bodyPr vert="horz" wrap="square" rtlCol="0">
            <a:spAutoFit/>
          </a:bodyPr>
          <a:lstStyle/>
          <a:p>
            <a:r>
              <a:rPr lang="zh-CN" altLang="en-US" sz="4400" b="1" u="sng" dirty="0">
                <a:solidFill>
                  <a:schemeClr val="bg1"/>
                </a:solidFill>
                <a:cs typeface="+mn-ea"/>
                <a:sym typeface="+mn-lt"/>
              </a:rPr>
              <a:t>第三章</a:t>
            </a:r>
          </a:p>
        </p:txBody>
      </p:sp>
      <p:sp>
        <p:nvSpPr>
          <p:cNvPr id="3" name="文本框 2"/>
          <p:cNvSpPr txBox="1"/>
          <p:nvPr/>
        </p:nvSpPr>
        <p:spPr>
          <a:xfrm>
            <a:off x="4262755" y="2579370"/>
            <a:ext cx="3691255" cy="1506855"/>
          </a:xfrm>
          <a:prstGeom prst="rect">
            <a:avLst/>
          </a:prstGeom>
          <a:noFill/>
        </p:spPr>
        <p:txBody>
          <a:bodyPr vert="horz" wrap="square" rtlCol="0">
            <a:spAutoFit/>
          </a:bodyPr>
          <a:lstStyle/>
          <a:p>
            <a:r>
              <a:rPr lang="zh-CN" altLang="en-US" sz="4400" b="1" dirty="0">
                <a:solidFill>
                  <a:schemeClr val="bg1"/>
                </a:solidFill>
                <a:cs typeface="+mn-ea"/>
                <a:sym typeface="+mn-lt"/>
              </a:rPr>
              <a:t>节令食物</a:t>
            </a:r>
            <a:endParaRPr lang="en-US" altLang="zh-CN" b="1" dirty="0">
              <a:solidFill>
                <a:schemeClr val="bg1"/>
              </a:solidFill>
              <a:cs typeface="+mn-ea"/>
              <a:sym typeface="+mn-lt"/>
            </a:endParaRPr>
          </a:p>
          <a:p>
            <a:r>
              <a:rPr lang="zh-CN" altLang="en-US" sz="1200" b="1" dirty="0">
                <a:solidFill>
                  <a:schemeClr val="bg1"/>
                </a:solidFill>
                <a:cs typeface="+mn-ea"/>
                <a:sym typeface="+mn-lt"/>
              </a:rPr>
              <a:t>您的内容打在这里，或者通过复制您的文本后，在此框中选择粘贴，并选择只保留文字。您的内容打在这里，或者通过复制您的文本后，在此框中选择粘贴，并选择只保留文字。</a:t>
            </a:r>
          </a:p>
        </p:txBody>
      </p:sp>
      <p:pic>
        <p:nvPicPr>
          <p:cNvPr id="4" name="图片 3" descr="F:\觅知\作品\51miz-E184266-268F874D.png51miz-E184266-268F874D"/>
          <p:cNvPicPr>
            <a:picLocks noChangeAspect="1"/>
          </p:cNvPicPr>
          <p:nvPr/>
        </p:nvPicPr>
        <p:blipFill rotWithShape="1">
          <a:blip r:embed="rId2" cstate="screen"/>
          <a:srcRect/>
          <a:stretch>
            <a:fillRect/>
          </a:stretch>
        </p:blipFill>
        <p:spPr>
          <a:xfrm>
            <a:off x="9005165" y="544523"/>
            <a:ext cx="2021840" cy="1476050"/>
          </a:xfrm>
          <a:prstGeom prst="rect">
            <a:avLst/>
          </a:prstGeom>
        </p:spPr>
      </p:pic>
      <p:pic>
        <p:nvPicPr>
          <p:cNvPr id="63" name="图片 62" descr="F:\觅知\作品\51miz-E888395-83E359DA.png51miz-E888395-83E359DA"/>
          <p:cNvPicPr>
            <a:picLocks noChangeAspect="1"/>
          </p:cNvPicPr>
          <p:nvPr/>
        </p:nvPicPr>
        <p:blipFill rotWithShape="1">
          <a:blip r:embed="rId3" cstate="screen"/>
          <a:srcRect/>
          <a:stretch>
            <a:fillRect/>
          </a:stretch>
        </p:blipFill>
        <p:spPr>
          <a:xfrm>
            <a:off x="8033385" y="3876040"/>
            <a:ext cx="3567430" cy="3312160"/>
          </a:xfrm>
          <a:prstGeom prst="rect">
            <a:avLst/>
          </a:prstGeom>
        </p:spPr>
      </p:pic>
      <p:pic>
        <p:nvPicPr>
          <p:cNvPr id="7" name="图片 6" descr="51miz-E183460-9852123C"/>
          <p:cNvPicPr>
            <a:picLocks noChangeAspect="1"/>
          </p:cNvPicPr>
          <p:nvPr/>
        </p:nvPicPr>
        <p:blipFill>
          <a:blip r:embed="rId4" cstate="screen"/>
          <a:srcRect/>
          <a:stretch>
            <a:fillRect/>
          </a:stretch>
        </p:blipFill>
        <p:spPr>
          <a:xfrm flipH="1">
            <a:off x="-3175" y="-55245"/>
            <a:ext cx="4667250" cy="3005455"/>
          </a:xfrm>
          <a:prstGeom prst="rect">
            <a:avLst/>
          </a:prstGeom>
        </p:spPr>
      </p:pic>
      <p:sp>
        <p:nvSpPr>
          <p:cNvPr id="8" name="矩形 7"/>
          <p:cNvSpPr/>
          <p:nvPr/>
        </p:nvSpPr>
        <p:spPr>
          <a:xfrm>
            <a:off x="5049857" y="320117"/>
            <a:ext cx="2011680" cy="645160"/>
          </a:xfrm>
          <a:prstGeom prst="rect">
            <a:avLst/>
          </a:prstGeom>
        </p:spPr>
        <p:txBody>
          <a:bodyPr wrap="none">
            <a:spAutoFit/>
          </a:bodyPr>
          <a:lstStyle/>
          <a:p>
            <a:r>
              <a:rPr lang="zh-CN" altLang="en-US" sz="3600" dirty="0">
                <a:solidFill>
                  <a:schemeClr val="tx1">
                    <a:lumMod val="85000"/>
                    <a:lumOff val="15000"/>
                  </a:schemeClr>
                </a:solidFill>
                <a:cs typeface="+mn-ea"/>
                <a:sym typeface="+mn-lt"/>
              </a:rPr>
              <a:t>节令食物</a:t>
            </a:r>
            <a:endParaRPr lang="en-US" altLang="zh-CN" sz="3600" dirty="0">
              <a:solidFill>
                <a:schemeClr val="tx1">
                  <a:lumMod val="85000"/>
                  <a:lumOff val="1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5610937" y="1821812"/>
            <a:ext cx="677108" cy="2895600"/>
          </a:xfrm>
          <a:prstGeom prst="rect">
            <a:avLst/>
          </a:prstGeom>
          <a:noFill/>
        </p:spPr>
        <p:txBody>
          <a:bodyPr vert="eaVert" wrap="square" rtlCol="0">
            <a:spAutoFit/>
          </a:bodyPr>
          <a:lstStyle/>
          <a:p>
            <a:r>
              <a:rPr lang="zh-CN" altLang="en-US" sz="3200" dirty="0">
                <a:solidFill>
                  <a:schemeClr val="bg1"/>
                </a:solidFill>
                <a:cs typeface="+mn-ea"/>
                <a:sym typeface="+mn-lt"/>
              </a:rPr>
              <a:t>节令食物</a:t>
            </a:r>
          </a:p>
        </p:txBody>
      </p:sp>
      <p:sp>
        <p:nvSpPr>
          <p:cNvPr id="8" name="文本框 7"/>
          <p:cNvSpPr txBox="1"/>
          <p:nvPr/>
        </p:nvSpPr>
        <p:spPr>
          <a:xfrm>
            <a:off x="2537675" y="1821812"/>
            <a:ext cx="2954655" cy="4067633"/>
          </a:xfrm>
          <a:prstGeom prst="rect">
            <a:avLst/>
          </a:prstGeom>
          <a:noFill/>
        </p:spPr>
        <p:txBody>
          <a:bodyPr vert="eaVert" wrap="square" rtlCol="0">
            <a:spAutoFit/>
          </a:bodyPr>
          <a:lstStyle/>
          <a:p>
            <a:pPr fontAlgn="auto">
              <a:lnSpc>
                <a:spcPct val="200000"/>
              </a:lnSpc>
            </a:pPr>
            <a:r>
              <a:rPr lang="zh-CN" altLang="en-US" kern="0" dirty="0">
                <a:solidFill>
                  <a:schemeClr val="bg1"/>
                </a:solidFill>
                <a:cs typeface="+mn-ea"/>
                <a:sym typeface="+mn-lt"/>
              </a:rPr>
              <a:t>点击输入本栏的具体文字，简明扼要的说明分项内容，此为概念图解，请根据您的具体内容酌情修改。点击输入本栏的具体文字，简明扼要的说明分项内容，此为概念图解，请根据您的具体内容酌情修改</a:t>
            </a:r>
          </a:p>
        </p:txBody>
      </p:sp>
      <p:pic>
        <p:nvPicPr>
          <p:cNvPr id="3" name="图片 2" descr="F:\觅知\作品\51miz-P813846-UD63XNR8.jpg51miz-P813846-UD63XNR8"/>
          <p:cNvPicPr>
            <a:picLocks noChangeAspect="1"/>
          </p:cNvPicPr>
          <p:nvPr/>
        </p:nvPicPr>
        <p:blipFill>
          <a:blip r:embed="rId3" cstate="screen"/>
          <a:srcRect/>
          <a:stretch>
            <a:fillRect/>
          </a:stretch>
        </p:blipFill>
        <p:spPr>
          <a:xfrm>
            <a:off x="6687705" y="2290635"/>
            <a:ext cx="4818495" cy="2708910"/>
          </a:xfrm>
          <a:prstGeom prst="rect">
            <a:avLst/>
          </a:prstGeom>
          <a:ln>
            <a:noFill/>
          </a:ln>
          <a:effectLst>
            <a:softEdge rad="112500"/>
          </a:effectLst>
        </p:spPr>
      </p:pic>
      <p:sp>
        <p:nvSpPr>
          <p:cNvPr id="9" name="矩形 8"/>
          <p:cNvSpPr/>
          <p:nvPr/>
        </p:nvSpPr>
        <p:spPr>
          <a:xfrm>
            <a:off x="5049857" y="320117"/>
            <a:ext cx="2031325" cy="646331"/>
          </a:xfrm>
          <a:prstGeom prst="rect">
            <a:avLst/>
          </a:prstGeom>
        </p:spPr>
        <p:txBody>
          <a:bodyPr wrap="none">
            <a:spAutoFit/>
          </a:bodyPr>
          <a:lstStyle/>
          <a:p>
            <a:r>
              <a:rPr lang="zh-CN" altLang="en-US" sz="3600" dirty="0">
                <a:solidFill>
                  <a:schemeClr val="tx1">
                    <a:lumMod val="85000"/>
                    <a:lumOff val="15000"/>
                  </a:schemeClr>
                </a:solidFill>
                <a:cs typeface="+mn-ea"/>
                <a:sym typeface="+mn-lt"/>
              </a:rPr>
              <a:t>节令食物</a:t>
            </a:r>
            <a:endParaRPr lang="en-US" altLang="zh-CN" sz="3600" dirty="0">
              <a:solidFill>
                <a:schemeClr val="tx1">
                  <a:lumMod val="85000"/>
                  <a:lumOff val="15000"/>
                </a:schemeClr>
              </a:solidFill>
              <a:cs typeface="+mn-ea"/>
              <a:sym typeface="+mn-lt"/>
            </a:endParaRPr>
          </a:p>
        </p:txBody>
      </p:sp>
      <p:sp>
        <p:nvSpPr>
          <p:cNvPr id="10" name="TextBox 9"/>
          <p:cNvSpPr txBox="1"/>
          <p:nvPr/>
        </p:nvSpPr>
        <p:spPr>
          <a:xfrm>
            <a:off x="10607204" y="6642963"/>
            <a:ext cx="1440159" cy="121920"/>
          </a:xfrm>
          <a:prstGeom prst="rect">
            <a:avLst/>
          </a:prstGeom>
          <a:noFill/>
        </p:spPr>
        <p:txBody>
          <a:bodyPr wrap="square" rtlCol="0">
            <a:spAutoFit/>
          </a:bodyPr>
          <a:lstStyle/>
          <a:p>
            <a:pPr>
              <a:lnSpc>
                <a:spcPct val="200000"/>
              </a:lnSpc>
            </a:pPr>
            <a:r>
              <a:rPr lang="zh-CN" altLang="en-US" sz="100" smtClean="0">
                <a:solidFill>
                  <a:srgbClr val="002060"/>
                </a:solidFill>
                <a:ea typeface="微软雅黑" panose="020B0503020204020204" pitchFamily="34" charset="-122"/>
              </a:rPr>
              <a:t>节日</a:t>
            </a:r>
            <a:r>
              <a:rPr lang="en-US" altLang="zh-CN" sz="100" smtClean="0">
                <a:solidFill>
                  <a:srgbClr val="002060"/>
                </a:solidFill>
                <a:ea typeface="微软雅黑" panose="020B0503020204020204" pitchFamily="34" charset="-122"/>
              </a:rPr>
              <a:t>PPT</a:t>
            </a:r>
            <a:r>
              <a:rPr lang="zh-CN" altLang="en-US" sz="100" smtClean="0">
                <a:solidFill>
                  <a:srgbClr val="002060"/>
                </a:solidFill>
                <a:ea typeface="微软雅黑" panose="020B0503020204020204" pitchFamily="34" charset="-122"/>
              </a:rPr>
              <a:t>模板 </a:t>
            </a:r>
            <a:r>
              <a:rPr lang="en-US" altLang="zh-CN" sz="100" smtClean="0">
                <a:solidFill>
                  <a:srgbClr val="002060"/>
                </a:solidFill>
                <a:ea typeface="微软雅黑" panose="020B0503020204020204" pitchFamily="34" charset="-122"/>
              </a:rPr>
              <a:t>http:// www.PPT818.com/jieri/</a:t>
            </a:r>
            <a:endParaRPr lang="en-US" altLang="zh-CN" sz="100" dirty="0" smtClean="0">
              <a:solidFill>
                <a:srgbClr val="002060"/>
              </a:solidFill>
              <a:ea typeface="微软雅黑" panose="020B0503020204020204" pitchFamily="34" charset="-122"/>
            </a:endParaRP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ppt_x</p:attrName>
                                        </p:attrNameLst>
                                      </p:cBhvr>
                                      <p:tavLst>
                                        <p:tav tm="0">
                                          <p:val>
                                            <p:strVal val="#ppt_x"/>
                                          </p:val>
                                        </p:tav>
                                        <p:tav tm="100000">
                                          <p:val>
                                            <p:strVal val="#ppt_x"/>
                                          </p:val>
                                        </p:tav>
                                      </p:tavLst>
                                    </p:anim>
                                    <p:anim calcmode="lin" valueType="num">
                                      <p:cBhvr>
                                        <p:cTn id="9" dur="2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anim calcmode="lin" valueType="num">
                                      <p:cBhvr>
                                        <p:cTn id="13" dur="2000" fill="hold"/>
                                        <p:tgtEl>
                                          <p:spTgt spid="8"/>
                                        </p:tgtEl>
                                        <p:attrNameLst>
                                          <p:attrName>ppt_x</p:attrName>
                                        </p:attrNameLst>
                                      </p:cBhvr>
                                      <p:tavLst>
                                        <p:tav tm="0">
                                          <p:val>
                                            <p:strVal val="#ppt_x"/>
                                          </p:val>
                                        </p:tav>
                                        <p:tav tm="100000">
                                          <p:val>
                                            <p:strVal val="#ppt_x"/>
                                          </p:val>
                                        </p:tav>
                                      </p:tavLst>
                                    </p:anim>
                                    <p:anim calcmode="lin" valueType="num">
                                      <p:cBhvr>
                                        <p:cTn id="14" dur="2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F:\觅知\作品\biaotu .pngbiaotu "/>
          <p:cNvPicPr>
            <a:picLocks noChangeAspect="1"/>
          </p:cNvPicPr>
          <p:nvPr/>
        </p:nvPicPr>
        <p:blipFill rotWithShape="1">
          <a:blip r:embed="rId3"/>
          <a:srcRect/>
          <a:stretch>
            <a:fillRect/>
          </a:stretch>
        </p:blipFill>
        <p:spPr>
          <a:xfrm>
            <a:off x="1233170" y="632460"/>
            <a:ext cx="10321290" cy="5805805"/>
          </a:xfrm>
          <a:prstGeom prst="rect">
            <a:avLst/>
          </a:prstGeom>
        </p:spPr>
      </p:pic>
      <p:sp>
        <p:nvSpPr>
          <p:cNvPr id="3" name="TextBox 12"/>
          <p:cNvSpPr txBox="1">
            <a:spLocks noChangeArrowheads="1"/>
          </p:cNvSpPr>
          <p:nvPr/>
        </p:nvSpPr>
        <p:spPr bwMode="auto">
          <a:xfrm>
            <a:off x="1332601" y="4925142"/>
            <a:ext cx="3071812"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800" b="1" dirty="0">
                <a:solidFill>
                  <a:schemeClr val="bg1"/>
                </a:solidFill>
                <a:latin typeface="+mn-lt"/>
                <a:ea typeface="+mn-ea"/>
                <a:cs typeface="+mn-ea"/>
                <a:sym typeface="+mn-lt"/>
              </a:rPr>
              <a:t>此处</a:t>
            </a:r>
            <a:r>
              <a:rPr lang="zh-CN" altLang="zh-CN" sz="2800" b="1" dirty="0">
                <a:solidFill>
                  <a:schemeClr val="bg1"/>
                </a:solidFill>
                <a:latin typeface="+mn-lt"/>
                <a:ea typeface="+mn-ea"/>
                <a:cs typeface="+mn-ea"/>
                <a:sym typeface="+mn-lt"/>
              </a:rPr>
              <a:t>添加标题</a:t>
            </a:r>
          </a:p>
        </p:txBody>
      </p:sp>
      <p:grpSp>
        <p:nvGrpSpPr>
          <p:cNvPr id="4" name="组合 3"/>
          <p:cNvGrpSpPr/>
          <p:nvPr/>
        </p:nvGrpSpPr>
        <p:grpSpPr>
          <a:xfrm>
            <a:off x="562116" y="4696791"/>
            <a:ext cx="5695515" cy="1445825"/>
            <a:chOff x="-5195929" y="4572458"/>
            <a:chExt cx="7132953" cy="1445825"/>
          </a:xfrm>
        </p:grpSpPr>
        <p:sp>
          <p:nvSpPr>
            <p:cNvPr id="5" name="文本框 26"/>
            <p:cNvSpPr txBox="1">
              <a:spLocks noChangeArrowheads="1"/>
            </p:cNvSpPr>
            <p:nvPr/>
          </p:nvSpPr>
          <p:spPr bwMode="auto">
            <a:xfrm>
              <a:off x="-5005725" y="5094953"/>
              <a:ext cx="694274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200" dirty="0">
                  <a:solidFill>
                    <a:schemeClr val="bg1"/>
                  </a:solidFill>
                  <a:latin typeface="+mn-lt"/>
                  <a:ea typeface="+mn-ea"/>
                  <a:cs typeface="+mn-ea"/>
                  <a:sym typeface="+mn-lt"/>
                </a:rPr>
                <a:t>点击添加文本信息点击添加文本信息点击添加文本信息点击添加文本信息 点击添加文本信息点击添加文本信息点击添加文本信息点击添加文本信息点击添加文本信息点击添加文本信息点击添加文本信息 点击添加文本信息 </a:t>
              </a:r>
            </a:p>
          </p:txBody>
        </p:sp>
        <p:pic>
          <p:nvPicPr>
            <p:cNvPr id="6" name="Picture 3" descr="F:\觅知\作品\51miz-E886076-819FC9B7.png51miz-E886076-819FC9B7"/>
            <p:cNvPicPr>
              <a:picLocks noChangeAspect="1" noChangeArrowheads="1"/>
            </p:cNvPicPr>
            <p:nvPr/>
          </p:nvPicPr>
          <p:blipFill>
            <a:blip r:embed="rId4" cstate="screen">
              <a:lum bright="70000" contrast="-70000"/>
            </a:blip>
            <a:srcRect/>
            <a:stretch>
              <a:fillRect/>
            </a:stretch>
          </p:blipFill>
          <p:spPr bwMode="auto">
            <a:xfrm>
              <a:off x="-5195929" y="4572458"/>
              <a:ext cx="84078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 name="组合 1"/>
          <p:cNvGrpSpPr/>
          <p:nvPr/>
        </p:nvGrpSpPr>
        <p:grpSpPr>
          <a:xfrm>
            <a:off x="6257540" y="4697063"/>
            <a:ext cx="5543641" cy="1445190"/>
            <a:chOff x="1936910" y="3122753"/>
            <a:chExt cx="6942749" cy="1445190"/>
          </a:xfrm>
        </p:grpSpPr>
        <p:sp>
          <p:nvSpPr>
            <p:cNvPr id="11" name="文本框 26"/>
            <p:cNvSpPr txBox="1">
              <a:spLocks noChangeArrowheads="1"/>
            </p:cNvSpPr>
            <p:nvPr/>
          </p:nvSpPr>
          <p:spPr bwMode="auto">
            <a:xfrm>
              <a:off x="1936910" y="3644613"/>
              <a:ext cx="694274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200" dirty="0">
                  <a:solidFill>
                    <a:schemeClr val="bg1"/>
                  </a:solidFill>
                  <a:latin typeface="+mn-lt"/>
                  <a:ea typeface="+mn-ea"/>
                  <a:cs typeface="+mn-ea"/>
                  <a:sym typeface="+mn-lt"/>
                </a:rPr>
                <a:t>点击添加文本信息点击添加文本信息点击添加文本信息点击添加文本信息 点击添加文本信息点击添加文本信息点击添加文本信息点击添加文本信息点击添加文本信息点击添加文本信息点击添加文本信息 点击添加文本信息 </a:t>
              </a:r>
            </a:p>
          </p:txBody>
        </p:sp>
        <p:pic>
          <p:nvPicPr>
            <p:cNvPr id="12" name="Picture 3" descr="F:\觅知\作品\51miz-E886076-819FC9B7.png51miz-E886076-819FC9B7"/>
            <p:cNvPicPr>
              <a:picLocks noChangeAspect="1" noChangeArrowheads="1"/>
            </p:cNvPicPr>
            <p:nvPr/>
          </p:nvPicPr>
          <p:blipFill>
            <a:blip r:embed="rId4" cstate="screen">
              <a:lum bright="70000" contrast="-70000"/>
            </a:blip>
            <a:srcRect/>
            <a:stretch>
              <a:fillRect/>
            </a:stretch>
          </p:blipFill>
          <p:spPr bwMode="auto">
            <a:xfrm>
              <a:off x="2128432" y="3122753"/>
              <a:ext cx="84078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矩形 13"/>
          <p:cNvSpPr/>
          <p:nvPr/>
        </p:nvSpPr>
        <p:spPr>
          <a:xfrm>
            <a:off x="5049857" y="320117"/>
            <a:ext cx="2031325" cy="646331"/>
          </a:xfrm>
          <a:prstGeom prst="rect">
            <a:avLst/>
          </a:prstGeom>
        </p:spPr>
        <p:txBody>
          <a:bodyPr wrap="none">
            <a:spAutoFit/>
          </a:bodyPr>
          <a:lstStyle/>
          <a:p>
            <a:r>
              <a:rPr lang="zh-CN" altLang="en-US" sz="3600" dirty="0">
                <a:solidFill>
                  <a:schemeClr val="tx1">
                    <a:lumMod val="85000"/>
                    <a:lumOff val="15000"/>
                  </a:schemeClr>
                </a:solidFill>
                <a:cs typeface="+mn-ea"/>
                <a:sym typeface="+mn-lt"/>
              </a:rPr>
              <a:t>节令食物</a:t>
            </a:r>
            <a:endParaRPr lang="en-US" altLang="zh-CN" sz="3600" dirty="0">
              <a:solidFill>
                <a:schemeClr val="tx1">
                  <a:lumMod val="85000"/>
                  <a:lumOff val="15000"/>
                </a:schemeClr>
              </a:solidFill>
              <a:cs typeface="+mn-ea"/>
              <a:sym typeface="+mn-lt"/>
            </a:endParaRPr>
          </a:p>
        </p:txBody>
      </p:sp>
      <p:sp>
        <p:nvSpPr>
          <p:cNvPr id="7" name="TextBox 12"/>
          <p:cNvSpPr txBox="1">
            <a:spLocks noChangeArrowheads="1"/>
          </p:cNvSpPr>
          <p:nvPr/>
        </p:nvSpPr>
        <p:spPr bwMode="auto">
          <a:xfrm>
            <a:off x="7161901" y="4772742"/>
            <a:ext cx="3071812"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800" b="1" dirty="0">
                <a:solidFill>
                  <a:schemeClr val="bg1"/>
                </a:solidFill>
                <a:latin typeface="+mn-lt"/>
                <a:ea typeface="+mn-ea"/>
                <a:cs typeface="+mn-ea"/>
                <a:sym typeface="+mn-lt"/>
              </a:rPr>
              <a:t>此处</a:t>
            </a:r>
            <a:r>
              <a:rPr lang="zh-CN" altLang="zh-CN" sz="2800" b="1" dirty="0">
                <a:solidFill>
                  <a:schemeClr val="bg1"/>
                </a:solidFill>
                <a:latin typeface="+mn-lt"/>
                <a:ea typeface="+mn-ea"/>
                <a:cs typeface="+mn-ea"/>
                <a:sym typeface="+mn-lt"/>
              </a:rPr>
              <a:t>添加标题</a:t>
            </a: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1677820" y="1819074"/>
            <a:ext cx="2692627" cy="1350339"/>
            <a:chOff x="874711" y="3073291"/>
            <a:chExt cx="2692627" cy="1350339"/>
          </a:xfrm>
        </p:grpSpPr>
        <p:sp>
          <p:nvSpPr>
            <p:cNvPr id="14" name="矩形 13"/>
            <p:cNvSpPr/>
            <p:nvPr/>
          </p:nvSpPr>
          <p:spPr>
            <a:xfrm>
              <a:off x="874711" y="3555700"/>
              <a:ext cx="2692627"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bg1"/>
                  </a:solidFill>
                  <a:cs typeface="+mn-ea"/>
                  <a:sym typeface="+mn-lt"/>
                </a:rPr>
                <a:t>用户可以在投影仪或者计算机上进行演示也可以将演示文稿打印出来</a:t>
              </a:r>
            </a:p>
          </p:txBody>
        </p:sp>
        <p:sp>
          <p:nvSpPr>
            <p:cNvPr id="15" name="矩形 14"/>
            <p:cNvSpPr/>
            <p:nvPr/>
          </p:nvSpPr>
          <p:spPr>
            <a:xfrm>
              <a:off x="874712" y="3073291"/>
              <a:ext cx="2241974" cy="50359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solidFill>
                    <a:schemeClr val="bg1"/>
                  </a:solidFill>
                  <a:cs typeface="+mn-ea"/>
                  <a:sym typeface="+mn-lt"/>
                </a:rPr>
                <a:t>点击添加标题</a:t>
              </a:r>
            </a:p>
          </p:txBody>
        </p:sp>
      </p:grpSp>
      <p:grpSp>
        <p:nvGrpSpPr>
          <p:cNvPr id="5" name="组合 4"/>
          <p:cNvGrpSpPr/>
          <p:nvPr/>
        </p:nvGrpSpPr>
        <p:grpSpPr>
          <a:xfrm>
            <a:off x="4978480" y="1819074"/>
            <a:ext cx="2692627" cy="1350339"/>
            <a:chOff x="874711" y="3073291"/>
            <a:chExt cx="2692627" cy="1350339"/>
          </a:xfrm>
        </p:grpSpPr>
        <p:sp>
          <p:nvSpPr>
            <p:cNvPr id="6" name="矩形 5"/>
            <p:cNvSpPr/>
            <p:nvPr/>
          </p:nvSpPr>
          <p:spPr>
            <a:xfrm>
              <a:off x="874711" y="3555700"/>
              <a:ext cx="2692627"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bg1"/>
                  </a:solidFill>
                  <a:cs typeface="+mn-ea"/>
                  <a:sym typeface="+mn-lt"/>
                </a:rPr>
                <a:t>用户可以在投影仪或者计算机上进行演示也可以将演示文稿打印出来</a:t>
              </a:r>
            </a:p>
          </p:txBody>
        </p:sp>
        <p:sp>
          <p:nvSpPr>
            <p:cNvPr id="21" name="矩形 20"/>
            <p:cNvSpPr/>
            <p:nvPr/>
          </p:nvSpPr>
          <p:spPr>
            <a:xfrm>
              <a:off x="874712" y="3073291"/>
              <a:ext cx="2241974" cy="50359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solidFill>
                    <a:schemeClr val="bg1"/>
                  </a:solidFill>
                  <a:cs typeface="+mn-ea"/>
                  <a:sym typeface="+mn-lt"/>
                </a:rPr>
                <a:t>点击添加标题</a:t>
              </a:r>
            </a:p>
          </p:txBody>
        </p:sp>
      </p:grpSp>
      <p:grpSp>
        <p:nvGrpSpPr>
          <p:cNvPr id="25" name="组合 24"/>
          <p:cNvGrpSpPr/>
          <p:nvPr/>
        </p:nvGrpSpPr>
        <p:grpSpPr>
          <a:xfrm>
            <a:off x="1677820" y="4785603"/>
            <a:ext cx="2692627" cy="1350339"/>
            <a:chOff x="874711" y="3073291"/>
            <a:chExt cx="2692627" cy="1350339"/>
          </a:xfrm>
        </p:grpSpPr>
        <p:sp>
          <p:nvSpPr>
            <p:cNvPr id="26" name="矩形 25"/>
            <p:cNvSpPr/>
            <p:nvPr/>
          </p:nvSpPr>
          <p:spPr>
            <a:xfrm>
              <a:off x="874711" y="3555700"/>
              <a:ext cx="2692627"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bg1"/>
                  </a:solidFill>
                  <a:cs typeface="+mn-ea"/>
                  <a:sym typeface="+mn-lt"/>
                </a:rPr>
                <a:t>用户可以在投影仪或者计算机上进行演示也可以将演示文稿打印出来</a:t>
              </a:r>
            </a:p>
          </p:txBody>
        </p:sp>
        <p:sp>
          <p:nvSpPr>
            <p:cNvPr id="27" name="矩形 26"/>
            <p:cNvSpPr/>
            <p:nvPr/>
          </p:nvSpPr>
          <p:spPr>
            <a:xfrm>
              <a:off x="874712" y="3073291"/>
              <a:ext cx="2241974" cy="50359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solidFill>
                    <a:schemeClr val="bg1"/>
                  </a:solidFill>
                  <a:cs typeface="+mn-ea"/>
                  <a:sym typeface="+mn-lt"/>
                </a:rPr>
                <a:t>点击添加标题</a:t>
              </a:r>
            </a:p>
          </p:txBody>
        </p:sp>
      </p:grpSp>
      <p:grpSp>
        <p:nvGrpSpPr>
          <p:cNvPr id="31" name="组合 30"/>
          <p:cNvGrpSpPr/>
          <p:nvPr/>
        </p:nvGrpSpPr>
        <p:grpSpPr>
          <a:xfrm>
            <a:off x="4978480" y="4785603"/>
            <a:ext cx="2692627" cy="1350339"/>
            <a:chOff x="874711" y="3073291"/>
            <a:chExt cx="2692627" cy="1350339"/>
          </a:xfrm>
        </p:grpSpPr>
        <p:sp>
          <p:nvSpPr>
            <p:cNvPr id="32" name="矩形 31"/>
            <p:cNvSpPr/>
            <p:nvPr/>
          </p:nvSpPr>
          <p:spPr>
            <a:xfrm>
              <a:off x="874711" y="3555700"/>
              <a:ext cx="2692627"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bg1"/>
                  </a:solidFill>
                  <a:cs typeface="+mn-ea"/>
                  <a:sym typeface="+mn-lt"/>
                </a:rPr>
                <a:t>用户可以在投影仪或者计算机上进行演示也可以将演示文稿打印出来</a:t>
              </a:r>
            </a:p>
          </p:txBody>
        </p:sp>
        <p:sp>
          <p:nvSpPr>
            <p:cNvPr id="33" name="矩形 32"/>
            <p:cNvSpPr/>
            <p:nvPr/>
          </p:nvSpPr>
          <p:spPr>
            <a:xfrm>
              <a:off x="874712" y="3073291"/>
              <a:ext cx="2241974" cy="50359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solidFill>
                    <a:schemeClr val="bg1"/>
                  </a:solidFill>
                  <a:cs typeface="+mn-ea"/>
                  <a:sym typeface="+mn-lt"/>
                </a:rPr>
                <a:t>点击添加标题</a:t>
              </a:r>
            </a:p>
          </p:txBody>
        </p:sp>
      </p:grpSp>
      <p:sp>
        <p:nvSpPr>
          <p:cNvPr id="16" name="矩形 15"/>
          <p:cNvSpPr/>
          <p:nvPr/>
        </p:nvSpPr>
        <p:spPr>
          <a:xfrm>
            <a:off x="5049857" y="320117"/>
            <a:ext cx="2031325" cy="646331"/>
          </a:xfrm>
          <a:prstGeom prst="rect">
            <a:avLst/>
          </a:prstGeom>
        </p:spPr>
        <p:txBody>
          <a:bodyPr wrap="none">
            <a:spAutoFit/>
          </a:bodyPr>
          <a:lstStyle/>
          <a:p>
            <a:r>
              <a:rPr lang="zh-CN" altLang="en-US" sz="3600" dirty="0">
                <a:solidFill>
                  <a:schemeClr val="tx1">
                    <a:lumMod val="85000"/>
                    <a:lumOff val="15000"/>
                  </a:schemeClr>
                </a:solidFill>
                <a:cs typeface="+mn-ea"/>
                <a:sym typeface="+mn-lt"/>
              </a:rPr>
              <a:t>节令食物</a:t>
            </a:r>
            <a:endParaRPr lang="en-US" altLang="zh-CN" sz="3600" dirty="0">
              <a:solidFill>
                <a:schemeClr val="tx1">
                  <a:lumMod val="85000"/>
                  <a:lumOff val="15000"/>
                </a:schemeClr>
              </a:solidFill>
              <a:cs typeface="+mn-ea"/>
              <a:sym typeface="+mn-lt"/>
            </a:endParaRPr>
          </a:p>
        </p:txBody>
      </p:sp>
      <p:pic>
        <p:nvPicPr>
          <p:cNvPr id="2" name="图片 1" descr="51miz-E980493-F03E45E0"/>
          <p:cNvPicPr>
            <a:picLocks noChangeAspect="1"/>
          </p:cNvPicPr>
          <p:nvPr/>
        </p:nvPicPr>
        <p:blipFill>
          <a:blip r:embed="rId3" cstate="screen">
            <a:grayscl/>
          </a:blip>
          <a:stretch>
            <a:fillRect/>
          </a:stretch>
        </p:blipFill>
        <p:spPr>
          <a:xfrm>
            <a:off x="7736840" y="1184910"/>
            <a:ext cx="4719320" cy="5937250"/>
          </a:xfrm>
          <a:prstGeom prst="rect">
            <a:avLst/>
          </a:prstGeom>
        </p:spPr>
      </p:pic>
      <p:grpSp>
        <p:nvGrpSpPr>
          <p:cNvPr id="4" name="组合 3"/>
          <p:cNvGrpSpPr/>
          <p:nvPr/>
        </p:nvGrpSpPr>
        <p:grpSpPr>
          <a:xfrm>
            <a:off x="3125620" y="3283828"/>
            <a:ext cx="2692627" cy="1350339"/>
            <a:chOff x="874711" y="3073291"/>
            <a:chExt cx="2692627" cy="1350339"/>
          </a:xfrm>
        </p:grpSpPr>
        <p:sp>
          <p:nvSpPr>
            <p:cNvPr id="7" name="矩形 6"/>
            <p:cNvSpPr/>
            <p:nvPr/>
          </p:nvSpPr>
          <p:spPr>
            <a:xfrm>
              <a:off x="874711" y="3555700"/>
              <a:ext cx="2692627"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bg1"/>
                  </a:solidFill>
                  <a:cs typeface="+mn-ea"/>
                  <a:sym typeface="+mn-lt"/>
                </a:rPr>
                <a:t>用户可以在投影仪或者计算机上进行演示也可以将演示文稿打印出来</a:t>
              </a:r>
            </a:p>
          </p:txBody>
        </p:sp>
        <p:sp>
          <p:nvSpPr>
            <p:cNvPr id="9" name="矩形 8"/>
            <p:cNvSpPr/>
            <p:nvPr/>
          </p:nvSpPr>
          <p:spPr>
            <a:xfrm>
              <a:off x="874712" y="3073291"/>
              <a:ext cx="2241974" cy="50359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solidFill>
                    <a:schemeClr val="bg1"/>
                  </a:solidFill>
                  <a:cs typeface="+mn-ea"/>
                  <a:sym typeface="+mn-lt"/>
                </a:rPr>
                <a:t>点击添加标题</a:t>
              </a:r>
            </a:p>
          </p:txBody>
        </p:sp>
      </p:gr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6496337" y="1906979"/>
            <a:ext cx="2027806" cy="3788859"/>
            <a:chOff x="6486231" y="1709678"/>
            <a:chExt cx="2028432" cy="3790029"/>
          </a:xfrm>
        </p:grpSpPr>
        <p:sp>
          <p:nvSpPr>
            <p:cNvPr id="7" name="文本框 6"/>
            <p:cNvSpPr txBox="1"/>
            <p:nvPr/>
          </p:nvSpPr>
          <p:spPr>
            <a:xfrm>
              <a:off x="8001288" y="1709678"/>
              <a:ext cx="513375" cy="2055043"/>
            </a:xfrm>
            <a:prstGeom prst="rect">
              <a:avLst/>
            </a:prstGeom>
            <a:noFill/>
          </p:spPr>
          <p:txBody>
            <a:bodyPr vert="eaVert" wrap="none" rtlCol="0">
              <a:spAutoFit/>
            </a:bodyPr>
            <a:lstStyle>
              <a:defPPr>
                <a:defRPr lang="zh-CN"/>
              </a:defPPr>
              <a:lvl1pPr>
                <a:defRPr sz="4400">
                  <a:latin typeface="方正清刻本悦宋简体" panose="02000000000000000000" pitchFamily="2" charset="-122"/>
                  <a:ea typeface="方正清刻本悦宋简体" panose="02000000000000000000" pitchFamily="2" charset="-122"/>
                </a:defRPr>
              </a:lvl1pPr>
            </a:lstStyle>
            <a:p>
              <a:r>
                <a:rPr lang="zh-CN" altLang="en-US" sz="2135" dirty="0">
                  <a:solidFill>
                    <a:schemeClr val="bg1"/>
                  </a:solidFill>
                  <a:latin typeface="+mn-lt"/>
                  <a:ea typeface="+mn-ea"/>
                  <a:cs typeface="+mn-ea"/>
                  <a:sym typeface="+mn-lt"/>
                </a:rPr>
                <a:t>请在这里输入标题</a:t>
              </a:r>
            </a:p>
          </p:txBody>
        </p:sp>
        <p:cxnSp>
          <p:nvCxnSpPr>
            <p:cNvPr id="8" name="直接连接符 7"/>
            <p:cNvCxnSpPr/>
            <p:nvPr/>
          </p:nvCxnSpPr>
          <p:spPr>
            <a:xfrm>
              <a:off x="7820079" y="1709678"/>
              <a:ext cx="0" cy="3706281"/>
            </a:xfrm>
            <a:prstGeom prst="line">
              <a:avLst/>
            </a:prstGeom>
            <a:ln w="127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9" name="文本框 8"/>
            <p:cNvSpPr txBox="1"/>
            <p:nvPr/>
          </p:nvSpPr>
          <p:spPr>
            <a:xfrm>
              <a:off x="6486231" y="1709679"/>
              <a:ext cx="1154518" cy="3790028"/>
            </a:xfrm>
            <a:prstGeom prst="rect">
              <a:avLst/>
            </a:prstGeom>
            <a:noFill/>
          </p:spPr>
          <p:txBody>
            <a:bodyPr vert="eaVert" wrap="square" rtlCol="0">
              <a:spAutoFit/>
            </a:bodyPr>
            <a:lstStyle/>
            <a:p>
              <a:pPr>
                <a:lnSpc>
                  <a:spcPct val="150000"/>
                </a:lnSpc>
              </a:pPr>
              <a:r>
                <a:rPr lang="zh-CN" altLang="en-US" sz="1400" dirty="0">
                  <a:solidFill>
                    <a:schemeClr val="bg1"/>
                  </a:solidFill>
                  <a:cs typeface="+mn-ea"/>
                  <a:sym typeface="+mn-lt"/>
                </a:rPr>
                <a:t>点击添加文本信息点击添加文本信息点击添加文本信息点击添加文本信息点击添加文本信息点击添加文本信息</a:t>
              </a:r>
            </a:p>
          </p:txBody>
        </p:sp>
      </p:grpSp>
      <p:grpSp>
        <p:nvGrpSpPr>
          <p:cNvPr id="10" name="组合 9"/>
          <p:cNvGrpSpPr/>
          <p:nvPr/>
        </p:nvGrpSpPr>
        <p:grpSpPr>
          <a:xfrm>
            <a:off x="9031046" y="1906979"/>
            <a:ext cx="2027806" cy="3788859"/>
            <a:chOff x="6486231" y="1709678"/>
            <a:chExt cx="2028432" cy="3790029"/>
          </a:xfrm>
        </p:grpSpPr>
        <p:sp>
          <p:nvSpPr>
            <p:cNvPr id="11" name="文本框 10"/>
            <p:cNvSpPr txBox="1"/>
            <p:nvPr/>
          </p:nvSpPr>
          <p:spPr>
            <a:xfrm>
              <a:off x="8001288" y="1709678"/>
              <a:ext cx="513375" cy="2055043"/>
            </a:xfrm>
            <a:prstGeom prst="rect">
              <a:avLst/>
            </a:prstGeom>
            <a:noFill/>
          </p:spPr>
          <p:txBody>
            <a:bodyPr vert="eaVert" wrap="none" rtlCol="0">
              <a:spAutoFit/>
            </a:bodyPr>
            <a:lstStyle>
              <a:defPPr>
                <a:defRPr lang="zh-CN"/>
              </a:defPPr>
              <a:lvl1pPr>
                <a:defRPr sz="4400">
                  <a:latin typeface="方正清刻本悦宋简体" panose="02000000000000000000" pitchFamily="2" charset="-122"/>
                  <a:ea typeface="方正清刻本悦宋简体" panose="02000000000000000000" pitchFamily="2" charset="-122"/>
                </a:defRPr>
              </a:lvl1pPr>
            </a:lstStyle>
            <a:p>
              <a:r>
                <a:rPr lang="zh-CN" altLang="en-US" sz="2135" dirty="0">
                  <a:solidFill>
                    <a:schemeClr val="bg1"/>
                  </a:solidFill>
                  <a:latin typeface="+mn-lt"/>
                  <a:ea typeface="+mn-ea"/>
                  <a:cs typeface="+mn-ea"/>
                  <a:sym typeface="+mn-lt"/>
                </a:rPr>
                <a:t>请在这里输入标题</a:t>
              </a:r>
            </a:p>
          </p:txBody>
        </p:sp>
        <p:cxnSp>
          <p:nvCxnSpPr>
            <p:cNvPr id="12" name="直接连接符 11"/>
            <p:cNvCxnSpPr/>
            <p:nvPr/>
          </p:nvCxnSpPr>
          <p:spPr>
            <a:xfrm>
              <a:off x="7820079" y="1709678"/>
              <a:ext cx="0" cy="3706281"/>
            </a:xfrm>
            <a:prstGeom prst="line">
              <a:avLst/>
            </a:prstGeom>
            <a:ln w="127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13" name="文本框 12"/>
            <p:cNvSpPr txBox="1"/>
            <p:nvPr/>
          </p:nvSpPr>
          <p:spPr>
            <a:xfrm>
              <a:off x="6486231" y="1709679"/>
              <a:ext cx="1154518" cy="3790028"/>
            </a:xfrm>
            <a:prstGeom prst="rect">
              <a:avLst/>
            </a:prstGeom>
            <a:noFill/>
          </p:spPr>
          <p:txBody>
            <a:bodyPr vert="eaVert" wrap="square" rtlCol="0">
              <a:spAutoFit/>
            </a:bodyPr>
            <a:lstStyle/>
            <a:p>
              <a:pPr>
                <a:lnSpc>
                  <a:spcPct val="150000"/>
                </a:lnSpc>
              </a:pPr>
              <a:r>
                <a:rPr lang="zh-CN" altLang="en-US" sz="1400" dirty="0">
                  <a:solidFill>
                    <a:schemeClr val="bg1"/>
                  </a:solidFill>
                  <a:cs typeface="+mn-ea"/>
                  <a:sym typeface="+mn-lt"/>
                </a:rPr>
                <a:t>点击添加文本信息点击添加文本信息点击添加文本信息点击添加文本信息点击添加文本信息点击添加文本信息</a:t>
              </a:r>
            </a:p>
          </p:txBody>
        </p:sp>
      </p:grpSp>
      <p:sp>
        <p:nvSpPr>
          <p:cNvPr id="15" name="矩形 14"/>
          <p:cNvSpPr/>
          <p:nvPr/>
        </p:nvSpPr>
        <p:spPr>
          <a:xfrm>
            <a:off x="5049857" y="320117"/>
            <a:ext cx="2031325" cy="646331"/>
          </a:xfrm>
          <a:prstGeom prst="rect">
            <a:avLst/>
          </a:prstGeom>
        </p:spPr>
        <p:txBody>
          <a:bodyPr wrap="none">
            <a:spAutoFit/>
          </a:bodyPr>
          <a:lstStyle/>
          <a:p>
            <a:r>
              <a:rPr lang="zh-CN" altLang="en-US" sz="3600" dirty="0">
                <a:solidFill>
                  <a:schemeClr val="tx1">
                    <a:lumMod val="85000"/>
                    <a:lumOff val="15000"/>
                  </a:schemeClr>
                </a:solidFill>
                <a:cs typeface="+mn-ea"/>
                <a:sym typeface="+mn-lt"/>
              </a:rPr>
              <a:t>节令食物</a:t>
            </a:r>
            <a:endParaRPr lang="en-US" altLang="zh-CN" sz="3600" dirty="0">
              <a:solidFill>
                <a:schemeClr val="tx1">
                  <a:lumMod val="85000"/>
                  <a:lumOff val="15000"/>
                </a:schemeClr>
              </a:solidFill>
              <a:cs typeface="+mn-ea"/>
              <a:sym typeface="+mn-lt"/>
            </a:endParaRPr>
          </a:p>
        </p:txBody>
      </p:sp>
      <p:grpSp>
        <p:nvGrpSpPr>
          <p:cNvPr id="21" name="组合 20"/>
          <p:cNvGrpSpPr/>
          <p:nvPr/>
        </p:nvGrpSpPr>
        <p:grpSpPr>
          <a:xfrm>
            <a:off x="1419025" y="1906979"/>
            <a:ext cx="2027806" cy="3788859"/>
            <a:chOff x="6486231" y="1709678"/>
            <a:chExt cx="2028432" cy="3790029"/>
          </a:xfrm>
        </p:grpSpPr>
        <p:sp>
          <p:nvSpPr>
            <p:cNvPr id="22" name="文本框 21"/>
            <p:cNvSpPr txBox="1"/>
            <p:nvPr/>
          </p:nvSpPr>
          <p:spPr>
            <a:xfrm>
              <a:off x="8001288" y="1709678"/>
              <a:ext cx="513375" cy="2055043"/>
            </a:xfrm>
            <a:prstGeom prst="rect">
              <a:avLst/>
            </a:prstGeom>
            <a:noFill/>
          </p:spPr>
          <p:txBody>
            <a:bodyPr vert="eaVert" wrap="none" rtlCol="0">
              <a:spAutoFit/>
            </a:bodyPr>
            <a:lstStyle>
              <a:defPPr>
                <a:defRPr lang="zh-CN"/>
              </a:defPPr>
              <a:lvl1pPr>
                <a:defRPr sz="4400">
                  <a:latin typeface="方正清刻本悦宋简体" panose="02000000000000000000" pitchFamily="2" charset="-122"/>
                  <a:ea typeface="方正清刻本悦宋简体" panose="02000000000000000000" pitchFamily="2" charset="-122"/>
                </a:defRPr>
              </a:lvl1pPr>
            </a:lstStyle>
            <a:p>
              <a:r>
                <a:rPr lang="zh-CN" altLang="en-US" sz="2135" dirty="0">
                  <a:solidFill>
                    <a:schemeClr val="bg1"/>
                  </a:solidFill>
                  <a:latin typeface="+mn-lt"/>
                  <a:ea typeface="+mn-ea"/>
                  <a:cs typeface="+mn-ea"/>
                  <a:sym typeface="+mn-lt"/>
                </a:rPr>
                <a:t>请在这里输入标题</a:t>
              </a:r>
            </a:p>
          </p:txBody>
        </p:sp>
        <p:cxnSp>
          <p:nvCxnSpPr>
            <p:cNvPr id="23" name="直接连接符 22"/>
            <p:cNvCxnSpPr/>
            <p:nvPr/>
          </p:nvCxnSpPr>
          <p:spPr>
            <a:xfrm>
              <a:off x="7820079" y="1709678"/>
              <a:ext cx="0" cy="3706281"/>
            </a:xfrm>
            <a:prstGeom prst="line">
              <a:avLst/>
            </a:prstGeom>
            <a:ln w="127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24" name="文本框 23"/>
            <p:cNvSpPr txBox="1"/>
            <p:nvPr/>
          </p:nvSpPr>
          <p:spPr>
            <a:xfrm>
              <a:off x="6486231" y="1709679"/>
              <a:ext cx="1154518" cy="3790028"/>
            </a:xfrm>
            <a:prstGeom prst="rect">
              <a:avLst/>
            </a:prstGeom>
            <a:noFill/>
          </p:spPr>
          <p:txBody>
            <a:bodyPr vert="eaVert" wrap="square" rtlCol="0">
              <a:spAutoFit/>
            </a:bodyPr>
            <a:lstStyle/>
            <a:p>
              <a:pPr>
                <a:lnSpc>
                  <a:spcPct val="150000"/>
                </a:lnSpc>
              </a:pPr>
              <a:r>
                <a:rPr lang="zh-CN" altLang="en-US" sz="1400" dirty="0">
                  <a:solidFill>
                    <a:schemeClr val="bg1"/>
                  </a:solidFill>
                  <a:cs typeface="+mn-ea"/>
                  <a:sym typeface="+mn-lt"/>
                </a:rPr>
                <a:t>点击添加文本信息点击添加文本信息点击添加文本信息点击添加文本信息点击添加文本信息点击添加文本信息</a:t>
              </a:r>
            </a:p>
          </p:txBody>
        </p:sp>
      </p:grpSp>
      <p:grpSp>
        <p:nvGrpSpPr>
          <p:cNvPr id="25" name="组合 24"/>
          <p:cNvGrpSpPr/>
          <p:nvPr/>
        </p:nvGrpSpPr>
        <p:grpSpPr>
          <a:xfrm>
            <a:off x="3953734" y="1906979"/>
            <a:ext cx="2027806" cy="3788859"/>
            <a:chOff x="6486231" y="1709678"/>
            <a:chExt cx="2028432" cy="3790029"/>
          </a:xfrm>
        </p:grpSpPr>
        <p:sp>
          <p:nvSpPr>
            <p:cNvPr id="26" name="文本框 25"/>
            <p:cNvSpPr txBox="1"/>
            <p:nvPr/>
          </p:nvSpPr>
          <p:spPr>
            <a:xfrm>
              <a:off x="8001288" y="1709678"/>
              <a:ext cx="513375" cy="2055043"/>
            </a:xfrm>
            <a:prstGeom prst="rect">
              <a:avLst/>
            </a:prstGeom>
            <a:noFill/>
          </p:spPr>
          <p:txBody>
            <a:bodyPr vert="eaVert" wrap="none" rtlCol="0">
              <a:spAutoFit/>
            </a:bodyPr>
            <a:lstStyle>
              <a:defPPr>
                <a:defRPr lang="zh-CN"/>
              </a:defPPr>
              <a:lvl1pPr>
                <a:defRPr sz="4400">
                  <a:latin typeface="方正清刻本悦宋简体" panose="02000000000000000000" pitchFamily="2" charset="-122"/>
                  <a:ea typeface="方正清刻本悦宋简体" panose="02000000000000000000" pitchFamily="2" charset="-122"/>
                </a:defRPr>
              </a:lvl1pPr>
            </a:lstStyle>
            <a:p>
              <a:r>
                <a:rPr lang="zh-CN" altLang="en-US" sz="2135" dirty="0">
                  <a:solidFill>
                    <a:schemeClr val="bg1"/>
                  </a:solidFill>
                  <a:latin typeface="+mn-lt"/>
                  <a:ea typeface="+mn-ea"/>
                  <a:cs typeface="+mn-ea"/>
                  <a:sym typeface="+mn-lt"/>
                </a:rPr>
                <a:t>请在这里输入标题</a:t>
              </a:r>
            </a:p>
          </p:txBody>
        </p:sp>
        <p:cxnSp>
          <p:nvCxnSpPr>
            <p:cNvPr id="27" name="直接连接符 26"/>
            <p:cNvCxnSpPr/>
            <p:nvPr/>
          </p:nvCxnSpPr>
          <p:spPr>
            <a:xfrm>
              <a:off x="7820079" y="1709678"/>
              <a:ext cx="0" cy="3706281"/>
            </a:xfrm>
            <a:prstGeom prst="line">
              <a:avLst/>
            </a:prstGeom>
            <a:ln w="127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28" name="文本框 27"/>
            <p:cNvSpPr txBox="1"/>
            <p:nvPr/>
          </p:nvSpPr>
          <p:spPr>
            <a:xfrm>
              <a:off x="6486231" y="1709679"/>
              <a:ext cx="1154518" cy="3790028"/>
            </a:xfrm>
            <a:prstGeom prst="rect">
              <a:avLst/>
            </a:prstGeom>
            <a:noFill/>
          </p:spPr>
          <p:txBody>
            <a:bodyPr vert="eaVert" wrap="square" rtlCol="0">
              <a:spAutoFit/>
            </a:bodyPr>
            <a:lstStyle/>
            <a:p>
              <a:pPr>
                <a:lnSpc>
                  <a:spcPct val="150000"/>
                </a:lnSpc>
              </a:pPr>
              <a:r>
                <a:rPr lang="zh-CN" altLang="en-US" sz="1400" dirty="0">
                  <a:solidFill>
                    <a:schemeClr val="bg1"/>
                  </a:solidFill>
                  <a:cs typeface="+mn-ea"/>
                  <a:sym typeface="+mn-lt"/>
                </a:rPr>
                <a:t>点击添加文本信息点击添加文本信息点击添加文本信息点击添加文本信息点击添加文本信息点击添加文本信息</a:t>
              </a:r>
            </a:p>
          </p:txBody>
        </p:sp>
      </p:gr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checkerboard(across)">
                                      <p:cBhvr>
                                        <p:cTn id="11" dur="500"/>
                                        <p:tgtEl>
                                          <p:spTgt spid="10"/>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checkerboard(across)">
                                      <p:cBhvr>
                                        <p:cTn id="15" dur="500"/>
                                        <p:tgtEl>
                                          <p:spTgt spid="21"/>
                                        </p:tgtEl>
                                      </p:cBhvr>
                                    </p:animEffect>
                                  </p:childTnLst>
                                </p:cTn>
                              </p:par>
                            </p:childTnLst>
                          </p:cTn>
                        </p:par>
                        <p:par>
                          <p:cTn id="16" fill="hold">
                            <p:stCondLst>
                              <p:cond delay="1500"/>
                            </p:stCondLst>
                            <p:childTnLst>
                              <p:par>
                                <p:cTn id="17" presetID="5" presetClass="entr" presetSubtype="10"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checkerboard(across)">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144453" y="1550670"/>
            <a:ext cx="1927860" cy="768350"/>
          </a:xfrm>
          <a:prstGeom prst="rect">
            <a:avLst/>
          </a:prstGeom>
          <a:noFill/>
        </p:spPr>
        <p:txBody>
          <a:bodyPr vert="horz" wrap="square" rtlCol="0">
            <a:spAutoFit/>
          </a:bodyPr>
          <a:lstStyle/>
          <a:p>
            <a:r>
              <a:rPr lang="zh-CN" altLang="en-US" sz="4400" b="1" u="sng" dirty="0">
                <a:solidFill>
                  <a:schemeClr val="bg1"/>
                </a:solidFill>
                <a:cs typeface="+mn-ea"/>
                <a:sym typeface="+mn-lt"/>
              </a:rPr>
              <a:t>第四章</a:t>
            </a:r>
          </a:p>
        </p:txBody>
      </p:sp>
      <p:sp>
        <p:nvSpPr>
          <p:cNvPr id="3" name="文本框 2"/>
          <p:cNvSpPr txBox="1"/>
          <p:nvPr/>
        </p:nvSpPr>
        <p:spPr>
          <a:xfrm>
            <a:off x="4262755" y="2579370"/>
            <a:ext cx="3691255" cy="1506855"/>
          </a:xfrm>
          <a:prstGeom prst="rect">
            <a:avLst/>
          </a:prstGeom>
          <a:noFill/>
        </p:spPr>
        <p:txBody>
          <a:bodyPr vert="horz" wrap="square" rtlCol="0">
            <a:spAutoFit/>
          </a:bodyPr>
          <a:lstStyle/>
          <a:p>
            <a:r>
              <a:rPr lang="zh-CN" altLang="en-US" sz="4400" b="1" dirty="0">
                <a:solidFill>
                  <a:schemeClr val="bg1"/>
                </a:solidFill>
                <a:cs typeface="+mn-ea"/>
                <a:sym typeface="+mn-lt"/>
              </a:rPr>
              <a:t>民俗活动</a:t>
            </a:r>
            <a:endParaRPr lang="en-US" altLang="zh-CN" b="1" dirty="0">
              <a:solidFill>
                <a:schemeClr val="bg1"/>
              </a:solidFill>
              <a:cs typeface="+mn-ea"/>
              <a:sym typeface="+mn-lt"/>
            </a:endParaRPr>
          </a:p>
          <a:p>
            <a:r>
              <a:rPr lang="zh-CN" altLang="en-US" sz="1200" b="1" dirty="0">
                <a:solidFill>
                  <a:schemeClr val="bg1"/>
                </a:solidFill>
                <a:cs typeface="+mn-ea"/>
                <a:sym typeface="+mn-lt"/>
              </a:rPr>
              <a:t>您的内容打在这里，或者通过复制您的文本后，在此框中选择粘贴，并选择只保留文字。您的内容打在这里，或者通过复制您的文本后，在此框中选择粘贴，并选择只保留文字。</a:t>
            </a:r>
          </a:p>
        </p:txBody>
      </p:sp>
      <p:pic>
        <p:nvPicPr>
          <p:cNvPr id="4" name="图片 3" descr="F:\觅知\作品\51miz-E184266-268F874D.png51miz-E184266-268F874D"/>
          <p:cNvPicPr>
            <a:picLocks noChangeAspect="1"/>
          </p:cNvPicPr>
          <p:nvPr/>
        </p:nvPicPr>
        <p:blipFill rotWithShape="1">
          <a:blip r:embed="rId2" cstate="screen"/>
          <a:srcRect/>
          <a:stretch>
            <a:fillRect/>
          </a:stretch>
        </p:blipFill>
        <p:spPr>
          <a:xfrm>
            <a:off x="9005165" y="544523"/>
            <a:ext cx="2021840" cy="1476050"/>
          </a:xfrm>
          <a:prstGeom prst="rect">
            <a:avLst/>
          </a:prstGeom>
        </p:spPr>
      </p:pic>
      <p:pic>
        <p:nvPicPr>
          <p:cNvPr id="63" name="图片 62" descr="F:\觅知\作品\51miz-E888395-83E359DA.png51miz-E888395-83E359DA"/>
          <p:cNvPicPr>
            <a:picLocks noChangeAspect="1"/>
          </p:cNvPicPr>
          <p:nvPr/>
        </p:nvPicPr>
        <p:blipFill rotWithShape="1">
          <a:blip r:embed="rId3" cstate="screen"/>
          <a:srcRect/>
          <a:stretch>
            <a:fillRect/>
          </a:stretch>
        </p:blipFill>
        <p:spPr>
          <a:xfrm>
            <a:off x="8033385" y="3876040"/>
            <a:ext cx="3567430" cy="3312160"/>
          </a:xfrm>
          <a:prstGeom prst="rect">
            <a:avLst/>
          </a:prstGeom>
        </p:spPr>
      </p:pic>
      <p:pic>
        <p:nvPicPr>
          <p:cNvPr id="7" name="图片 6" descr="51miz-E183460-9852123C"/>
          <p:cNvPicPr>
            <a:picLocks noChangeAspect="1"/>
          </p:cNvPicPr>
          <p:nvPr/>
        </p:nvPicPr>
        <p:blipFill>
          <a:blip r:embed="rId4" cstate="screen"/>
          <a:srcRect/>
          <a:stretch>
            <a:fillRect/>
          </a:stretch>
        </p:blipFill>
        <p:spPr>
          <a:xfrm flipH="1">
            <a:off x="-3175" y="-55245"/>
            <a:ext cx="4667250" cy="3005455"/>
          </a:xfrm>
          <a:prstGeom prst="rect">
            <a:avLst/>
          </a:prstGeom>
        </p:spPr>
      </p:pic>
      <p:sp>
        <p:nvSpPr>
          <p:cNvPr id="8" name="矩形 7"/>
          <p:cNvSpPr/>
          <p:nvPr/>
        </p:nvSpPr>
        <p:spPr>
          <a:xfrm>
            <a:off x="5049857" y="320117"/>
            <a:ext cx="2011680" cy="645160"/>
          </a:xfrm>
          <a:prstGeom prst="rect">
            <a:avLst/>
          </a:prstGeom>
        </p:spPr>
        <p:txBody>
          <a:bodyPr wrap="none">
            <a:spAutoFit/>
          </a:bodyPr>
          <a:lstStyle/>
          <a:p>
            <a:r>
              <a:rPr lang="zh-CN" altLang="en-US" sz="3600" dirty="0">
                <a:solidFill>
                  <a:schemeClr val="tx1">
                    <a:lumMod val="85000"/>
                    <a:lumOff val="15000"/>
                  </a:schemeClr>
                </a:solidFill>
                <a:cs typeface="+mn-ea"/>
                <a:sym typeface="+mn-lt"/>
              </a:rPr>
              <a:t>节令食物</a:t>
            </a:r>
            <a:endParaRPr lang="en-US" altLang="zh-CN" sz="3600" dirty="0">
              <a:solidFill>
                <a:schemeClr val="tx1">
                  <a:lumMod val="85000"/>
                  <a:lumOff val="1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F:\觅知\作品\北京.jpg北京"/>
          <p:cNvPicPr>
            <a:picLocks noChangeAspect="1"/>
          </p:cNvPicPr>
          <p:nvPr/>
        </p:nvPicPr>
        <p:blipFill rotWithShape="1">
          <a:blip r:embed="rId2"/>
          <a:srcRect/>
          <a:stretch>
            <a:fillRect/>
          </a:stretch>
        </p:blipFill>
        <p:spPr>
          <a:xfrm>
            <a:off x="0" y="0"/>
            <a:ext cx="12192000" cy="6858000"/>
          </a:xfrm>
          <a:prstGeom prst="rect">
            <a:avLst/>
          </a:prstGeom>
        </p:spPr>
      </p:pic>
      <p:pic>
        <p:nvPicPr>
          <p:cNvPr id="8" name="图片 7" descr="F:\觅知\作品\51miz-E888395-83E359DA.png51miz-E888395-83E359DA"/>
          <p:cNvPicPr>
            <a:picLocks noChangeAspect="1"/>
          </p:cNvPicPr>
          <p:nvPr/>
        </p:nvPicPr>
        <p:blipFill rotWithShape="1">
          <a:blip r:embed="rId3" cstate="screen">
            <a:lum bright="-6000" contrast="-18000"/>
          </a:blip>
          <a:srcRect/>
          <a:stretch>
            <a:fillRect/>
          </a:stretch>
        </p:blipFill>
        <p:spPr>
          <a:xfrm>
            <a:off x="1832991" y="5027180"/>
            <a:ext cx="1318260" cy="1223645"/>
          </a:xfrm>
          <a:prstGeom prst="rect">
            <a:avLst/>
          </a:prstGeom>
        </p:spPr>
      </p:pic>
      <p:pic>
        <p:nvPicPr>
          <p:cNvPr id="9" name="图片 8" descr="F:\觅知\作品\51miz-E888395-83E359DA.png51miz-E888395-83E359DA"/>
          <p:cNvPicPr>
            <a:picLocks noChangeAspect="1"/>
          </p:cNvPicPr>
          <p:nvPr/>
        </p:nvPicPr>
        <p:blipFill rotWithShape="1">
          <a:blip r:embed="rId4" cstate="screen">
            <a:lum bright="12000" contrast="2000"/>
          </a:blip>
          <a:srcRect/>
          <a:stretch>
            <a:fillRect/>
          </a:stretch>
        </p:blipFill>
        <p:spPr>
          <a:xfrm>
            <a:off x="8259237" y="5634514"/>
            <a:ext cx="683895" cy="635000"/>
          </a:xfrm>
          <a:prstGeom prst="rect">
            <a:avLst/>
          </a:prstGeom>
        </p:spPr>
      </p:pic>
      <p:pic>
        <p:nvPicPr>
          <p:cNvPr id="10" name="图片 9" descr="F:\觅知\作品\51miz-E888395-83E359DA.png51miz-E888395-83E359DA"/>
          <p:cNvPicPr>
            <a:picLocks noChangeAspect="1"/>
          </p:cNvPicPr>
          <p:nvPr/>
        </p:nvPicPr>
        <p:blipFill rotWithShape="1">
          <a:blip r:embed="rId5" cstate="screen"/>
          <a:srcRect/>
          <a:stretch>
            <a:fillRect/>
          </a:stretch>
        </p:blipFill>
        <p:spPr>
          <a:xfrm>
            <a:off x="10710775" y="4807684"/>
            <a:ext cx="785495" cy="729414"/>
          </a:xfrm>
          <a:prstGeom prst="rect">
            <a:avLst/>
          </a:prstGeom>
        </p:spPr>
      </p:pic>
      <p:sp>
        <p:nvSpPr>
          <p:cNvPr id="11" name="文本框 10"/>
          <p:cNvSpPr txBox="1"/>
          <p:nvPr/>
        </p:nvSpPr>
        <p:spPr>
          <a:xfrm>
            <a:off x="1894473" y="2312376"/>
            <a:ext cx="8927408" cy="2862322"/>
          </a:xfrm>
          <a:prstGeom prst="rect">
            <a:avLst/>
          </a:prstGeom>
          <a:noFill/>
        </p:spPr>
        <p:txBody>
          <a:bodyPr wrap="square" rtlCol="0" anchor="t">
            <a:spAutoFit/>
          </a:bodyPr>
          <a:lstStyle/>
          <a:p>
            <a:pPr>
              <a:lnSpc>
                <a:spcPct val="150000"/>
              </a:lnSpc>
            </a:pPr>
            <a:r>
              <a:rPr lang="zh-CN" altLang="en-US" sz="2000" dirty="0">
                <a:solidFill>
                  <a:schemeClr val="bg1"/>
                </a:solidFill>
                <a:cs typeface="+mn-ea"/>
                <a:sym typeface="+mn-lt"/>
              </a:rPr>
              <a:t>农历十月十五，是中国古老的</a:t>
            </a:r>
            <a:r>
              <a:rPr lang="en-US" altLang="zh-CN" sz="2000" dirty="0">
                <a:solidFill>
                  <a:schemeClr val="bg1"/>
                </a:solidFill>
                <a:cs typeface="+mn-ea"/>
                <a:sym typeface="+mn-lt"/>
              </a:rPr>
              <a:t>"</a:t>
            </a:r>
            <a:r>
              <a:rPr lang="zh-CN" altLang="en-US" sz="2000" dirty="0">
                <a:solidFill>
                  <a:schemeClr val="bg1"/>
                </a:solidFill>
                <a:cs typeface="+mn-ea"/>
                <a:sym typeface="+mn-lt"/>
              </a:rPr>
              <a:t>下元节</a:t>
            </a:r>
            <a:r>
              <a:rPr lang="en-US" altLang="zh-CN" sz="2000" dirty="0">
                <a:solidFill>
                  <a:schemeClr val="bg1"/>
                </a:solidFill>
                <a:cs typeface="+mn-ea"/>
                <a:sym typeface="+mn-lt"/>
              </a:rPr>
              <a:t>"</a:t>
            </a:r>
            <a:r>
              <a:rPr lang="zh-CN" altLang="en-US" sz="2000" dirty="0">
                <a:solidFill>
                  <a:schemeClr val="bg1"/>
                </a:solidFill>
                <a:cs typeface="+mn-ea"/>
                <a:sym typeface="+mn-lt"/>
              </a:rPr>
              <a:t>。此时，正值农村收获季节，武进一带几乎家家户户用新谷磨糯米粉做小团子，包素菜馅心，蒸熟后在大门外</a:t>
            </a:r>
            <a:r>
              <a:rPr lang="en-US" altLang="zh-CN" sz="2000" dirty="0">
                <a:solidFill>
                  <a:schemeClr val="bg1"/>
                </a:solidFill>
                <a:cs typeface="+mn-ea"/>
                <a:sym typeface="+mn-lt"/>
              </a:rPr>
              <a:t>"</a:t>
            </a:r>
            <a:r>
              <a:rPr lang="zh-CN" altLang="en-US" sz="2000" dirty="0">
                <a:solidFill>
                  <a:schemeClr val="bg1"/>
                </a:solidFill>
                <a:cs typeface="+mn-ea"/>
                <a:sym typeface="+mn-lt"/>
              </a:rPr>
              <a:t>斋天</a:t>
            </a:r>
            <a:r>
              <a:rPr lang="en-US" altLang="zh-CN" sz="2000" dirty="0">
                <a:solidFill>
                  <a:schemeClr val="bg1"/>
                </a:solidFill>
                <a:cs typeface="+mn-ea"/>
                <a:sym typeface="+mn-lt"/>
              </a:rPr>
              <a:t>"</a:t>
            </a:r>
            <a:r>
              <a:rPr lang="zh-CN" altLang="en-US" sz="2000" dirty="0">
                <a:solidFill>
                  <a:schemeClr val="bg1"/>
                </a:solidFill>
                <a:cs typeface="+mn-ea"/>
                <a:sym typeface="+mn-lt"/>
              </a:rPr>
              <a:t>。又，旧时俗谚云</a:t>
            </a:r>
            <a:r>
              <a:rPr lang="en-US" altLang="zh-CN" sz="2000" dirty="0">
                <a:solidFill>
                  <a:schemeClr val="bg1"/>
                </a:solidFill>
                <a:cs typeface="+mn-ea"/>
                <a:sym typeface="+mn-lt"/>
              </a:rPr>
              <a:t>:"</a:t>
            </a:r>
            <a:r>
              <a:rPr lang="zh-CN" altLang="en-US" sz="2000" dirty="0">
                <a:solidFill>
                  <a:schemeClr val="bg1"/>
                </a:solidFill>
                <a:cs typeface="+mn-ea"/>
                <a:sym typeface="+mn-lt"/>
              </a:rPr>
              <a:t>十月半，牵砻团子斋三官</a:t>
            </a:r>
            <a:r>
              <a:rPr lang="en-US" altLang="zh-CN" sz="2000" dirty="0">
                <a:solidFill>
                  <a:schemeClr val="bg1"/>
                </a:solidFill>
                <a:cs typeface="+mn-ea"/>
                <a:sym typeface="+mn-lt"/>
              </a:rPr>
              <a:t>"</a:t>
            </a:r>
            <a:r>
              <a:rPr lang="zh-CN" altLang="en-US" sz="2000" dirty="0">
                <a:solidFill>
                  <a:schemeClr val="bg1"/>
                </a:solidFill>
                <a:cs typeface="+mn-ea"/>
                <a:sym typeface="+mn-lt"/>
              </a:rPr>
              <a:t>。原来道教谓是日是</a:t>
            </a:r>
            <a:r>
              <a:rPr lang="en-US" altLang="zh-CN" sz="2000" dirty="0">
                <a:solidFill>
                  <a:schemeClr val="bg1"/>
                </a:solidFill>
                <a:cs typeface="+mn-ea"/>
                <a:sym typeface="+mn-lt"/>
              </a:rPr>
              <a:t>"</a:t>
            </a:r>
            <a:r>
              <a:rPr lang="zh-CN" altLang="en-US" sz="2000" dirty="0">
                <a:solidFill>
                  <a:schemeClr val="bg1"/>
                </a:solidFill>
                <a:cs typeface="+mn-ea"/>
                <a:sym typeface="+mn-lt"/>
              </a:rPr>
              <a:t>三官</a:t>
            </a:r>
            <a:r>
              <a:rPr lang="en-US" altLang="zh-CN" sz="2000" dirty="0">
                <a:solidFill>
                  <a:schemeClr val="bg1"/>
                </a:solidFill>
                <a:cs typeface="+mn-ea"/>
                <a:sym typeface="+mn-lt"/>
              </a:rPr>
              <a:t>"(</a:t>
            </a:r>
            <a:r>
              <a:rPr lang="zh-CN" altLang="en-US" sz="2000" dirty="0">
                <a:solidFill>
                  <a:schemeClr val="bg1"/>
                </a:solidFill>
                <a:cs typeface="+mn-ea"/>
                <a:sym typeface="+mn-lt"/>
              </a:rPr>
              <a:t>天官、地官、水官</a:t>
            </a:r>
            <a:r>
              <a:rPr lang="en-US" altLang="zh-CN" sz="2000" dirty="0">
                <a:solidFill>
                  <a:schemeClr val="bg1"/>
                </a:solidFill>
                <a:cs typeface="+mn-ea"/>
                <a:sym typeface="+mn-lt"/>
              </a:rPr>
              <a:t>)</a:t>
            </a:r>
            <a:r>
              <a:rPr lang="zh-CN" altLang="en-US" sz="2000" dirty="0">
                <a:solidFill>
                  <a:schemeClr val="bg1"/>
                </a:solidFill>
                <a:cs typeface="+mn-ea"/>
                <a:sym typeface="+mn-lt"/>
              </a:rPr>
              <a:t>生日，道教徒家门外均竖天杆，杆上挂黄旗。晚上，杆顶挂三盏天灯，做团子需三官。民国以后，此俗渐废，惟民间将祭亡、烧库等仪式提前在农历七月十五</a:t>
            </a:r>
            <a:r>
              <a:rPr lang="en-US" altLang="zh-CN" sz="2000" dirty="0">
                <a:solidFill>
                  <a:schemeClr val="bg1"/>
                </a:solidFill>
                <a:cs typeface="+mn-ea"/>
                <a:sym typeface="+mn-lt"/>
              </a:rPr>
              <a:t>"</a:t>
            </a:r>
            <a:r>
              <a:rPr lang="zh-CN" altLang="en-US" sz="2000" dirty="0">
                <a:solidFill>
                  <a:schemeClr val="bg1"/>
                </a:solidFill>
                <a:cs typeface="+mn-ea"/>
                <a:sym typeface="+mn-lt"/>
              </a:rPr>
              <a:t>中元节</a:t>
            </a:r>
            <a:r>
              <a:rPr lang="en-US" altLang="zh-CN" sz="2000" dirty="0">
                <a:solidFill>
                  <a:schemeClr val="bg1"/>
                </a:solidFill>
                <a:cs typeface="+mn-ea"/>
                <a:sym typeface="+mn-lt"/>
              </a:rPr>
              <a:t>"</a:t>
            </a:r>
            <a:r>
              <a:rPr lang="zh-CN" altLang="en-US" sz="2000" dirty="0">
                <a:solidFill>
                  <a:schemeClr val="bg1"/>
                </a:solidFill>
                <a:cs typeface="+mn-ea"/>
                <a:sym typeface="+mn-lt"/>
              </a:rPr>
              <a:t>时举行。</a:t>
            </a:r>
          </a:p>
        </p:txBody>
      </p:sp>
      <p:sp>
        <p:nvSpPr>
          <p:cNvPr id="12" name="文本框 11"/>
          <p:cNvSpPr txBox="1"/>
          <p:nvPr/>
        </p:nvSpPr>
        <p:spPr>
          <a:xfrm>
            <a:off x="5026202" y="1157493"/>
            <a:ext cx="2139950" cy="1014730"/>
          </a:xfrm>
          <a:prstGeom prst="rect">
            <a:avLst/>
          </a:prstGeom>
          <a:noFill/>
        </p:spPr>
        <p:txBody>
          <a:bodyPr wrap="square" rtlCol="0">
            <a:spAutoFit/>
          </a:bodyPr>
          <a:lstStyle/>
          <a:p>
            <a:pPr algn="dist"/>
            <a:r>
              <a:rPr lang="zh-CN" altLang="en-US" sz="6000" dirty="0">
                <a:solidFill>
                  <a:schemeClr val="bg1"/>
                </a:solidFill>
                <a:cs typeface="+mn-ea"/>
                <a:sym typeface="+mn-lt"/>
              </a:rPr>
              <a:t>前言</a:t>
            </a:r>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 presetClass="entr" presetSubtype="1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heckerboard(across)">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5049857" y="320117"/>
            <a:ext cx="2031325" cy="646331"/>
          </a:xfrm>
          <a:prstGeom prst="rect">
            <a:avLst/>
          </a:prstGeom>
        </p:spPr>
        <p:txBody>
          <a:bodyPr wrap="none">
            <a:spAutoFit/>
          </a:bodyPr>
          <a:lstStyle/>
          <a:p>
            <a:r>
              <a:rPr lang="zh-CN" altLang="en-US" sz="3600" dirty="0">
                <a:solidFill>
                  <a:schemeClr val="tx1">
                    <a:lumMod val="85000"/>
                    <a:lumOff val="15000"/>
                  </a:schemeClr>
                </a:solidFill>
                <a:cs typeface="+mn-ea"/>
                <a:sym typeface="+mn-lt"/>
              </a:rPr>
              <a:t>民俗活动</a:t>
            </a:r>
            <a:endParaRPr lang="en-US" altLang="zh-CN" sz="3600" dirty="0">
              <a:solidFill>
                <a:schemeClr val="tx1">
                  <a:lumMod val="85000"/>
                  <a:lumOff val="15000"/>
                </a:schemeClr>
              </a:solidFill>
              <a:cs typeface="+mn-ea"/>
              <a:sym typeface="+mn-lt"/>
            </a:endParaRPr>
          </a:p>
        </p:txBody>
      </p:sp>
      <p:sp>
        <p:nvSpPr>
          <p:cNvPr id="10" name="文本框 9"/>
          <p:cNvSpPr txBox="1">
            <a:spLocks noChangeArrowheads="1"/>
          </p:cNvSpPr>
          <p:nvPr/>
        </p:nvSpPr>
        <p:spPr bwMode="auto">
          <a:xfrm>
            <a:off x="916940" y="4170369"/>
            <a:ext cx="2952115" cy="1147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nchor="ct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ct val="200000"/>
              </a:lnSpc>
            </a:pPr>
            <a:r>
              <a:rPr lang="zh-CN" altLang="en-US" sz="1200" spc="300" dirty="0">
                <a:solidFill>
                  <a:schemeClr val="bg1"/>
                </a:solidFill>
                <a:latin typeface="+mn-lt"/>
                <a:ea typeface="+mn-ea"/>
                <a:cs typeface="+mn-ea"/>
                <a:sym typeface="+mn-lt"/>
              </a:rPr>
              <a:t>点击添加文本信息点击添加文本信息点击添加文本信息点击添加文本信息 </a:t>
            </a:r>
          </a:p>
        </p:txBody>
      </p:sp>
      <p:sp>
        <p:nvSpPr>
          <p:cNvPr id="21" name="文本框 20"/>
          <p:cNvSpPr txBox="1">
            <a:spLocks noChangeArrowheads="1"/>
          </p:cNvSpPr>
          <p:nvPr/>
        </p:nvSpPr>
        <p:spPr bwMode="auto">
          <a:xfrm>
            <a:off x="916939" y="2288230"/>
            <a:ext cx="2952115" cy="1147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nchor="ct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ct val="200000"/>
              </a:lnSpc>
            </a:pPr>
            <a:r>
              <a:rPr lang="zh-CN" altLang="en-US" sz="1200" spc="300" dirty="0">
                <a:solidFill>
                  <a:schemeClr val="bg1"/>
                </a:solidFill>
                <a:latin typeface="+mn-lt"/>
                <a:ea typeface="+mn-ea"/>
                <a:cs typeface="+mn-ea"/>
                <a:sym typeface="+mn-lt"/>
              </a:rPr>
              <a:t>点击添加文本信息点击添加文本信息点击添加文本信息点击添加文本信息 </a:t>
            </a:r>
          </a:p>
        </p:txBody>
      </p:sp>
      <p:sp>
        <p:nvSpPr>
          <p:cNvPr id="35" name="文本框 34"/>
          <p:cNvSpPr txBox="1">
            <a:spLocks noChangeArrowheads="1"/>
          </p:cNvSpPr>
          <p:nvPr/>
        </p:nvSpPr>
        <p:spPr bwMode="auto">
          <a:xfrm>
            <a:off x="7971155" y="4170370"/>
            <a:ext cx="2952115" cy="1147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nchor="ct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ct val="200000"/>
              </a:lnSpc>
            </a:pPr>
            <a:r>
              <a:rPr lang="zh-CN" altLang="en-US" sz="1200" spc="300" dirty="0">
                <a:solidFill>
                  <a:schemeClr val="bg1"/>
                </a:solidFill>
                <a:latin typeface="+mn-lt"/>
                <a:ea typeface="+mn-ea"/>
                <a:cs typeface="+mn-ea"/>
                <a:sym typeface="+mn-lt"/>
              </a:rPr>
              <a:t>点击添加文本信息点击添加文本信息点击添加文本信息点击添加文本信息 </a:t>
            </a:r>
          </a:p>
        </p:txBody>
      </p:sp>
      <p:sp>
        <p:nvSpPr>
          <p:cNvPr id="25" name="文本框 24"/>
          <p:cNvSpPr txBox="1">
            <a:spLocks noChangeArrowheads="1"/>
          </p:cNvSpPr>
          <p:nvPr/>
        </p:nvSpPr>
        <p:spPr bwMode="auto">
          <a:xfrm>
            <a:off x="7971154" y="2288230"/>
            <a:ext cx="2952115" cy="1147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nchor="ct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ct val="200000"/>
              </a:lnSpc>
            </a:pPr>
            <a:r>
              <a:rPr lang="zh-CN" altLang="en-US" sz="1200" spc="300" dirty="0">
                <a:solidFill>
                  <a:schemeClr val="bg1"/>
                </a:solidFill>
                <a:latin typeface="+mn-lt"/>
                <a:ea typeface="+mn-ea"/>
                <a:cs typeface="+mn-ea"/>
                <a:sym typeface="+mn-lt"/>
              </a:rPr>
              <a:t>点击添加文本信息点击添加文本信息点击添加文本信息点击添加文本信息 </a:t>
            </a:r>
          </a:p>
        </p:txBody>
      </p:sp>
      <p:pic>
        <p:nvPicPr>
          <p:cNvPr id="5" name="图片 4" descr="F:\觅知\作品\51miz-E888395-83E359DA.png51miz-E888395-83E359DA"/>
          <p:cNvPicPr>
            <a:picLocks noChangeAspect="1"/>
          </p:cNvPicPr>
          <p:nvPr/>
        </p:nvPicPr>
        <p:blipFill>
          <a:blip r:embed="rId3" cstate="screen"/>
          <a:srcRect/>
          <a:stretch>
            <a:fillRect/>
          </a:stretch>
        </p:blipFill>
        <p:spPr>
          <a:xfrm flipH="1">
            <a:off x="3036512" y="1602028"/>
            <a:ext cx="5343525" cy="4959350"/>
          </a:xfrm>
          <a:prstGeom prst="rect">
            <a:avLst/>
          </a:prstGeom>
        </p:spPr>
      </p:pic>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strVal val="#ppt_w*0.70"/>
                                          </p:val>
                                        </p:tav>
                                        <p:tav tm="100000">
                                          <p:val>
                                            <p:strVal val="#ppt_w"/>
                                          </p:val>
                                        </p:tav>
                                      </p:tavLst>
                                    </p:anim>
                                    <p:anim calcmode="lin" valueType="num">
                                      <p:cBhvr>
                                        <p:cTn id="8" dur="1000" fill="hold"/>
                                        <p:tgtEl>
                                          <p:spTgt spid="21"/>
                                        </p:tgtEl>
                                        <p:attrNameLst>
                                          <p:attrName>ppt_h</p:attrName>
                                        </p:attrNameLst>
                                      </p:cBhvr>
                                      <p:tavLst>
                                        <p:tav tm="0">
                                          <p:val>
                                            <p:strVal val="#ppt_h"/>
                                          </p:val>
                                        </p:tav>
                                        <p:tav tm="100000">
                                          <p:val>
                                            <p:strVal val="#ppt_h"/>
                                          </p:val>
                                        </p:tav>
                                      </p:tavLst>
                                    </p:anim>
                                    <p:animEffect transition="in" filter="fade">
                                      <p:cBhvr>
                                        <p:cTn id="9" dur="1000"/>
                                        <p:tgtEl>
                                          <p:spTgt spid="21"/>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1000" fill="hold"/>
                                        <p:tgtEl>
                                          <p:spTgt spid="35"/>
                                        </p:tgtEl>
                                        <p:attrNameLst>
                                          <p:attrName>ppt_w</p:attrName>
                                        </p:attrNameLst>
                                      </p:cBhvr>
                                      <p:tavLst>
                                        <p:tav tm="0">
                                          <p:val>
                                            <p:strVal val="#ppt_w*0.70"/>
                                          </p:val>
                                        </p:tav>
                                        <p:tav tm="100000">
                                          <p:val>
                                            <p:strVal val="#ppt_w"/>
                                          </p:val>
                                        </p:tav>
                                      </p:tavLst>
                                    </p:anim>
                                    <p:anim calcmode="lin" valueType="num">
                                      <p:cBhvr>
                                        <p:cTn id="13" dur="1000" fill="hold"/>
                                        <p:tgtEl>
                                          <p:spTgt spid="35"/>
                                        </p:tgtEl>
                                        <p:attrNameLst>
                                          <p:attrName>ppt_h</p:attrName>
                                        </p:attrNameLst>
                                      </p:cBhvr>
                                      <p:tavLst>
                                        <p:tav tm="0">
                                          <p:val>
                                            <p:strVal val="#ppt_h"/>
                                          </p:val>
                                        </p:tav>
                                        <p:tav tm="100000">
                                          <p:val>
                                            <p:strVal val="#ppt_h"/>
                                          </p:val>
                                        </p:tav>
                                      </p:tavLst>
                                    </p:anim>
                                    <p:animEffect transition="in" filter="fade">
                                      <p:cBhvr>
                                        <p:cTn id="14" dur="1000"/>
                                        <p:tgtEl>
                                          <p:spTgt spid="35"/>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strVal val="#ppt_w*0.70"/>
                                          </p:val>
                                        </p:tav>
                                        <p:tav tm="100000">
                                          <p:val>
                                            <p:strVal val="#ppt_w"/>
                                          </p:val>
                                        </p:tav>
                                      </p:tavLst>
                                    </p:anim>
                                    <p:anim calcmode="lin" valueType="num">
                                      <p:cBhvr>
                                        <p:cTn id="18" dur="1000" fill="hold"/>
                                        <p:tgtEl>
                                          <p:spTgt spid="10"/>
                                        </p:tgtEl>
                                        <p:attrNameLst>
                                          <p:attrName>ppt_h</p:attrName>
                                        </p:attrNameLst>
                                      </p:cBhvr>
                                      <p:tavLst>
                                        <p:tav tm="0">
                                          <p:val>
                                            <p:strVal val="#ppt_h"/>
                                          </p:val>
                                        </p:tav>
                                        <p:tav tm="100000">
                                          <p:val>
                                            <p:strVal val="#ppt_h"/>
                                          </p:val>
                                        </p:tav>
                                      </p:tavLst>
                                    </p:anim>
                                    <p:animEffect transition="in" filter="fade">
                                      <p:cBhvr>
                                        <p:cTn id="19" dur="1000"/>
                                        <p:tgtEl>
                                          <p:spTgt spid="10"/>
                                        </p:tgtEl>
                                      </p:cBhvr>
                                    </p:animEffect>
                                  </p:childTnLst>
                                </p:cTn>
                              </p:par>
                            </p:childTnLst>
                          </p:cTn>
                        </p:par>
                        <p:par>
                          <p:cTn id="20" fill="hold">
                            <p:stCondLst>
                              <p:cond delay="1000"/>
                            </p:stCondLst>
                            <p:childTnLst>
                              <p:par>
                                <p:cTn id="21" presetID="55"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1000" fill="hold"/>
                                        <p:tgtEl>
                                          <p:spTgt spid="25"/>
                                        </p:tgtEl>
                                        <p:attrNameLst>
                                          <p:attrName>ppt_w</p:attrName>
                                        </p:attrNameLst>
                                      </p:cBhvr>
                                      <p:tavLst>
                                        <p:tav tm="0">
                                          <p:val>
                                            <p:strVal val="#ppt_w*0.70"/>
                                          </p:val>
                                        </p:tav>
                                        <p:tav tm="100000">
                                          <p:val>
                                            <p:strVal val="#ppt_w"/>
                                          </p:val>
                                        </p:tav>
                                      </p:tavLst>
                                    </p:anim>
                                    <p:anim calcmode="lin" valueType="num">
                                      <p:cBhvr>
                                        <p:cTn id="24" dur="1000" fill="hold"/>
                                        <p:tgtEl>
                                          <p:spTgt spid="25"/>
                                        </p:tgtEl>
                                        <p:attrNameLst>
                                          <p:attrName>ppt_h</p:attrName>
                                        </p:attrNameLst>
                                      </p:cBhvr>
                                      <p:tavLst>
                                        <p:tav tm="0">
                                          <p:val>
                                            <p:strVal val="#ppt_h"/>
                                          </p:val>
                                        </p:tav>
                                        <p:tav tm="100000">
                                          <p:val>
                                            <p:strVal val="#ppt_h"/>
                                          </p:val>
                                        </p:tav>
                                      </p:tavLst>
                                    </p:anim>
                                    <p:animEffect transition="in" filter="fade">
                                      <p:cBhvr>
                                        <p:cTn id="25"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1" grpId="0"/>
      <p:bldP spid="35" grpId="0"/>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0200764" y="2113747"/>
            <a:ext cx="676995" cy="3356372"/>
          </a:xfrm>
          <a:prstGeom prst="rect">
            <a:avLst/>
          </a:prstGeom>
          <a:noFill/>
          <a:ln w="38100">
            <a:solidFill>
              <a:schemeClr val="bg1"/>
            </a:solidFill>
          </a:ln>
        </p:spPr>
        <p:txBody>
          <a:bodyPr vert="eaVert" wrap="square" lIns="91384" tIns="45693" rIns="91384" bIns="45693" rtlCol="0">
            <a:spAutoFit/>
          </a:bodyPr>
          <a:lstStyle/>
          <a:p>
            <a:pPr algn="ctr"/>
            <a:r>
              <a:rPr lang="zh-CN" altLang="en-US" sz="3200" dirty="0">
                <a:solidFill>
                  <a:schemeClr val="bg1"/>
                </a:solidFill>
                <a:cs typeface="+mn-ea"/>
                <a:sym typeface="+mn-lt"/>
              </a:rPr>
              <a:t>点击添加文本</a:t>
            </a:r>
          </a:p>
        </p:txBody>
      </p:sp>
      <p:cxnSp>
        <p:nvCxnSpPr>
          <p:cNvPr id="7" name="直接连接符 6"/>
          <p:cNvCxnSpPr/>
          <p:nvPr/>
        </p:nvCxnSpPr>
        <p:spPr>
          <a:xfrm>
            <a:off x="9837555" y="2113747"/>
            <a:ext cx="0" cy="320976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8675436" y="2113747"/>
            <a:ext cx="1015550" cy="3263053"/>
          </a:xfrm>
          <a:prstGeom prst="rect">
            <a:avLst/>
          </a:prstGeom>
          <a:noFill/>
        </p:spPr>
        <p:txBody>
          <a:bodyPr vert="eaVert" wrap="square" lIns="91384" tIns="45693" rIns="91384" bIns="45693" rtlCol="0">
            <a:spAutoFit/>
          </a:bodyPr>
          <a:lstStyle/>
          <a:p>
            <a:pPr algn="just">
              <a:lnSpc>
                <a:spcPct val="150000"/>
              </a:lnSpc>
            </a:pPr>
            <a:r>
              <a:rPr lang="zh-CN" altLang="en-US" sz="1200" dirty="0">
                <a:solidFill>
                  <a:schemeClr val="bg1"/>
                </a:solidFill>
                <a:cs typeface="+mn-ea"/>
                <a:sym typeface="+mn-lt"/>
              </a:rPr>
              <a:t>点击添加文本信息点击添加文本信息点击添加文本信点击添加文本信息 </a:t>
            </a:r>
            <a:endParaRPr lang="zh-CN" altLang="en-US" sz="1200" spc="300" dirty="0">
              <a:solidFill>
                <a:schemeClr val="bg1"/>
              </a:solidFill>
              <a:cs typeface="+mn-ea"/>
              <a:sym typeface="+mn-lt"/>
            </a:endParaRPr>
          </a:p>
          <a:p>
            <a:pPr algn="just">
              <a:lnSpc>
                <a:spcPct val="150000"/>
              </a:lnSpc>
            </a:pPr>
            <a:endParaRPr lang="zh-CN" altLang="en-US" sz="1200" spc="300" dirty="0">
              <a:solidFill>
                <a:schemeClr val="tx1"/>
              </a:solidFill>
              <a:cs typeface="+mn-ea"/>
              <a:sym typeface="+mn-lt"/>
            </a:endParaRPr>
          </a:p>
        </p:txBody>
      </p:sp>
      <p:sp>
        <p:nvSpPr>
          <p:cNvPr id="13" name="文本框 12"/>
          <p:cNvSpPr txBox="1"/>
          <p:nvPr/>
        </p:nvSpPr>
        <p:spPr>
          <a:xfrm>
            <a:off x="7638593" y="2113747"/>
            <a:ext cx="676995" cy="3356372"/>
          </a:xfrm>
          <a:prstGeom prst="rect">
            <a:avLst/>
          </a:prstGeom>
          <a:noFill/>
          <a:ln w="38100">
            <a:solidFill>
              <a:schemeClr val="bg1"/>
            </a:solidFill>
          </a:ln>
        </p:spPr>
        <p:txBody>
          <a:bodyPr vert="eaVert" wrap="square" lIns="91384" tIns="45693" rIns="91384" bIns="45693" rtlCol="0">
            <a:spAutoFit/>
          </a:bodyPr>
          <a:lstStyle/>
          <a:p>
            <a:pPr algn="ctr"/>
            <a:r>
              <a:rPr lang="zh-CN" altLang="en-US" sz="3200" dirty="0">
                <a:solidFill>
                  <a:schemeClr val="bg1"/>
                </a:solidFill>
                <a:cs typeface="+mn-ea"/>
                <a:sym typeface="+mn-lt"/>
              </a:rPr>
              <a:t>点击添加文本</a:t>
            </a:r>
          </a:p>
        </p:txBody>
      </p:sp>
      <p:cxnSp>
        <p:nvCxnSpPr>
          <p:cNvPr id="14" name="直接连接符 13"/>
          <p:cNvCxnSpPr/>
          <p:nvPr/>
        </p:nvCxnSpPr>
        <p:spPr>
          <a:xfrm>
            <a:off x="7275384" y="2113747"/>
            <a:ext cx="0" cy="320976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6113265" y="2113747"/>
            <a:ext cx="1015550" cy="3263053"/>
          </a:xfrm>
          <a:prstGeom prst="rect">
            <a:avLst/>
          </a:prstGeom>
          <a:noFill/>
        </p:spPr>
        <p:txBody>
          <a:bodyPr vert="eaVert" wrap="square" lIns="91384" tIns="45693" rIns="91384" bIns="45693" rtlCol="0">
            <a:spAutoFit/>
          </a:bodyPr>
          <a:lstStyle/>
          <a:p>
            <a:pPr algn="just">
              <a:lnSpc>
                <a:spcPct val="150000"/>
              </a:lnSpc>
            </a:pPr>
            <a:r>
              <a:rPr lang="zh-CN" altLang="en-US" sz="1200" dirty="0">
                <a:solidFill>
                  <a:schemeClr val="bg1"/>
                </a:solidFill>
                <a:cs typeface="+mn-ea"/>
                <a:sym typeface="+mn-lt"/>
              </a:rPr>
              <a:t>点击添加文本信息点击添加文本信息点击添加文本信点击添加文本信息 </a:t>
            </a:r>
            <a:endParaRPr lang="zh-CN" altLang="en-US" sz="1200" spc="300" dirty="0">
              <a:solidFill>
                <a:schemeClr val="bg1"/>
              </a:solidFill>
              <a:cs typeface="+mn-ea"/>
              <a:sym typeface="+mn-lt"/>
            </a:endParaRPr>
          </a:p>
          <a:p>
            <a:pPr algn="just">
              <a:lnSpc>
                <a:spcPct val="150000"/>
              </a:lnSpc>
            </a:pPr>
            <a:endParaRPr lang="zh-CN" altLang="en-US" sz="1200" spc="300" dirty="0">
              <a:solidFill>
                <a:schemeClr val="tx1"/>
              </a:solidFill>
              <a:cs typeface="+mn-ea"/>
              <a:sym typeface="+mn-lt"/>
            </a:endParaRPr>
          </a:p>
        </p:txBody>
      </p:sp>
      <p:pic>
        <p:nvPicPr>
          <p:cNvPr id="3" name="图片 2" descr="F:\觅知\作品\51miz-E946982-DA318215.png51miz-E946982-DA318215"/>
          <p:cNvPicPr>
            <a:picLocks noChangeAspect="1"/>
          </p:cNvPicPr>
          <p:nvPr/>
        </p:nvPicPr>
        <p:blipFill>
          <a:blip r:embed="rId3" cstate="screen"/>
          <a:srcRect/>
          <a:stretch>
            <a:fillRect/>
          </a:stretch>
        </p:blipFill>
        <p:spPr>
          <a:xfrm>
            <a:off x="704884" y="2141457"/>
            <a:ext cx="5048533" cy="3051810"/>
          </a:xfrm>
          <a:prstGeom prst="rect">
            <a:avLst/>
          </a:prstGeom>
        </p:spPr>
      </p:pic>
      <p:sp>
        <p:nvSpPr>
          <p:cNvPr id="10" name="矩形 9"/>
          <p:cNvSpPr/>
          <p:nvPr/>
        </p:nvSpPr>
        <p:spPr>
          <a:xfrm>
            <a:off x="5049857" y="320117"/>
            <a:ext cx="2031325" cy="646331"/>
          </a:xfrm>
          <a:prstGeom prst="rect">
            <a:avLst/>
          </a:prstGeom>
        </p:spPr>
        <p:txBody>
          <a:bodyPr wrap="none">
            <a:spAutoFit/>
          </a:bodyPr>
          <a:lstStyle/>
          <a:p>
            <a:r>
              <a:rPr lang="zh-CN" altLang="en-US" sz="3600" dirty="0">
                <a:solidFill>
                  <a:schemeClr val="tx1">
                    <a:lumMod val="85000"/>
                    <a:lumOff val="15000"/>
                  </a:schemeClr>
                </a:solidFill>
                <a:cs typeface="+mn-ea"/>
                <a:sym typeface="+mn-lt"/>
              </a:rPr>
              <a:t>民俗活动</a:t>
            </a:r>
            <a:endParaRPr lang="en-US" altLang="zh-CN" sz="3600" dirty="0">
              <a:solidFill>
                <a:schemeClr val="tx1">
                  <a:lumMod val="85000"/>
                  <a:lumOff val="15000"/>
                </a:schemeClr>
              </a:solidFill>
              <a:cs typeface="+mn-ea"/>
              <a:sym typeface="+mn-lt"/>
            </a:endParaRP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par>
                          <p:cTn id="11" fill="hold">
                            <p:stCondLst>
                              <p:cond delay="1500"/>
                            </p:stCondLst>
                            <p:childTnLst>
                              <p:par>
                                <p:cTn id="12" presetID="53" presetClass="entr" presetSubtype="16"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250"/>
                                        <p:tgtEl>
                                          <p:spTgt spid="13"/>
                                        </p:tgtEl>
                                      </p:cBhvr>
                                    </p:animEffect>
                                  </p:childTnLst>
                                </p:cTn>
                              </p:par>
                              <p:par>
                                <p:cTn id="21" presetID="22" presetClass="entr" presetSubtype="4"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3500"/>
                            </p:stCondLst>
                            <p:childTnLst>
                              <p:par>
                                <p:cTn id="25" presetID="53" presetClass="entr" presetSubtype="16"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8" grpId="0"/>
      <p:bldP spid="13" grpId="0" bldLvl="0" animBg="1"/>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170717" y="2134023"/>
            <a:ext cx="3124114" cy="1727877"/>
            <a:chOff x="1561370" y="4302125"/>
            <a:chExt cx="3416108" cy="1727877"/>
          </a:xfrm>
        </p:grpSpPr>
        <p:sp>
          <p:nvSpPr>
            <p:cNvPr id="5" name="文本框 4"/>
            <p:cNvSpPr txBox="1"/>
            <p:nvPr/>
          </p:nvSpPr>
          <p:spPr>
            <a:xfrm>
              <a:off x="1561370" y="4302125"/>
              <a:ext cx="3416108" cy="460375"/>
            </a:xfrm>
            <a:prstGeom prst="rect">
              <a:avLst/>
            </a:prstGeom>
            <a:noFill/>
          </p:spPr>
          <p:txBody>
            <a:bodyPr wrap="square" rtlCol="0">
              <a:spAutoFit/>
            </a:bodyPr>
            <a:lstStyle/>
            <a:p>
              <a:pPr algn="ctr"/>
              <a:r>
                <a:rPr kumimoji="1" lang="zh-CN" altLang="en-US" sz="2400" spc="300" dirty="0">
                  <a:solidFill>
                    <a:schemeClr val="bg1"/>
                  </a:solidFill>
                  <a:cs typeface="+mn-ea"/>
                  <a:sym typeface="+mn-lt"/>
                </a:rPr>
                <a:t>点击添加标题</a:t>
              </a:r>
            </a:p>
          </p:txBody>
        </p:sp>
        <p:sp>
          <p:nvSpPr>
            <p:cNvPr id="6" name="文本框 5"/>
            <p:cNvSpPr txBox="1">
              <a:spLocks noChangeArrowheads="1"/>
            </p:cNvSpPr>
            <p:nvPr/>
          </p:nvSpPr>
          <p:spPr bwMode="auto">
            <a:xfrm>
              <a:off x="1561370" y="4882572"/>
              <a:ext cx="3228344" cy="1147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nchor="ct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ct val="200000"/>
                </a:lnSpc>
              </a:pPr>
              <a:r>
                <a:rPr lang="zh-CN" altLang="en-US" sz="1200" spc="300" dirty="0">
                  <a:solidFill>
                    <a:schemeClr val="bg1"/>
                  </a:solidFill>
                  <a:latin typeface="+mn-lt"/>
                  <a:ea typeface="+mn-ea"/>
                  <a:cs typeface="+mn-ea"/>
                  <a:sym typeface="+mn-lt"/>
                </a:rPr>
                <a:t>点击添加文本信息点击添加文本信息点击添加文本信息点击添加文本信息 </a:t>
              </a:r>
            </a:p>
          </p:txBody>
        </p:sp>
      </p:grpSp>
      <p:grpSp>
        <p:nvGrpSpPr>
          <p:cNvPr id="7" name="组合 6"/>
          <p:cNvGrpSpPr/>
          <p:nvPr/>
        </p:nvGrpSpPr>
        <p:grpSpPr>
          <a:xfrm>
            <a:off x="8275697" y="2134023"/>
            <a:ext cx="3124114" cy="1727877"/>
            <a:chOff x="1561370" y="4302125"/>
            <a:chExt cx="3416108" cy="1727877"/>
          </a:xfrm>
        </p:grpSpPr>
        <p:sp>
          <p:nvSpPr>
            <p:cNvPr id="8" name="文本框 7"/>
            <p:cNvSpPr txBox="1"/>
            <p:nvPr/>
          </p:nvSpPr>
          <p:spPr>
            <a:xfrm>
              <a:off x="1561370" y="4302125"/>
              <a:ext cx="3416108" cy="461665"/>
            </a:xfrm>
            <a:prstGeom prst="rect">
              <a:avLst/>
            </a:prstGeom>
            <a:noFill/>
          </p:spPr>
          <p:txBody>
            <a:bodyPr wrap="square" rtlCol="0">
              <a:spAutoFit/>
            </a:bodyPr>
            <a:lstStyle/>
            <a:p>
              <a:pPr algn="ctr"/>
              <a:r>
                <a:rPr kumimoji="1" lang="zh-CN" altLang="en-US" sz="2400" spc="300" dirty="0">
                  <a:solidFill>
                    <a:schemeClr val="bg1"/>
                  </a:solidFill>
                  <a:cs typeface="+mn-ea"/>
                  <a:sym typeface="+mn-lt"/>
                </a:rPr>
                <a:t>点击添加标题</a:t>
              </a:r>
            </a:p>
          </p:txBody>
        </p:sp>
        <p:sp>
          <p:nvSpPr>
            <p:cNvPr id="9" name="文本框 8"/>
            <p:cNvSpPr txBox="1">
              <a:spLocks noChangeArrowheads="1"/>
            </p:cNvSpPr>
            <p:nvPr/>
          </p:nvSpPr>
          <p:spPr bwMode="auto">
            <a:xfrm>
              <a:off x="1561370" y="4882572"/>
              <a:ext cx="3228344" cy="1147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nchor="ct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ct val="200000"/>
                </a:lnSpc>
              </a:pPr>
              <a:r>
                <a:rPr lang="zh-CN" altLang="en-US" sz="1200" spc="300" dirty="0">
                  <a:solidFill>
                    <a:schemeClr val="bg1"/>
                  </a:solidFill>
                  <a:latin typeface="+mn-lt"/>
                  <a:ea typeface="+mn-ea"/>
                  <a:cs typeface="+mn-ea"/>
                  <a:sym typeface="+mn-lt"/>
                </a:rPr>
                <a:t>点击添加文本信息点击添加文本信息点击添加文本信息点击添加文本信息 </a:t>
              </a:r>
            </a:p>
          </p:txBody>
        </p:sp>
      </p:grpSp>
      <p:grpSp>
        <p:nvGrpSpPr>
          <p:cNvPr id="21" name="组合 20"/>
          <p:cNvGrpSpPr/>
          <p:nvPr/>
        </p:nvGrpSpPr>
        <p:grpSpPr>
          <a:xfrm>
            <a:off x="1170717" y="4013865"/>
            <a:ext cx="3124114" cy="1727877"/>
            <a:chOff x="1561370" y="4302125"/>
            <a:chExt cx="3416108" cy="1727877"/>
          </a:xfrm>
        </p:grpSpPr>
        <p:sp>
          <p:nvSpPr>
            <p:cNvPr id="22" name="文本框 21"/>
            <p:cNvSpPr txBox="1"/>
            <p:nvPr/>
          </p:nvSpPr>
          <p:spPr>
            <a:xfrm>
              <a:off x="1561370" y="4302125"/>
              <a:ext cx="3416108" cy="460375"/>
            </a:xfrm>
            <a:prstGeom prst="rect">
              <a:avLst/>
            </a:prstGeom>
            <a:noFill/>
          </p:spPr>
          <p:txBody>
            <a:bodyPr wrap="square" rtlCol="0">
              <a:spAutoFit/>
            </a:bodyPr>
            <a:lstStyle/>
            <a:p>
              <a:pPr algn="ctr"/>
              <a:r>
                <a:rPr kumimoji="1" lang="zh-CN" altLang="en-US" sz="2400" spc="300" dirty="0">
                  <a:solidFill>
                    <a:schemeClr val="bg1"/>
                  </a:solidFill>
                  <a:cs typeface="+mn-ea"/>
                  <a:sym typeface="+mn-lt"/>
                </a:rPr>
                <a:t>点击添加标题</a:t>
              </a:r>
            </a:p>
          </p:txBody>
        </p:sp>
        <p:sp>
          <p:nvSpPr>
            <p:cNvPr id="23" name="文本框 22"/>
            <p:cNvSpPr txBox="1">
              <a:spLocks noChangeArrowheads="1"/>
            </p:cNvSpPr>
            <p:nvPr/>
          </p:nvSpPr>
          <p:spPr bwMode="auto">
            <a:xfrm>
              <a:off x="1561370" y="4882572"/>
              <a:ext cx="3228344" cy="1147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nchor="ct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ct val="200000"/>
                </a:lnSpc>
              </a:pPr>
              <a:r>
                <a:rPr lang="zh-CN" altLang="en-US" sz="1200" spc="300" dirty="0">
                  <a:solidFill>
                    <a:schemeClr val="bg1"/>
                  </a:solidFill>
                  <a:latin typeface="+mn-lt"/>
                  <a:ea typeface="+mn-ea"/>
                  <a:cs typeface="+mn-ea"/>
                  <a:sym typeface="+mn-lt"/>
                </a:rPr>
                <a:t>点击添加文本信息点击添加文本信息点击添加文本信息点击添加文本信息 </a:t>
              </a:r>
            </a:p>
          </p:txBody>
        </p:sp>
      </p:grpSp>
      <p:grpSp>
        <p:nvGrpSpPr>
          <p:cNvPr id="24" name="组合 23"/>
          <p:cNvGrpSpPr/>
          <p:nvPr/>
        </p:nvGrpSpPr>
        <p:grpSpPr>
          <a:xfrm>
            <a:off x="8275697" y="4013865"/>
            <a:ext cx="3124114" cy="1727877"/>
            <a:chOff x="1561370" y="4302125"/>
            <a:chExt cx="3416108" cy="1727877"/>
          </a:xfrm>
        </p:grpSpPr>
        <p:sp>
          <p:nvSpPr>
            <p:cNvPr id="25" name="文本框 24"/>
            <p:cNvSpPr txBox="1"/>
            <p:nvPr/>
          </p:nvSpPr>
          <p:spPr>
            <a:xfrm>
              <a:off x="1561370" y="4302125"/>
              <a:ext cx="3416108" cy="461665"/>
            </a:xfrm>
            <a:prstGeom prst="rect">
              <a:avLst/>
            </a:prstGeom>
            <a:noFill/>
          </p:spPr>
          <p:txBody>
            <a:bodyPr wrap="square" rtlCol="0">
              <a:spAutoFit/>
            </a:bodyPr>
            <a:lstStyle/>
            <a:p>
              <a:pPr algn="ctr"/>
              <a:r>
                <a:rPr kumimoji="1" lang="zh-CN" altLang="en-US" sz="2400" spc="300" dirty="0">
                  <a:solidFill>
                    <a:schemeClr val="bg1"/>
                  </a:solidFill>
                  <a:cs typeface="+mn-ea"/>
                  <a:sym typeface="+mn-lt"/>
                </a:rPr>
                <a:t>点击添加标题</a:t>
              </a:r>
            </a:p>
          </p:txBody>
        </p:sp>
        <p:sp>
          <p:nvSpPr>
            <p:cNvPr id="26" name="文本框 25"/>
            <p:cNvSpPr txBox="1">
              <a:spLocks noChangeArrowheads="1"/>
            </p:cNvSpPr>
            <p:nvPr/>
          </p:nvSpPr>
          <p:spPr bwMode="auto">
            <a:xfrm>
              <a:off x="1561370" y="4882572"/>
              <a:ext cx="3228344" cy="1147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nchor="ct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ct val="200000"/>
                </a:lnSpc>
              </a:pPr>
              <a:r>
                <a:rPr lang="zh-CN" altLang="en-US" sz="1200" spc="300" dirty="0">
                  <a:solidFill>
                    <a:schemeClr val="bg1"/>
                  </a:solidFill>
                  <a:latin typeface="+mn-lt"/>
                  <a:ea typeface="+mn-ea"/>
                  <a:cs typeface="+mn-ea"/>
                  <a:sym typeface="+mn-lt"/>
                </a:rPr>
                <a:t>点击添加文本信息点击添加文本信息点击添加文本信息点击添加文本信息 </a:t>
              </a:r>
            </a:p>
          </p:txBody>
        </p:sp>
      </p:grpSp>
      <p:sp>
        <p:nvSpPr>
          <p:cNvPr id="31" name="矩形 30"/>
          <p:cNvSpPr/>
          <p:nvPr/>
        </p:nvSpPr>
        <p:spPr>
          <a:xfrm>
            <a:off x="5049857" y="320117"/>
            <a:ext cx="2031325" cy="646331"/>
          </a:xfrm>
          <a:prstGeom prst="rect">
            <a:avLst/>
          </a:prstGeom>
        </p:spPr>
        <p:txBody>
          <a:bodyPr wrap="none">
            <a:spAutoFit/>
          </a:bodyPr>
          <a:lstStyle/>
          <a:p>
            <a:r>
              <a:rPr lang="zh-CN" altLang="en-US" sz="3600" dirty="0">
                <a:solidFill>
                  <a:schemeClr val="tx1">
                    <a:lumMod val="85000"/>
                    <a:lumOff val="15000"/>
                  </a:schemeClr>
                </a:solidFill>
                <a:cs typeface="+mn-ea"/>
                <a:sym typeface="+mn-lt"/>
              </a:rPr>
              <a:t>民俗活动</a:t>
            </a:r>
            <a:endParaRPr lang="en-US" altLang="zh-CN" sz="3600" dirty="0">
              <a:solidFill>
                <a:schemeClr val="tx1">
                  <a:lumMod val="85000"/>
                  <a:lumOff val="15000"/>
                </a:schemeClr>
              </a:solidFill>
              <a:cs typeface="+mn-ea"/>
              <a:sym typeface="+mn-lt"/>
            </a:endParaRPr>
          </a:p>
        </p:txBody>
      </p:sp>
      <p:pic>
        <p:nvPicPr>
          <p:cNvPr id="2" name="图片 1" descr="F:\觅知\作品\51miz-E888395-83E359DA.png51miz-E888395-83E359DA"/>
          <p:cNvPicPr>
            <a:picLocks noChangeAspect="1"/>
          </p:cNvPicPr>
          <p:nvPr/>
        </p:nvPicPr>
        <p:blipFill>
          <a:blip r:embed="rId3" cstate="screen"/>
          <a:srcRect/>
          <a:stretch>
            <a:fillRect/>
          </a:stretch>
        </p:blipFill>
        <p:spPr>
          <a:xfrm flipH="1">
            <a:off x="3454660" y="1619808"/>
            <a:ext cx="5222240" cy="4847590"/>
          </a:xfrm>
          <a:prstGeom prst="rect">
            <a:avLst/>
          </a:prstGeom>
        </p:spPr>
      </p:pic>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arn(inVertical)">
                                      <p:cBhvr>
                                        <p:cTn id="15" dur="500"/>
                                        <p:tgtEl>
                                          <p:spTgt spid="21"/>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barn(inVertical)">
                                      <p:cBhvr>
                                        <p:cTn id="1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F:\觅知\作品\北京.jpg北京"/>
          <p:cNvPicPr>
            <a:picLocks noChangeAspect="1"/>
          </p:cNvPicPr>
          <p:nvPr/>
        </p:nvPicPr>
        <p:blipFill rotWithShape="1">
          <a:blip r:embed="rId2"/>
          <a:srcRect/>
          <a:stretch>
            <a:fillRect/>
          </a:stretch>
        </p:blipFill>
        <p:spPr>
          <a:xfrm>
            <a:off x="0" y="0"/>
            <a:ext cx="12192000" cy="6858000"/>
          </a:xfrm>
          <a:prstGeom prst="rect">
            <a:avLst/>
          </a:prstGeom>
        </p:spPr>
      </p:pic>
      <p:pic>
        <p:nvPicPr>
          <p:cNvPr id="3" name="图片 2" descr="51miz-E888395-83E359DA"/>
          <p:cNvPicPr>
            <a:picLocks noChangeAspect="1"/>
          </p:cNvPicPr>
          <p:nvPr/>
        </p:nvPicPr>
        <p:blipFill>
          <a:blip r:embed="rId3" cstate="screen"/>
          <a:stretch>
            <a:fillRect/>
          </a:stretch>
        </p:blipFill>
        <p:spPr>
          <a:xfrm>
            <a:off x="0" y="4617720"/>
            <a:ext cx="2865755" cy="2661285"/>
          </a:xfrm>
          <a:prstGeom prst="rect">
            <a:avLst/>
          </a:prstGeom>
        </p:spPr>
      </p:pic>
      <p:pic>
        <p:nvPicPr>
          <p:cNvPr id="12" name="图片 11" descr="51miz-E888395-83E359DA"/>
          <p:cNvPicPr>
            <a:picLocks noChangeAspect="1"/>
          </p:cNvPicPr>
          <p:nvPr/>
        </p:nvPicPr>
        <p:blipFill>
          <a:blip r:embed="rId4" cstate="screen"/>
          <a:stretch>
            <a:fillRect/>
          </a:stretch>
        </p:blipFill>
        <p:spPr>
          <a:xfrm>
            <a:off x="9894570" y="4882515"/>
            <a:ext cx="2296160" cy="2131695"/>
          </a:xfrm>
          <a:prstGeom prst="rect">
            <a:avLst/>
          </a:prstGeom>
        </p:spPr>
      </p:pic>
      <p:sp>
        <p:nvSpPr>
          <p:cNvPr id="6" name="文本框 5"/>
          <p:cNvSpPr txBox="1"/>
          <p:nvPr/>
        </p:nvSpPr>
        <p:spPr>
          <a:xfrm>
            <a:off x="2636638" y="1300252"/>
            <a:ext cx="7170399" cy="1862048"/>
          </a:xfrm>
          <a:prstGeom prst="rect">
            <a:avLst/>
          </a:prstGeom>
          <a:noFill/>
        </p:spPr>
        <p:txBody>
          <a:bodyPr wrap="square" rtlCol="0">
            <a:spAutoFit/>
          </a:bodyPr>
          <a:lstStyle/>
          <a:p>
            <a:pPr algn="ctr"/>
            <a:r>
              <a:rPr lang="zh-CN" sz="11500" dirty="0">
                <a:solidFill>
                  <a:schemeClr val="bg1"/>
                </a:solidFill>
                <a:cs typeface="+mn-ea"/>
                <a:sym typeface="+mn-lt"/>
              </a:rPr>
              <a:t>感谢观看</a:t>
            </a:r>
            <a:endParaRPr lang="zh-CN" altLang="en-US" sz="11500" dirty="0">
              <a:solidFill>
                <a:schemeClr val="bg1"/>
              </a:solidFill>
              <a:cs typeface="+mn-ea"/>
              <a:sym typeface="+mn-lt"/>
            </a:endParaRPr>
          </a:p>
        </p:txBody>
      </p:sp>
      <p:sp>
        <p:nvSpPr>
          <p:cNvPr id="7" name="文本框 6"/>
          <p:cNvSpPr txBox="1"/>
          <p:nvPr/>
        </p:nvSpPr>
        <p:spPr>
          <a:xfrm>
            <a:off x="2636638" y="3721100"/>
            <a:ext cx="7279689" cy="1046440"/>
          </a:xfrm>
          <a:prstGeom prst="rect">
            <a:avLst/>
          </a:prstGeom>
          <a:noFill/>
        </p:spPr>
        <p:txBody>
          <a:bodyPr wrap="square" rtlCol="0">
            <a:spAutoFit/>
          </a:bodyPr>
          <a:lstStyle/>
          <a:p>
            <a:pPr algn="ctr"/>
            <a:r>
              <a:rPr lang="zh-CN" altLang="en-US" sz="1050" dirty="0">
                <a:solidFill>
                  <a:schemeClr val="bg1"/>
                </a:solidFill>
                <a:cs typeface="+mn-ea"/>
                <a:sym typeface="+mn-lt"/>
              </a:rPr>
              <a:t>农历十月十五，是中国古老的</a:t>
            </a:r>
            <a:r>
              <a:rPr lang="en-US" altLang="zh-CN" sz="1050" dirty="0">
                <a:solidFill>
                  <a:schemeClr val="bg1"/>
                </a:solidFill>
                <a:cs typeface="+mn-ea"/>
                <a:sym typeface="+mn-lt"/>
              </a:rPr>
              <a:t>"</a:t>
            </a:r>
            <a:r>
              <a:rPr lang="zh-CN" altLang="en-US" sz="1050" dirty="0">
                <a:solidFill>
                  <a:schemeClr val="bg1"/>
                </a:solidFill>
                <a:cs typeface="+mn-ea"/>
                <a:sym typeface="+mn-lt"/>
              </a:rPr>
              <a:t>下元节</a:t>
            </a:r>
            <a:r>
              <a:rPr lang="en-US" altLang="zh-CN" sz="1050" dirty="0">
                <a:solidFill>
                  <a:schemeClr val="bg1"/>
                </a:solidFill>
                <a:cs typeface="+mn-ea"/>
                <a:sym typeface="+mn-lt"/>
              </a:rPr>
              <a:t>"</a:t>
            </a:r>
            <a:r>
              <a:rPr lang="zh-CN" altLang="en-US" sz="1050" dirty="0">
                <a:solidFill>
                  <a:schemeClr val="bg1"/>
                </a:solidFill>
                <a:cs typeface="+mn-ea"/>
                <a:sym typeface="+mn-lt"/>
              </a:rPr>
              <a:t>。此时，</a:t>
            </a:r>
          </a:p>
          <a:p>
            <a:pPr algn="ctr"/>
            <a:r>
              <a:rPr lang="zh-CN" altLang="en-US" sz="1050" dirty="0">
                <a:solidFill>
                  <a:schemeClr val="bg1"/>
                </a:solidFill>
                <a:cs typeface="+mn-ea"/>
                <a:sym typeface="+mn-lt"/>
              </a:rPr>
              <a:t>正值农村收获季节，武进一带几乎家家户户用新谷磨糯米粉做小团子，包素菜馅心，蒸熟后在大门外</a:t>
            </a:r>
            <a:r>
              <a:rPr lang="en-US" altLang="zh-CN" sz="1050" dirty="0">
                <a:solidFill>
                  <a:schemeClr val="bg1"/>
                </a:solidFill>
                <a:cs typeface="+mn-ea"/>
                <a:sym typeface="+mn-lt"/>
              </a:rPr>
              <a:t>"</a:t>
            </a:r>
            <a:r>
              <a:rPr lang="zh-CN" altLang="en-US" sz="1050" dirty="0">
                <a:solidFill>
                  <a:schemeClr val="bg1"/>
                </a:solidFill>
                <a:cs typeface="+mn-ea"/>
                <a:sym typeface="+mn-lt"/>
              </a:rPr>
              <a:t>斋天</a:t>
            </a:r>
            <a:r>
              <a:rPr lang="en-US" altLang="zh-CN" sz="1050" dirty="0">
                <a:solidFill>
                  <a:schemeClr val="bg1"/>
                </a:solidFill>
                <a:cs typeface="+mn-ea"/>
                <a:sym typeface="+mn-lt"/>
              </a:rPr>
              <a:t>"</a:t>
            </a:r>
            <a:r>
              <a:rPr lang="zh-CN" altLang="en-US" sz="1050" dirty="0">
                <a:solidFill>
                  <a:schemeClr val="bg1"/>
                </a:solidFill>
                <a:cs typeface="+mn-ea"/>
                <a:sym typeface="+mn-lt"/>
              </a:rPr>
              <a:t>。又，旧时俗谚云</a:t>
            </a:r>
            <a:r>
              <a:rPr lang="en-US" altLang="zh-CN" sz="1050" dirty="0">
                <a:solidFill>
                  <a:schemeClr val="bg1"/>
                </a:solidFill>
                <a:cs typeface="+mn-ea"/>
                <a:sym typeface="+mn-lt"/>
              </a:rPr>
              <a:t>:"</a:t>
            </a:r>
            <a:r>
              <a:rPr lang="zh-CN" altLang="en-US" sz="1050" dirty="0">
                <a:solidFill>
                  <a:schemeClr val="bg1"/>
                </a:solidFill>
                <a:cs typeface="+mn-ea"/>
                <a:sym typeface="+mn-lt"/>
              </a:rPr>
              <a:t>十月半，牵砻团子斋三官</a:t>
            </a:r>
            <a:r>
              <a:rPr lang="en-US" altLang="zh-CN" sz="1050" dirty="0">
                <a:solidFill>
                  <a:schemeClr val="bg1"/>
                </a:solidFill>
                <a:cs typeface="+mn-ea"/>
                <a:sym typeface="+mn-lt"/>
              </a:rPr>
              <a:t>"</a:t>
            </a:r>
            <a:r>
              <a:rPr lang="zh-CN" altLang="en-US" sz="1050" dirty="0">
                <a:solidFill>
                  <a:schemeClr val="bg1"/>
                </a:solidFill>
                <a:cs typeface="+mn-ea"/>
                <a:sym typeface="+mn-lt"/>
              </a:rPr>
              <a:t>。</a:t>
            </a:r>
          </a:p>
          <a:p>
            <a:pPr algn="ctr"/>
            <a:r>
              <a:rPr lang="zh-CN" altLang="en-US" sz="1050" dirty="0">
                <a:solidFill>
                  <a:schemeClr val="bg1"/>
                </a:solidFill>
                <a:cs typeface="+mn-ea"/>
                <a:sym typeface="+mn-lt"/>
              </a:rPr>
              <a:t>原来道教谓是日是</a:t>
            </a:r>
            <a:r>
              <a:rPr lang="en-US" altLang="zh-CN" sz="1050" dirty="0">
                <a:solidFill>
                  <a:schemeClr val="bg1"/>
                </a:solidFill>
                <a:cs typeface="+mn-ea"/>
                <a:sym typeface="+mn-lt"/>
              </a:rPr>
              <a:t>"</a:t>
            </a:r>
            <a:r>
              <a:rPr lang="zh-CN" altLang="en-US" sz="1050" dirty="0">
                <a:solidFill>
                  <a:schemeClr val="bg1"/>
                </a:solidFill>
                <a:cs typeface="+mn-ea"/>
                <a:sym typeface="+mn-lt"/>
              </a:rPr>
              <a:t>三官</a:t>
            </a:r>
            <a:r>
              <a:rPr lang="en-US" altLang="zh-CN" sz="1050" dirty="0">
                <a:solidFill>
                  <a:schemeClr val="bg1"/>
                </a:solidFill>
                <a:cs typeface="+mn-ea"/>
                <a:sym typeface="+mn-lt"/>
              </a:rPr>
              <a:t>"(</a:t>
            </a:r>
            <a:r>
              <a:rPr lang="zh-CN" altLang="en-US" sz="1050" dirty="0">
                <a:solidFill>
                  <a:schemeClr val="bg1"/>
                </a:solidFill>
                <a:cs typeface="+mn-ea"/>
                <a:sym typeface="+mn-lt"/>
              </a:rPr>
              <a:t>天官、地官、水官</a:t>
            </a:r>
            <a:r>
              <a:rPr lang="en-US" altLang="zh-CN" sz="1050" dirty="0">
                <a:solidFill>
                  <a:schemeClr val="bg1"/>
                </a:solidFill>
                <a:cs typeface="+mn-ea"/>
                <a:sym typeface="+mn-lt"/>
              </a:rPr>
              <a:t>)</a:t>
            </a:r>
            <a:r>
              <a:rPr lang="zh-CN" altLang="en-US" sz="1050" dirty="0">
                <a:solidFill>
                  <a:schemeClr val="bg1"/>
                </a:solidFill>
                <a:cs typeface="+mn-ea"/>
                <a:sym typeface="+mn-lt"/>
              </a:rPr>
              <a:t>生日，道教徒家门外均竖天杆，杆上挂黄旗。</a:t>
            </a:r>
          </a:p>
          <a:p>
            <a:endParaRPr lang="zh-CN" altLang="en-US"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F:\觅知\作品\北京.jpg北京"/>
          <p:cNvPicPr>
            <a:picLocks noChangeAspect="1"/>
          </p:cNvPicPr>
          <p:nvPr/>
        </p:nvPicPr>
        <p:blipFill rotWithShape="1">
          <a:blip r:embed="rId10"/>
          <a:srcRect/>
          <a:stretch>
            <a:fillRect/>
          </a:stretch>
        </p:blipFill>
        <p:spPr>
          <a:xfrm>
            <a:off x="0" y="0"/>
            <a:ext cx="12192000" cy="6858000"/>
          </a:xfrm>
          <a:prstGeom prst="rect">
            <a:avLst/>
          </a:prstGeom>
        </p:spPr>
      </p:pic>
      <p:grpSp>
        <p:nvGrpSpPr>
          <p:cNvPr id="35" name="PA_组合 248"/>
          <p:cNvGrpSpPr/>
          <p:nvPr>
            <p:custDataLst>
              <p:tags r:id="rId1"/>
            </p:custDataLst>
          </p:nvPr>
        </p:nvGrpSpPr>
        <p:grpSpPr>
          <a:xfrm>
            <a:off x="4214295" y="1524036"/>
            <a:ext cx="877141" cy="877140"/>
            <a:chOff x="4353788" y="1068386"/>
            <a:chExt cx="592774" cy="592774"/>
          </a:xfrm>
        </p:grpSpPr>
        <p:sp>
          <p:nvSpPr>
            <p:cNvPr id="36" name="文本框 35"/>
            <p:cNvSpPr txBox="1"/>
            <p:nvPr/>
          </p:nvSpPr>
          <p:spPr>
            <a:xfrm>
              <a:off x="4476493" y="1197058"/>
              <a:ext cx="365193" cy="352749"/>
            </a:xfrm>
            <a:prstGeom prst="rect">
              <a:avLst/>
            </a:prstGeom>
            <a:noFill/>
          </p:spPr>
          <p:txBody>
            <a:bodyPr wrap="none" rtlCol="0" anchor="b">
              <a:spAutoFit/>
            </a:bodyPr>
            <a:lstStyle/>
            <a:p>
              <a:pPr algn="ctr"/>
              <a:r>
                <a:rPr lang="zh-CN" altLang="en-US" sz="2800" dirty="0">
                  <a:solidFill>
                    <a:schemeClr val="bg1"/>
                  </a:solidFill>
                  <a:cs typeface="+mn-ea"/>
                  <a:sym typeface="+mn-lt"/>
                </a:rPr>
                <a:t>壹</a:t>
              </a:r>
            </a:p>
          </p:txBody>
        </p:sp>
        <p:sp>
          <p:nvSpPr>
            <p:cNvPr id="37" name="菱形 36"/>
            <p:cNvSpPr/>
            <p:nvPr/>
          </p:nvSpPr>
          <p:spPr>
            <a:xfrm>
              <a:off x="4353788" y="1068386"/>
              <a:ext cx="592774" cy="592774"/>
            </a:xfrm>
            <a:prstGeom prst="diamond">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zh-CN" altLang="en-US" sz="1600" dirty="0">
                <a:solidFill>
                  <a:srgbClr val="C6A36B"/>
                </a:solidFill>
                <a:cs typeface="+mn-ea"/>
                <a:sym typeface="+mn-lt"/>
              </a:endParaRPr>
            </a:p>
          </p:txBody>
        </p:sp>
      </p:grpSp>
      <p:grpSp>
        <p:nvGrpSpPr>
          <p:cNvPr id="38" name="PA_组合 249"/>
          <p:cNvGrpSpPr/>
          <p:nvPr>
            <p:custDataLst>
              <p:tags r:id="rId2"/>
            </p:custDataLst>
          </p:nvPr>
        </p:nvGrpSpPr>
        <p:grpSpPr>
          <a:xfrm>
            <a:off x="4214709" y="2534951"/>
            <a:ext cx="877141" cy="877140"/>
            <a:chOff x="4353788" y="1068386"/>
            <a:chExt cx="592774" cy="592774"/>
          </a:xfrm>
        </p:grpSpPr>
        <p:sp>
          <p:nvSpPr>
            <p:cNvPr id="39" name="文本框 38"/>
            <p:cNvSpPr txBox="1"/>
            <p:nvPr/>
          </p:nvSpPr>
          <p:spPr>
            <a:xfrm>
              <a:off x="4476493" y="1186119"/>
              <a:ext cx="365193" cy="352749"/>
            </a:xfrm>
            <a:prstGeom prst="rect">
              <a:avLst/>
            </a:prstGeom>
            <a:noFill/>
          </p:spPr>
          <p:txBody>
            <a:bodyPr wrap="none" rtlCol="0" anchor="b">
              <a:spAutoFit/>
            </a:bodyPr>
            <a:lstStyle/>
            <a:p>
              <a:pPr algn="ctr"/>
              <a:r>
                <a:rPr lang="zh-CN" altLang="en-US" sz="2800" dirty="0">
                  <a:solidFill>
                    <a:schemeClr val="bg1"/>
                  </a:solidFill>
                  <a:cs typeface="+mn-ea"/>
                  <a:sym typeface="+mn-lt"/>
                </a:rPr>
                <a:t>贰</a:t>
              </a:r>
            </a:p>
          </p:txBody>
        </p:sp>
        <p:sp>
          <p:nvSpPr>
            <p:cNvPr id="40" name="菱形 39"/>
            <p:cNvSpPr/>
            <p:nvPr/>
          </p:nvSpPr>
          <p:spPr>
            <a:xfrm>
              <a:off x="4353788" y="1068386"/>
              <a:ext cx="592774" cy="592774"/>
            </a:xfrm>
            <a:prstGeom prst="diamond">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zh-CN" altLang="en-US" sz="1600" dirty="0">
                <a:solidFill>
                  <a:srgbClr val="C6A36B"/>
                </a:solidFill>
                <a:cs typeface="+mn-ea"/>
                <a:sym typeface="+mn-lt"/>
              </a:endParaRPr>
            </a:p>
          </p:txBody>
        </p:sp>
      </p:grpSp>
      <p:grpSp>
        <p:nvGrpSpPr>
          <p:cNvPr id="41" name="PA_组合 252"/>
          <p:cNvGrpSpPr/>
          <p:nvPr>
            <p:custDataLst>
              <p:tags r:id="rId3"/>
            </p:custDataLst>
          </p:nvPr>
        </p:nvGrpSpPr>
        <p:grpSpPr>
          <a:xfrm>
            <a:off x="4214488" y="3482377"/>
            <a:ext cx="877141" cy="877140"/>
            <a:chOff x="4353788" y="1070103"/>
            <a:chExt cx="592774" cy="592774"/>
          </a:xfrm>
        </p:grpSpPr>
        <p:sp>
          <p:nvSpPr>
            <p:cNvPr id="42" name="文本框 41"/>
            <p:cNvSpPr txBox="1"/>
            <p:nvPr/>
          </p:nvSpPr>
          <p:spPr>
            <a:xfrm>
              <a:off x="4476493" y="1197059"/>
              <a:ext cx="365193" cy="352749"/>
            </a:xfrm>
            <a:prstGeom prst="rect">
              <a:avLst/>
            </a:prstGeom>
            <a:noFill/>
          </p:spPr>
          <p:txBody>
            <a:bodyPr wrap="none" rtlCol="0" anchor="b">
              <a:spAutoFit/>
            </a:bodyPr>
            <a:lstStyle/>
            <a:p>
              <a:pPr algn="ctr"/>
              <a:r>
                <a:rPr lang="zh-CN" altLang="en-US" sz="2800" dirty="0">
                  <a:solidFill>
                    <a:schemeClr val="bg1"/>
                  </a:solidFill>
                  <a:cs typeface="+mn-ea"/>
                  <a:sym typeface="+mn-lt"/>
                </a:rPr>
                <a:t>叁</a:t>
              </a:r>
            </a:p>
          </p:txBody>
        </p:sp>
        <p:sp>
          <p:nvSpPr>
            <p:cNvPr id="43" name="菱形 42"/>
            <p:cNvSpPr/>
            <p:nvPr/>
          </p:nvSpPr>
          <p:spPr>
            <a:xfrm>
              <a:off x="4353788" y="1070103"/>
              <a:ext cx="592774" cy="592774"/>
            </a:xfrm>
            <a:prstGeom prst="diamond">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zh-CN" altLang="en-US" sz="1600" dirty="0">
                <a:solidFill>
                  <a:srgbClr val="C6A36B"/>
                </a:solidFill>
                <a:cs typeface="+mn-ea"/>
                <a:sym typeface="+mn-lt"/>
              </a:endParaRPr>
            </a:p>
          </p:txBody>
        </p:sp>
      </p:grpSp>
      <p:grpSp>
        <p:nvGrpSpPr>
          <p:cNvPr id="44" name="PA_组合 255"/>
          <p:cNvGrpSpPr/>
          <p:nvPr>
            <p:custDataLst>
              <p:tags r:id="rId4"/>
            </p:custDataLst>
          </p:nvPr>
        </p:nvGrpSpPr>
        <p:grpSpPr>
          <a:xfrm>
            <a:off x="4228236" y="4531389"/>
            <a:ext cx="877141" cy="877140"/>
            <a:chOff x="4348638" y="1068386"/>
            <a:chExt cx="592774" cy="592774"/>
          </a:xfrm>
        </p:grpSpPr>
        <p:sp>
          <p:nvSpPr>
            <p:cNvPr id="45" name="文本框 44"/>
            <p:cNvSpPr txBox="1"/>
            <p:nvPr/>
          </p:nvSpPr>
          <p:spPr>
            <a:xfrm>
              <a:off x="4470267" y="1186117"/>
              <a:ext cx="365193" cy="352749"/>
            </a:xfrm>
            <a:prstGeom prst="rect">
              <a:avLst/>
            </a:prstGeom>
            <a:noFill/>
          </p:spPr>
          <p:txBody>
            <a:bodyPr wrap="none" rtlCol="0" anchor="b">
              <a:spAutoFit/>
            </a:bodyPr>
            <a:lstStyle/>
            <a:p>
              <a:pPr algn="ctr"/>
              <a:r>
                <a:rPr lang="zh-CN" altLang="en-US" sz="2800" dirty="0">
                  <a:solidFill>
                    <a:schemeClr val="bg1"/>
                  </a:solidFill>
                  <a:cs typeface="+mn-ea"/>
                  <a:sym typeface="+mn-lt"/>
                </a:rPr>
                <a:t>肆</a:t>
              </a:r>
            </a:p>
          </p:txBody>
        </p:sp>
        <p:sp>
          <p:nvSpPr>
            <p:cNvPr id="46" name="菱形 45"/>
            <p:cNvSpPr/>
            <p:nvPr/>
          </p:nvSpPr>
          <p:spPr>
            <a:xfrm>
              <a:off x="4348638" y="1068386"/>
              <a:ext cx="592774" cy="592774"/>
            </a:xfrm>
            <a:prstGeom prst="diamond">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zh-CN" altLang="en-US" sz="1600" dirty="0">
                <a:solidFill>
                  <a:srgbClr val="C6A36B"/>
                </a:solidFill>
                <a:cs typeface="+mn-ea"/>
                <a:sym typeface="+mn-lt"/>
              </a:endParaRPr>
            </a:p>
          </p:txBody>
        </p:sp>
      </p:grpSp>
      <p:grpSp>
        <p:nvGrpSpPr>
          <p:cNvPr id="47" name="PA_组合 260"/>
          <p:cNvGrpSpPr/>
          <p:nvPr>
            <p:custDataLst>
              <p:tags r:id="rId5"/>
            </p:custDataLst>
          </p:nvPr>
        </p:nvGrpSpPr>
        <p:grpSpPr>
          <a:xfrm>
            <a:off x="5495793" y="1523704"/>
            <a:ext cx="3122709" cy="1011172"/>
            <a:chOff x="6133700" y="-113313"/>
            <a:chExt cx="3267494" cy="1057875"/>
          </a:xfrm>
        </p:grpSpPr>
        <p:sp>
          <p:nvSpPr>
            <p:cNvPr id="48" name="文本框 47"/>
            <p:cNvSpPr txBox="1"/>
            <p:nvPr/>
          </p:nvSpPr>
          <p:spPr>
            <a:xfrm>
              <a:off x="6133700" y="-113313"/>
              <a:ext cx="2320231" cy="674958"/>
            </a:xfrm>
            <a:prstGeom prst="rect">
              <a:avLst/>
            </a:prstGeom>
            <a:noFill/>
          </p:spPr>
          <p:txBody>
            <a:bodyPr vert="horz" wrap="square" rtlCol="0" anchor="b">
              <a:spAutoFit/>
            </a:bodyPr>
            <a:lstStyle/>
            <a:p>
              <a:r>
                <a:rPr lang="zh-CN" altLang="en-US" sz="3600" dirty="0">
                  <a:solidFill>
                    <a:schemeClr val="bg1"/>
                  </a:solidFill>
                  <a:cs typeface="+mn-ea"/>
                  <a:sym typeface="+mn-lt"/>
                </a:rPr>
                <a:t>节日由来</a:t>
              </a:r>
            </a:p>
          </p:txBody>
        </p:sp>
        <p:sp>
          <p:nvSpPr>
            <p:cNvPr id="49" name="文本框 48"/>
            <p:cNvSpPr txBox="1"/>
            <p:nvPr/>
          </p:nvSpPr>
          <p:spPr>
            <a:xfrm rot="16200000">
              <a:off x="7599006" y="-857626"/>
              <a:ext cx="515187" cy="3089189"/>
            </a:xfrm>
            <a:prstGeom prst="rect">
              <a:avLst/>
            </a:prstGeom>
            <a:noFill/>
          </p:spPr>
          <p:txBody>
            <a:bodyPr vert="eaVert" wrap="square" rtlCol="0" anchor="b">
              <a:spAutoFit/>
            </a:bodyPr>
            <a:lstStyle/>
            <a:p>
              <a:r>
                <a:rPr lang="en-US" altLang="zh-CN" sz="1000" dirty="0">
                  <a:solidFill>
                    <a:schemeClr val="bg1"/>
                  </a:solidFill>
                  <a:cs typeface="+mn-ea"/>
                  <a:sym typeface="+mn-lt"/>
                </a:rPr>
                <a:t>Truth is the lifeblood of life, is the foundation of all values</a:t>
              </a:r>
            </a:p>
          </p:txBody>
        </p:sp>
      </p:grpSp>
      <p:grpSp>
        <p:nvGrpSpPr>
          <p:cNvPr id="50" name="PA_组合 261"/>
          <p:cNvGrpSpPr/>
          <p:nvPr>
            <p:custDataLst>
              <p:tags r:id="rId6"/>
            </p:custDataLst>
          </p:nvPr>
        </p:nvGrpSpPr>
        <p:grpSpPr>
          <a:xfrm>
            <a:off x="5476724" y="2420087"/>
            <a:ext cx="3141683" cy="1057130"/>
            <a:chOff x="4212904" y="1714673"/>
            <a:chExt cx="3286975" cy="1105956"/>
          </a:xfrm>
        </p:grpSpPr>
        <p:sp>
          <p:nvSpPr>
            <p:cNvPr id="51" name="文本框 50"/>
            <p:cNvSpPr txBox="1"/>
            <p:nvPr/>
          </p:nvSpPr>
          <p:spPr>
            <a:xfrm>
              <a:off x="4212904" y="1714673"/>
              <a:ext cx="2112686" cy="674958"/>
            </a:xfrm>
            <a:prstGeom prst="rect">
              <a:avLst/>
            </a:prstGeom>
            <a:noFill/>
          </p:spPr>
          <p:txBody>
            <a:bodyPr vert="horz" wrap="none" rtlCol="0" anchor="b">
              <a:spAutoFit/>
            </a:bodyPr>
            <a:lstStyle/>
            <a:p>
              <a:r>
                <a:rPr lang="zh-CN" altLang="en-US" sz="3600" dirty="0">
                  <a:solidFill>
                    <a:schemeClr val="bg1"/>
                  </a:solidFill>
                  <a:cs typeface="+mn-ea"/>
                  <a:sym typeface="+mn-lt"/>
                </a:rPr>
                <a:t>节日别称</a:t>
              </a:r>
            </a:p>
          </p:txBody>
        </p:sp>
        <p:sp>
          <p:nvSpPr>
            <p:cNvPr id="52" name="文本框 51"/>
            <p:cNvSpPr txBox="1"/>
            <p:nvPr/>
          </p:nvSpPr>
          <p:spPr>
            <a:xfrm rot="16200000">
              <a:off x="5697866" y="1018615"/>
              <a:ext cx="515188" cy="3088839"/>
            </a:xfrm>
            <a:prstGeom prst="rect">
              <a:avLst/>
            </a:prstGeom>
            <a:noFill/>
          </p:spPr>
          <p:txBody>
            <a:bodyPr vert="eaVert" wrap="square" rtlCol="0" anchor="b">
              <a:spAutoFit/>
            </a:bodyPr>
            <a:lstStyle/>
            <a:p>
              <a:r>
                <a:rPr lang="en-US" altLang="zh-CN" sz="1000" dirty="0">
                  <a:solidFill>
                    <a:schemeClr val="bg1"/>
                  </a:solidFill>
                  <a:cs typeface="+mn-ea"/>
                  <a:sym typeface="+mn-lt"/>
                </a:rPr>
                <a:t>Truth is the lifeblood of life, is the foundation of all values</a:t>
              </a:r>
            </a:p>
          </p:txBody>
        </p:sp>
      </p:grpSp>
      <p:grpSp>
        <p:nvGrpSpPr>
          <p:cNvPr id="53" name="PA_组合 264"/>
          <p:cNvGrpSpPr/>
          <p:nvPr>
            <p:custDataLst>
              <p:tags r:id="rId7"/>
            </p:custDataLst>
          </p:nvPr>
        </p:nvGrpSpPr>
        <p:grpSpPr>
          <a:xfrm>
            <a:off x="5496223" y="3482532"/>
            <a:ext cx="3122358" cy="1048237"/>
            <a:chOff x="3321483" y="2655354"/>
            <a:chExt cx="3267121" cy="1096652"/>
          </a:xfrm>
        </p:grpSpPr>
        <p:sp>
          <p:nvSpPr>
            <p:cNvPr id="54" name="文本框 53"/>
            <p:cNvSpPr txBox="1"/>
            <p:nvPr/>
          </p:nvSpPr>
          <p:spPr>
            <a:xfrm>
              <a:off x="3321483" y="2655354"/>
              <a:ext cx="2112921" cy="674958"/>
            </a:xfrm>
            <a:prstGeom prst="rect">
              <a:avLst/>
            </a:prstGeom>
            <a:noFill/>
          </p:spPr>
          <p:txBody>
            <a:bodyPr vert="horz" wrap="none" rtlCol="0" anchor="b">
              <a:spAutoFit/>
            </a:bodyPr>
            <a:lstStyle/>
            <a:p>
              <a:r>
                <a:rPr lang="zh-CN" altLang="en-US" sz="3600" dirty="0">
                  <a:solidFill>
                    <a:schemeClr val="bg1"/>
                  </a:solidFill>
                  <a:cs typeface="+mn-ea"/>
                  <a:sym typeface="+mn-lt"/>
                </a:rPr>
                <a:t>节令食物</a:t>
              </a:r>
            </a:p>
          </p:txBody>
        </p:sp>
        <p:sp>
          <p:nvSpPr>
            <p:cNvPr id="55" name="文本框 54"/>
            <p:cNvSpPr txBox="1"/>
            <p:nvPr/>
          </p:nvSpPr>
          <p:spPr>
            <a:xfrm rot="16200000">
              <a:off x="4786419" y="1949821"/>
              <a:ext cx="515187" cy="3089183"/>
            </a:xfrm>
            <a:prstGeom prst="rect">
              <a:avLst/>
            </a:prstGeom>
            <a:noFill/>
          </p:spPr>
          <p:txBody>
            <a:bodyPr vert="eaVert" wrap="square" rtlCol="0" anchor="b">
              <a:spAutoFit/>
            </a:bodyPr>
            <a:lstStyle/>
            <a:p>
              <a:r>
                <a:rPr lang="en-US" altLang="zh-CN" sz="1000" dirty="0">
                  <a:solidFill>
                    <a:schemeClr val="bg1"/>
                  </a:solidFill>
                  <a:cs typeface="+mn-ea"/>
                  <a:sym typeface="+mn-lt"/>
                </a:rPr>
                <a:t>Truth is the lifeblood of life, is the foundation of all values</a:t>
              </a:r>
            </a:p>
          </p:txBody>
        </p:sp>
      </p:grpSp>
      <p:grpSp>
        <p:nvGrpSpPr>
          <p:cNvPr id="56" name="PA_组合 267"/>
          <p:cNvGrpSpPr/>
          <p:nvPr>
            <p:custDataLst>
              <p:tags r:id="rId8"/>
            </p:custDataLst>
          </p:nvPr>
        </p:nvGrpSpPr>
        <p:grpSpPr>
          <a:xfrm>
            <a:off x="5619085" y="4531253"/>
            <a:ext cx="3013247" cy="1074273"/>
            <a:chOff x="4817487" y="3360881"/>
            <a:chExt cx="3152615" cy="1123891"/>
          </a:xfrm>
        </p:grpSpPr>
        <p:sp>
          <p:nvSpPr>
            <p:cNvPr id="57" name="文本框 56"/>
            <p:cNvSpPr txBox="1"/>
            <p:nvPr/>
          </p:nvSpPr>
          <p:spPr>
            <a:xfrm>
              <a:off x="4817487" y="3360881"/>
              <a:ext cx="2112696" cy="674958"/>
            </a:xfrm>
            <a:prstGeom prst="rect">
              <a:avLst/>
            </a:prstGeom>
            <a:noFill/>
          </p:spPr>
          <p:txBody>
            <a:bodyPr vert="horz" wrap="none" rtlCol="0" anchor="b">
              <a:spAutoFit/>
            </a:bodyPr>
            <a:lstStyle/>
            <a:p>
              <a:r>
                <a:rPr lang="zh-CN" altLang="en-US" sz="3600" dirty="0">
                  <a:solidFill>
                    <a:schemeClr val="bg1"/>
                  </a:solidFill>
                  <a:cs typeface="+mn-ea"/>
                  <a:sym typeface="+mn-lt"/>
                </a:rPr>
                <a:t>民俗活动</a:t>
              </a:r>
            </a:p>
          </p:txBody>
        </p:sp>
        <p:sp>
          <p:nvSpPr>
            <p:cNvPr id="58" name="文本框 57"/>
            <p:cNvSpPr txBox="1"/>
            <p:nvPr/>
          </p:nvSpPr>
          <p:spPr>
            <a:xfrm rot="16200000">
              <a:off x="6168081" y="2682750"/>
              <a:ext cx="515188" cy="3088855"/>
            </a:xfrm>
            <a:prstGeom prst="rect">
              <a:avLst/>
            </a:prstGeom>
            <a:noFill/>
          </p:spPr>
          <p:txBody>
            <a:bodyPr vert="eaVert" wrap="square" rtlCol="0" anchor="b">
              <a:spAutoFit/>
            </a:bodyPr>
            <a:lstStyle/>
            <a:p>
              <a:r>
                <a:rPr lang="en-US" altLang="zh-CN" sz="1000" dirty="0">
                  <a:solidFill>
                    <a:schemeClr val="bg1"/>
                  </a:solidFill>
                  <a:cs typeface="+mn-ea"/>
                  <a:sym typeface="+mn-lt"/>
                </a:rPr>
                <a:t>Truth is the lifeblood of life, is the foundation of all values</a:t>
              </a:r>
            </a:p>
          </p:txBody>
        </p:sp>
      </p:grpSp>
      <p:sp>
        <p:nvSpPr>
          <p:cNvPr id="60" name="文本框 59"/>
          <p:cNvSpPr txBox="1"/>
          <p:nvPr/>
        </p:nvSpPr>
        <p:spPr>
          <a:xfrm>
            <a:off x="2044729" y="2079648"/>
            <a:ext cx="623147" cy="2123658"/>
          </a:xfrm>
          <a:prstGeom prst="rect">
            <a:avLst/>
          </a:prstGeom>
          <a:noFill/>
        </p:spPr>
        <p:txBody>
          <a:bodyPr wrap="square" rtlCol="0">
            <a:spAutoFit/>
          </a:bodyPr>
          <a:lstStyle/>
          <a:p>
            <a:pPr algn="ctr"/>
            <a:r>
              <a:rPr lang="zh-CN" altLang="en-US" sz="6600" dirty="0">
                <a:solidFill>
                  <a:schemeClr val="bg1"/>
                </a:solidFill>
                <a:cs typeface="+mn-ea"/>
                <a:sym typeface="+mn-lt"/>
              </a:rPr>
              <a:t>目</a:t>
            </a:r>
          </a:p>
          <a:p>
            <a:pPr algn="ctr"/>
            <a:r>
              <a:rPr lang="zh-CN" altLang="en-US" sz="6600" dirty="0">
                <a:solidFill>
                  <a:schemeClr val="bg1"/>
                </a:solidFill>
                <a:cs typeface="+mn-ea"/>
                <a:sym typeface="+mn-lt"/>
              </a:rPr>
              <a:t>录</a:t>
            </a:r>
          </a:p>
        </p:txBody>
      </p:sp>
      <p:sp>
        <p:nvSpPr>
          <p:cNvPr id="62" name="文本框 61"/>
          <p:cNvSpPr txBox="1"/>
          <p:nvPr/>
        </p:nvSpPr>
        <p:spPr>
          <a:xfrm rot="5400000">
            <a:off x="1764130" y="2928904"/>
            <a:ext cx="2445156" cy="584775"/>
          </a:xfrm>
          <a:prstGeom prst="rect">
            <a:avLst/>
          </a:prstGeom>
          <a:noFill/>
        </p:spPr>
        <p:txBody>
          <a:bodyPr vert="horz" wrap="square" rtlCol="0">
            <a:spAutoFit/>
          </a:bodyPr>
          <a:lstStyle/>
          <a:p>
            <a:r>
              <a:rPr lang="en-US" altLang="zh-CN" sz="3200" dirty="0">
                <a:solidFill>
                  <a:schemeClr val="bg1"/>
                </a:solidFill>
                <a:cs typeface="+mn-ea"/>
                <a:sym typeface="+mn-lt"/>
              </a:rPr>
              <a:t>CONTENTS</a:t>
            </a:r>
          </a:p>
        </p:txBody>
      </p:sp>
      <p:pic>
        <p:nvPicPr>
          <p:cNvPr id="63" name="图片 62" descr="F:\觅知\作品\51miz-E888395-83E359DA.png51miz-E888395-83E359DA"/>
          <p:cNvPicPr>
            <a:picLocks noChangeAspect="1"/>
          </p:cNvPicPr>
          <p:nvPr/>
        </p:nvPicPr>
        <p:blipFill rotWithShape="1">
          <a:blip r:embed="rId11" cstate="screen"/>
          <a:srcRect/>
          <a:stretch>
            <a:fillRect/>
          </a:stretch>
        </p:blipFill>
        <p:spPr>
          <a:xfrm>
            <a:off x="9055164" y="4777848"/>
            <a:ext cx="2240915" cy="2080449"/>
          </a:xfrm>
          <a:prstGeom prst="rect">
            <a:avLst/>
          </a:prstGeom>
        </p:spPr>
      </p:pic>
      <p:pic>
        <p:nvPicPr>
          <p:cNvPr id="65" name="图片 64"/>
          <p:cNvPicPr>
            <a:picLocks noChangeAspect="1"/>
          </p:cNvPicPr>
          <p:nvPr/>
        </p:nvPicPr>
        <p:blipFill rotWithShape="1">
          <a:blip r:embed="rId12" cstate="screen"/>
          <a:srcRect/>
          <a:stretch>
            <a:fillRect/>
          </a:stretch>
        </p:blipFill>
        <p:spPr>
          <a:xfrm>
            <a:off x="10469608" y="4505844"/>
            <a:ext cx="1321096" cy="729414"/>
          </a:xfrm>
          <a:prstGeom prst="rect">
            <a:avLst/>
          </a:prstGeom>
        </p:spPr>
      </p:pic>
      <p:pic>
        <p:nvPicPr>
          <p:cNvPr id="3" name="图片 2" descr="F:\觅知\作品\51miz-E888395-83E359DA.png51miz-E888395-83E359DA"/>
          <p:cNvPicPr>
            <a:picLocks noChangeAspect="1"/>
          </p:cNvPicPr>
          <p:nvPr/>
        </p:nvPicPr>
        <p:blipFill rotWithShape="1">
          <a:blip r:embed="rId11" cstate="screen"/>
          <a:srcRect/>
          <a:stretch>
            <a:fillRect/>
          </a:stretch>
        </p:blipFill>
        <p:spPr>
          <a:xfrm>
            <a:off x="453454" y="4777848"/>
            <a:ext cx="2240915" cy="20804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par>
                                <p:cTn id="8" presetID="22" presetClass="entr" presetSubtype="4"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wipe(down)">
                                      <p:cBhvr>
                                        <p:cTn id="10" dur="500"/>
                                        <p:tgtEl>
                                          <p:spTgt spid="4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down)">
                                      <p:cBhvr>
                                        <p:cTn id="15" dur="500"/>
                                        <p:tgtEl>
                                          <p:spTgt spid="38"/>
                                        </p:tgtEl>
                                      </p:cBhvr>
                                    </p:animEffect>
                                  </p:childTnLst>
                                </p:cTn>
                              </p:par>
                              <p:par>
                                <p:cTn id="16" presetID="22" presetClass="entr" presetSubtype="4" fill="hold" nodeType="with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wipe(down)">
                                      <p:cBhvr>
                                        <p:cTn id="18" dur="500"/>
                                        <p:tgtEl>
                                          <p:spTgt spid="5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down)">
                                      <p:cBhvr>
                                        <p:cTn id="23" dur="500"/>
                                        <p:tgtEl>
                                          <p:spTgt spid="41"/>
                                        </p:tgtEl>
                                      </p:cBhvr>
                                    </p:animEffect>
                                  </p:childTnLst>
                                </p:cTn>
                              </p:par>
                              <p:par>
                                <p:cTn id="24" presetID="22" presetClass="entr" presetSubtype="4" fill="hold" nodeType="with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wipe(down)">
                                      <p:cBhvr>
                                        <p:cTn id="26" dur="500"/>
                                        <p:tgtEl>
                                          <p:spTgt spid="5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wipe(down)">
                                      <p:cBhvr>
                                        <p:cTn id="31" dur="500"/>
                                        <p:tgtEl>
                                          <p:spTgt spid="44"/>
                                        </p:tgtEl>
                                      </p:cBhvr>
                                    </p:animEffect>
                                  </p:childTnLst>
                                </p:cTn>
                              </p:par>
                              <p:par>
                                <p:cTn id="32" presetID="22" presetClass="entr" presetSubtype="4"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Effect transition="in" filter="wipe(down)">
                                      <p:cBhvr>
                                        <p:cTn id="34" dur="500"/>
                                        <p:tgtEl>
                                          <p:spTgt spid="56"/>
                                        </p:tgtEl>
                                      </p:cBhvr>
                                    </p:animEffect>
                                  </p:childTnLst>
                                </p:cTn>
                              </p:par>
                              <p:par>
                                <p:cTn id="35" presetID="2" presetClass="entr" presetSubtype="4"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additive="base">
                                        <p:cTn id="37" dur="500" fill="hold"/>
                                        <p:tgtEl>
                                          <p:spTgt spid="62"/>
                                        </p:tgtEl>
                                        <p:attrNameLst>
                                          <p:attrName>ppt_x</p:attrName>
                                        </p:attrNameLst>
                                      </p:cBhvr>
                                      <p:tavLst>
                                        <p:tav tm="0">
                                          <p:val>
                                            <p:strVal val="#ppt_x"/>
                                          </p:val>
                                        </p:tav>
                                        <p:tav tm="100000">
                                          <p:val>
                                            <p:strVal val="#ppt_x"/>
                                          </p:val>
                                        </p:tav>
                                      </p:tavLst>
                                    </p:anim>
                                    <p:anim calcmode="lin" valueType="num">
                                      <p:cBhvr additive="base">
                                        <p:cTn id="38"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5144453" y="1550670"/>
            <a:ext cx="1927860" cy="768350"/>
          </a:xfrm>
          <a:prstGeom prst="rect">
            <a:avLst/>
          </a:prstGeom>
          <a:noFill/>
        </p:spPr>
        <p:txBody>
          <a:bodyPr vert="horz" wrap="square" rtlCol="0">
            <a:spAutoFit/>
          </a:bodyPr>
          <a:lstStyle/>
          <a:p>
            <a:r>
              <a:rPr lang="zh-CN" altLang="en-US" sz="4400" b="1" u="sng" dirty="0">
                <a:solidFill>
                  <a:schemeClr val="bg1"/>
                </a:solidFill>
                <a:cs typeface="+mn-ea"/>
                <a:sym typeface="+mn-lt"/>
              </a:rPr>
              <a:t>第一章</a:t>
            </a:r>
          </a:p>
        </p:txBody>
      </p:sp>
      <p:sp>
        <p:nvSpPr>
          <p:cNvPr id="11" name="文本框 10"/>
          <p:cNvSpPr txBox="1"/>
          <p:nvPr/>
        </p:nvSpPr>
        <p:spPr>
          <a:xfrm>
            <a:off x="4262755" y="2579370"/>
            <a:ext cx="3691255" cy="1506855"/>
          </a:xfrm>
          <a:prstGeom prst="rect">
            <a:avLst/>
          </a:prstGeom>
          <a:noFill/>
        </p:spPr>
        <p:txBody>
          <a:bodyPr vert="horz" wrap="square" rtlCol="0">
            <a:spAutoFit/>
          </a:bodyPr>
          <a:lstStyle/>
          <a:p>
            <a:r>
              <a:rPr lang="zh-CN" altLang="en-US" sz="4400" b="1" dirty="0">
                <a:solidFill>
                  <a:schemeClr val="bg1"/>
                </a:solidFill>
                <a:cs typeface="+mn-ea"/>
                <a:sym typeface="+mn-lt"/>
              </a:rPr>
              <a:t>节日由来</a:t>
            </a:r>
            <a:endParaRPr lang="en-US" altLang="zh-CN" b="1" dirty="0">
              <a:solidFill>
                <a:schemeClr val="bg1"/>
              </a:solidFill>
              <a:cs typeface="+mn-ea"/>
              <a:sym typeface="+mn-lt"/>
            </a:endParaRPr>
          </a:p>
          <a:p>
            <a:r>
              <a:rPr lang="zh-CN" altLang="en-US" sz="1200" b="1" dirty="0">
                <a:solidFill>
                  <a:schemeClr val="bg1"/>
                </a:solidFill>
                <a:cs typeface="+mn-ea"/>
                <a:sym typeface="+mn-lt"/>
              </a:rPr>
              <a:t>您的内容打在这里，或者通过复制您的文本后，在此框中选择粘贴，并选择只保留文字。您的内容打在这里，或者通过复制您的文本后，在此框中选择粘贴，并选择只保留文字。</a:t>
            </a:r>
          </a:p>
        </p:txBody>
      </p:sp>
      <p:pic>
        <p:nvPicPr>
          <p:cNvPr id="15" name="图片 14" descr="F:\觅知\作品\51miz-E184266-268F874D.png51miz-E184266-268F874D"/>
          <p:cNvPicPr>
            <a:picLocks noChangeAspect="1"/>
          </p:cNvPicPr>
          <p:nvPr/>
        </p:nvPicPr>
        <p:blipFill rotWithShape="1">
          <a:blip r:embed="rId2" cstate="screen"/>
          <a:srcRect/>
          <a:stretch>
            <a:fillRect/>
          </a:stretch>
        </p:blipFill>
        <p:spPr>
          <a:xfrm>
            <a:off x="9005165" y="544523"/>
            <a:ext cx="2021840" cy="1476050"/>
          </a:xfrm>
          <a:prstGeom prst="rect">
            <a:avLst/>
          </a:prstGeom>
        </p:spPr>
      </p:pic>
      <p:sp>
        <p:nvSpPr>
          <p:cNvPr id="3" name="矩形 2"/>
          <p:cNvSpPr/>
          <p:nvPr/>
        </p:nvSpPr>
        <p:spPr>
          <a:xfrm>
            <a:off x="5049857" y="320117"/>
            <a:ext cx="2019300" cy="645160"/>
          </a:xfrm>
          <a:prstGeom prst="rect">
            <a:avLst/>
          </a:prstGeom>
        </p:spPr>
        <p:txBody>
          <a:bodyPr wrap="none">
            <a:spAutoFit/>
          </a:bodyPr>
          <a:lstStyle/>
          <a:p>
            <a:r>
              <a:rPr lang="zh-CN" altLang="en-US" sz="3600" b="1" dirty="0">
                <a:solidFill>
                  <a:schemeClr val="tx1">
                    <a:lumMod val="85000"/>
                    <a:lumOff val="15000"/>
                  </a:schemeClr>
                </a:solidFill>
                <a:cs typeface="+mn-ea"/>
                <a:sym typeface="+mn-lt"/>
              </a:rPr>
              <a:t>节日由来</a:t>
            </a:r>
          </a:p>
        </p:txBody>
      </p:sp>
      <p:pic>
        <p:nvPicPr>
          <p:cNvPr id="63" name="图片 62" descr="F:\觅知\作品\51miz-E888395-83E359DA.png51miz-E888395-83E359DA"/>
          <p:cNvPicPr>
            <a:picLocks noChangeAspect="1"/>
          </p:cNvPicPr>
          <p:nvPr/>
        </p:nvPicPr>
        <p:blipFill rotWithShape="1">
          <a:blip r:embed="rId3" cstate="screen"/>
          <a:srcRect/>
          <a:stretch>
            <a:fillRect/>
          </a:stretch>
        </p:blipFill>
        <p:spPr>
          <a:xfrm>
            <a:off x="8033385" y="3876040"/>
            <a:ext cx="3567430" cy="3312160"/>
          </a:xfrm>
          <a:prstGeom prst="rect">
            <a:avLst/>
          </a:prstGeom>
        </p:spPr>
      </p:pic>
      <p:pic>
        <p:nvPicPr>
          <p:cNvPr id="7" name="图片 6" descr="51miz-E183460-9852123C"/>
          <p:cNvPicPr>
            <a:picLocks noChangeAspect="1"/>
          </p:cNvPicPr>
          <p:nvPr/>
        </p:nvPicPr>
        <p:blipFill>
          <a:blip r:embed="rId4" cstate="screen"/>
          <a:srcRect/>
          <a:stretch>
            <a:fillRect/>
          </a:stretch>
        </p:blipFill>
        <p:spPr>
          <a:xfrm flipH="1">
            <a:off x="-3175" y="-55245"/>
            <a:ext cx="4667250" cy="30054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circle(in)">
                                      <p:cBhvr>
                                        <p:cTn id="12" dur="2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3735070" y="2468880"/>
            <a:ext cx="4660900" cy="1753235"/>
          </a:xfrm>
          <a:prstGeom prst="rect">
            <a:avLst/>
          </a:prstGeom>
          <a:noFill/>
        </p:spPr>
        <p:txBody>
          <a:bodyPr wrap="square" rtlCol="0">
            <a:spAutoFit/>
          </a:bodyPr>
          <a:lstStyle/>
          <a:p>
            <a:pPr algn="r">
              <a:lnSpc>
                <a:spcPct val="150000"/>
              </a:lnSpc>
            </a:pPr>
            <a:r>
              <a:rPr lang="en-US" altLang="zh-CN" kern="0" dirty="0">
                <a:solidFill>
                  <a:schemeClr val="bg1"/>
                </a:solidFill>
                <a:cs typeface="+mn-ea"/>
                <a:sym typeface="+mn-lt"/>
              </a:rPr>
              <a:t>     </a:t>
            </a:r>
            <a:r>
              <a:rPr lang="en-US" altLang="zh-CN" sz="3600" b="1" kern="0" dirty="0">
                <a:solidFill>
                  <a:schemeClr val="bg1"/>
                </a:solidFill>
                <a:cs typeface="+mn-ea"/>
                <a:sym typeface="+mn-lt"/>
              </a:rPr>
              <a:t> </a:t>
            </a:r>
            <a:r>
              <a:rPr lang="zh-CN" altLang="en-US" sz="3600" b="1" dirty="0">
                <a:solidFill>
                  <a:schemeClr val="bg1"/>
                </a:solidFill>
                <a:cs typeface="+mn-ea"/>
                <a:sym typeface="+mn-lt"/>
              </a:rPr>
              <a:t>节日历史</a:t>
            </a:r>
            <a:endParaRPr lang="en-US" altLang="zh-CN" b="1" dirty="0">
              <a:solidFill>
                <a:schemeClr val="bg1"/>
              </a:solidFill>
              <a:cs typeface="+mn-ea"/>
              <a:sym typeface="+mn-lt"/>
            </a:endParaRPr>
          </a:p>
          <a:p>
            <a:pPr>
              <a:lnSpc>
                <a:spcPct val="150000"/>
              </a:lnSpc>
            </a:pPr>
            <a:r>
              <a:rPr lang="zh-CN" altLang="en-US" sz="1200" b="1" dirty="0">
                <a:solidFill>
                  <a:schemeClr val="bg1"/>
                </a:solidFill>
                <a:cs typeface="+mn-ea"/>
                <a:sym typeface="+mn-lt"/>
              </a:rPr>
              <a:t>您的内容打在这里，或者通过复制您的文本后，在此框中选择粘贴，并选择只保留文字。您的内容打在这里，或者通过复制您的文本后，在此框中选择粘贴，并选择只保留文字。</a:t>
            </a:r>
            <a:endParaRPr lang="zh-CN" altLang="en-US" sz="1200" b="1" spc="600" dirty="0">
              <a:solidFill>
                <a:schemeClr val="bg1"/>
              </a:solidFill>
              <a:cs typeface="+mn-ea"/>
              <a:sym typeface="+mn-lt"/>
            </a:endParaRPr>
          </a:p>
        </p:txBody>
      </p:sp>
      <p:sp>
        <p:nvSpPr>
          <p:cNvPr id="12" name="矩形 11"/>
          <p:cNvSpPr/>
          <p:nvPr/>
        </p:nvSpPr>
        <p:spPr>
          <a:xfrm>
            <a:off x="5049857" y="320117"/>
            <a:ext cx="2031325" cy="646331"/>
          </a:xfrm>
          <a:prstGeom prst="rect">
            <a:avLst/>
          </a:prstGeom>
        </p:spPr>
        <p:txBody>
          <a:bodyPr wrap="none">
            <a:spAutoFit/>
          </a:bodyPr>
          <a:lstStyle/>
          <a:p>
            <a:r>
              <a:rPr lang="zh-CN" altLang="en-US" sz="3600" dirty="0">
                <a:solidFill>
                  <a:schemeClr val="tx1">
                    <a:lumMod val="85000"/>
                    <a:lumOff val="15000"/>
                  </a:schemeClr>
                </a:solidFill>
                <a:cs typeface="+mn-ea"/>
                <a:sym typeface="+mn-lt"/>
              </a:rPr>
              <a:t>节日由来</a:t>
            </a:r>
            <a:endParaRPr lang="en-US" altLang="zh-CN" sz="3600" dirty="0">
              <a:solidFill>
                <a:schemeClr val="tx1">
                  <a:lumMod val="85000"/>
                  <a:lumOff val="15000"/>
                </a:schemeClr>
              </a:solidFill>
              <a:cs typeface="+mn-ea"/>
              <a:sym typeface="+mn-lt"/>
            </a:endParaRPr>
          </a:p>
        </p:txBody>
      </p:sp>
      <p:pic>
        <p:nvPicPr>
          <p:cNvPr id="3" name="图片 2" descr="F:\觅知\作品\51miz-E888395-83E359DA.png51miz-E888395-83E359DA"/>
          <p:cNvPicPr>
            <a:picLocks noChangeAspect="1"/>
          </p:cNvPicPr>
          <p:nvPr/>
        </p:nvPicPr>
        <p:blipFill rotWithShape="1">
          <a:blip r:embed="rId3" cstate="screen"/>
          <a:srcRect/>
          <a:stretch>
            <a:fillRect/>
          </a:stretch>
        </p:blipFill>
        <p:spPr>
          <a:xfrm>
            <a:off x="9076289" y="4513990"/>
            <a:ext cx="2991775" cy="2776855"/>
          </a:xfrm>
          <a:prstGeom prst="rect">
            <a:avLst/>
          </a:prstGeom>
        </p:spPr>
      </p:pic>
      <p:pic>
        <p:nvPicPr>
          <p:cNvPr id="5" name="图片 4" descr="F:\觅知\作品\51miz-E770550-E1D819E1.png51miz-E770550-E1D819E1"/>
          <p:cNvPicPr>
            <a:picLocks noChangeAspect="1"/>
          </p:cNvPicPr>
          <p:nvPr/>
        </p:nvPicPr>
        <p:blipFill>
          <a:blip r:embed="rId4" cstate="screen"/>
          <a:srcRect/>
          <a:stretch>
            <a:fillRect/>
          </a:stretch>
        </p:blipFill>
        <p:spPr>
          <a:xfrm rot="1380000">
            <a:off x="1467485" y="1022985"/>
            <a:ext cx="4277995" cy="3342005"/>
          </a:xfrm>
          <a:prstGeom prst="rect">
            <a:avLst/>
          </a:prstGeom>
        </p:spPr>
      </p:pic>
      <p:pic>
        <p:nvPicPr>
          <p:cNvPr id="8" name="图片 7" descr="F:\觅知\作品\51miz-E888395-83E359DA.png51miz-E888395-83E359DA"/>
          <p:cNvPicPr>
            <a:picLocks noChangeAspect="1"/>
          </p:cNvPicPr>
          <p:nvPr/>
        </p:nvPicPr>
        <p:blipFill rotWithShape="1">
          <a:blip r:embed="rId5" cstate="screen"/>
          <a:srcRect/>
          <a:stretch>
            <a:fillRect/>
          </a:stretch>
        </p:blipFill>
        <p:spPr>
          <a:xfrm>
            <a:off x="8656955" y="4124960"/>
            <a:ext cx="3410585" cy="3166110"/>
          </a:xfrm>
          <a:prstGeom prst="rect">
            <a:avLst/>
          </a:prstGeom>
        </p:spPr>
      </p:pic>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957472" y="2139739"/>
            <a:ext cx="1292662" cy="3078480"/>
          </a:xfrm>
          <a:prstGeom prst="rect">
            <a:avLst/>
          </a:prstGeom>
          <a:noFill/>
        </p:spPr>
        <p:txBody>
          <a:bodyPr vert="eaVert" wrap="square" rtlCol="0">
            <a:spAutoFit/>
          </a:bodyPr>
          <a:lstStyle/>
          <a:p>
            <a:pPr>
              <a:lnSpc>
                <a:spcPct val="150000"/>
              </a:lnSpc>
            </a:pPr>
            <a:r>
              <a:rPr lang="zh-CN" altLang="en-US" sz="1200" dirty="0">
                <a:solidFill>
                  <a:schemeClr val="bg1"/>
                </a:solidFill>
                <a:cs typeface="+mn-ea"/>
                <a:sym typeface="+mn-lt"/>
              </a:rPr>
              <a:t>中秋节，又称月夕、秋节、仲秋节、八月节、八月会、追月节、玩月节、拜月节、女儿节或团圆节，是流行于中国众多民族与汉字文化圈诸国的传统文化节日</a:t>
            </a:r>
          </a:p>
        </p:txBody>
      </p:sp>
      <p:sp>
        <p:nvSpPr>
          <p:cNvPr id="2" name="矩形 1"/>
          <p:cNvSpPr/>
          <p:nvPr/>
        </p:nvSpPr>
        <p:spPr>
          <a:xfrm>
            <a:off x="2993450" y="2253404"/>
            <a:ext cx="548640" cy="2522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tx1">
                  <a:lumMod val="75000"/>
                  <a:lumOff val="25000"/>
                </a:schemeClr>
              </a:solidFill>
              <a:cs typeface="+mn-ea"/>
              <a:sym typeface="+mn-lt"/>
            </a:endParaRPr>
          </a:p>
        </p:txBody>
      </p:sp>
      <p:sp>
        <p:nvSpPr>
          <p:cNvPr id="4" name="文本框 3"/>
          <p:cNvSpPr txBox="1"/>
          <p:nvPr/>
        </p:nvSpPr>
        <p:spPr>
          <a:xfrm>
            <a:off x="3304649" y="2253289"/>
            <a:ext cx="615553" cy="2351421"/>
          </a:xfrm>
          <a:prstGeom prst="rect">
            <a:avLst/>
          </a:prstGeom>
          <a:noFill/>
        </p:spPr>
        <p:txBody>
          <a:bodyPr vert="eaVert" wrap="square" rtlCol="0">
            <a:spAutoFit/>
          </a:bodyPr>
          <a:lstStyle/>
          <a:p>
            <a:pPr algn="dist"/>
            <a:r>
              <a:rPr lang="zh-CN" altLang="en-US" sz="2800" dirty="0">
                <a:solidFill>
                  <a:schemeClr val="bg1"/>
                </a:solidFill>
                <a:cs typeface="+mn-ea"/>
                <a:sym typeface="+mn-lt"/>
              </a:rPr>
              <a:t>输入标题</a:t>
            </a:r>
          </a:p>
        </p:txBody>
      </p:sp>
      <p:sp>
        <p:nvSpPr>
          <p:cNvPr id="3" name="文本框 2"/>
          <p:cNvSpPr txBox="1"/>
          <p:nvPr/>
        </p:nvSpPr>
        <p:spPr>
          <a:xfrm>
            <a:off x="5065506" y="2229909"/>
            <a:ext cx="1292662" cy="3078480"/>
          </a:xfrm>
          <a:prstGeom prst="rect">
            <a:avLst/>
          </a:prstGeom>
          <a:noFill/>
        </p:spPr>
        <p:txBody>
          <a:bodyPr vert="eaVert" wrap="square" rtlCol="0">
            <a:spAutoFit/>
          </a:bodyPr>
          <a:lstStyle/>
          <a:p>
            <a:pPr>
              <a:lnSpc>
                <a:spcPct val="150000"/>
              </a:lnSpc>
            </a:pPr>
            <a:r>
              <a:rPr lang="zh-CN" altLang="en-US" sz="1200" dirty="0">
                <a:solidFill>
                  <a:schemeClr val="bg1"/>
                </a:solidFill>
                <a:cs typeface="+mn-ea"/>
                <a:sym typeface="+mn-lt"/>
              </a:rPr>
              <a:t>中秋节，又称月夕、秋节、仲秋节、八月节、八月会、追月节、玩月节、拜月节、女儿节或团圆节，是流行于中国众多民族与汉字文化圈诸国的传统文化节日</a:t>
            </a:r>
          </a:p>
        </p:txBody>
      </p:sp>
      <p:sp>
        <p:nvSpPr>
          <p:cNvPr id="6" name="矩形 5"/>
          <p:cNvSpPr/>
          <p:nvPr/>
        </p:nvSpPr>
        <p:spPr>
          <a:xfrm>
            <a:off x="6123709" y="2298489"/>
            <a:ext cx="548640" cy="2522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tx1">
                  <a:lumMod val="75000"/>
                  <a:lumOff val="25000"/>
                </a:schemeClr>
              </a:solidFill>
              <a:cs typeface="+mn-ea"/>
              <a:sym typeface="+mn-lt"/>
            </a:endParaRPr>
          </a:p>
        </p:txBody>
      </p:sp>
      <p:sp>
        <p:nvSpPr>
          <p:cNvPr id="24" name="文本框 23"/>
          <p:cNvSpPr txBox="1"/>
          <p:nvPr/>
        </p:nvSpPr>
        <p:spPr>
          <a:xfrm>
            <a:off x="5517897" y="2343459"/>
            <a:ext cx="1477328" cy="2351421"/>
          </a:xfrm>
          <a:prstGeom prst="rect">
            <a:avLst/>
          </a:prstGeom>
          <a:noFill/>
        </p:spPr>
        <p:txBody>
          <a:bodyPr vert="eaVert" wrap="square" rtlCol="0">
            <a:spAutoFit/>
          </a:bodyPr>
          <a:lstStyle/>
          <a:p>
            <a:pPr algn="dist"/>
            <a:r>
              <a:rPr lang="zh-CN" altLang="en-US" sz="2800" dirty="0">
                <a:solidFill>
                  <a:schemeClr val="bg1"/>
                </a:solidFill>
                <a:cs typeface="+mn-ea"/>
                <a:sym typeface="+mn-lt"/>
              </a:rPr>
              <a:t>输入标题</a:t>
            </a:r>
          </a:p>
          <a:p>
            <a:pPr algn="dist"/>
            <a:endParaRPr lang="zh-CN" altLang="en-US" sz="2800" dirty="0">
              <a:solidFill>
                <a:schemeClr val="tx1">
                  <a:lumMod val="75000"/>
                  <a:lumOff val="25000"/>
                </a:schemeClr>
              </a:solidFill>
              <a:cs typeface="+mn-ea"/>
              <a:sym typeface="+mn-lt"/>
            </a:endParaRPr>
          </a:p>
          <a:p>
            <a:pPr algn="dist"/>
            <a:endParaRPr lang="zh-CN" altLang="en-US" sz="2800" dirty="0">
              <a:solidFill>
                <a:schemeClr val="tx1">
                  <a:lumMod val="75000"/>
                  <a:lumOff val="25000"/>
                </a:schemeClr>
              </a:solidFill>
              <a:cs typeface="+mn-ea"/>
              <a:sym typeface="+mn-lt"/>
            </a:endParaRPr>
          </a:p>
        </p:txBody>
      </p:sp>
      <p:sp>
        <p:nvSpPr>
          <p:cNvPr id="25" name="文本框 24"/>
          <p:cNvSpPr txBox="1"/>
          <p:nvPr/>
        </p:nvSpPr>
        <p:spPr>
          <a:xfrm>
            <a:off x="8148748" y="2229909"/>
            <a:ext cx="1292662" cy="3078480"/>
          </a:xfrm>
          <a:prstGeom prst="rect">
            <a:avLst/>
          </a:prstGeom>
          <a:noFill/>
        </p:spPr>
        <p:txBody>
          <a:bodyPr vert="eaVert" wrap="square" rtlCol="0">
            <a:spAutoFit/>
          </a:bodyPr>
          <a:lstStyle/>
          <a:p>
            <a:pPr>
              <a:lnSpc>
                <a:spcPct val="150000"/>
              </a:lnSpc>
            </a:pPr>
            <a:r>
              <a:rPr lang="zh-CN" altLang="en-US" sz="1200" dirty="0">
                <a:solidFill>
                  <a:schemeClr val="bg1"/>
                </a:solidFill>
                <a:cs typeface="+mn-ea"/>
                <a:sym typeface="+mn-lt"/>
              </a:rPr>
              <a:t>中秋节，又称月夕、秋节、仲秋节、八月节、八月会、追月节、玩月节、拜月节、女儿节或团圆节，是流行于中国众多民族与汉字文化圈诸国的传统文化节日</a:t>
            </a:r>
          </a:p>
        </p:txBody>
      </p:sp>
      <p:sp>
        <p:nvSpPr>
          <p:cNvPr id="26" name="矩形 25"/>
          <p:cNvSpPr/>
          <p:nvPr/>
        </p:nvSpPr>
        <p:spPr>
          <a:xfrm>
            <a:off x="9529531" y="2298489"/>
            <a:ext cx="548640" cy="2522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tx1">
                  <a:lumMod val="75000"/>
                  <a:lumOff val="25000"/>
                </a:schemeClr>
              </a:solidFill>
              <a:cs typeface="+mn-ea"/>
              <a:sym typeface="+mn-lt"/>
            </a:endParaRPr>
          </a:p>
        </p:txBody>
      </p:sp>
      <p:sp>
        <p:nvSpPr>
          <p:cNvPr id="27" name="文本框 26"/>
          <p:cNvSpPr txBox="1"/>
          <p:nvPr/>
        </p:nvSpPr>
        <p:spPr>
          <a:xfrm>
            <a:off x="8634160" y="2343459"/>
            <a:ext cx="1477328" cy="2351421"/>
          </a:xfrm>
          <a:prstGeom prst="rect">
            <a:avLst/>
          </a:prstGeom>
          <a:noFill/>
        </p:spPr>
        <p:txBody>
          <a:bodyPr vert="eaVert" wrap="square" rtlCol="0">
            <a:spAutoFit/>
          </a:bodyPr>
          <a:lstStyle/>
          <a:p>
            <a:pPr algn="dist"/>
            <a:r>
              <a:rPr lang="zh-CN" altLang="en-US" sz="2800" dirty="0">
                <a:solidFill>
                  <a:schemeClr val="bg1"/>
                </a:solidFill>
                <a:cs typeface="+mn-ea"/>
                <a:sym typeface="+mn-lt"/>
              </a:rPr>
              <a:t>输入标题</a:t>
            </a:r>
          </a:p>
          <a:p>
            <a:pPr algn="dist"/>
            <a:endParaRPr lang="zh-CN" altLang="en-US" sz="2800" dirty="0">
              <a:solidFill>
                <a:schemeClr val="tx1">
                  <a:lumMod val="75000"/>
                  <a:lumOff val="25000"/>
                </a:schemeClr>
              </a:solidFill>
              <a:cs typeface="+mn-ea"/>
              <a:sym typeface="+mn-lt"/>
            </a:endParaRPr>
          </a:p>
          <a:p>
            <a:pPr algn="dist"/>
            <a:endParaRPr lang="zh-CN" altLang="en-US" sz="2800" dirty="0">
              <a:solidFill>
                <a:schemeClr val="bg1"/>
              </a:solidFill>
              <a:cs typeface="+mn-ea"/>
              <a:sym typeface="+mn-lt"/>
            </a:endParaRPr>
          </a:p>
        </p:txBody>
      </p:sp>
      <p:sp>
        <p:nvSpPr>
          <p:cNvPr id="12" name="矩形 11"/>
          <p:cNvSpPr/>
          <p:nvPr/>
        </p:nvSpPr>
        <p:spPr>
          <a:xfrm>
            <a:off x="5049857" y="320117"/>
            <a:ext cx="2031325" cy="646331"/>
          </a:xfrm>
          <a:prstGeom prst="rect">
            <a:avLst/>
          </a:prstGeom>
        </p:spPr>
        <p:txBody>
          <a:bodyPr wrap="none">
            <a:spAutoFit/>
          </a:bodyPr>
          <a:lstStyle/>
          <a:p>
            <a:r>
              <a:rPr lang="zh-CN" altLang="en-US" sz="3600" dirty="0">
                <a:solidFill>
                  <a:schemeClr val="tx1">
                    <a:lumMod val="85000"/>
                    <a:lumOff val="15000"/>
                  </a:schemeClr>
                </a:solidFill>
                <a:cs typeface="+mn-ea"/>
                <a:sym typeface="+mn-lt"/>
              </a:rPr>
              <a:t>节日由来</a:t>
            </a:r>
            <a:endParaRPr lang="en-US" altLang="zh-CN" sz="3600" dirty="0">
              <a:solidFill>
                <a:schemeClr val="tx1">
                  <a:lumMod val="85000"/>
                  <a:lumOff val="15000"/>
                </a:schemeClr>
              </a:solidFill>
              <a:cs typeface="+mn-ea"/>
              <a:sym typeface="+mn-lt"/>
            </a:endParaRPr>
          </a:p>
        </p:txBody>
      </p:sp>
      <p:pic>
        <p:nvPicPr>
          <p:cNvPr id="7" name="图片 6" descr="F:\觅知\作品\51miz-E888395-83E359DA.png51miz-E888395-83E359DA"/>
          <p:cNvPicPr>
            <a:picLocks noChangeAspect="1"/>
          </p:cNvPicPr>
          <p:nvPr/>
        </p:nvPicPr>
        <p:blipFill rotWithShape="1">
          <a:blip r:embed="rId3" cstate="screen"/>
          <a:srcRect/>
          <a:stretch>
            <a:fillRect/>
          </a:stretch>
        </p:blipFill>
        <p:spPr>
          <a:xfrm>
            <a:off x="9241389" y="4694330"/>
            <a:ext cx="2991775" cy="2776855"/>
          </a:xfrm>
          <a:prstGeom prst="rect">
            <a:avLst/>
          </a:prstGeom>
        </p:spPr>
      </p:pic>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53" presetClass="entr" presetSubtype="16"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1149"/>
                            </p:stCondLst>
                            <p:childTnLst>
                              <p:par>
                                <p:cTn id="16" presetID="23" presetClass="entr" presetSubtype="288" fill="hold" grpId="0" nodeType="afterEffect">
                                  <p:stCondLst>
                                    <p:cond delay="0"/>
                                  </p:stCondLst>
                                  <p:iterate type="lt">
                                    <p:tmPct val="4000"/>
                                  </p:iterate>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strVal val="4/3*#ppt_w"/>
                                          </p:val>
                                        </p:tav>
                                        <p:tav tm="100000">
                                          <p:val>
                                            <p:strVal val="#ppt_w"/>
                                          </p:val>
                                        </p:tav>
                                      </p:tavLst>
                                    </p:anim>
                                    <p:anim calcmode="lin" valueType="num">
                                      <p:cBhvr>
                                        <p:cTn id="19" dur="1000" fill="hold"/>
                                        <p:tgtEl>
                                          <p:spTgt spid="5"/>
                                        </p:tgtEl>
                                        <p:attrNameLst>
                                          <p:attrName>ppt_h</p:attrName>
                                        </p:attrNameLst>
                                      </p:cBhvr>
                                      <p:tavLst>
                                        <p:tav tm="0">
                                          <p:val>
                                            <p:strVal val="4/3*#ppt_h"/>
                                          </p:val>
                                        </p:tav>
                                        <p:tav tm="100000">
                                          <p:val>
                                            <p:strVal val="#ppt_h"/>
                                          </p:val>
                                        </p:tav>
                                      </p:tavLst>
                                    </p:anim>
                                  </p:childTnLst>
                                </p:cTn>
                              </p:par>
                            </p:childTnLst>
                          </p:cTn>
                        </p:par>
                        <p:par>
                          <p:cTn id="20" fill="hold">
                            <p:stCondLst>
                              <p:cond delay="4869"/>
                            </p:stCondLst>
                            <p:childTnLst>
                              <p:par>
                                <p:cTn id="21" presetID="17" presetClass="entr" presetSubtype="1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strVal val="#ppt_h"/>
                                          </p:val>
                                        </p:tav>
                                        <p:tav tm="100000">
                                          <p:val>
                                            <p:strVal val="#ppt_h"/>
                                          </p:val>
                                        </p:tav>
                                      </p:tavLst>
                                    </p:anim>
                                  </p:childTnLst>
                                </p:cTn>
                              </p:par>
                            </p:childTnLst>
                          </p:cTn>
                        </p:par>
                        <p:par>
                          <p:cTn id="25" fill="hold">
                            <p:stCondLst>
                              <p:cond delay="5369"/>
                            </p:stCondLst>
                            <p:childTnLst>
                              <p:par>
                                <p:cTn id="26" presetID="53" presetClass="entr" presetSubtype="16" fill="hold" grpId="0" nodeType="afterEffect">
                                  <p:stCondLst>
                                    <p:cond delay="0"/>
                                  </p:stCondLst>
                                  <p:iterate type="lt">
                                    <p:tmPct val="10000"/>
                                  </p:iterate>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childTnLst>
                                </p:cTn>
                              </p:par>
                            </p:childTnLst>
                          </p:cTn>
                        </p:par>
                        <p:par>
                          <p:cTn id="31" fill="hold">
                            <p:stCondLst>
                              <p:cond delay="6019"/>
                            </p:stCondLst>
                            <p:childTnLst>
                              <p:par>
                                <p:cTn id="32" presetID="23" presetClass="entr" presetSubtype="288" fill="hold" grpId="0" nodeType="afterEffect">
                                  <p:stCondLst>
                                    <p:cond delay="0"/>
                                  </p:stCondLst>
                                  <p:iterate type="lt">
                                    <p:tmPct val="4000"/>
                                  </p:iterate>
                                  <p:childTnLst>
                                    <p:set>
                                      <p:cBhvr>
                                        <p:cTn id="33" dur="1" fill="hold">
                                          <p:stCondLst>
                                            <p:cond delay="0"/>
                                          </p:stCondLst>
                                        </p:cTn>
                                        <p:tgtEl>
                                          <p:spTgt spid="3"/>
                                        </p:tgtEl>
                                        <p:attrNameLst>
                                          <p:attrName>style.visibility</p:attrName>
                                        </p:attrNameLst>
                                      </p:cBhvr>
                                      <p:to>
                                        <p:strVal val="visible"/>
                                      </p:to>
                                    </p:set>
                                    <p:anim calcmode="lin" valueType="num">
                                      <p:cBhvr>
                                        <p:cTn id="34" dur="1000" fill="hold"/>
                                        <p:tgtEl>
                                          <p:spTgt spid="3"/>
                                        </p:tgtEl>
                                        <p:attrNameLst>
                                          <p:attrName>ppt_w</p:attrName>
                                        </p:attrNameLst>
                                      </p:cBhvr>
                                      <p:tavLst>
                                        <p:tav tm="0">
                                          <p:val>
                                            <p:strVal val="4/3*#ppt_w"/>
                                          </p:val>
                                        </p:tav>
                                        <p:tav tm="100000">
                                          <p:val>
                                            <p:strVal val="#ppt_w"/>
                                          </p:val>
                                        </p:tav>
                                      </p:tavLst>
                                    </p:anim>
                                    <p:anim calcmode="lin" valueType="num">
                                      <p:cBhvr>
                                        <p:cTn id="35" dur="1000" fill="hold"/>
                                        <p:tgtEl>
                                          <p:spTgt spid="3"/>
                                        </p:tgtEl>
                                        <p:attrNameLst>
                                          <p:attrName>ppt_h</p:attrName>
                                        </p:attrNameLst>
                                      </p:cBhvr>
                                      <p:tavLst>
                                        <p:tav tm="0">
                                          <p:val>
                                            <p:strVal val="4/3*#ppt_h"/>
                                          </p:val>
                                        </p:tav>
                                        <p:tav tm="100000">
                                          <p:val>
                                            <p:strVal val="#ppt_h"/>
                                          </p:val>
                                        </p:tav>
                                      </p:tavLst>
                                    </p:anim>
                                  </p:childTnLst>
                                </p:cTn>
                              </p:par>
                            </p:childTnLst>
                          </p:cTn>
                        </p:par>
                        <p:par>
                          <p:cTn id="36" fill="hold">
                            <p:stCondLst>
                              <p:cond delay="9739"/>
                            </p:stCondLst>
                            <p:childTnLst>
                              <p:par>
                                <p:cTn id="37" presetID="17" presetClass="entr" presetSubtype="1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strVal val="#ppt_h"/>
                                          </p:val>
                                        </p:tav>
                                        <p:tav tm="100000">
                                          <p:val>
                                            <p:strVal val="#ppt_h"/>
                                          </p:val>
                                        </p:tav>
                                      </p:tavLst>
                                    </p:anim>
                                  </p:childTnLst>
                                </p:cTn>
                              </p:par>
                            </p:childTnLst>
                          </p:cTn>
                        </p:par>
                        <p:par>
                          <p:cTn id="41" fill="hold">
                            <p:stCondLst>
                              <p:cond delay="10239"/>
                            </p:stCondLst>
                            <p:childTnLst>
                              <p:par>
                                <p:cTn id="42" presetID="53" presetClass="entr" presetSubtype="16" fill="hold" grpId="0" nodeType="afterEffect">
                                  <p:stCondLst>
                                    <p:cond delay="0"/>
                                  </p:stCondLst>
                                  <p:iterate type="lt">
                                    <p:tmPct val="10000"/>
                                  </p:iterate>
                                  <p:childTnLst>
                                    <p:set>
                                      <p:cBhvr>
                                        <p:cTn id="43" dur="1" fill="hold">
                                          <p:stCondLst>
                                            <p:cond delay="0"/>
                                          </p:stCondLst>
                                        </p:cTn>
                                        <p:tgtEl>
                                          <p:spTgt spid="27"/>
                                        </p:tgtEl>
                                        <p:attrNameLst>
                                          <p:attrName>style.visibility</p:attrName>
                                        </p:attrNameLst>
                                      </p:cBhvr>
                                      <p:to>
                                        <p:strVal val="visible"/>
                                      </p:to>
                                    </p:set>
                                    <p:anim calcmode="lin" valueType="num">
                                      <p:cBhvr>
                                        <p:cTn id="44" dur="500" fill="hold"/>
                                        <p:tgtEl>
                                          <p:spTgt spid="27"/>
                                        </p:tgtEl>
                                        <p:attrNameLst>
                                          <p:attrName>ppt_w</p:attrName>
                                        </p:attrNameLst>
                                      </p:cBhvr>
                                      <p:tavLst>
                                        <p:tav tm="0">
                                          <p:val>
                                            <p:fltVal val="0"/>
                                          </p:val>
                                        </p:tav>
                                        <p:tav tm="100000">
                                          <p:val>
                                            <p:strVal val="#ppt_w"/>
                                          </p:val>
                                        </p:tav>
                                      </p:tavLst>
                                    </p:anim>
                                    <p:anim calcmode="lin" valueType="num">
                                      <p:cBhvr>
                                        <p:cTn id="45" dur="500" fill="hold"/>
                                        <p:tgtEl>
                                          <p:spTgt spid="27"/>
                                        </p:tgtEl>
                                        <p:attrNameLst>
                                          <p:attrName>ppt_h</p:attrName>
                                        </p:attrNameLst>
                                      </p:cBhvr>
                                      <p:tavLst>
                                        <p:tav tm="0">
                                          <p:val>
                                            <p:fltVal val="0"/>
                                          </p:val>
                                        </p:tav>
                                        <p:tav tm="100000">
                                          <p:val>
                                            <p:strVal val="#ppt_h"/>
                                          </p:val>
                                        </p:tav>
                                      </p:tavLst>
                                    </p:anim>
                                    <p:animEffect transition="in" filter="fade">
                                      <p:cBhvr>
                                        <p:cTn id="46" dur="500"/>
                                        <p:tgtEl>
                                          <p:spTgt spid="27"/>
                                        </p:tgtEl>
                                      </p:cBhvr>
                                    </p:animEffect>
                                  </p:childTnLst>
                                </p:cTn>
                              </p:par>
                            </p:childTnLst>
                          </p:cTn>
                        </p:par>
                        <p:par>
                          <p:cTn id="47" fill="hold">
                            <p:stCondLst>
                              <p:cond delay="10889"/>
                            </p:stCondLst>
                            <p:childTnLst>
                              <p:par>
                                <p:cTn id="48" presetID="23" presetClass="entr" presetSubtype="288" fill="hold" grpId="0" nodeType="afterEffect">
                                  <p:stCondLst>
                                    <p:cond delay="0"/>
                                  </p:stCondLst>
                                  <p:iterate type="lt">
                                    <p:tmPct val="4000"/>
                                  </p:iterate>
                                  <p:childTnLst>
                                    <p:set>
                                      <p:cBhvr>
                                        <p:cTn id="49" dur="1" fill="hold">
                                          <p:stCondLst>
                                            <p:cond delay="0"/>
                                          </p:stCondLst>
                                        </p:cTn>
                                        <p:tgtEl>
                                          <p:spTgt spid="25"/>
                                        </p:tgtEl>
                                        <p:attrNameLst>
                                          <p:attrName>style.visibility</p:attrName>
                                        </p:attrNameLst>
                                      </p:cBhvr>
                                      <p:to>
                                        <p:strVal val="visible"/>
                                      </p:to>
                                    </p:set>
                                    <p:anim calcmode="lin" valueType="num">
                                      <p:cBhvr>
                                        <p:cTn id="50" dur="1000" fill="hold"/>
                                        <p:tgtEl>
                                          <p:spTgt spid="25"/>
                                        </p:tgtEl>
                                        <p:attrNameLst>
                                          <p:attrName>ppt_w</p:attrName>
                                        </p:attrNameLst>
                                      </p:cBhvr>
                                      <p:tavLst>
                                        <p:tav tm="0">
                                          <p:val>
                                            <p:strVal val="4/3*#ppt_w"/>
                                          </p:val>
                                        </p:tav>
                                        <p:tav tm="100000">
                                          <p:val>
                                            <p:strVal val="#ppt_w"/>
                                          </p:val>
                                        </p:tav>
                                      </p:tavLst>
                                    </p:anim>
                                    <p:anim calcmode="lin" valueType="num">
                                      <p:cBhvr>
                                        <p:cTn id="51" dur="1000" fill="hold"/>
                                        <p:tgtEl>
                                          <p:spTgt spid="25"/>
                                        </p:tgtEl>
                                        <p:attrNameLst>
                                          <p:attrName>ppt_h</p:attrName>
                                        </p:attrNameLst>
                                      </p:cBhvr>
                                      <p:tavLst>
                                        <p:tav tm="0">
                                          <p:val>
                                            <p:strVal val="4/3*#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blinds(horizontal)">
                                      <p:cBhvr>
                                        <p:cTn id="5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bldLvl="0" animBg="1"/>
      <p:bldP spid="4" grpId="0" bldLvl="0"/>
      <p:bldP spid="3" grpId="0"/>
      <p:bldP spid="6" grpId="0" bldLvl="0" animBg="1"/>
      <p:bldP spid="24" grpId="0" bldLvl="0"/>
      <p:bldP spid="25" grpId="0"/>
      <p:bldP spid="26" grpId="0" bldLvl="0" animBg="1"/>
      <p:bldP spid="27" grpId="0" bldLvl="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195205" y="1719548"/>
            <a:ext cx="4124287" cy="1572347"/>
            <a:chOff x="3926568" y="3536448"/>
            <a:chExt cx="4124287" cy="1572347"/>
          </a:xfrm>
        </p:grpSpPr>
        <p:sp>
          <p:nvSpPr>
            <p:cNvPr id="12" name="AutoShape 5"/>
            <p:cNvSpPr/>
            <p:nvPr/>
          </p:nvSpPr>
          <p:spPr bwMode="auto">
            <a:xfrm>
              <a:off x="3926568" y="3536448"/>
              <a:ext cx="1572347" cy="1572347"/>
            </a:xfrm>
            <a:prstGeom prst="diamond">
              <a:avLst/>
            </a:prstGeom>
            <a:solidFill>
              <a:schemeClr val="accent2">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dirty="0">
                  <a:solidFill>
                    <a:schemeClr val="bg1"/>
                  </a:solidFill>
                  <a:cs typeface="+mn-ea"/>
                  <a:sym typeface="+mn-lt"/>
                </a:rPr>
                <a:t>下</a:t>
              </a:r>
            </a:p>
          </p:txBody>
        </p:sp>
        <p:sp>
          <p:nvSpPr>
            <p:cNvPr id="3" name="矩形 2"/>
            <p:cNvSpPr/>
            <p:nvPr/>
          </p:nvSpPr>
          <p:spPr>
            <a:xfrm>
              <a:off x="5667226" y="3906677"/>
              <a:ext cx="2383629" cy="830997"/>
            </a:xfrm>
            <a:prstGeom prst="rect">
              <a:avLst/>
            </a:prstGeom>
          </p:spPr>
          <p:txBody>
            <a:bodyPr wrap="square">
              <a:spAutoFit/>
            </a:bodyPr>
            <a:lstStyle/>
            <a:p>
              <a:pPr algn="just"/>
              <a:r>
                <a:rPr lang="zh-CN" altLang="en-US" sz="1600" dirty="0">
                  <a:solidFill>
                    <a:schemeClr val="bg1"/>
                  </a:solidFill>
                  <a:cs typeface="+mn-ea"/>
                  <a:sym typeface="+mn-lt"/>
                </a:rPr>
                <a:t>节日，时在农历十月十五；旧时俗谚云</a:t>
              </a:r>
              <a:r>
                <a:rPr lang="en-US" altLang="zh-CN" sz="1600" dirty="0">
                  <a:solidFill>
                    <a:schemeClr val="bg1"/>
                  </a:solidFill>
                  <a:cs typeface="+mn-ea"/>
                  <a:sym typeface="+mn-lt"/>
                </a:rPr>
                <a:t>:"</a:t>
              </a:r>
              <a:r>
                <a:rPr lang="zh-CN" altLang="en-US" sz="1600" dirty="0">
                  <a:solidFill>
                    <a:schemeClr val="bg1"/>
                  </a:solidFill>
                  <a:cs typeface="+mn-ea"/>
                  <a:sym typeface="+mn-lt"/>
                </a:rPr>
                <a:t>十月半，牵砻团子斋三官</a:t>
              </a:r>
              <a:r>
                <a:rPr lang="en-US" altLang="zh-CN" sz="1600" dirty="0">
                  <a:solidFill>
                    <a:schemeClr val="bg1"/>
                  </a:solidFill>
                  <a:cs typeface="+mn-ea"/>
                  <a:sym typeface="+mn-lt"/>
                </a:rPr>
                <a:t>"</a:t>
              </a:r>
              <a:r>
                <a:rPr lang="zh-CN" altLang="en-US" sz="1600" dirty="0">
                  <a:solidFill>
                    <a:schemeClr val="bg1"/>
                  </a:solidFill>
                  <a:cs typeface="+mn-ea"/>
                  <a:sym typeface="+mn-lt"/>
                </a:rPr>
                <a:t>。</a:t>
              </a:r>
            </a:p>
          </p:txBody>
        </p:sp>
      </p:grpSp>
      <p:grpSp>
        <p:nvGrpSpPr>
          <p:cNvPr id="4" name="组合 3"/>
          <p:cNvGrpSpPr/>
          <p:nvPr/>
        </p:nvGrpSpPr>
        <p:grpSpPr>
          <a:xfrm>
            <a:off x="6284139" y="3018026"/>
            <a:ext cx="4035389" cy="1572347"/>
            <a:chOff x="1463526" y="3536448"/>
            <a:chExt cx="4035389" cy="1572347"/>
          </a:xfrm>
        </p:grpSpPr>
        <p:sp>
          <p:nvSpPr>
            <p:cNvPr id="6" name="AutoShape 5"/>
            <p:cNvSpPr/>
            <p:nvPr/>
          </p:nvSpPr>
          <p:spPr bwMode="auto">
            <a:xfrm>
              <a:off x="3926568" y="3536448"/>
              <a:ext cx="1572347" cy="1572347"/>
            </a:xfrm>
            <a:prstGeom prst="diamond">
              <a:avLst/>
            </a:prstGeom>
            <a:solidFill>
              <a:schemeClr val="accent2">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dirty="0">
                  <a:solidFill>
                    <a:schemeClr val="bg1"/>
                  </a:solidFill>
                  <a:cs typeface="+mn-ea"/>
                  <a:sym typeface="+mn-lt"/>
                </a:rPr>
                <a:t>元</a:t>
              </a:r>
            </a:p>
          </p:txBody>
        </p:sp>
        <p:sp>
          <p:nvSpPr>
            <p:cNvPr id="22" name="矩形 21"/>
            <p:cNvSpPr/>
            <p:nvPr/>
          </p:nvSpPr>
          <p:spPr>
            <a:xfrm>
              <a:off x="1463526" y="3982242"/>
              <a:ext cx="2383629" cy="830997"/>
            </a:xfrm>
            <a:prstGeom prst="rect">
              <a:avLst/>
            </a:prstGeom>
          </p:spPr>
          <p:txBody>
            <a:bodyPr wrap="square">
              <a:spAutoFit/>
            </a:bodyPr>
            <a:lstStyle/>
            <a:p>
              <a:pPr algn="just"/>
              <a:r>
                <a:rPr lang="zh-CN" altLang="en-US" sz="1600" dirty="0">
                  <a:solidFill>
                    <a:schemeClr val="bg1"/>
                  </a:solidFill>
                  <a:cs typeface="+mn-ea"/>
                  <a:sym typeface="+mn-lt"/>
                </a:rPr>
                <a:t>节日，时在农历十月十五；旧时俗谚云</a:t>
              </a:r>
              <a:r>
                <a:rPr lang="en-US" altLang="zh-CN" sz="1600" dirty="0">
                  <a:solidFill>
                    <a:schemeClr val="bg1"/>
                  </a:solidFill>
                  <a:cs typeface="+mn-ea"/>
                  <a:sym typeface="+mn-lt"/>
                </a:rPr>
                <a:t>:"</a:t>
              </a:r>
              <a:r>
                <a:rPr lang="zh-CN" altLang="en-US" sz="1600" dirty="0">
                  <a:solidFill>
                    <a:schemeClr val="bg1"/>
                  </a:solidFill>
                  <a:cs typeface="+mn-ea"/>
                  <a:sym typeface="+mn-lt"/>
                </a:rPr>
                <a:t>十月半，牵砻团子斋三官</a:t>
              </a:r>
              <a:r>
                <a:rPr lang="en-US" altLang="zh-CN" sz="1600" dirty="0">
                  <a:solidFill>
                    <a:schemeClr val="bg1"/>
                  </a:solidFill>
                  <a:cs typeface="+mn-ea"/>
                  <a:sym typeface="+mn-lt"/>
                </a:rPr>
                <a:t>"</a:t>
              </a:r>
              <a:r>
                <a:rPr lang="zh-CN" altLang="en-US" sz="1600" dirty="0">
                  <a:solidFill>
                    <a:srgbClr val="333333"/>
                  </a:solidFill>
                  <a:cs typeface="+mn-ea"/>
                  <a:sym typeface="+mn-lt"/>
                </a:rPr>
                <a:t>。</a:t>
              </a:r>
              <a:endParaRPr lang="zh-CN" altLang="en-US" sz="1600" dirty="0">
                <a:solidFill>
                  <a:schemeClr val="tx1">
                    <a:lumMod val="75000"/>
                    <a:lumOff val="25000"/>
                  </a:schemeClr>
                </a:solidFill>
                <a:cs typeface="+mn-ea"/>
                <a:sym typeface="+mn-lt"/>
              </a:endParaRPr>
            </a:p>
          </p:txBody>
        </p:sp>
      </p:grpSp>
      <p:grpSp>
        <p:nvGrpSpPr>
          <p:cNvPr id="23" name="组合 22"/>
          <p:cNvGrpSpPr/>
          <p:nvPr/>
        </p:nvGrpSpPr>
        <p:grpSpPr>
          <a:xfrm>
            <a:off x="6195205" y="4492363"/>
            <a:ext cx="4124287" cy="1572347"/>
            <a:chOff x="3926568" y="3536448"/>
            <a:chExt cx="4124287" cy="1572347"/>
          </a:xfrm>
        </p:grpSpPr>
        <p:sp>
          <p:nvSpPr>
            <p:cNvPr id="24" name="AutoShape 5"/>
            <p:cNvSpPr/>
            <p:nvPr/>
          </p:nvSpPr>
          <p:spPr bwMode="auto">
            <a:xfrm>
              <a:off x="3926568" y="3536448"/>
              <a:ext cx="1572347" cy="1572347"/>
            </a:xfrm>
            <a:prstGeom prst="diamond">
              <a:avLst/>
            </a:prstGeom>
            <a:solidFill>
              <a:schemeClr val="accent2">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dirty="0">
                  <a:solidFill>
                    <a:schemeClr val="bg1"/>
                  </a:solidFill>
                  <a:cs typeface="+mn-ea"/>
                  <a:sym typeface="+mn-lt"/>
                </a:rPr>
                <a:t>节</a:t>
              </a:r>
            </a:p>
          </p:txBody>
        </p:sp>
        <p:sp>
          <p:nvSpPr>
            <p:cNvPr id="26" name="矩形 25"/>
            <p:cNvSpPr/>
            <p:nvPr/>
          </p:nvSpPr>
          <p:spPr>
            <a:xfrm>
              <a:off x="5667226" y="3907312"/>
              <a:ext cx="2383629" cy="830997"/>
            </a:xfrm>
            <a:prstGeom prst="rect">
              <a:avLst/>
            </a:prstGeom>
          </p:spPr>
          <p:txBody>
            <a:bodyPr wrap="square">
              <a:spAutoFit/>
            </a:bodyPr>
            <a:lstStyle/>
            <a:p>
              <a:pPr algn="just"/>
              <a:r>
                <a:rPr lang="zh-CN" altLang="en-US" sz="1600" dirty="0">
                  <a:solidFill>
                    <a:schemeClr val="bg1"/>
                  </a:solidFill>
                  <a:cs typeface="+mn-ea"/>
                  <a:sym typeface="+mn-lt"/>
                </a:rPr>
                <a:t>节日，时在农历十月十五；旧时俗谚云</a:t>
              </a:r>
              <a:r>
                <a:rPr lang="en-US" altLang="zh-CN" sz="1600" dirty="0">
                  <a:solidFill>
                    <a:schemeClr val="bg1"/>
                  </a:solidFill>
                  <a:cs typeface="+mn-ea"/>
                  <a:sym typeface="+mn-lt"/>
                </a:rPr>
                <a:t>:"</a:t>
              </a:r>
              <a:r>
                <a:rPr lang="zh-CN" altLang="en-US" sz="1600" dirty="0">
                  <a:solidFill>
                    <a:schemeClr val="bg1"/>
                  </a:solidFill>
                  <a:cs typeface="+mn-ea"/>
                  <a:sym typeface="+mn-lt"/>
                </a:rPr>
                <a:t>十月半，牵砻团子斋三官</a:t>
              </a:r>
              <a:r>
                <a:rPr lang="en-US" altLang="zh-CN" sz="1600" dirty="0">
                  <a:solidFill>
                    <a:schemeClr val="bg1"/>
                  </a:solidFill>
                  <a:cs typeface="+mn-ea"/>
                  <a:sym typeface="+mn-lt"/>
                </a:rPr>
                <a:t>"</a:t>
              </a:r>
              <a:r>
                <a:rPr lang="zh-CN" altLang="en-US" sz="1600" dirty="0">
                  <a:solidFill>
                    <a:schemeClr val="bg1"/>
                  </a:solidFill>
                  <a:cs typeface="+mn-ea"/>
                  <a:sym typeface="+mn-lt"/>
                </a:rPr>
                <a:t>。</a:t>
              </a:r>
            </a:p>
          </p:txBody>
        </p:sp>
      </p:grpSp>
      <p:pic>
        <p:nvPicPr>
          <p:cNvPr id="8" name="图片 7" descr="F:\觅知\作品\51miz-P428259-JEZUKCG3.jpg51miz-P428259-JEZUKCG3"/>
          <p:cNvPicPr>
            <a:picLocks noChangeAspect="1"/>
          </p:cNvPicPr>
          <p:nvPr/>
        </p:nvPicPr>
        <p:blipFill>
          <a:blip r:embed="rId3" cstate="screen"/>
          <a:srcRect/>
          <a:stretch>
            <a:fillRect/>
          </a:stretch>
        </p:blipFill>
        <p:spPr>
          <a:xfrm>
            <a:off x="1768366" y="1669748"/>
            <a:ext cx="3425154" cy="19265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8" name="图片 27" descr="F:\觅知\作品\51miz-P229535-6KN5GAM3.jpg51miz-P229535-6KN5GAM3"/>
          <p:cNvPicPr>
            <a:picLocks noChangeAspect="1"/>
          </p:cNvPicPr>
          <p:nvPr/>
        </p:nvPicPr>
        <p:blipFill>
          <a:blip r:embed="rId4" cstate="screen"/>
          <a:srcRect/>
          <a:stretch>
            <a:fillRect/>
          </a:stretch>
        </p:blipFill>
        <p:spPr>
          <a:xfrm>
            <a:off x="1768366" y="4285932"/>
            <a:ext cx="3425154" cy="19265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6" name="矩形 15"/>
          <p:cNvSpPr/>
          <p:nvPr/>
        </p:nvSpPr>
        <p:spPr>
          <a:xfrm>
            <a:off x="5049857" y="320117"/>
            <a:ext cx="2031325" cy="646331"/>
          </a:xfrm>
          <a:prstGeom prst="rect">
            <a:avLst/>
          </a:prstGeom>
        </p:spPr>
        <p:txBody>
          <a:bodyPr wrap="none">
            <a:spAutoFit/>
          </a:bodyPr>
          <a:lstStyle/>
          <a:p>
            <a:r>
              <a:rPr lang="zh-CN" altLang="en-US" sz="3600" dirty="0">
                <a:solidFill>
                  <a:schemeClr val="tx1">
                    <a:lumMod val="85000"/>
                    <a:lumOff val="15000"/>
                  </a:schemeClr>
                </a:solidFill>
                <a:cs typeface="+mn-ea"/>
                <a:sym typeface="+mn-lt"/>
              </a:rPr>
              <a:t>节日由来</a:t>
            </a:r>
            <a:endParaRPr lang="en-US" altLang="zh-CN" sz="3600" dirty="0">
              <a:solidFill>
                <a:schemeClr val="tx1">
                  <a:lumMod val="85000"/>
                  <a:lumOff val="15000"/>
                </a:schemeClr>
              </a:solidFill>
              <a:cs typeface="+mn-ea"/>
              <a:sym typeface="+mn-lt"/>
            </a:endParaRP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6"/>
          <p:cNvSpPr txBox="1">
            <a:spLocks noChangeArrowheads="1"/>
          </p:cNvSpPr>
          <p:nvPr/>
        </p:nvSpPr>
        <p:spPr bwMode="auto">
          <a:xfrm>
            <a:off x="4144236" y="2155190"/>
            <a:ext cx="6020149" cy="12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200000"/>
              </a:lnSpc>
              <a:defRPr/>
            </a:pPr>
            <a:r>
              <a:rPr lang="zh-CN" altLang="en-US" sz="2000" kern="0" dirty="0">
                <a:solidFill>
                  <a:schemeClr val="bg1"/>
                </a:solidFill>
                <a:latin typeface="+mn-lt"/>
                <a:ea typeface="+mn-ea"/>
                <a:cs typeface="+mn-ea"/>
                <a:sym typeface="+mn-lt"/>
              </a:rPr>
              <a:t>点击输入本栏的具体文字，简明扼要的说明分项内容，此为概念图解，请根据您的具体内容酌情修改。</a:t>
            </a:r>
          </a:p>
        </p:txBody>
      </p:sp>
      <p:sp>
        <p:nvSpPr>
          <p:cNvPr id="3" name="文本框 26"/>
          <p:cNvSpPr txBox="1">
            <a:spLocks noChangeArrowheads="1"/>
          </p:cNvSpPr>
          <p:nvPr/>
        </p:nvSpPr>
        <p:spPr bwMode="auto">
          <a:xfrm>
            <a:off x="4144236" y="4006850"/>
            <a:ext cx="6020149" cy="12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200000"/>
              </a:lnSpc>
              <a:defRPr/>
            </a:pPr>
            <a:r>
              <a:rPr lang="zh-CN" altLang="en-US" sz="2000" kern="0" dirty="0">
                <a:solidFill>
                  <a:schemeClr val="bg1"/>
                </a:solidFill>
                <a:latin typeface="+mn-lt"/>
                <a:ea typeface="+mn-ea"/>
                <a:cs typeface="+mn-ea"/>
                <a:sym typeface="+mn-lt"/>
              </a:rPr>
              <a:t>点击输入本栏的具体文字，简明扼要的说明分项内容，此为概念图解，请根据您的具体内容酌情修改。</a:t>
            </a:r>
          </a:p>
        </p:txBody>
      </p:sp>
      <p:pic>
        <p:nvPicPr>
          <p:cNvPr id="5" name="图片 4" descr="F:\觅知\作品\51miz-E243766-16133D58.png51miz-E243766-16133D58"/>
          <p:cNvPicPr>
            <a:picLocks noChangeAspect="1"/>
          </p:cNvPicPr>
          <p:nvPr/>
        </p:nvPicPr>
        <p:blipFill rotWithShape="1">
          <a:blip r:embed="rId3" cstate="screen"/>
          <a:srcRect/>
          <a:stretch>
            <a:fillRect/>
          </a:stretch>
        </p:blipFill>
        <p:spPr>
          <a:xfrm flipH="1">
            <a:off x="911152" y="2895600"/>
            <a:ext cx="3232785" cy="4041118"/>
          </a:xfrm>
          <a:prstGeom prst="rect">
            <a:avLst/>
          </a:prstGeom>
        </p:spPr>
      </p:pic>
      <p:sp>
        <p:nvSpPr>
          <p:cNvPr id="6" name="矩形 5"/>
          <p:cNvSpPr/>
          <p:nvPr/>
        </p:nvSpPr>
        <p:spPr>
          <a:xfrm>
            <a:off x="5049857" y="320117"/>
            <a:ext cx="2031325" cy="646331"/>
          </a:xfrm>
          <a:prstGeom prst="rect">
            <a:avLst/>
          </a:prstGeom>
        </p:spPr>
        <p:txBody>
          <a:bodyPr wrap="none">
            <a:spAutoFit/>
          </a:bodyPr>
          <a:lstStyle/>
          <a:p>
            <a:r>
              <a:rPr lang="zh-CN" altLang="en-US" sz="3600" dirty="0">
                <a:solidFill>
                  <a:schemeClr val="tx1">
                    <a:lumMod val="85000"/>
                    <a:lumOff val="15000"/>
                  </a:schemeClr>
                </a:solidFill>
                <a:cs typeface="+mn-ea"/>
                <a:sym typeface="+mn-lt"/>
              </a:rPr>
              <a:t>节日由来</a:t>
            </a:r>
            <a:endParaRPr lang="en-US" altLang="zh-CN" sz="3600" dirty="0">
              <a:solidFill>
                <a:schemeClr val="tx1">
                  <a:lumMod val="85000"/>
                  <a:lumOff val="15000"/>
                </a:schemeClr>
              </a:solidFill>
              <a:cs typeface="+mn-ea"/>
              <a:sym typeface="+mn-lt"/>
            </a:endParaRPr>
          </a:p>
        </p:txBody>
      </p:sp>
      <p:pic>
        <p:nvPicPr>
          <p:cNvPr id="4" name="图片 3" descr="F:\觅知\作品\51miz-E888395-83E359DA.png51miz-E888395-83E359DA"/>
          <p:cNvPicPr>
            <a:picLocks noChangeAspect="1"/>
          </p:cNvPicPr>
          <p:nvPr/>
        </p:nvPicPr>
        <p:blipFill rotWithShape="1">
          <a:blip r:embed="rId4" cstate="screen"/>
          <a:srcRect/>
          <a:stretch>
            <a:fillRect/>
          </a:stretch>
        </p:blipFill>
        <p:spPr>
          <a:xfrm>
            <a:off x="9076289" y="4513990"/>
            <a:ext cx="2991775" cy="2776855"/>
          </a:xfrm>
          <a:prstGeom prst="rect">
            <a:avLst/>
          </a:prstGeom>
        </p:spPr>
      </p:pic>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heckerboard(across)">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linds(horizont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4772660" y="1705610"/>
            <a:ext cx="2446655" cy="768350"/>
          </a:xfrm>
          <a:prstGeom prst="rect">
            <a:avLst/>
          </a:prstGeom>
          <a:noFill/>
        </p:spPr>
        <p:txBody>
          <a:bodyPr vert="horz" wrap="square" rtlCol="0">
            <a:spAutoFit/>
          </a:bodyPr>
          <a:lstStyle/>
          <a:p>
            <a:r>
              <a:rPr lang="zh-CN" altLang="en-US" sz="4400" b="1" u="sng" dirty="0">
                <a:solidFill>
                  <a:schemeClr val="bg1"/>
                </a:solidFill>
                <a:cs typeface="+mn-ea"/>
                <a:sym typeface="+mn-lt"/>
              </a:rPr>
              <a:t>第二章</a:t>
            </a:r>
          </a:p>
        </p:txBody>
      </p:sp>
      <p:sp>
        <p:nvSpPr>
          <p:cNvPr id="11" name="文本框 10"/>
          <p:cNvSpPr txBox="1"/>
          <p:nvPr/>
        </p:nvSpPr>
        <p:spPr>
          <a:xfrm>
            <a:off x="4648200" y="2385060"/>
            <a:ext cx="3740785" cy="1506855"/>
          </a:xfrm>
          <a:prstGeom prst="rect">
            <a:avLst/>
          </a:prstGeom>
          <a:noFill/>
        </p:spPr>
        <p:txBody>
          <a:bodyPr vert="horz" wrap="square" rtlCol="0">
            <a:spAutoFit/>
          </a:bodyPr>
          <a:lstStyle/>
          <a:p>
            <a:r>
              <a:rPr lang="zh-CN" altLang="en-US" sz="4400" b="1" dirty="0">
                <a:solidFill>
                  <a:schemeClr val="bg1"/>
                </a:solidFill>
                <a:cs typeface="+mn-ea"/>
                <a:sym typeface="+mn-lt"/>
              </a:rPr>
              <a:t>节日别称</a:t>
            </a:r>
            <a:endParaRPr lang="en-US" altLang="zh-CN" b="1" dirty="0">
              <a:solidFill>
                <a:schemeClr val="bg1"/>
              </a:solidFill>
              <a:cs typeface="+mn-ea"/>
              <a:sym typeface="+mn-lt"/>
            </a:endParaRPr>
          </a:p>
          <a:p>
            <a:r>
              <a:rPr lang="zh-CN" altLang="en-US" sz="1200" b="1" dirty="0">
                <a:solidFill>
                  <a:schemeClr val="bg1"/>
                </a:solidFill>
                <a:cs typeface="+mn-ea"/>
                <a:sym typeface="+mn-lt"/>
              </a:rPr>
              <a:t>您的内容打在这里，或者通过复制您的文本后，在此框中选择粘贴，并选择只保留文字。您的内容打在这里，或者通过复制您的文本后，在此框中选择粘贴，并选择只保留文字。</a:t>
            </a:r>
            <a:endParaRPr lang="zh-CN" altLang="en-US" sz="3200" b="1" dirty="0">
              <a:solidFill>
                <a:schemeClr val="tx1">
                  <a:lumMod val="85000"/>
                  <a:lumOff val="15000"/>
                </a:schemeClr>
              </a:solidFill>
              <a:cs typeface="+mn-ea"/>
              <a:sym typeface="+mn-lt"/>
            </a:endParaRPr>
          </a:p>
        </p:txBody>
      </p:sp>
      <p:pic>
        <p:nvPicPr>
          <p:cNvPr id="15" name="图片 14" descr="F:\觅知\作品\51miz-E184266-268F874D.png51miz-E184266-268F874D"/>
          <p:cNvPicPr>
            <a:picLocks noChangeAspect="1"/>
          </p:cNvPicPr>
          <p:nvPr/>
        </p:nvPicPr>
        <p:blipFill rotWithShape="1">
          <a:blip r:embed="rId2" cstate="screen"/>
          <a:srcRect/>
          <a:stretch>
            <a:fillRect/>
          </a:stretch>
        </p:blipFill>
        <p:spPr>
          <a:xfrm>
            <a:off x="8388985" y="229870"/>
            <a:ext cx="2378075" cy="1475740"/>
          </a:xfrm>
          <a:prstGeom prst="rect">
            <a:avLst/>
          </a:prstGeom>
        </p:spPr>
      </p:pic>
      <p:sp>
        <p:nvSpPr>
          <p:cNvPr id="2" name="矩形 1"/>
          <p:cNvSpPr/>
          <p:nvPr/>
        </p:nvSpPr>
        <p:spPr>
          <a:xfrm>
            <a:off x="5049857" y="320117"/>
            <a:ext cx="2011680" cy="645160"/>
          </a:xfrm>
          <a:prstGeom prst="rect">
            <a:avLst/>
          </a:prstGeom>
        </p:spPr>
        <p:txBody>
          <a:bodyPr wrap="none">
            <a:spAutoFit/>
          </a:bodyPr>
          <a:lstStyle/>
          <a:p>
            <a:r>
              <a:rPr lang="zh-CN" altLang="en-US" sz="3600" dirty="0">
                <a:solidFill>
                  <a:schemeClr val="tx1">
                    <a:lumMod val="85000"/>
                    <a:lumOff val="15000"/>
                  </a:schemeClr>
                </a:solidFill>
                <a:cs typeface="+mn-ea"/>
                <a:sym typeface="+mn-lt"/>
              </a:rPr>
              <a:t>节日别称</a:t>
            </a:r>
            <a:endParaRPr lang="en-US" altLang="zh-CN" sz="3600" dirty="0">
              <a:solidFill>
                <a:schemeClr val="tx1">
                  <a:lumMod val="85000"/>
                  <a:lumOff val="15000"/>
                </a:schemeClr>
              </a:solidFill>
              <a:cs typeface="+mn-ea"/>
              <a:sym typeface="+mn-lt"/>
            </a:endParaRPr>
          </a:p>
        </p:txBody>
      </p:sp>
      <p:pic>
        <p:nvPicPr>
          <p:cNvPr id="8" name="图片 7" descr="F:\觅知\作品\51miz-E888395-83E359DA.png51miz-E888395-83E359DA"/>
          <p:cNvPicPr>
            <a:picLocks noChangeAspect="1"/>
          </p:cNvPicPr>
          <p:nvPr/>
        </p:nvPicPr>
        <p:blipFill rotWithShape="1">
          <a:blip r:embed="rId3" cstate="screen"/>
          <a:srcRect/>
          <a:stretch>
            <a:fillRect/>
          </a:stretch>
        </p:blipFill>
        <p:spPr>
          <a:xfrm>
            <a:off x="9076289" y="4513990"/>
            <a:ext cx="2991775" cy="2776855"/>
          </a:xfrm>
          <a:prstGeom prst="rect">
            <a:avLst/>
          </a:prstGeom>
        </p:spPr>
      </p:pic>
      <p:pic>
        <p:nvPicPr>
          <p:cNvPr id="6" name="图片 5" descr="51miz-E183460-9852123C"/>
          <p:cNvPicPr>
            <a:picLocks noChangeAspect="1"/>
          </p:cNvPicPr>
          <p:nvPr/>
        </p:nvPicPr>
        <p:blipFill>
          <a:blip r:embed="rId4" cstate="screen"/>
          <a:srcRect/>
          <a:stretch>
            <a:fillRect/>
          </a:stretch>
        </p:blipFill>
        <p:spPr>
          <a:xfrm flipH="1">
            <a:off x="-19050" y="-55245"/>
            <a:ext cx="4667250" cy="30054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circle(in)">
                                      <p:cBhvr>
                                        <p:cTn id="12" dur="2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4.1.1"/>
</p:tagLst>
</file>

<file path=ppt/tags/tag2.xml><?xml version="1.0" encoding="utf-8"?>
<p:tagLst xmlns:a="http://schemas.openxmlformats.org/drawingml/2006/main" xmlns:r="http://schemas.openxmlformats.org/officeDocument/2006/relationships" xmlns:p="http://schemas.openxmlformats.org/presentationml/2006/main">
  <p:tag name="PA" val="v4.1.1"/>
</p:tagLst>
</file>

<file path=ppt/tags/tag3.xml><?xml version="1.0" encoding="utf-8"?>
<p:tagLst xmlns:a="http://schemas.openxmlformats.org/drawingml/2006/main" xmlns:r="http://schemas.openxmlformats.org/officeDocument/2006/relationships" xmlns:p="http://schemas.openxmlformats.org/presentationml/2006/main">
  <p:tag name="PA" val="v4.1.1"/>
</p:tagLst>
</file>

<file path=ppt/tags/tag4.xml><?xml version="1.0" encoding="utf-8"?>
<p:tagLst xmlns:a="http://schemas.openxmlformats.org/drawingml/2006/main" xmlns:r="http://schemas.openxmlformats.org/officeDocument/2006/relationships" xmlns:p="http://schemas.openxmlformats.org/presentationml/2006/main">
  <p:tag name="PA" val="v4.1.1"/>
</p:tagLst>
</file>

<file path=ppt/tags/tag5.xml><?xml version="1.0" encoding="utf-8"?>
<p:tagLst xmlns:a="http://schemas.openxmlformats.org/drawingml/2006/main" xmlns:r="http://schemas.openxmlformats.org/officeDocument/2006/relationships" xmlns:p="http://schemas.openxmlformats.org/presentationml/2006/main">
  <p:tag name="PA" val="v4.1.1"/>
</p:tagLst>
</file>

<file path=ppt/tags/tag6.xml><?xml version="1.0" encoding="utf-8"?>
<p:tagLst xmlns:a="http://schemas.openxmlformats.org/drawingml/2006/main" xmlns:r="http://schemas.openxmlformats.org/officeDocument/2006/relationships" xmlns:p="http://schemas.openxmlformats.org/presentationml/2006/main">
  <p:tag name="PA" val="v4.1.1"/>
</p:tagLst>
</file>

<file path=ppt/tags/tag7.xml><?xml version="1.0" encoding="utf-8"?>
<p:tagLst xmlns:a="http://schemas.openxmlformats.org/drawingml/2006/main" xmlns:r="http://schemas.openxmlformats.org/officeDocument/2006/relationships" xmlns:p="http://schemas.openxmlformats.org/presentationml/2006/main">
  <p:tag name="PA" val="v4.1.1"/>
</p:tagLst>
</file>

<file path=ppt/tags/tag8.xml><?xml version="1.0" encoding="utf-8"?>
<p:tagLst xmlns:a="http://schemas.openxmlformats.org/drawingml/2006/main" xmlns:r="http://schemas.openxmlformats.org/officeDocument/2006/relationships" xmlns:p="http://schemas.openxmlformats.org/presentationml/2006/main">
  <p:tag name="PA" val="v4.1.1"/>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nwgg1t5">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1782</Words>
  <Application>Microsoft Office PowerPoint</Application>
  <PresentationFormat>宽屏</PresentationFormat>
  <Paragraphs>139</Paragraphs>
  <Slides>23</Slides>
  <Notes>16</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23</vt:i4>
      </vt:variant>
    </vt:vector>
  </HeadingPairs>
  <TitlesOfParts>
    <vt:vector size="32" baseType="lpstr">
      <vt:lpstr>方正楷体简体</vt:lpstr>
      <vt:lpstr>宋体</vt:lpstr>
      <vt:lpstr>微软雅黑</vt:lpstr>
      <vt:lpstr>义启小魏楷</vt:lpstr>
      <vt:lpstr>印品天逸黑</vt:lpstr>
      <vt:lpstr>Arial</vt:lpstr>
      <vt:lpstr>Calibri</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2022-03-10T06:18:44Z</dcterms:created>
  <dcterms:modified xsi:type="dcterms:W3CDTF">2023-01-10T12:21:57Z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ICV">
    <vt:lpwstr>41CA839320724EA78EEB8B25AACD0A2C</vt:lpwstr>
  </property>
  <property fmtid="{A09F084E-AD41-489F-8076-AA5BE3082BCA}" pid="100">
    <vt:ui4>5</vt:ui4>
  </property>
  <property fmtid="{64440492-4C8B-11D1-8B70-080036B11A03}" pid="11">
    <vt:lpwstr>www.2ppt.com-爱PPT提供资源下载</vt:lpwstr>
  </property>
</Properties>
</file>