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5" r:id="rId2"/>
    <p:sldId id="382" r:id="rId3"/>
    <p:sldId id="395" r:id="rId4"/>
    <p:sldId id="396" r:id="rId5"/>
    <p:sldId id="400" r:id="rId6"/>
    <p:sldId id="321" r:id="rId7"/>
    <p:sldId id="343" r:id="rId8"/>
    <p:sldId id="335" r:id="rId9"/>
    <p:sldId id="379" r:id="rId10"/>
    <p:sldId id="380" r:id="rId11"/>
    <p:sldId id="356" r:id="rId12"/>
    <p:sldId id="381" r:id="rId13"/>
    <p:sldId id="371" r:id="rId14"/>
    <p:sldId id="346" r:id="rId15"/>
    <p:sldId id="344" r:id="rId16"/>
    <p:sldId id="404" r:id="rId17"/>
    <p:sldId id="377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6631A"/>
    <a:srgbClr val="000000"/>
    <a:srgbClr val="0000FF"/>
    <a:srgbClr val="FF99FF"/>
    <a:srgbClr val="FF0000"/>
    <a:srgbClr val="00FF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127A6-5AF8-4C45-91EE-324DB86F9CC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87EE6-6A34-4FD1-A587-765B9F3E06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87EE6-6A34-4FD1-A587-765B9F3E06A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06AC0-FF39-4530-9A77-26C586253C1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490538"/>
            <a:ext cx="1971675" cy="5959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490538"/>
            <a:ext cx="5762625" cy="5959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850EE-BC4A-4AB1-AA57-D51C8E6A0654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1F4EE-65B8-4F42-8B93-F62950CD98A9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DC9C7-7357-4CB7-842E-498EE416B34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449388"/>
            <a:ext cx="38671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9388"/>
            <a:ext cx="386715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466CD-B488-4B81-9AD0-BA266BEE3170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E799B-DCE5-4303-8EB7-DB27EAE60E30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031B2-E332-45A1-804C-9EBC70624964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95F85-64BE-4473-BAB1-E809BAEA90AC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C1773-202E-4F80-AA27-8B9018C8CE2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5C5D-CB19-4B59-BCDA-184BF56A1143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42"/>
          <p:cNvGrpSpPr/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1" name="Picture 4" descr="xpic3933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4562475" y="0"/>
              <a:ext cx="45815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2" name="矩形 44"/>
            <p:cNvGrpSpPr/>
            <p:nvPr userDrawn="1"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2053" name="矩形 44"/>
              <p:cNvPicPr>
                <a:picLocks noChangeArrowheads="1"/>
              </p:cNvPicPr>
              <p:nvPr/>
            </p:nvPicPr>
            <p:blipFill>
              <a:blip r:embed="rId14" cstate="email"/>
              <a:srcRect/>
              <a:stretch>
                <a:fillRect/>
              </a:stretch>
            </p:blipFill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055" name="组合 45"/>
          <p:cNvGrpSpPr/>
          <p:nvPr/>
        </p:nvGrpSpPr>
        <p:grpSpPr bwMode="auto">
          <a:xfrm flipH="1">
            <a:off x="0" y="0"/>
            <a:ext cx="3498850" cy="4405313"/>
            <a:chOff x="0" y="0"/>
            <a:chExt cx="5446229" cy="6857999"/>
          </a:xfrm>
        </p:grpSpPr>
        <p:pic>
          <p:nvPicPr>
            <p:cNvPr id="2056" name="Picture 4" descr="xpic3933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 flipV="1">
              <a:off x="864704" y="1"/>
              <a:ext cx="4581525" cy="3697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矩形 40"/>
            <p:cNvGrpSpPr/>
            <p:nvPr userDrawn="1"/>
          </p:nvGrpSpPr>
          <p:grpSpPr bwMode="auto">
            <a:xfrm flipH="1">
              <a:off x="-827" y="0"/>
              <a:ext cx="3852943" cy="5295423"/>
              <a:chOff x="0" y="0"/>
              <a:chExt cx="2474976" cy="3401568"/>
            </a:xfrm>
          </p:grpSpPr>
          <p:pic>
            <p:nvPicPr>
              <p:cNvPr id="2058" name="矩形 40"/>
              <p:cNvPicPr>
                <a:picLocks noChangeArrowheads="1"/>
              </p:cNvPicPr>
              <p:nvPr/>
            </p:nvPicPr>
            <p:blipFill>
              <a:blip r:embed="rId16" cstate="email"/>
              <a:srcRect/>
              <a:stretch>
                <a:fillRect/>
              </a:stretch>
            </p:blipFill>
            <p:spPr bwMode="auto">
              <a:xfrm>
                <a:off x="0" y="0"/>
                <a:ext cx="2474976" cy="3401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-2740" y="1"/>
                <a:ext cx="2477185" cy="3402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60" name="矩形 41"/>
            <p:cNvGrpSpPr/>
            <p:nvPr userDrawn="1"/>
          </p:nvGrpSpPr>
          <p:grpSpPr bwMode="auto">
            <a:xfrm flipH="1">
              <a:off x="1479615" y="0"/>
              <a:ext cx="3966823" cy="6861274"/>
              <a:chOff x="0" y="0"/>
              <a:chExt cx="2548128" cy="4407408"/>
            </a:xfrm>
          </p:grpSpPr>
          <p:pic>
            <p:nvPicPr>
              <p:cNvPr id="2061" name="矩形 41"/>
              <p:cNvPicPr>
                <a:picLocks noChangeArrowheads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 bwMode="auto">
              <a:xfrm>
                <a:off x="0" y="0"/>
                <a:ext cx="2548128" cy="4407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 rot="16200000">
                <a:off x="-928943" y="929079"/>
                <a:ext cx="4405304" cy="2547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63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449388"/>
            <a:ext cx="78867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6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1685925" y="490538"/>
            <a:ext cx="682942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65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19293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2066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19293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2067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19293"/>
                </a:solidFill>
              </a:defRPr>
            </a:lvl1pPr>
          </a:lstStyle>
          <a:p>
            <a:fld id="{624FE1B3-3BD3-450D-9E00-82B55ABAAB4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B8E2E"/>
          </a:solidFill>
          <a:latin typeface="Baskerville Old Face" panose="02020602080505020303" pitchFamily="18" charset="0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"/>
        <a:defRPr sz="2000">
          <a:solidFill>
            <a:srgbClr val="8B8E2E"/>
          </a:solidFill>
          <a:latin typeface="+mn-lt"/>
          <a:ea typeface="+mn-ea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 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9445" y="1905040"/>
            <a:ext cx="66479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kern="10" dirty="0" smtClean="0">
                <a:ln w="12700" cmpd="sng">
                  <a:solidFill>
                    <a:srgbClr val="80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什么是几何证明</a:t>
            </a:r>
            <a:endParaRPr lang="zh-CN" altLang="en-US" sz="7200" kern="10" dirty="0">
              <a:ln w="12700" cmpd="sng">
                <a:solidFill>
                  <a:srgbClr val="8000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66343" y="527674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8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38200" y="16002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66800" y="1524000"/>
            <a:ext cx="6324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/>
              <a:t>1</a:t>
            </a:r>
            <a:r>
              <a:rPr lang="zh-CN" dirty="0"/>
              <a:t>、内错角相等，两直线平行。</a:t>
            </a:r>
          </a:p>
          <a:p>
            <a:pPr>
              <a:spcBef>
                <a:spcPct val="50000"/>
              </a:spcBef>
            </a:pPr>
            <a:r>
              <a:rPr lang="zh-CN" dirty="0"/>
              <a:t>    </a:t>
            </a:r>
            <a:r>
              <a:rPr lang="zh-CN" altLang="zh-CN" dirty="0"/>
              <a:t>2</a:t>
            </a:r>
            <a:r>
              <a:rPr lang="zh-CN" dirty="0"/>
              <a:t>、同旁内角互补，两直线平行。</a:t>
            </a:r>
          </a:p>
        </p:txBody>
      </p:sp>
      <p:sp>
        <p:nvSpPr>
          <p:cNvPr id="14340" name="WordArt 4"/>
          <p:cNvSpPr>
            <a:spLocks noChangeArrowheads="1" noChangeShapeType="1"/>
          </p:cNvSpPr>
          <p:nvPr/>
        </p:nvSpPr>
        <p:spPr bwMode="auto">
          <a:xfrm>
            <a:off x="990694" y="304882"/>
            <a:ext cx="2333625" cy="109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变一变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2819416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以上两个命题的</a:t>
            </a:r>
            <a:r>
              <a:rPr lang="zh-CN" dirty="0">
                <a:solidFill>
                  <a:srgbClr val="FF0000"/>
                </a:solidFill>
              </a:rPr>
              <a:t>逆命题</a:t>
            </a:r>
            <a:r>
              <a:rPr lang="zh-CN" dirty="0"/>
              <a:t>是什么？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66800" y="3429000"/>
            <a:ext cx="6324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/>
              <a:t>1</a:t>
            </a:r>
            <a:r>
              <a:rPr lang="zh-CN" dirty="0"/>
              <a:t>、两直线平行，内错角相等。</a:t>
            </a:r>
          </a:p>
          <a:p>
            <a:pPr>
              <a:spcBef>
                <a:spcPct val="50000"/>
              </a:spcBef>
            </a:pPr>
            <a:r>
              <a:rPr lang="zh-CN" dirty="0"/>
              <a:t>    </a:t>
            </a:r>
            <a:r>
              <a:rPr lang="zh-CN" altLang="zh-CN" dirty="0"/>
              <a:t>2</a:t>
            </a:r>
            <a:r>
              <a:rPr lang="zh-CN" dirty="0"/>
              <a:t>、两直线平行，同旁内角互补。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81000" y="5019675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条件和结论互换的两个命题叫做</a:t>
            </a:r>
            <a:r>
              <a:rPr lang="zh-CN" dirty="0">
                <a:solidFill>
                  <a:srgbClr val="FF0000"/>
                </a:solidFill>
              </a:rPr>
              <a:t>互逆命题，</a:t>
            </a:r>
            <a:r>
              <a:rPr lang="zh-CN" dirty="0"/>
              <a:t>其中一个命题叫做</a:t>
            </a:r>
            <a:r>
              <a:rPr lang="zh-CN" dirty="0">
                <a:solidFill>
                  <a:srgbClr val="FF0000"/>
                </a:solidFill>
              </a:rPr>
              <a:t>原命题</a:t>
            </a:r>
            <a:r>
              <a:rPr lang="zh-CN" dirty="0"/>
              <a:t>，另外一个叫做原命题的</a:t>
            </a:r>
            <a:r>
              <a:rPr lang="zh-CN" dirty="0">
                <a:solidFill>
                  <a:srgbClr val="FF0000"/>
                </a:solidFill>
              </a:rPr>
              <a:t>逆命题</a:t>
            </a:r>
          </a:p>
        </p:txBody>
      </p:sp>
      <p:pic>
        <p:nvPicPr>
          <p:cNvPr id="14344" name="Picture 8" descr="6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76200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1" grpId="0" autoUpdateAnimBg="0"/>
      <p:bldP spid="14342" grpId="0" autoUpdateAnimBg="0"/>
      <p:bldP spid="143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1219200" y="363537"/>
            <a:ext cx="2333625" cy="109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合作探究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308" y="1690688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原命题是真命题，它的逆命题一定是真命题吗？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14654" y="3030539"/>
            <a:ext cx="3086046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dirty="0" smtClean="0"/>
              <a:t>对</a:t>
            </a:r>
            <a:r>
              <a:rPr lang="zh-CN" dirty="0"/>
              <a:t>顶角相等</a:t>
            </a:r>
          </a:p>
          <a:p>
            <a:pPr algn="l">
              <a:spcBef>
                <a:spcPct val="50000"/>
              </a:spcBef>
            </a:pPr>
            <a:r>
              <a:rPr lang="zh-CN" dirty="0" smtClean="0"/>
              <a:t>相</a:t>
            </a:r>
            <a:r>
              <a:rPr lang="zh-CN" dirty="0"/>
              <a:t>等的角是对顶角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600200" y="2743200"/>
            <a:ext cx="1219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9600" b="0">
                <a:cs typeface="Arial" panose="020B0604020202020204" pitchFamily="34" charset="0"/>
              </a:rPr>
              <a:t>{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219200" y="2971800"/>
            <a:ext cx="60801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互逆命题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28600" y="4538663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注意事项</a:t>
            </a:r>
            <a:r>
              <a:rPr lang="zh-CN" dirty="0"/>
              <a:t>：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09800" y="4524375"/>
            <a:ext cx="64770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zh-CN" dirty="0"/>
              <a:t>1</a:t>
            </a:r>
            <a:r>
              <a:rPr lang="zh-CN" dirty="0"/>
              <a:t>、一个命题一定有逆命题。</a:t>
            </a:r>
          </a:p>
          <a:p>
            <a:pPr algn="l">
              <a:spcBef>
                <a:spcPct val="50000"/>
              </a:spcBef>
            </a:pPr>
            <a:r>
              <a:rPr lang="zh-CN" altLang="zh-CN" dirty="0"/>
              <a:t>2</a:t>
            </a:r>
            <a:r>
              <a:rPr lang="zh-CN" dirty="0"/>
              <a:t>、一个命题的逆命题不一定是真命题。</a:t>
            </a:r>
          </a:p>
          <a:p>
            <a:pPr algn="l">
              <a:spcBef>
                <a:spcPct val="50000"/>
              </a:spcBef>
            </a:pPr>
            <a:r>
              <a:rPr lang="zh-CN" altLang="zh-CN" dirty="0"/>
              <a:t>3</a:t>
            </a:r>
            <a:r>
              <a:rPr lang="zh-CN" dirty="0"/>
              <a:t>、若一个定理的逆命题也是真命题，那么这个逆命题就是原来定理的逆定理。</a:t>
            </a:r>
          </a:p>
        </p:txBody>
      </p:sp>
      <p:pic>
        <p:nvPicPr>
          <p:cNvPr id="15369" name="Picture 9" descr="6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5240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81000" y="24384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例如：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utoUpdateAnimBg="0"/>
      <p:bldP spid="153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>
            <a:off x="4267200" y="152400"/>
            <a:ext cx="2333625" cy="109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考考你</a:t>
            </a:r>
          </a:p>
        </p:txBody>
      </p:sp>
      <p:grpSp>
        <p:nvGrpSpPr>
          <p:cNvPr id="16387" name="Group 3"/>
          <p:cNvGrpSpPr/>
          <p:nvPr/>
        </p:nvGrpSpPr>
        <p:grpSpPr bwMode="auto">
          <a:xfrm>
            <a:off x="609600" y="0"/>
            <a:ext cx="2743200" cy="1143000"/>
            <a:chOff x="0" y="0"/>
            <a:chExt cx="1506" cy="596"/>
          </a:xfrm>
        </p:grpSpPr>
        <p:sp>
          <p:nvSpPr>
            <p:cNvPr id="16388" name="AutoShape 4"/>
            <p:cNvSpPr>
              <a:spLocks noChangeAspect="1" noChangeArrowheads="1"/>
            </p:cNvSpPr>
            <p:nvPr/>
          </p:nvSpPr>
          <p:spPr bwMode="auto">
            <a:xfrm rot="17552719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 cmpd="sng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6389" name="Group 5"/>
            <p:cNvGrpSpPr/>
            <p:nvPr/>
          </p:nvGrpSpPr>
          <p:grpSpPr bwMode="auto">
            <a:xfrm>
              <a:off x="0" y="49"/>
              <a:ext cx="1506" cy="547"/>
              <a:chOff x="0" y="0"/>
              <a:chExt cx="1506" cy="547"/>
            </a:xfrm>
          </p:grpSpPr>
          <p:sp>
            <p:nvSpPr>
              <p:cNvPr id="1639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0" y="302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 cmpd="sng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391" name="Oval 7"/>
              <p:cNvSpPr>
                <a:spLocks noChangeAspect="1" noChangeArrowheads="1"/>
              </p:cNvSpPr>
              <p:nvPr/>
            </p:nvSpPr>
            <p:spPr bwMode="auto">
              <a:xfrm>
                <a:off x="113" y="21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 cmpd="sng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392" name="Oval 8"/>
              <p:cNvSpPr>
                <a:spLocks noChangeAspect="1" noChangeArrowheads="1"/>
              </p:cNvSpPr>
              <p:nvPr/>
            </p:nvSpPr>
            <p:spPr bwMode="auto">
              <a:xfrm>
                <a:off x="183" y="105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 cmpd="sng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393" name="Oval 9"/>
              <p:cNvSpPr>
                <a:spLocks noChangeAspect="1" noChangeArrowheads="1"/>
              </p:cNvSpPr>
              <p:nvPr/>
            </p:nvSpPr>
            <p:spPr bwMode="auto">
              <a:xfrm>
                <a:off x="358" y="105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 cmpd="sng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394" name="AutoShape 10"/>
              <p:cNvSpPr>
                <a:spLocks noChangeAspect="1" noChangeArrowheads="1"/>
              </p:cNvSpPr>
              <p:nvPr/>
            </p:nvSpPr>
            <p:spPr bwMode="auto">
              <a:xfrm rot="16300659">
                <a:off x="272" y="181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 cmpd="sng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395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490" y="143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 cmpd="sng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39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2" y="351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 cmpd="sng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397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634" y="0"/>
                <a:ext cx="87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endParaRPr lang="zh-CN" altLang="zh-CN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6398" name="未知"/>
              <p:cNvSpPr/>
              <p:nvPr/>
            </p:nvSpPr>
            <p:spPr bwMode="auto">
              <a:xfrm>
                <a:off x="442" y="287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81000" y="1524000"/>
            <a:ext cx="5562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/>
              <a:t>你能说出下列命题的逆命题吗？它们的逆命题是真命题还是假命题？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33400" y="2667000"/>
            <a:ext cx="6400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dirty="0"/>
              <a:t>（</a:t>
            </a:r>
            <a:r>
              <a:rPr lang="zh-CN" altLang="zh-CN" dirty="0"/>
              <a:t>1</a:t>
            </a:r>
            <a:r>
              <a:rPr lang="zh-CN" dirty="0"/>
              <a:t>）同角的补角相等；</a:t>
            </a:r>
          </a:p>
          <a:p>
            <a:pPr>
              <a:spcBef>
                <a:spcPct val="50000"/>
              </a:spcBef>
            </a:pPr>
            <a:r>
              <a:rPr lang="zh-CN" dirty="0"/>
              <a:t>            </a:t>
            </a:r>
          </a:p>
          <a:p>
            <a:pPr>
              <a:spcBef>
                <a:spcPct val="50000"/>
              </a:spcBef>
            </a:pPr>
            <a:endParaRPr lang="zh-CN" dirty="0"/>
          </a:p>
          <a:p>
            <a:pPr algn="l">
              <a:spcBef>
                <a:spcPct val="50000"/>
              </a:spcBef>
            </a:pPr>
            <a:r>
              <a:rPr lang="zh-CN" dirty="0"/>
              <a:t>（</a:t>
            </a:r>
            <a:r>
              <a:rPr lang="zh-CN" altLang="zh-CN" dirty="0"/>
              <a:t>2</a:t>
            </a:r>
            <a:r>
              <a:rPr lang="zh-CN" dirty="0"/>
              <a:t>）全等三角形的对应边相等</a:t>
            </a:r>
            <a:r>
              <a:rPr lang="zh-CN" altLang="zh-CN" dirty="0"/>
              <a:t>.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85800" y="3352800"/>
            <a:ext cx="480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如果两个角相等，那么这两个角是同一个角的补角。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781800" y="35814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假命题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85800" y="5257800"/>
            <a:ext cx="548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如果两个三角形的对应边分别相等，那么这两个三角形全等。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934200" y="56388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真命题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utoUpdateAnimBg="0"/>
      <p:bldP spid="16402" grpId="0" autoUpdateAnimBg="0"/>
      <p:bldP spid="16403" grpId="0" autoUpdateAnimBg="0"/>
      <p:bldP spid="1640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838200" y="685800"/>
            <a:ext cx="2209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 dirty="0">
                <a:ln w="12700" cmpd="sng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点拨例证：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2400" y="1600200"/>
            <a:ext cx="6019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如图</a:t>
            </a:r>
            <a:r>
              <a:rPr lang="zh-CN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,△ABC</a:t>
            </a:r>
            <a:r>
              <a:rPr 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是一个屋架，</a:t>
            </a:r>
            <a:r>
              <a:rPr lang="zh-CN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AB=AC</a:t>
            </a:r>
            <a:r>
              <a:rPr 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AD</a:t>
            </a:r>
            <a:r>
              <a:rPr 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是连接点</a:t>
            </a:r>
            <a:r>
              <a:rPr lang="zh-CN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与</a:t>
            </a:r>
            <a:r>
              <a:rPr lang="zh-CN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BC</a:t>
            </a:r>
            <a:r>
              <a:rPr 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中点</a:t>
            </a:r>
            <a:r>
              <a:rPr lang="zh-CN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  <a:r>
              <a:rPr 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的支架，</a:t>
            </a:r>
          </a:p>
          <a:p>
            <a:pPr algn="l"/>
            <a:r>
              <a:rPr 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求证：△</a:t>
            </a:r>
            <a:r>
              <a:rPr lang="zh-CN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ABD≌△ACD</a:t>
            </a:r>
            <a:r>
              <a:rPr 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14400" y="3352800"/>
            <a:ext cx="76962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证明：∵点</a:t>
            </a:r>
            <a:r>
              <a:rPr lang="zh-CN" altLang="zh-CN" dirty="0"/>
              <a:t>D</a:t>
            </a:r>
            <a:r>
              <a:rPr lang="zh-CN" dirty="0"/>
              <a:t>是</a:t>
            </a:r>
            <a:r>
              <a:rPr lang="zh-CN" altLang="zh-CN" dirty="0"/>
              <a:t>BC</a:t>
            </a:r>
            <a:r>
              <a:rPr lang="zh-CN" dirty="0"/>
              <a:t>的中点（                     ）</a:t>
            </a:r>
          </a:p>
          <a:p>
            <a:pPr>
              <a:spcBef>
                <a:spcPct val="50000"/>
              </a:spcBef>
            </a:pPr>
            <a:r>
              <a:rPr lang="zh-CN" dirty="0"/>
              <a:t>∴</a:t>
            </a:r>
            <a:r>
              <a:rPr lang="zh-CN" altLang="zh-CN" dirty="0"/>
              <a:t>BD=CD</a:t>
            </a:r>
            <a:r>
              <a:rPr lang="zh-CN" dirty="0"/>
              <a:t>（                                   ）</a:t>
            </a:r>
          </a:p>
          <a:p>
            <a:pPr>
              <a:spcBef>
                <a:spcPct val="50000"/>
              </a:spcBef>
            </a:pPr>
            <a:r>
              <a:rPr lang="zh-CN" dirty="0"/>
              <a:t>又∵</a:t>
            </a:r>
            <a:r>
              <a:rPr lang="zh-CN" altLang="zh-CN" dirty="0"/>
              <a:t>AB=AC</a:t>
            </a:r>
            <a:r>
              <a:rPr lang="zh-CN" dirty="0"/>
              <a:t>（                        ）</a:t>
            </a:r>
          </a:p>
          <a:p>
            <a:pPr>
              <a:spcBef>
                <a:spcPct val="50000"/>
              </a:spcBef>
            </a:pPr>
            <a:r>
              <a:rPr lang="zh-CN" altLang="zh-CN" dirty="0"/>
              <a:t>AD=AD</a:t>
            </a:r>
            <a:r>
              <a:rPr lang="zh-CN" dirty="0"/>
              <a:t>（                          ）</a:t>
            </a:r>
          </a:p>
          <a:p>
            <a:pPr>
              <a:spcBef>
                <a:spcPct val="50000"/>
              </a:spcBef>
            </a:pPr>
            <a:r>
              <a:rPr lang="zh-CN" dirty="0"/>
              <a:t>∴△</a:t>
            </a:r>
            <a:r>
              <a:rPr lang="zh-CN" altLang="zh-CN" dirty="0"/>
              <a:t>ABD≌△ACD</a:t>
            </a:r>
            <a:r>
              <a:rPr lang="zh-CN" dirty="0"/>
              <a:t>（                 ）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19800" y="3352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已知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657600" y="39624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线段中点的含义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48200" y="46482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已知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267200" y="5257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公共边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638800" y="5943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>
                <a:solidFill>
                  <a:srgbClr val="FF0000"/>
                </a:solidFill>
              </a:rPr>
              <a:t>SSS</a:t>
            </a:r>
          </a:p>
        </p:txBody>
      </p:sp>
      <p:pic>
        <p:nvPicPr>
          <p:cNvPr id="17418" name="Picture 10" descr="6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uarh4nj2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5029200"/>
            <a:ext cx="1612900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371600"/>
            <a:ext cx="2936875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utoUpdateAnimBg="0"/>
      <p:bldP spid="1741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/>
          </p:cNvSpPr>
          <p:nvPr/>
        </p:nvSpPr>
        <p:spPr bwMode="auto">
          <a:xfrm>
            <a:off x="3733800" y="609600"/>
            <a:ext cx="2160588" cy="719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  <a:r>
              <a:rPr lang="en-US" altLang="zh-CN" sz="360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25146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chemeClr val="tx1"/>
                </a:solidFill>
              </a:rPr>
              <a:t>已知：如图，∠</a:t>
            </a:r>
            <a:r>
              <a:rPr lang="zh-CN" altLang="zh-CN">
                <a:solidFill>
                  <a:schemeClr val="tx1"/>
                </a:solidFill>
              </a:rPr>
              <a:t>1+∠2=180°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30480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chemeClr val="tx1"/>
                </a:solidFill>
              </a:rPr>
              <a:t>求证：</a:t>
            </a:r>
            <a:r>
              <a:rPr lang="zh-CN" altLang="zh-CN" dirty="0">
                <a:solidFill>
                  <a:schemeClr val="tx1"/>
                </a:solidFill>
              </a:rPr>
              <a:t>a∥b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3733800"/>
            <a:ext cx="6781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/>
              <a:t>证明：∵∠</a:t>
            </a:r>
            <a:r>
              <a:rPr lang="zh-CN" altLang="zh-CN"/>
              <a:t>1+∠2=180°</a:t>
            </a:r>
            <a:r>
              <a:rPr lang="zh-CN"/>
              <a:t>（            ）</a:t>
            </a:r>
          </a:p>
          <a:p>
            <a:pPr>
              <a:spcBef>
                <a:spcPct val="50000"/>
              </a:spcBef>
            </a:pPr>
            <a:r>
              <a:rPr lang="zh-CN"/>
              <a:t>∠</a:t>
            </a:r>
            <a:r>
              <a:rPr lang="zh-CN" altLang="zh-CN"/>
              <a:t>2+∠3=180°</a:t>
            </a:r>
            <a:r>
              <a:rPr lang="zh-CN"/>
              <a:t>（                         ）</a:t>
            </a:r>
          </a:p>
          <a:p>
            <a:pPr>
              <a:spcBef>
                <a:spcPct val="50000"/>
              </a:spcBef>
            </a:pPr>
            <a:r>
              <a:rPr lang="zh-CN"/>
              <a:t>∴∠</a:t>
            </a:r>
            <a:r>
              <a:rPr lang="zh-CN" altLang="zh-CN"/>
              <a:t>1=∠3</a:t>
            </a:r>
            <a:r>
              <a:rPr lang="zh-CN"/>
              <a:t>（                                 ）</a:t>
            </a:r>
          </a:p>
          <a:p>
            <a:pPr>
              <a:spcBef>
                <a:spcPct val="50000"/>
              </a:spcBef>
            </a:pPr>
            <a:r>
              <a:rPr lang="zh-CN"/>
              <a:t>∴</a:t>
            </a:r>
            <a:r>
              <a:rPr lang="zh-CN" altLang="zh-CN"/>
              <a:t>a∥b</a:t>
            </a:r>
            <a:r>
              <a:rPr lang="zh-CN"/>
              <a:t>（                                        ）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257800" y="37338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已知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810000" y="4343400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补角的定义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124200" y="49530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同角的补角相等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438400" y="56388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同位角相等，两直线平行</a:t>
            </a:r>
          </a:p>
        </p:txBody>
      </p:sp>
      <p:pic>
        <p:nvPicPr>
          <p:cNvPr id="18442" name="Picture 10" descr="6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63880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752600"/>
            <a:ext cx="2474913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248400" y="13716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/>
              <a:t>a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010400" y="1295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/>
              <a:t>b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477000" y="2667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/>
              <a:t>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7543800" y="2667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/>
              <a:t>2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7239000" y="2743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/>
              <a:t>3</a:t>
            </a:r>
          </a:p>
        </p:txBody>
      </p:sp>
      <p:grpSp>
        <p:nvGrpSpPr>
          <p:cNvPr id="18449" name="Group 17"/>
          <p:cNvGrpSpPr/>
          <p:nvPr/>
        </p:nvGrpSpPr>
        <p:grpSpPr bwMode="auto">
          <a:xfrm>
            <a:off x="609600" y="457200"/>
            <a:ext cx="2743200" cy="1143000"/>
            <a:chOff x="0" y="0"/>
            <a:chExt cx="1506" cy="596"/>
          </a:xfrm>
        </p:grpSpPr>
        <p:sp>
          <p:nvSpPr>
            <p:cNvPr id="18450" name="AutoShape 18"/>
            <p:cNvSpPr>
              <a:spLocks noChangeAspect="1" noChangeArrowheads="1"/>
            </p:cNvSpPr>
            <p:nvPr/>
          </p:nvSpPr>
          <p:spPr bwMode="auto">
            <a:xfrm rot="17552719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 cmpd="sng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8451" name="Group 19"/>
            <p:cNvGrpSpPr/>
            <p:nvPr/>
          </p:nvGrpSpPr>
          <p:grpSpPr bwMode="auto">
            <a:xfrm>
              <a:off x="0" y="49"/>
              <a:ext cx="1506" cy="547"/>
              <a:chOff x="0" y="0"/>
              <a:chExt cx="1506" cy="547"/>
            </a:xfrm>
          </p:grpSpPr>
          <p:sp>
            <p:nvSpPr>
              <p:cNvPr id="18452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0" y="302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 cmpd="sng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8453" name="Oval 21"/>
              <p:cNvSpPr>
                <a:spLocks noChangeAspect="1" noChangeArrowheads="1"/>
              </p:cNvSpPr>
              <p:nvPr/>
            </p:nvSpPr>
            <p:spPr bwMode="auto">
              <a:xfrm>
                <a:off x="113" y="21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 cmpd="sng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8454" name="Oval 22"/>
              <p:cNvSpPr>
                <a:spLocks noChangeAspect="1" noChangeArrowheads="1"/>
              </p:cNvSpPr>
              <p:nvPr/>
            </p:nvSpPr>
            <p:spPr bwMode="auto">
              <a:xfrm>
                <a:off x="183" y="105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 cmpd="sng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8455" name="Oval 23"/>
              <p:cNvSpPr>
                <a:spLocks noChangeAspect="1" noChangeArrowheads="1"/>
              </p:cNvSpPr>
              <p:nvPr/>
            </p:nvSpPr>
            <p:spPr bwMode="auto">
              <a:xfrm>
                <a:off x="358" y="105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 cmpd="sng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8456" name="AutoShape 24"/>
              <p:cNvSpPr>
                <a:spLocks noChangeAspect="1" noChangeArrowheads="1"/>
              </p:cNvSpPr>
              <p:nvPr/>
            </p:nvSpPr>
            <p:spPr bwMode="auto">
              <a:xfrm rot="16300659">
                <a:off x="272" y="181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 cmpd="sng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8457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490" y="143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 cmpd="sng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8458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42" y="351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 cmpd="sng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8459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634" y="0"/>
                <a:ext cx="87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endParaRPr lang="zh-CN" altLang="zh-CN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8460" name="未知"/>
              <p:cNvSpPr/>
              <p:nvPr/>
            </p:nvSpPr>
            <p:spPr bwMode="auto">
              <a:xfrm>
                <a:off x="442" y="287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  <p:bldP spid="18439" grpId="0" autoUpdateAnimBg="0"/>
      <p:bldP spid="18440" grpId="0" autoUpdateAnimBg="0"/>
      <p:bldP spid="1844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6629400" cy="197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已知：</a:t>
            </a:r>
            <a:r>
              <a:rPr 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如图，直线</a:t>
            </a:r>
            <a:r>
              <a:rPr lang="zh-CN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c</a:t>
            </a:r>
            <a:r>
              <a:rPr 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lang="zh-CN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d</a:t>
            </a:r>
            <a:r>
              <a:rPr 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与</a:t>
            </a:r>
            <a:r>
              <a:rPr lang="zh-CN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</a:t>
            </a:r>
            <a:r>
              <a:rPr 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lang="zh-CN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b</a:t>
            </a:r>
            <a:r>
              <a:rPr 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分别相交，∠</a:t>
            </a:r>
            <a:r>
              <a:rPr lang="zh-CN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1=∠2</a:t>
            </a:r>
            <a:r>
              <a:rPr 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</a:p>
          <a:p>
            <a:pPr algn="l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求证：∠</a:t>
            </a:r>
            <a:r>
              <a:rPr lang="zh-CN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3+∠4=180°</a:t>
            </a:r>
          </a:p>
        </p:txBody>
      </p:sp>
      <p:sp>
        <p:nvSpPr>
          <p:cNvPr id="19459" name="WordArt 3"/>
          <p:cNvSpPr>
            <a:spLocks noChangeArrowheads="1" noChangeShapeType="1"/>
          </p:cNvSpPr>
          <p:nvPr/>
        </p:nvSpPr>
        <p:spPr bwMode="auto">
          <a:xfrm>
            <a:off x="1066892" y="38100"/>
            <a:ext cx="3048000" cy="1120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60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拓展训练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3200400"/>
            <a:ext cx="6477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/>
              <a:t>证明：∵∠</a:t>
            </a:r>
            <a:r>
              <a:rPr lang="zh-CN" altLang="zh-CN"/>
              <a:t>1=∠2</a:t>
            </a:r>
            <a:r>
              <a:rPr lang="zh-CN"/>
              <a:t>（                         ）</a:t>
            </a:r>
          </a:p>
          <a:p>
            <a:pPr>
              <a:spcBef>
                <a:spcPct val="50000"/>
              </a:spcBef>
            </a:pPr>
            <a:r>
              <a:rPr lang="zh-CN"/>
              <a:t>∴</a:t>
            </a:r>
            <a:r>
              <a:rPr lang="zh-CN" altLang="zh-CN"/>
              <a:t>a∥b</a:t>
            </a:r>
            <a:r>
              <a:rPr lang="zh-CN" altLang="zh-CN" baseline="-25000"/>
              <a:t> </a:t>
            </a:r>
            <a:r>
              <a:rPr lang="zh-CN"/>
              <a:t>（                                        ）</a:t>
            </a:r>
          </a:p>
          <a:p>
            <a:pPr>
              <a:spcBef>
                <a:spcPct val="50000"/>
              </a:spcBef>
            </a:pPr>
            <a:r>
              <a:rPr lang="zh-CN"/>
              <a:t>∴∠</a:t>
            </a:r>
            <a:r>
              <a:rPr lang="zh-CN" altLang="zh-CN"/>
              <a:t>3=∠5</a:t>
            </a:r>
            <a:r>
              <a:rPr lang="zh-CN"/>
              <a:t>（                                       ）</a:t>
            </a:r>
          </a:p>
          <a:p>
            <a:pPr>
              <a:spcBef>
                <a:spcPct val="50000"/>
              </a:spcBef>
            </a:pPr>
            <a:r>
              <a:rPr lang="zh-CN"/>
              <a:t>又∵ ∠</a:t>
            </a:r>
            <a:r>
              <a:rPr lang="zh-CN" altLang="zh-CN"/>
              <a:t>5+ ∠4=180°</a:t>
            </a:r>
            <a:r>
              <a:rPr lang="zh-CN"/>
              <a:t>（                      ）</a:t>
            </a:r>
          </a:p>
          <a:p>
            <a:pPr>
              <a:spcBef>
                <a:spcPct val="50000"/>
              </a:spcBef>
            </a:pPr>
            <a:r>
              <a:rPr lang="zh-CN"/>
              <a:t>∴∠</a:t>
            </a:r>
            <a:r>
              <a:rPr lang="zh-CN" altLang="zh-CN"/>
              <a:t>3+ ∠4=180°</a:t>
            </a:r>
            <a:r>
              <a:rPr lang="zh-CN"/>
              <a:t>（                      ）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429000" y="32004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已知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905000" y="44196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两直线平行，同位角相等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676400" y="38100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内错角相等，两直线平行</a:t>
            </a:r>
          </a:p>
        </p:txBody>
      </p:sp>
      <p:pic>
        <p:nvPicPr>
          <p:cNvPr id="19464" name="Picture 8" descr="6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447800"/>
            <a:ext cx="2789238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657600" y="51054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补角的定义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581400" y="5791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等量代换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  <p:bldP spid="19462" grpId="0" autoUpdateAnimBg="0"/>
      <p:bldP spid="19463" grpId="0" autoUpdateAnimBg="0"/>
      <p:bldP spid="19466" grpId="0" autoUpdateAnimBg="0"/>
      <p:bldP spid="1946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04913" y="1981238"/>
            <a:ext cx="838178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3200" dirty="0">
                <a:solidFill>
                  <a:schemeClr val="tx1"/>
                </a:solidFill>
              </a:rPr>
              <a:t>请按照</a:t>
            </a:r>
            <a:r>
              <a:rPr lang="zh-CN" sz="3200" dirty="0">
                <a:solidFill>
                  <a:schemeClr val="accent2"/>
                </a:solidFill>
              </a:rPr>
              <a:t>几何命题证明的步骤</a:t>
            </a:r>
            <a:r>
              <a:rPr lang="zh-CN" sz="3200" dirty="0">
                <a:solidFill>
                  <a:schemeClr val="tx1"/>
                </a:solidFill>
              </a:rPr>
              <a:t>，</a:t>
            </a:r>
          </a:p>
          <a:p>
            <a:pPr algn="l">
              <a:spcBef>
                <a:spcPct val="50000"/>
              </a:spcBef>
            </a:pPr>
            <a:r>
              <a:rPr lang="zh-CN" sz="3200" dirty="0">
                <a:solidFill>
                  <a:schemeClr val="tx1"/>
                </a:solidFill>
              </a:rPr>
              <a:t>证明命题“</a:t>
            </a:r>
            <a:r>
              <a:rPr lang="zh-CN" sz="3200" dirty="0">
                <a:solidFill>
                  <a:srgbClr val="FF0000"/>
                </a:solidFill>
              </a:rPr>
              <a:t>如果一个点在角平分线上，</a:t>
            </a:r>
          </a:p>
          <a:p>
            <a:pPr algn="l">
              <a:spcBef>
                <a:spcPct val="50000"/>
              </a:spcBef>
            </a:pPr>
            <a:r>
              <a:rPr lang="zh-CN" sz="3200" dirty="0">
                <a:solidFill>
                  <a:srgbClr val="FF0000"/>
                </a:solidFill>
              </a:rPr>
              <a:t>那么这个点到角两边的距离相等</a:t>
            </a:r>
            <a:r>
              <a:rPr lang="zh-CN" sz="3200" dirty="0"/>
              <a:t>”是真命题。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/>
          </p:cNvSpPr>
          <p:nvPr/>
        </p:nvSpPr>
        <p:spPr bwMode="auto">
          <a:xfrm>
            <a:off x="1295400" y="25400"/>
            <a:ext cx="3048000" cy="1120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60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达标检测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867400" y="220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019800" y="1524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781800" y="23622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077200" y="220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467600" y="13716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28600" y="1234281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dirty="0">
                <a:solidFill>
                  <a:schemeClr val="tx1"/>
                </a:solidFill>
              </a:rPr>
              <a:t>1.</a:t>
            </a:r>
            <a:r>
              <a:rPr lang="zh-CN" sz="2000" dirty="0">
                <a:solidFill>
                  <a:schemeClr val="tx1"/>
                </a:solidFill>
              </a:rPr>
              <a:t>在题中的括号内填写理由</a:t>
            </a:r>
            <a:r>
              <a:rPr lang="zh-CN" altLang="zh-CN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0" y="1692275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000" dirty="0">
                <a:solidFill>
                  <a:schemeClr val="tx1"/>
                </a:solidFill>
              </a:rPr>
              <a:t>已知：点</a:t>
            </a:r>
            <a:r>
              <a:rPr lang="zh-CN" altLang="zh-CN" sz="2000" dirty="0">
                <a:solidFill>
                  <a:schemeClr val="tx1"/>
                </a:solidFill>
              </a:rPr>
              <a:t>B</a:t>
            </a:r>
            <a:r>
              <a:rPr lang="zh-CN" sz="2000" dirty="0">
                <a:solidFill>
                  <a:schemeClr val="tx1"/>
                </a:solidFill>
              </a:rPr>
              <a:t>在直线</a:t>
            </a:r>
            <a:r>
              <a:rPr lang="zh-CN" altLang="zh-CN" sz="2000" dirty="0">
                <a:solidFill>
                  <a:schemeClr val="tx1"/>
                </a:solidFill>
              </a:rPr>
              <a:t>AC</a:t>
            </a:r>
            <a:r>
              <a:rPr lang="zh-CN" sz="2000" dirty="0">
                <a:solidFill>
                  <a:schemeClr val="tx1"/>
                </a:solidFill>
              </a:rPr>
              <a:t>上， ∠</a:t>
            </a:r>
            <a:r>
              <a:rPr lang="zh-CN" altLang="zh-CN" sz="2000" dirty="0">
                <a:solidFill>
                  <a:schemeClr val="tx1"/>
                </a:solidFill>
              </a:rPr>
              <a:t>ABE=22°</a:t>
            </a:r>
            <a:r>
              <a:rPr lang="zh-CN" sz="2000" dirty="0">
                <a:solidFill>
                  <a:schemeClr val="tx1"/>
                </a:solidFill>
              </a:rPr>
              <a:t>， ∠</a:t>
            </a:r>
            <a:r>
              <a:rPr lang="zh-CN" altLang="zh-CN" sz="2000" dirty="0">
                <a:solidFill>
                  <a:schemeClr val="tx1"/>
                </a:solidFill>
              </a:rPr>
              <a:t>DBC=68°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04800" y="2498739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000">
                <a:solidFill>
                  <a:schemeClr val="tx1"/>
                </a:solidFill>
              </a:rPr>
              <a:t>求证： </a:t>
            </a:r>
            <a:r>
              <a:rPr lang="zh-CN" altLang="zh-CN" sz="2000">
                <a:solidFill>
                  <a:schemeClr val="tx1"/>
                </a:solidFill>
              </a:rPr>
              <a:t>EB⊥DB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52400" y="3048010"/>
            <a:ext cx="58674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000" dirty="0"/>
              <a:t>证明：∵∠</a:t>
            </a:r>
            <a:r>
              <a:rPr lang="zh-CN" altLang="zh-CN" sz="2000" dirty="0"/>
              <a:t>ABE+∠EBD+∠DBC=180°</a:t>
            </a:r>
            <a:r>
              <a:rPr lang="zh-CN" sz="2000" dirty="0"/>
              <a:t>（                                     ）</a:t>
            </a:r>
          </a:p>
          <a:p>
            <a:pPr>
              <a:spcBef>
                <a:spcPct val="50000"/>
              </a:spcBef>
            </a:pPr>
            <a:r>
              <a:rPr lang="zh-CN" sz="2000" dirty="0"/>
              <a:t>∠</a:t>
            </a:r>
            <a:r>
              <a:rPr lang="zh-CN" altLang="zh-CN" sz="2000" dirty="0"/>
              <a:t>ABE=22°</a:t>
            </a:r>
            <a:r>
              <a:rPr lang="zh-CN" sz="2000" dirty="0"/>
              <a:t>， ∠</a:t>
            </a:r>
            <a:r>
              <a:rPr lang="zh-CN" altLang="zh-CN" sz="2000" dirty="0"/>
              <a:t>DBC=68°</a:t>
            </a:r>
            <a:r>
              <a:rPr lang="zh-CN" altLang="zh-CN" dirty="0"/>
              <a:t> </a:t>
            </a:r>
            <a:r>
              <a:rPr lang="zh-CN" sz="2000" dirty="0"/>
              <a:t>（           ）</a:t>
            </a:r>
          </a:p>
          <a:p>
            <a:pPr>
              <a:spcBef>
                <a:spcPct val="50000"/>
              </a:spcBef>
            </a:pPr>
            <a:r>
              <a:rPr lang="zh-CN" sz="2000" dirty="0"/>
              <a:t>∴∠</a:t>
            </a:r>
            <a:r>
              <a:rPr lang="zh-CN" altLang="zh-CN" sz="2000" dirty="0"/>
              <a:t>EBD=180°-∠ABE-∠DBC</a:t>
            </a:r>
          </a:p>
          <a:p>
            <a:pPr>
              <a:spcBef>
                <a:spcPct val="50000"/>
              </a:spcBef>
            </a:pPr>
            <a:r>
              <a:rPr lang="zh-CN" altLang="zh-CN" sz="2000" dirty="0"/>
              <a:t>=180°-22°-68°=90°</a:t>
            </a:r>
            <a:r>
              <a:rPr lang="zh-CN" sz="2000" dirty="0"/>
              <a:t>（                  ）</a:t>
            </a:r>
          </a:p>
          <a:p>
            <a:pPr>
              <a:spcBef>
                <a:spcPct val="50000"/>
              </a:spcBef>
            </a:pPr>
            <a:r>
              <a:rPr lang="zh-CN" sz="2000" dirty="0"/>
              <a:t>∴ </a:t>
            </a:r>
            <a:r>
              <a:rPr lang="zh-CN" altLang="zh-CN" sz="2000" dirty="0"/>
              <a:t>EB⊥DB</a:t>
            </a:r>
            <a:r>
              <a:rPr lang="zh-CN" sz="2000" dirty="0"/>
              <a:t>（                          ）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828800" y="34290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000" dirty="0">
                <a:solidFill>
                  <a:srgbClr val="FF0000"/>
                </a:solidFill>
              </a:rPr>
              <a:t>平角的定义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343400" y="40386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000">
                <a:solidFill>
                  <a:srgbClr val="FF0000"/>
                </a:solidFill>
              </a:rPr>
              <a:t>已知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581400" y="49530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000">
                <a:solidFill>
                  <a:srgbClr val="FF0000"/>
                </a:solidFill>
              </a:rPr>
              <a:t>等式性质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04800" y="5851880"/>
            <a:ext cx="5257774" cy="8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dirty="0"/>
              <a:t>2</a:t>
            </a:r>
            <a:r>
              <a:rPr lang="zh-CN" sz="2000" dirty="0"/>
              <a:t>、已知：如图， ∠</a:t>
            </a:r>
            <a:r>
              <a:rPr lang="zh-CN" altLang="zh-CN" sz="2000" dirty="0"/>
              <a:t>1=∠2</a:t>
            </a:r>
            <a:r>
              <a:rPr lang="zh-CN" sz="2000" dirty="0"/>
              <a:t>，∠</a:t>
            </a:r>
            <a:r>
              <a:rPr lang="zh-CN" altLang="zh-CN" sz="2000" dirty="0"/>
              <a:t>D=∠BEC</a:t>
            </a:r>
          </a:p>
          <a:p>
            <a:pPr>
              <a:spcBef>
                <a:spcPct val="50000"/>
              </a:spcBef>
            </a:pPr>
            <a:r>
              <a:rPr lang="zh-CN" sz="2000" dirty="0"/>
              <a:t>求证：</a:t>
            </a:r>
            <a:r>
              <a:rPr lang="zh-CN" altLang="zh-CN" sz="2000" dirty="0"/>
              <a:t>DC ∥</a:t>
            </a:r>
            <a:r>
              <a:rPr lang="zh-CN" altLang="zh-CN" sz="2000" dirty="0" smtClean="0"/>
              <a:t>BE</a:t>
            </a:r>
            <a:r>
              <a:rPr lang="en-US" altLang="zh-CN" sz="2000" dirty="0" smtClean="0"/>
              <a:t> </a:t>
            </a:r>
            <a:endParaRPr lang="zh-CN" altLang="zh-CN" sz="2000" dirty="0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477000" y="4572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/>
              <a:t>D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400800" y="59436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/>
              <a:t>第</a:t>
            </a:r>
            <a:r>
              <a:rPr lang="zh-CN" altLang="zh-CN"/>
              <a:t>2</a:t>
            </a:r>
            <a:r>
              <a:rPr lang="zh-CN"/>
              <a:t>题图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248400" y="2971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/>
              <a:t>第</a:t>
            </a:r>
            <a:r>
              <a:rPr lang="zh-CN" altLang="zh-CN"/>
              <a:t>1</a:t>
            </a:r>
            <a:r>
              <a:rPr lang="zh-CN"/>
              <a:t>题图</a:t>
            </a:r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676400"/>
            <a:ext cx="2014538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19400" y="5410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000">
                <a:solidFill>
                  <a:srgbClr val="FF0000"/>
                </a:solidFill>
              </a:rPr>
              <a:t>垂线的定义</a:t>
            </a:r>
          </a:p>
        </p:txBody>
      </p:sp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114800"/>
            <a:ext cx="1935163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26" name="Picture 22" descr="6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utoUpdateAnimBg="0"/>
      <p:bldP spid="21517" grpId="0" autoUpdateAnimBg="0"/>
      <p:bldP spid="21518" grpId="0" autoUpdateAnimBg="0"/>
      <p:bldP spid="215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902" y="1143060"/>
            <a:ext cx="6829425" cy="696912"/>
          </a:xfrm>
        </p:spPr>
        <p:txBody>
          <a:bodyPr/>
          <a:lstStyle/>
          <a:p>
            <a:r>
              <a:rPr lang="zh-CN" sz="4400" dirty="0">
                <a:solidFill>
                  <a:srgbClr val="FF0000"/>
                </a:solidFill>
              </a:rPr>
              <a:t>教学目标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110" y="2209832"/>
            <a:ext cx="8076988" cy="2362138"/>
          </a:xfrm>
        </p:spPr>
        <p:txBody>
          <a:bodyPr/>
          <a:lstStyle/>
          <a:p>
            <a:r>
              <a:rPr lang="zh-CN" altLang="zh-CN" sz="2400" b="1" dirty="0">
                <a:solidFill>
                  <a:srgbClr val="000000"/>
                </a:solidFill>
              </a:rPr>
              <a:t>1.  </a:t>
            </a:r>
            <a:r>
              <a:rPr lang="zh-CN" sz="2400" b="1" dirty="0">
                <a:solidFill>
                  <a:srgbClr val="000000"/>
                </a:solidFill>
              </a:rPr>
              <a:t>了解原命题与逆命题的概念，会识别两个互逆的命题，知道原命题成立，逆命题不一定成立。</a:t>
            </a:r>
          </a:p>
          <a:p>
            <a:r>
              <a:rPr lang="zh-CN" altLang="zh-CN" sz="2400" b="1" dirty="0">
                <a:solidFill>
                  <a:srgbClr val="000000"/>
                </a:solidFill>
              </a:rPr>
              <a:t>2.  </a:t>
            </a:r>
            <a:r>
              <a:rPr lang="zh-CN" sz="2400" b="1" dirty="0">
                <a:solidFill>
                  <a:srgbClr val="000000"/>
                </a:solidFill>
              </a:rPr>
              <a:t>证明平行线的判定定理。</a:t>
            </a:r>
          </a:p>
          <a:p>
            <a:r>
              <a:rPr lang="zh-CN" altLang="zh-CN" sz="2400" b="1" dirty="0">
                <a:solidFill>
                  <a:srgbClr val="000000"/>
                </a:solidFill>
              </a:rPr>
              <a:t>3.   </a:t>
            </a:r>
            <a:r>
              <a:rPr lang="zh-CN" sz="2400" b="1" dirty="0">
                <a:solidFill>
                  <a:srgbClr val="000000"/>
                </a:solidFill>
              </a:rPr>
              <a:t>培养学生的推理论证能力。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/>
              <a:t>       </a:t>
            </a:r>
          </a:p>
        </p:txBody>
      </p:sp>
      <p:grpSp>
        <p:nvGrpSpPr>
          <p:cNvPr id="7173" name="Group 5"/>
          <p:cNvGrpSpPr/>
          <p:nvPr/>
        </p:nvGrpSpPr>
        <p:grpSpPr bwMode="auto">
          <a:xfrm>
            <a:off x="395288" y="3500438"/>
            <a:ext cx="3529012" cy="3040062"/>
            <a:chOff x="0" y="0"/>
            <a:chExt cx="1513" cy="1513"/>
          </a:xfrm>
        </p:grpSpPr>
        <p:grpSp>
          <p:nvGrpSpPr>
            <p:cNvPr id="7174" name="Group 6"/>
            <p:cNvGrpSpPr/>
            <p:nvPr/>
          </p:nvGrpSpPr>
          <p:grpSpPr bwMode="auto">
            <a:xfrm>
              <a:off x="360" y="0"/>
              <a:ext cx="1153" cy="865"/>
              <a:chOff x="0" y="0"/>
              <a:chExt cx="1153" cy="865"/>
            </a:xfrm>
          </p:grpSpPr>
          <p:sp>
            <p:nvSpPr>
              <p:cNvPr id="7175" name="未知"/>
              <p:cNvSpPr/>
              <p:nvPr/>
            </p:nvSpPr>
            <p:spPr bwMode="auto">
              <a:xfrm>
                <a:off x="31" y="21"/>
                <a:ext cx="1099" cy="834"/>
              </a:xfrm>
              <a:custGeom>
                <a:avLst/>
                <a:gdLst>
                  <a:gd name="T0" fmla="*/ 1006 w 1099"/>
                  <a:gd name="T1" fmla="*/ 346 h 834"/>
                  <a:gd name="T2" fmla="*/ 1006 w 1099"/>
                  <a:gd name="T3" fmla="*/ 319 h 834"/>
                  <a:gd name="T4" fmla="*/ 983 w 1099"/>
                  <a:gd name="T5" fmla="*/ 298 h 834"/>
                  <a:gd name="T6" fmla="*/ 975 w 1099"/>
                  <a:gd name="T7" fmla="*/ 283 h 834"/>
                  <a:gd name="T8" fmla="*/ 1029 w 1099"/>
                  <a:gd name="T9" fmla="*/ 225 h 834"/>
                  <a:gd name="T10" fmla="*/ 1013 w 1099"/>
                  <a:gd name="T11" fmla="*/ 157 h 834"/>
                  <a:gd name="T12" fmla="*/ 990 w 1099"/>
                  <a:gd name="T13" fmla="*/ 115 h 834"/>
                  <a:gd name="T14" fmla="*/ 1037 w 1099"/>
                  <a:gd name="T15" fmla="*/ 47 h 834"/>
                  <a:gd name="T16" fmla="*/ 944 w 1099"/>
                  <a:gd name="T17" fmla="*/ 16 h 834"/>
                  <a:gd name="T18" fmla="*/ 875 w 1099"/>
                  <a:gd name="T19" fmla="*/ 37 h 834"/>
                  <a:gd name="T20" fmla="*/ 852 w 1099"/>
                  <a:gd name="T21" fmla="*/ 47 h 834"/>
                  <a:gd name="T22" fmla="*/ 837 w 1099"/>
                  <a:gd name="T23" fmla="*/ 26 h 834"/>
                  <a:gd name="T24" fmla="*/ 775 w 1099"/>
                  <a:gd name="T25" fmla="*/ 47 h 834"/>
                  <a:gd name="T26" fmla="*/ 760 w 1099"/>
                  <a:gd name="T27" fmla="*/ 52 h 834"/>
                  <a:gd name="T28" fmla="*/ 622 w 1099"/>
                  <a:gd name="T29" fmla="*/ 0 h 834"/>
                  <a:gd name="T30" fmla="*/ 476 w 1099"/>
                  <a:gd name="T31" fmla="*/ 26 h 834"/>
                  <a:gd name="T32" fmla="*/ 437 w 1099"/>
                  <a:gd name="T33" fmla="*/ 84 h 834"/>
                  <a:gd name="T34" fmla="*/ 384 w 1099"/>
                  <a:gd name="T35" fmla="*/ 26 h 834"/>
                  <a:gd name="T36" fmla="*/ 315 w 1099"/>
                  <a:gd name="T37" fmla="*/ 52 h 834"/>
                  <a:gd name="T38" fmla="*/ 292 w 1099"/>
                  <a:gd name="T39" fmla="*/ 89 h 834"/>
                  <a:gd name="T40" fmla="*/ 292 w 1099"/>
                  <a:gd name="T41" fmla="*/ 26 h 834"/>
                  <a:gd name="T42" fmla="*/ 199 w 1099"/>
                  <a:gd name="T43" fmla="*/ 10 h 834"/>
                  <a:gd name="T44" fmla="*/ 107 w 1099"/>
                  <a:gd name="T45" fmla="*/ 47 h 834"/>
                  <a:gd name="T46" fmla="*/ 100 w 1099"/>
                  <a:gd name="T47" fmla="*/ 115 h 834"/>
                  <a:gd name="T48" fmla="*/ 115 w 1099"/>
                  <a:gd name="T49" fmla="*/ 131 h 834"/>
                  <a:gd name="T50" fmla="*/ 69 w 1099"/>
                  <a:gd name="T51" fmla="*/ 168 h 834"/>
                  <a:gd name="T52" fmla="*/ 153 w 1099"/>
                  <a:gd name="T53" fmla="*/ 199 h 834"/>
                  <a:gd name="T54" fmla="*/ 38 w 1099"/>
                  <a:gd name="T55" fmla="*/ 225 h 834"/>
                  <a:gd name="T56" fmla="*/ 0 w 1099"/>
                  <a:gd name="T57" fmla="*/ 335 h 834"/>
                  <a:gd name="T58" fmla="*/ 61 w 1099"/>
                  <a:gd name="T59" fmla="*/ 408 h 834"/>
                  <a:gd name="T60" fmla="*/ 92 w 1099"/>
                  <a:gd name="T61" fmla="*/ 435 h 834"/>
                  <a:gd name="T62" fmla="*/ 53 w 1099"/>
                  <a:gd name="T63" fmla="*/ 471 h 834"/>
                  <a:gd name="T64" fmla="*/ 153 w 1099"/>
                  <a:gd name="T65" fmla="*/ 524 h 834"/>
                  <a:gd name="T66" fmla="*/ 115 w 1099"/>
                  <a:gd name="T67" fmla="*/ 534 h 834"/>
                  <a:gd name="T68" fmla="*/ 153 w 1099"/>
                  <a:gd name="T69" fmla="*/ 565 h 834"/>
                  <a:gd name="T70" fmla="*/ 123 w 1099"/>
                  <a:gd name="T71" fmla="*/ 592 h 834"/>
                  <a:gd name="T72" fmla="*/ 53 w 1099"/>
                  <a:gd name="T73" fmla="*/ 634 h 834"/>
                  <a:gd name="T74" fmla="*/ 53 w 1099"/>
                  <a:gd name="T75" fmla="*/ 696 h 834"/>
                  <a:gd name="T76" fmla="*/ 123 w 1099"/>
                  <a:gd name="T77" fmla="*/ 754 h 834"/>
                  <a:gd name="T78" fmla="*/ 253 w 1099"/>
                  <a:gd name="T79" fmla="*/ 733 h 834"/>
                  <a:gd name="T80" fmla="*/ 245 w 1099"/>
                  <a:gd name="T81" fmla="*/ 770 h 834"/>
                  <a:gd name="T82" fmla="*/ 284 w 1099"/>
                  <a:gd name="T83" fmla="*/ 785 h 834"/>
                  <a:gd name="T84" fmla="*/ 353 w 1099"/>
                  <a:gd name="T85" fmla="*/ 764 h 834"/>
                  <a:gd name="T86" fmla="*/ 368 w 1099"/>
                  <a:gd name="T87" fmla="*/ 780 h 834"/>
                  <a:gd name="T88" fmla="*/ 484 w 1099"/>
                  <a:gd name="T89" fmla="*/ 833 h 834"/>
                  <a:gd name="T90" fmla="*/ 629 w 1099"/>
                  <a:gd name="T91" fmla="*/ 791 h 834"/>
                  <a:gd name="T92" fmla="*/ 622 w 1099"/>
                  <a:gd name="T93" fmla="*/ 723 h 834"/>
                  <a:gd name="T94" fmla="*/ 676 w 1099"/>
                  <a:gd name="T95" fmla="*/ 775 h 834"/>
                  <a:gd name="T96" fmla="*/ 737 w 1099"/>
                  <a:gd name="T97" fmla="*/ 780 h 834"/>
                  <a:gd name="T98" fmla="*/ 760 w 1099"/>
                  <a:gd name="T99" fmla="*/ 759 h 834"/>
                  <a:gd name="T100" fmla="*/ 775 w 1099"/>
                  <a:gd name="T101" fmla="*/ 717 h 834"/>
                  <a:gd name="T102" fmla="*/ 845 w 1099"/>
                  <a:gd name="T103" fmla="*/ 759 h 834"/>
                  <a:gd name="T104" fmla="*/ 937 w 1099"/>
                  <a:gd name="T105" fmla="*/ 754 h 834"/>
                  <a:gd name="T106" fmla="*/ 998 w 1099"/>
                  <a:gd name="T107" fmla="*/ 707 h 834"/>
                  <a:gd name="T108" fmla="*/ 998 w 1099"/>
                  <a:gd name="T109" fmla="*/ 660 h 834"/>
                  <a:gd name="T110" fmla="*/ 975 w 1099"/>
                  <a:gd name="T111" fmla="*/ 644 h 834"/>
                  <a:gd name="T112" fmla="*/ 1090 w 1099"/>
                  <a:gd name="T113" fmla="*/ 534 h 834"/>
                  <a:gd name="T114" fmla="*/ 1067 w 1099"/>
                  <a:gd name="T115" fmla="*/ 424 h 834"/>
                  <a:gd name="T116" fmla="*/ 983 w 1099"/>
                  <a:gd name="T117" fmla="*/ 372 h 834"/>
                  <a:gd name="T118" fmla="*/ 983 w 1099"/>
                  <a:gd name="T119" fmla="*/ 356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99" h="834">
                    <a:moveTo>
                      <a:pt x="983" y="356"/>
                    </a:moveTo>
                    <a:lnTo>
                      <a:pt x="1006" y="346"/>
                    </a:lnTo>
                    <a:lnTo>
                      <a:pt x="1006" y="335"/>
                    </a:lnTo>
                    <a:lnTo>
                      <a:pt x="1006" y="319"/>
                    </a:lnTo>
                    <a:lnTo>
                      <a:pt x="990" y="309"/>
                    </a:lnTo>
                    <a:lnTo>
                      <a:pt x="983" y="298"/>
                    </a:lnTo>
                    <a:lnTo>
                      <a:pt x="929" y="293"/>
                    </a:lnTo>
                    <a:lnTo>
                      <a:pt x="975" y="283"/>
                    </a:lnTo>
                    <a:lnTo>
                      <a:pt x="1006" y="257"/>
                    </a:lnTo>
                    <a:lnTo>
                      <a:pt x="1029" y="225"/>
                    </a:lnTo>
                    <a:lnTo>
                      <a:pt x="1021" y="183"/>
                    </a:lnTo>
                    <a:lnTo>
                      <a:pt x="1013" y="157"/>
                    </a:lnTo>
                    <a:lnTo>
                      <a:pt x="944" y="115"/>
                    </a:lnTo>
                    <a:lnTo>
                      <a:pt x="990" y="115"/>
                    </a:lnTo>
                    <a:lnTo>
                      <a:pt x="1037" y="99"/>
                    </a:lnTo>
                    <a:lnTo>
                      <a:pt x="1037" y="47"/>
                    </a:lnTo>
                    <a:lnTo>
                      <a:pt x="998" y="21"/>
                    </a:lnTo>
                    <a:lnTo>
                      <a:pt x="944" y="16"/>
                    </a:lnTo>
                    <a:lnTo>
                      <a:pt x="906" y="21"/>
                    </a:lnTo>
                    <a:lnTo>
                      <a:pt x="875" y="37"/>
                    </a:lnTo>
                    <a:lnTo>
                      <a:pt x="852" y="58"/>
                    </a:lnTo>
                    <a:lnTo>
                      <a:pt x="852" y="47"/>
                    </a:lnTo>
                    <a:lnTo>
                      <a:pt x="845" y="31"/>
                    </a:lnTo>
                    <a:lnTo>
                      <a:pt x="837" y="26"/>
                    </a:lnTo>
                    <a:lnTo>
                      <a:pt x="806" y="26"/>
                    </a:lnTo>
                    <a:lnTo>
                      <a:pt x="775" y="47"/>
                    </a:lnTo>
                    <a:lnTo>
                      <a:pt x="760" y="78"/>
                    </a:lnTo>
                    <a:lnTo>
                      <a:pt x="760" y="52"/>
                    </a:lnTo>
                    <a:lnTo>
                      <a:pt x="722" y="21"/>
                    </a:lnTo>
                    <a:lnTo>
                      <a:pt x="622" y="0"/>
                    </a:lnTo>
                    <a:lnTo>
                      <a:pt x="545" y="0"/>
                    </a:lnTo>
                    <a:lnTo>
                      <a:pt x="476" y="26"/>
                    </a:lnTo>
                    <a:lnTo>
                      <a:pt x="453" y="52"/>
                    </a:lnTo>
                    <a:lnTo>
                      <a:pt x="437" y="84"/>
                    </a:lnTo>
                    <a:lnTo>
                      <a:pt x="414" y="37"/>
                    </a:lnTo>
                    <a:lnTo>
                      <a:pt x="384" y="26"/>
                    </a:lnTo>
                    <a:lnTo>
                      <a:pt x="338" y="31"/>
                    </a:lnTo>
                    <a:lnTo>
                      <a:pt x="315" y="52"/>
                    </a:lnTo>
                    <a:lnTo>
                      <a:pt x="315" y="84"/>
                    </a:lnTo>
                    <a:lnTo>
                      <a:pt x="292" y="89"/>
                    </a:lnTo>
                    <a:lnTo>
                      <a:pt x="299" y="68"/>
                    </a:lnTo>
                    <a:lnTo>
                      <a:pt x="292" y="26"/>
                    </a:lnTo>
                    <a:lnTo>
                      <a:pt x="253" y="10"/>
                    </a:lnTo>
                    <a:lnTo>
                      <a:pt x="199" y="10"/>
                    </a:lnTo>
                    <a:lnTo>
                      <a:pt x="146" y="21"/>
                    </a:lnTo>
                    <a:lnTo>
                      <a:pt x="107" y="47"/>
                    </a:lnTo>
                    <a:lnTo>
                      <a:pt x="92" y="78"/>
                    </a:lnTo>
                    <a:lnTo>
                      <a:pt x="100" y="115"/>
                    </a:lnTo>
                    <a:lnTo>
                      <a:pt x="161" y="141"/>
                    </a:lnTo>
                    <a:lnTo>
                      <a:pt x="115" y="131"/>
                    </a:lnTo>
                    <a:lnTo>
                      <a:pt x="69" y="141"/>
                    </a:lnTo>
                    <a:lnTo>
                      <a:pt x="69" y="168"/>
                    </a:lnTo>
                    <a:lnTo>
                      <a:pt x="92" y="194"/>
                    </a:lnTo>
                    <a:lnTo>
                      <a:pt x="153" y="199"/>
                    </a:lnTo>
                    <a:lnTo>
                      <a:pt x="77" y="209"/>
                    </a:lnTo>
                    <a:lnTo>
                      <a:pt x="38" y="225"/>
                    </a:lnTo>
                    <a:lnTo>
                      <a:pt x="15" y="262"/>
                    </a:lnTo>
                    <a:lnTo>
                      <a:pt x="0" y="335"/>
                    </a:lnTo>
                    <a:lnTo>
                      <a:pt x="30" y="387"/>
                    </a:lnTo>
                    <a:lnTo>
                      <a:pt x="61" y="408"/>
                    </a:lnTo>
                    <a:lnTo>
                      <a:pt x="123" y="424"/>
                    </a:lnTo>
                    <a:lnTo>
                      <a:pt x="92" y="435"/>
                    </a:lnTo>
                    <a:lnTo>
                      <a:pt x="61" y="450"/>
                    </a:lnTo>
                    <a:lnTo>
                      <a:pt x="53" y="471"/>
                    </a:lnTo>
                    <a:lnTo>
                      <a:pt x="84" y="513"/>
                    </a:lnTo>
                    <a:lnTo>
                      <a:pt x="153" y="524"/>
                    </a:lnTo>
                    <a:lnTo>
                      <a:pt x="123" y="529"/>
                    </a:lnTo>
                    <a:lnTo>
                      <a:pt x="115" y="534"/>
                    </a:lnTo>
                    <a:lnTo>
                      <a:pt x="123" y="550"/>
                    </a:lnTo>
                    <a:lnTo>
                      <a:pt x="153" y="565"/>
                    </a:lnTo>
                    <a:lnTo>
                      <a:pt x="192" y="576"/>
                    </a:lnTo>
                    <a:lnTo>
                      <a:pt x="123" y="592"/>
                    </a:lnTo>
                    <a:lnTo>
                      <a:pt x="84" y="607"/>
                    </a:lnTo>
                    <a:lnTo>
                      <a:pt x="53" y="634"/>
                    </a:lnTo>
                    <a:lnTo>
                      <a:pt x="46" y="670"/>
                    </a:lnTo>
                    <a:lnTo>
                      <a:pt x="53" y="696"/>
                    </a:lnTo>
                    <a:lnTo>
                      <a:pt x="77" y="728"/>
                    </a:lnTo>
                    <a:lnTo>
                      <a:pt x="123" y="754"/>
                    </a:lnTo>
                    <a:lnTo>
                      <a:pt x="199" y="759"/>
                    </a:lnTo>
                    <a:lnTo>
                      <a:pt x="253" y="733"/>
                    </a:lnTo>
                    <a:lnTo>
                      <a:pt x="245" y="759"/>
                    </a:lnTo>
                    <a:lnTo>
                      <a:pt x="245" y="770"/>
                    </a:lnTo>
                    <a:lnTo>
                      <a:pt x="253" y="780"/>
                    </a:lnTo>
                    <a:lnTo>
                      <a:pt x="284" y="785"/>
                    </a:lnTo>
                    <a:lnTo>
                      <a:pt x="322" y="780"/>
                    </a:lnTo>
                    <a:lnTo>
                      <a:pt x="353" y="764"/>
                    </a:lnTo>
                    <a:lnTo>
                      <a:pt x="353" y="744"/>
                    </a:lnTo>
                    <a:lnTo>
                      <a:pt x="368" y="780"/>
                    </a:lnTo>
                    <a:lnTo>
                      <a:pt x="407" y="806"/>
                    </a:lnTo>
                    <a:lnTo>
                      <a:pt x="484" y="833"/>
                    </a:lnTo>
                    <a:lnTo>
                      <a:pt x="560" y="822"/>
                    </a:lnTo>
                    <a:lnTo>
                      <a:pt x="629" y="791"/>
                    </a:lnTo>
                    <a:lnTo>
                      <a:pt x="637" y="770"/>
                    </a:lnTo>
                    <a:lnTo>
                      <a:pt x="622" y="723"/>
                    </a:lnTo>
                    <a:lnTo>
                      <a:pt x="637" y="749"/>
                    </a:lnTo>
                    <a:lnTo>
                      <a:pt x="676" y="775"/>
                    </a:lnTo>
                    <a:lnTo>
                      <a:pt x="699" y="780"/>
                    </a:lnTo>
                    <a:lnTo>
                      <a:pt x="737" y="780"/>
                    </a:lnTo>
                    <a:lnTo>
                      <a:pt x="745" y="775"/>
                    </a:lnTo>
                    <a:lnTo>
                      <a:pt x="760" y="759"/>
                    </a:lnTo>
                    <a:lnTo>
                      <a:pt x="768" y="738"/>
                    </a:lnTo>
                    <a:lnTo>
                      <a:pt x="775" y="717"/>
                    </a:lnTo>
                    <a:lnTo>
                      <a:pt x="806" y="738"/>
                    </a:lnTo>
                    <a:lnTo>
                      <a:pt x="845" y="759"/>
                    </a:lnTo>
                    <a:lnTo>
                      <a:pt x="891" y="759"/>
                    </a:lnTo>
                    <a:lnTo>
                      <a:pt x="937" y="754"/>
                    </a:lnTo>
                    <a:lnTo>
                      <a:pt x="975" y="738"/>
                    </a:lnTo>
                    <a:lnTo>
                      <a:pt x="998" y="707"/>
                    </a:lnTo>
                    <a:lnTo>
                      <a:pt x="1006" y="686"/>
                    </a:lnTo>
                    <a:lnTo>
                      <a:pt x="998" y="660"/>
                    </a:lnTo>
                    <a:lnTo>
                      <a:pt x="990" y="649"/>
                    </a:lnTo>
                    <a:lnTo>
                      <a:pt x="975" y="644"/>
                    </a:lnTo>
                    <a:lnTo>
                      <a:pt x="1075" y="581"/>
                    </a:lnTo>
                    <a:lnTo>
                      <a:pt x="1090" y="534"/>
                    </a:lnTo>
                    <a:lnTo>
                      <a:pt x="1098" y="482"/>
                    </a:lnTo>
                    <a:lnTo>
                      <a:pt x="1067" y="424"/>
                    </a:lnTo>
                    <a:lnTo>
                      <a:pt x="1021" y="387"/>
                    </a:lnTo>
                    <a:lnTo>
                      <a:pt x="983" y="372"/>
                    </a:lnTo>
                    <a:lnTo>
                      <a:pt x="929" y="361"/>
                    </a:lnTo>
                    <a:lnTo>
                      <a:pt x="983" y="35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7176" name="Group 8"/>
              <p:cNvGrpSpPr/>
              <p:nvPr/>
            </p:nvGrpSpPr>
            <p:grpSpPr bwMode="auto">
              <a:xfrm>
                <a:off x="0" y="0"/>
                <a:ext cx="1153" cy="865"/>
                <a:chOff x="0" y="0"/>
                <a:chExt cx="1153" cy="865"/>
              </a:xfrm>
            </p:grpSpPr>
            <p:sp>
              <p:nvSpPr>
                <p:cNvPr id="7177" name="未知"/>
                <p:cNvSpPr/>
                <p:nvPr/>
              </p:nvSpPr>
              <p:spPr bwMode="auto">
                <a:xfrm>
                  <a:off x="54" y="377"/>
                  <a:ext cx="1099" cy="488"/>
                </a:xfrm>
                <a:custGeom>
                  <a:avLst/>
                  <a:gdLst>
                    <a:gd name="T0" fmla="*/ 960 w 1099"/>
                    <a:gd name="T1" fmla="*/ 16 h 488"/>
                    <a:gd name="T2" fmla="*/ 1060 w 1099"/>
                    <a:gd name="T3" fmla="*/ 110 h 488"/>
                    <a:gd name="T4" fmla="*/ 1060 w 1099"/>
                    <a:gd name="T5" fmla="*/ 209 h 488"/>
                    <a:gd name="T6" fmla="*/ 967 w 1099"/>
                    <a:gd name="T7" fmla="*/ 293 h 488"/>
                    <a:gd name="T8" fmla="*/ 975 w 1099"/>
                    <a:gd name="T9" fmla="*/ 351 h 488"/>
                    <a:gd name="T10" fmla="*/ 868 w 1099"/>
                    <a:gd name="T11" fmla="*/ 403 h 488"/>
                    <a:gd name="T12" fmla="*/ 752 w 1099"/>
                    <a:gd name="T13" fmla="*/ 361 h 488"/>
                    <a:gd name="T14" fmla="*/ 714 w 1099"/>
                    <a:gd name="T15" fmla="*/ 424 h 488"/>
                    <a:gd name="T16" fmla="*/ 622 w 1099"/>
                    <a:gd name="T17" fmla="*/ 393 h 488"/>
                    <a:gd name="T18" fmla="*/ 599 w 1099"/>
                    <a:gd name="T19" fmla="*/ 414 h 488"/>
                    <a:gd name="T20" fmla="*/ 507 w 1099"/>
                    <a:gd name="T21" fmla="*/ 466 h 488"/>
                    <a:gd name="T22" fmla="*/ 384 w 1099"/>
                    <a:gd name="T23" fmla="*/ 445 h 488"/>
                    <a:gd name="T24" fmla="*/ 330 w 1099"/>
                    <a:gd name="T25" fmla="*/ 388 h 488"/>
                    <a:gd name="T26" fmla="*/ 299 w 1099"/>
                    <a:gd name="T27" fmla="*/ 424 h 488"/>
                    <a:gd name="T28" fmla="*/ 222 w 1099"/>
                    <a:gd name="T29" fmla="*/ 414 h 488"/>
                    <a:gd name="T30" fmla="*/ 161 w 1099"/>
                    <a:gd name="T31" fmla="*/ 398 h 488"/>
                    <a:gd name="T32" fmla="*/ 46 w 1099"/>
                    <a:gd name="T33" fmla="*/ 335 h 488"/>
                    <a:gd name="T34" fmla="*/ 69 w 1099"/>
                    <a:gd name="T35" fmla="*/ 257 h 488"/>
                    <a:gd name="T36" fmla="*/ 169 w 1099"/>
                    <a:gd name="T37" fmla="*/ 220 h 488"/>
                    <a:gd name="T38" fmla="*/ 92 w 1099"/>
                    <a:gd name="T39" fmla="*/ 178 h 488"/>
                    <a:gd name="T40" fmla="*/ 61 w 1099"/>
                    <a:gd name="T41" fmla="*/ 152 h 488"/>
                    <a:gd name="T42" fmla="*/ 61 w 1099"/>
                    <a:gd name="T43" fmla="*/ 89 h 488"/>
                    <a:gd name="T44" fmla="*/ 46 w 1099"/>
                    <a:gd name="T45" fmla="*/ 52 h 488"/>
                    <a:gd name="T46" fmla="*/ 7 w 1099"/>
                    <a:gd name="T47" fmla="*/ 110 h 488"/>
                    <a:gd name="T48" fmla="*/ 54 w 1099"/>
                    <a:gd name="T49" fmla="*/ 168 h 488"/>
                    <a:gd name="T50" fmla="*/ 84 w 1099"/>
                    <a:gd name="T51" fmla="*/ 215 h 488"/>
                    <a:gd name="T52" fmla="*/ 69 w 1099"/>
                    <a:gd name="T53" fmla="*/ 236 h 488"/>
                    <a:gd name="T54" fmla="*/ 7 w 1099"/>
                    <a:gd name="T55" fmla="*/ 278 h 488"/>
                    <a:gd name="T56" fmla="*/ 15 w 1099"/>
                    <a:gd name="T57" fmla="*/ 361 h 488"/>
                    <a:gd name="T58" fmla="*/ 107 w 1099"/>
                    <a:gd name="T59" fmla="*/ 408 h 488"/>
                    <a:gd name="T60" fmla="*/ 138 w 1099"/>
                    <a:gd name="T61" fmla="*/ 424 h 488"/>
                    <a:gd name="T62" fmla="*/ 176 w 1099"/>
                    <a:gd name="T63" fmla="*/ 435 h 488"/>
                    <a:gd name="T64" fmla="*/ 207 w 1099"/>
                    <a:gd name="T65" fmla="*/ 440 h 488"/>
                    <a:gd name="T66" fmla="*/ 315 w 1099"/>
                    <a:gd name="T67" fmla="*/ 445 h 488"/>
                    <a:gd name="T68" fmla="*/ 384 w 1099"/>
                    <a:gd name="T69" fmla="*/ 471 h 488"/>
                    <a:gd name="T70" fmla="*/ 576 w 1099"/>
                    <a:gd name="T71" fmla="*/ 466 h 488"/>
                    <a:gd name="T72" fmla="*/ 660 w 1099"/>
                    <a:gd name="T73" fmla="*/ 435 h 488"/>
                    <a:gd name="T74" fmla="*/ 729 w 1099"/>
                    <a:gd name="T75" fmla="*/ 440 h 488"/>
                    <a:gd name="T76" fmla="*/ 768 w 1099"/>
                    <a:gd name="T77" fmla="*/ 398 h 488"/>
                    <a:gd name="T78" fmla="*/ 891 w 1099"/>
                    <a:gd name="T79" fmla="*/ 424 h 488"/>
                    <a:gd name="T80" fmla="*/ 1014 w 1099"/>
                    <a:gd name="T81" fmla="*/ 361 h 488"/>
                    <a:gd name="T82" fmla="*/ 1029 w 1099"/>
                    <a:gd name="T83" fmla="*/ 272 h 488"/>
                    <a:gd name="T84" fmla="*/ 1098 w 1099"/>
                    <a:gd name="T85" fmla="*/ 173 h 488"/>
                    <a:gd name="T86" fmla="*/ 1060 w 1099"/>
                    <a:gd name="T87" fmla="*/ 52 h 488"/>
                    <a:gd name="T88" fmla="*/ 960 w 1099"/>
                    <a:gd name="T89" fmla="*/ 0 h 4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099" h="488">
                      <a:moveTo>
                        <a:pt x="960" y="0"/>
                      </a:moveTo>
                      <a:lnTo>
                        <a:pt x="906" y="5"/>
                      </a:lnTo>
                      <a:lnTo>
                        <a:pt x="960" y="16"/>
                      </a:lnTo>
                      <a:lnTo>
                        <a:pt x="998" y="31"/>
                      </a:lnTo>
                      <a:lnTo>
                        <a:pt x="1037" y="68"/>
                      </a:lnTo>
                      <a:lnTo>
                        <a:pt x="1060" y="110"/>
                      </a:lnTo>
                      <a:lnTo>
                        <a:pt x="1067" y="152"/>
                      </a:lnTo>
                      <a:lnTo>
                        <a:pt x="1060" y="194"/>
                      </a:lnTo>
                      <a:lnTo>
                        <a:pt x="1060" y="209"/>
                      </a:lnTo>
                      <a:lnTo>
                        <a:pt x="1052" y="225"/>
                      </a:lnTo>
                      <a:lnTo>
                        <a:pt x="952" y="288"/>
                      </a:lnTo>
                      <a:lnTo>
                        <a:pt x="967" y="293"/>
                      </a:lnTo>
                      <a:lnTo>
                        <a:pt x="975" y="304"/>
                      </a:lnTo>
                      <a:lnTo>
                        <a:pt x="983" y="330"/>
                      </a:lnTo>
                      <a:lnTo>
                        <a:pt x="975" y="351"/>
                      </a:lnTo>
                      <a:lnTo>
                        <a:pt x="952" y="382"/>
                      </a:lnTo>
                      <a:lnTo>
                        <a:pt x="914" y="398"/>
                      </a:lnTo>
                      <a:lnTo>
                        <a:pt x="868" y="403"/>
                      </a:lnTo>
                      <a:lnTo>
                        <a:pt x="822" y="403"/>
                      </a:lnTo>
                      <a:lnTo>
                        <a:pt x="783" y="382"/>
                      </a:lnTo>
                      <a:lnTo>
                        <a:pt x="752" y="361"/>
                      </a:lnTo>
                      <a:lnTo>
                        <a:pt x="745" y="382"/>
                      </a:lnTo>
                      <a:lnTo>
                        <a:pt x="737" y="403"/>
                      </a:lnTo>
                      <a:lnTo>
                        <a:pt x="714" y="424"/>
                      </a:lnTo>
                      <a:lnTo>
                        <a:pt x="676" y="424"/>
                      </a:lnTo>
                      <a:lnTo>
                        <a:pt x="653" y="419"/>
                      </a:lnTo>
                      <a:lnTo>
                        <a:pt x="622" y="393"/>
                      </a:lnTo>
                      <a:lnTo>
                        <a:pt x="599" y="367"/>
                      </a:lnTo>
                      <a:lnTo>
                        <a:pt x="599" y="398"/>
                      </a:lnTo>
                      <a:lnTo>
                        <a:pt x="599" y="414"/>
                      </a:lnTo>
                      <a:lnTo>
                        <a:pt x="599" y="424"/>
                      </a:lnTo>
                      <a:lnTo>
                        <a:pt x="560" y="450"/>
                      </a:lnTo>
                      <a:lnTo>
                        <a:pt x="507" y="466"/>
                      </a:lnTo>
                      <a:lnTo>
                        <a:pt x="453" y="466"/>
                      </a:lnTo>
                      <a:lnTo>
                        <a:pt x="407" y="456"/>
                      </a:lnTo>
                      <a:lnTo>
                        <a:pt x="384" y="445"/>
                      </a:lnTo>
                      <a:lnTo>
                        <a:pt x="353" y="424"/>
                      </a:lnTo>
                      <a:lnTo>
                        <a:pt x="345" y="408"/>
                      </a:lnTo>
                      <a:lnTo>
                        <a:pt x="330" y="388"/>
                      </a:lnTo>
                      <a:lnTo>
                        <a:pt x="322" y="403"/>
                      </a:lnTo>
                      <a:lnTo>
                        <a:pt x="315" y="419"/>
                      </a:lnTo>
                      <a:lnTo>
                        <a:pt x="299" y="424"/>
                      </a:lnTo>
                      <a:lnTo>
                        <a:pt x="261" y="429"/>
                      </a:lnTo>
                      <a:lnTo>
                        <a:pt x="230" y="424"/>
                      </a:lnTo>
                      <a:lnTo>
                        <a:pt x="222" y="414"/>
                      </a:lnTo>
                      <a:lnTo>
                        <a:pt x="222" y="403"/>
                      </a:lnTo>
                      <a:lnTo>
                        <a:pt x="230" y="377"/>
                      </a:lnTo>
                      <a:lnTo>
                        <a:pt x="161" y="398"/>
                      </a:lnTo>
                      <a:lnTo>
                        <a:pt x="84" y="382"/>
                      </a:lnTo>
                      <a:lnTo>
                        <a:pt x="61" y="361"/>
                      </a:lnTo>
                      <a:lnTo>
                        <a:pt x="46" y="335"/>
                      </a:lnTo>
                      <a:lnTo>
                        <a:pt x="38" y="304"/>
                      </a:lnTo>
                      <a:lnTo>
                        <a:pt x="46" y="278"/>
                      </a:lnTo>
                      <a:lnTo>
                        <a:pt x="69" y="257"/>
                      </a:lnTo>
                      <a:lnTo>
                        <a:pt x="100" y="236"/>
                      </a:lnTo>
                      <a:lnTo>
                        <a:pt x="138" y="230"/>
                      </a:lnTo>
                      <a:lnTo>
                        <a:pt x="169" y="220"/>
                      </a:lnTo>
                      <a:lnTo>
                        <a:pt x="130" y="209"/>
                      </a:lnTo>
                      <a:lnTo>
                        <a:pt x="100" y="194"/>
                      </a:lnTo>
                      <a:lnTo>
                        <a:pt x="92" y="178"/>
                      </a:lnTo>
                      <a:lnTo>
                        <a:pt x="100" y="173"/>
                      </a:lnTo>
                      <a:lnTo>
                        <a:pt x="130" y="168"/>
                      </a:lnTo>
                      <a:lnTo>
                        <a:pt x="61" y="152"/>
                      </a:lnTo>
                      <a:lnTo>
                        <a:pt x="38" y="110"/>
                      </a:lnTo>
                      <a:lnTo>
                        <a:pt x="46" y="100"/>
                      </a:lnTo>
                      <a:lnTo>
                        <a:pt x="61" y="89"/>
                      </a:lnTo>
                      <a:lnTo>
                        <a:pt x="100" y="73"/>
                      </a:lnTo>
                      <a:lnTo>
                        <a:pt x="138" y="68"/>
                      </a:lnTo>
                      <a:lnTo>
                        <a:pt x="46" y="52"/>
                      </a:lnTo>
                      <a:lnTo>
                        <a:pt x="23" y="68"/>
                      </a:lnTo>
                      <a:lnTo>
                        <a:pt x="15" y="89"/>
                      </a:lnTo>
                      <a:lnTo>
                        <a:pt x="7" y="110"/>
                      </a:lnTo>
                      <a:lnTo>
                        <a:pt x="7" y="131"/>
                      </a:lnTo>
                      <a:lnTo>
                        <a:pt x="30" y="147"/>
                      </a:lnTo>
                      <a:lnTo>
                        <a:pt x="54" y="168"/>
                      </a:lnTo>
                      <a:lnTo>
                        <a:pt x="54" y="178"/>
                      </a:lnTo>
                      <a:lnTo>
                        <a:pt x="61" y="194"/>
                      </a:lnTo>
                      <a:lnTo>
                        <a:pt x="84" y="215"/>
                      </a:lnTo>
                      <a:lnTo>
                        <a:pt x="115" y="220"/>
                      </a:lnTo>
                      <a:lnTo>
                        <a:pt x="77" y="230"/>
                      </a:lnTo>
                      <a:lnTo>
                        <a:pt x="69" y="236"/>
                      </a:lnTo>
                      <a:lnTo>
                        <a:pt x="61" y="236"/>
                      </a:lnTo>
                      <a:lnTo>
                        <a:pt x="23" y="251"/>
                      </a:lnTo>
                      <a:lnTo>
                        <a:pt x="7" y="278"/>
                      </a:lnTo>
                      <a:lnTo>
                        <a:pt x="0" y="304"/>
                      </a:lnTo>
                      <a:lnTo>
                        <a:pt x="7" y="335"/>
                      </a:lnTo>
                      <a:lnTo>
                        <a:pt x="15" y="361"/>
                      </a:lnTo>
                      <a:lnTo>
                        <a:pt x="46" y="382"/>
                      </a:lnTo>
                      <a:lnTo>
                        <a:pt x="69" y="398"/>
                      </a:lnTo>
                      <a:lnTo>
                        <a:pt x="107" y="408"/>
                      </a:lnTo>
                      <a:lnTo>
                        <a:pt x="123" y="414"/>
                      </a:lnTo>
                      <a:lnTo>
                        <a:pt x="138" y="424"/>
                      </a:lnTo>
                      <a:lnTo>
                        <a:pt x="153" y="424"/>
                      </a:lnTo>
                      <a:lnTo>
                        <a:pt x="169" y="424"/>
                      </a:lnTo>
                      <a:lnTo>
                        <a:pt x="176" y="435"/>
                      </a:lnTo>
                      <a:lnTo>
                        <a:pt x="192" y="435"/>
                      </a:lnTo>
                      <a:lnTo>
                        <a:pt x="199" y="440"/>
                      </a:lnTo>
                      <a:lnTo>
                        <a:pt x="207" y="440"/>
                      </a:lnTo>
                      <a:lnTo>
                        <a:pt x="246" y="445"/>
                      </a:lnTo>
                      <a:lnTo>
                        <a:pt x="292" y="450"/>
                      </a:lnTo>
                      <a:lnTo>
                        <a:pt x="315" y="445"/>
                      </a:lnTo>
                      <a:lnTo>
                        <a:pt x="330" y="435"/>
                      </a:lnTo>
                      <a:lnTo>
                        <a:pt x="338" y="445"/>
                      </a:lnTo>
                      <a:lnTo>
                        <a:pt x="384" y="471"/>
                      </a:lnTo>
                      <a:lnTo>
                        <a:pt x="445" y="487"/>
                      </a:lnTo>
                      <a:lnTo>
                        <a:pt x="514" y="487"/>
                      </a:lnTo>
                      <a:lnTo>
                        <a:pt x="576" y="466"/>
                      </a:lnTo>
                      <a:lnTo>
                        <a:pt x="606" y="450"/>
                      </a:lnTo>
                      <a:lnTo>
                        <a:pt x="630" y="424"/>
                      </a:lnTo>
                      <a:lnTo>
                        <a:pt x="660" y="435"/>
                      </a:lnTo>
                      <a:lnTo>
                        <a:pt x="683" y="445"/>
                      </a:lnTo>
                      <a:lnTo>
                        <a:pt x="706" y="445"/>
                      </a:lnTo>
                      <a:lnTo>
                        <a:pt x="729" y="440"/>
                      </a:lnTo>
                      <a:lnTo>
                        <a:pt x="752" y="429"/>
                      </a:lnTo>
                      <a:lnTo>
                        <a:pt x="760" y="414"/>
                      </a:lnTo>
                      <a:lnTo>
                        <a:pt x="768" y="398"/>
                      </a:lnTo>
                      <a:lnTo>
                        <a:pt x="783" y="403"/>
                      </a:lnTo>
                      <a:lnTo>
                        <a:pt x="837" y="424"/>
                      </a:lnTo>
                      <a:lnTo>
                        <a:pt x="891" y="424"/>
                      </a:lnTo>
                      <a:lnTo>
                        <a:pt x="944" y="414"/>
                      </a:lnTo>
                      <a:lnTo>
                        <a:pt x="998" y="382"/>
                      </a:lnTo>
                      <a:lnTo>
                        <a:pt x="1014" y="361"/>
                      </a:lnTo>
                      <a:lnTo>
                        <a:pt x="1021" y="330"/>
                      </a:lnTo>
                      <a:lnTo>
                        <a:pt x="1006" y="278"/>
                      </a:lnTo>
                      <a:lnTo>
                        <a:pt x="1029" y="272"/>
                      </a:lnTo>
                      <a:lnTo>
                        <a:pt x="1067" y="241"/>
                      </a:lnTo>
                      <a:lnTo>
                        <a:pt x="1090" y="204"/>
                      </a:lnTo>
                      <a:lnTo>
                        <a:pt x="1098" y="173"/>
                      </a:lnTo>
                      <a:lnTo>
                        <a:pt x="1090" y="131"/>
                      </a:lnTo>
                      <a:lnTo>
                        <a:pt x="1083" y="89"/>
                      </a:lnTo>
                      <a:lnTo>
                        <a:pt x="1060" y="52"/>
                      </a:lnTo>
                      <a:lnTo>
                        <a:pt x="1014" y="21"/>
                      </a:lnTo>
                      <a:lnTo>
                        <a:pt x="960" y="0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178" name="未知"/>
                <p:cNvSpPr/>
                <p:nvPr/>
              </p:nvSpPr>
              <p:spPr bwMode="auto">
                <a:xfrm>
                  <a:off x="0" y="0"/>
                  <a:ext cx="1092" cy="451"/>
                </a:xfrm>
                <a:custGeom>
                  <a:avLst/>
                  <a:gdLst>
                    <a:gd name="T0" fmla="*/ 1068 w 1092"/>
                    <a:gd name="T1" fmla="*/ 382 h 451"/>
                    <a:gd name="T2" fmla="*/ 1068 w 1092"/>
                    <a:gd name="T3" fmla="*/ 325 h 451"/>
                    <a:gd name="T4" fmla="*/ 1075 w 1092"/>
                    <a:gd name="T5" fmla="*/ 278 h 451"/>
                    <a:gd name="T6" fmla="*/ 1068 w 1092"/>
                    <a:gd name="T7" fmla="*/ 194 h 451"/>
                    <a:gd name="T8" fmla="*/ 1091 w 1092"/>
                    <a:gd name="T9" fmla="*/ 99 h 451"/>
                    <a:gd name="T10" fmla="*/ 1021 w 1092"/>
                    <a:gd name="T11" fmla="*/ 21 h 451"/>
                    <a:gd name="T12" fmla="*/ 945 w 1092"/>
                    <a:gd name="T13" fmla="*/ 16 h 451"/>
                    <a:gd name="T14" fmla="*/ 868 w 1092"/>
                    <a:gd name="T15" fmla="*/ 31 h 451"/>
                    <a:gd name="T16" fmla="*/ 799 w 1092"/>
                    <a:gd name="T17" fmla="*/ 47 h 451"/>
                    <a:gd name="T18" fmla="*/ 714 w 1092"/>
                    <a:gd name="T19" fmla="*/ 5 h 451"/>
                    <a:gd name="T20" fmla="*/ 584 w 1092"/>
                    <a:gd name="T21" fmla="*/ 5 h 451"/>
                    <a:gd name="T22" fmla="*/ 461 w 1092"/>
                    <a:gd name="T23" fmla="*/ 42 h 451"/>
                    <a:gd name="T24" fmla="*/ 376 w 1092"/>
                    <a:gd name="T25" fmla="*/ 31 h 451"/>
                    <a:gd name="T26" fmla="*/ 292 w 1092"/>
                    <a:gd name="T27" fmla="*/ 16 h 451"/>
                    <a:gd name="T28" fmla="*/ 146 w 1092"/>
                    <a:gd name="T29" fmla="*/ 26 h 451"/>
                    <a:gd name="T30" fmla="*/ 100 w 1092"/>
                    <a:gd name="T31" fmla="*/ 73 h 451"/>
                    <a:gd name="T32" fmla="*/ 61 w 1092"/>
                    <a:gd name="T33" fmla="*/ 147 h 451"/>
                    <a:gd name="T34" fmla="*/ 77 w 1092"/>
                    <a:gd name="T35" fmla="*/ 194 h 451"/>
                    <a:gd name="T36" fmla="*/ 8 w 1092"/>
                    <a:gd name="T37" fmla="*/ 262 h 451"/>
                    <a:gd name="T38" fmla="*/ 31 w 1092"/>
                    <a:gd name="T39" fmla="*/ 408 h 451"/>
                    <a:gd name="T40" fmla="*/ 69 w 1092"/>
                    <a:gd name="T41" fmla="*/ 414 h 451"/>
                    <a:gd name="T42" fmla="*/ 77 w 1092"/>
                    <a:gd name="T43" fmla="*/ 251 h 451"/>
                    <a:gd name="T44" fmla="*/ 146 w 1092"/>
                    <a:gd name="T45" fmla="*/ 209 h 451"/>
                    <a:gd name="T46" fmla="*/ 115 w 1092"/>
                    <a:gd name="T47" fmla="*/ 168 h 451"/>
                    <a:gd name="T48" fmla="*/ 192 w 1092"/>
                    <a:gd name="T49" fmla="*/ 162 h 451"/>
                    <a:gd name="T50" fmla="*/ 131 w 1092"/>
                    <a:gd name="T51" fmla="*/ 99 h 451"/>
                    <a:gd name="T52" fmla="*/ 207 w 1092"/>
                    <a:gd name="T53" fmla="*/ 42 h 451"/>
                    <a:gd name="T54" fmla="*/ 315 w 1092"/>
                    <a:gd name="T55" fmla="*/ 47 h 451"/>
                    <a:gd name="T56" fmla="*/ 346 w 1092"/>
                    <a:gd name="T57" fmla="*/ 105 h 451"/>
                    <a:gd name="T58" fmla="*/ 407 w 1092"/>
                    <a:gd name="T59" fmla="*/ 52 h 451"/>
                    <a:gd name="T60" fmla="*/ 468 w 1092"/>
                    <a:gd name="T61" fmla="*/ 105 h 451"/>
                    <a:gd name="T62" fmla="*/ 599 w 1092"/>
                    <a:gd name="T63" fmla="*/ 26 h 451"/>
                    <a:gd name="T64" fmla="*/ 776 w 1092"/>
                    <a:gd name="T65" fmla="*/ 68 h 451"/>
                    <a:gd name="T66" fmla="*/ 806 w 1092"/>
                    <a:gd name="T67" fmla="*/ 68 h 451"/>
                    <a:gd name="T68" fmla="*/ 868 w 1092"/>
                    <a:gd name="T69" fmla="*/ 47 h 451"/>
                    <a:gd name="T70" fmla="*/ 883 w 1092"/>
                    <a:gd name="T71" fmla="*/ 79 h 451"/>
                    <a:gd name="T72" fmla="*/ 1029 w 1092"/>
                    <a:gd name="T73" fmla="*/ 47 h 451"/>
                    <a:gd name="T74" fmla="*/ 1060 w 1092"/>
                    <a:gd name="T75" fmla="*/ 105 h 451"/>
                    <a:gd name="T76" fmla="*/ 975 w 1092"/>
                    <a:gd name="T77" fmla="*/ 136 h 451"/>
                    <a:gd name="T78" fmla="*/ 1052 w 1092"/>
                    <a:gd name="T79" fmla="*/ 215 h 451"/>
                    <a:gd name="T80" fmla="*/ 960 w 1092"/>
                    <a:gd name="T81" fmla="*/ 314 h 451"/>
                    <a:gd name="T82" fmla="*/ 1037 w 1092"/>
                    <a:gd name="T83" fmla="*/ 340 h 451"/>
                    <a:gd name="T84" fmla="*/ 1014 w 1092"/>
                    <a:gd name="T85" fmla="*/ 377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92" h="451">
                      <a:moveTo>
                        <a:pt x="1014" y="377"/>
                      </a:moveTo>
                      <a:lnTo>
                        <a:pt x="1052" y="387"/>
                      </a:lnTo>
                      <a:lnTo>
                        <a:pt x="1068" y="382"/>
                      </a:lnTo>
                      <a:lnTo>
                        <a:pt x="1083" y="361"/>
                      </a:lnTo>
                      <a:lnTo>
                        <a:pt x="1075" y="340"/>
                      </a:lnTo>
                      <a:lnTo>
                        <a:pt x="1068" y="325"/>
                      </a:lnTo>
                      <a:lnTo>
                        <a:pt x="1029" y="304"/>
                      </a:lnTo>
                      <a:lnTo>
                        <a:pt x="1052" y="293"/>
                      </a:lnTo>
                      <a:lnTo>
                        <a:pt x="1075" y="278"/>
                      </a:lnTo>
                      <a:lnTo>
                        <a:pt x="1083" y="241"/>
                      </a:lnTo>
                      <a:lnTo>
                        <a:pt x="1083" y="215"/>
                      </a:lnTo>
                      <a:lnTo>
                        <a:pt x="1068" y="194"/>
                      </a:lnTo>
                      <a:lnTo>
                        <a:pt x="1021" y="152"/>
                      </a:lnTo>
                      <a:lnTo>
                        <a:pt x="1083" y="120"/>
                      </a:lnTo>
                      <a:lnTo>
                        <a:pt x="1091" y="99"/>
                      </a:lnTo>
                      <a:lnTo>
                        <a:pt x="1091" y="73"/>
                      </a:lnTo>
                      <a:lnTo>
                        <a:pt x="1068" y="42"/>
                      </a:lnTo>
                      <a:lnTo>
                        <a:pt x="1021" y="21"/>
                      </a:lnTo>
                      <a:lnTo>
                        <a:pt x="998" y="16"/>
                      </a:lnTo>
                      <a:lnTo>
                        <a:pt x="968" y="16"/>
                      </a:lnTo>
                      <a:lnTo>
                        <a:pt x="945" y="16"/>
                      </a:lnTo>
                      <a:lnTo>
                        <a:pt x="922" y="26"/>
                      </a:lnTo>
                      <a:lnTo>
                        <a:pt x="891" y="37"/>
                      </a:lnTo>
                      <a:lnTo>
                        <a:pt x="868" y="31"/>
                      </a:lnTo>
                      <a:lnTo>
                        <a:pt x="852" y="26"/>
                      </a:lnTo>
                      <a:lnTo>
                        <a:pt x="822" y="37"/>
                      </a:lnTo>
                      <a:lnTo>
                        <a:pt x="799" y="47"/>
                      </a:lnTo>
                      <a:lnTo>
                        <a:pt x="791" y="42"/>
                      </a:lnTo>
                      <a:lnTo>
                        <a:pt x="753" y="21"/>
                      </a:lnTo>
                      <a:lnTo>
                        <a:pt x="714" y="5"/>
                      </a:lnTo>
                      <a:lnTo>
                        <a:pt x="676" y="5"/>
                      </a:lnTo>
                      <a:lnTo>
                        <a:pt x="622" y="0"/>
                      </a:lnTo>
                      <a:lnTo>
                        <a:pt x="584" y="5"/>
                      </a:lnTo>
                      <a:lnTo>
                        <a:pt x="538" y="10"/>
                      </a:lnTo>
                      <a:lnTo>
                        <a:pt x="499" y="26"/>
                      </a:lnTo>
                      <a:lnTo>
                        <a:pt x="461" y="42"/>
                      </a:lnTo>
                      <a:lnTo>
                        <a:pt x="438" y="31"/>
                      </a:lnTo>
                      <a:lnTo>
                        <a:pt x="407" y="31"/>
                      </a:lnTo>
                      <a:lnTo>
                        <a:pt x="376" y="31"/>
                      </a:lnTo>
                      <a:lnTo>
                        <a:pt x="346" y="47"/>
                      </a:lnTo>
                      <a:lnTo>
                        <a:pt x="315" y="26"/>
                      </a:lnTo>
                      <a:lnTo>
                        <a:pt x="292" y="16"/>
                      </a:lnTo>
                      <a:lnTo>
                        <a:pt x="230" y="10"/>
                      </a:lnTo>
                      <a:lnTo>
                        <a:pt x="177" y="16"/>
                      </a:lnTo>
                      <a:lnTo>
                        <a:pt x="146" y="26"/>
                      </a:lnTo>
                      <a:lnTo>
                        <a:pt x="131" y="42"/>
                      </a:lnTo>
                      <a:lnTo>
                        <a:pt x="108" y="58"/>
                      </a:lnTo>
                      <a:lnTo>
                        <a:pt x="100" y="73"/>
                      </a:lnTo>
                      <a:lnTo>
                        <a:pt x="92" y="131"/>
                      </a:lnTo>
                      <a:lnTo>
                        <a:pt x="69" y="136"/>
                      </a:lnTo>
                      <a:lnTo>
                        <a:pt x="61" y="147"/>
                      </a:lnTo>
                      <a:lnTo>
                        <a:pt x="54" y="168"/>
                      </a:lnTo>
                      <a:lnTo>
                        <a:pt x="61" y="183"/>
                      </a:lnTo>
                      <a:lnTo>
                        <a:pt x="77" y="194"/>
                      </a:lnTo>
                      <a:lnTo>
                        <a:pt x="100" y="215"/>
                      </a:lnTo>
                      <a:lnTo>
                        <a:pt x="46" y="236"/>
                      </a:lnTo>
                      <a:lnTo>
                        <a:pt x="8" y="262"/>
                      </a:lnTo>
                      <a:lnTo>
                        <a:pt x="0" y="314"/>
                      </a:lnTo>
                      <a:lnTo>
                        <a:pt x="0" y="361"/>
                      </a:lnTo>
                      <a:lnTo>
                        <a:pt x="31" y="408"/>
                      </a:lnTo>
                      <a:lnTo>
                        <a:pt x="77" y="450"/>
                      </a:lnTo>
                      <a:lnTo>
                        <a:pt x="100" y="429"/>
                      </a:lnTo>
                      <a:lnTo>
                        <a:pt x="69" y="414"/>
                      </a:lnTo>
                      <a:lnTo>
                        <a:pt x="38" y="351"/>
                      </a:lnTo>
                      <a:lnTo>
                        <a:pt x="54" y="283"/>
                      </a:lnTo>
                      <a:lnTo>
                        <a:pt x="77" y="251"/>
                      </a:lnTo>
                      <a:lnTo>
                        <a:pt x="131" y="236"/>
                      </a:lnTo>
                      <a:lnTo>
                        <a:pt x="184" y="220"/>
                      </a:lnTo>
                      <a:lnTo>
                        <a:pt x="146" y="209"/>
                      </a:lnTo>
                      <a:lnTo>
                        <a:pt x="115" y="194"/>
                      </a:lnTo>
                      <a:lnTo>
                        <a:pt x="100" y="183"/>
                      </a:lnTo>
                      <a:lnTo>
                        <a:pt x="115" y="168"/>
                      </a:lnTo>
                      <a:lnTo>
                        <a:pt x="131" y="162"/>
                      </a:lnTo>
                      <a:lnTo>
                        <a:pt x="161" y="157"/>
                      </a:lnTo>
                      <a:lnTo>
                        <a:pt x="192" y="162"/>
                      </a:lnTo>
                      <a:lnTo>
                        <a:pt x="161" y="147"/>
                      </a:lnTo>
                      <a:lnTo>
                        <a:pt x="131" y="126"/>
                      </a:lnTo>
                      <a:lnTo>
                        <a:pt x="131" y="99"/>
                      </a:lnTo>
                      <a:lnTo>
                        <a:pt x="138" y="73"/>
                      </a:lnTo>
                      <a:lnTo>
                        <a:pt x="169" y="52"/>
                      </a:lnTo>
                      <a:lnTo>
                        <a:pt x="207" y="42"/>
                      </a:lnTo>
                      <a:lnTo>
                        <a:pt x="246" y="37"/>
                      </a:lnTo>
                      <a:lnTo>
                        <a:pt x="284" y="42"/>
                      </a:lnTo>
                      <a:lnTo>
                        <a:pt x="315" y="47"/>
                      </a:lnTo>
                      <a:lnTo>
                        <a:pt x="323" y="79"/>
                      </a:lnTo>
                      <a:lnTo>
                        <a:pt x="323" y="110"/>
                      </a:lnTo>
                      <a:lnTo>
                        <a:pt x="346" y="105"/>
                      </a:lnTo>
                      <a:lnTo>
                        <a:pt x="353" y="73"/>
                      </a:lnTo>
                      <a:lnTo>
                        <a:pt x="376" y="58"/>
                      </a:lnTo>
                      <a:lnTo>
                        <a:pt x="407" y="52"/>
                      </a:lnTo>
                      <a:lnTo>
                        <a:pt x="430" y="52"/>
                      </a:lnTo>
                      <a:lnTo>
                        <a:pt x="453" y="79"/>
                      </a:lnTo>
                      <a:lnTo>
                        <a:pt x="468" y="105"/>
                      </a:lnTo>
                      <a:lnTo>
                        <a:pt x="484" y="73"/>
                      </a:lnTo>
                      <a:lnTo>
                        <a:pt x="530" y="42"/>
                      </a:lnTo>
                      <a:lnTo>
                        <a:pt x="599" y="26"/>
                      </a:lnTo>
                      <a:lnTo>
                        <a:pt x="676" y="31"/>
                      </a:lnTo>
                      <a:lnTo>
                        <a:pt x="745" y="47"/>
                      </a:lnTo>
                      <a:lnTo>
                        <a:pt x="776" y="68"/>
                      </a:lnTo>
                      <a:lnTo>
                        <a:pt x="791" y="99"/>
                      </a:lnTo>
                      <a:lnTo>
                        <a:pt x="806" y="84"/>
                      </a:lnTo>
                      <a:lnTo>
                        <a:pt x="806" y="68"/>
                      </a:lnTo>
                      <a:lnTo>
                        <a:pt x="837" y="47"/>
                      </a:lnTo>
                      <a:lnTo>
                        <a:pt x="845" y="47"/>
                      </a:lnTo>
                      <a:lnTo>
                        <a:pt x="868" y="47"/>
                      </a:lnTo>
                      <a:lnTo>
                        <a:pt x="876" y="52"/>
                      </a:lnTo>
                      <a:lnTo>
                        <a:pt x="883" y="68"/>
                      </a:lnTo>
                      <a:lnTo>
                        <a:pt x="883" y="79"/>
                      </a:lnTo>
                      <a:lnTo>
                        <a:pt x="929" y="47"/>
                      </a:lnTo>
                      <a:lnTo>
                        <a:pt x="1006" y="42"/>
                      </a:lnTo>
                      <a:lnTo>
                        <a:pt x="1029" y="47"/>
                      </a:lnTo>
                      <a:lnTo>
                        <a:pt x="1052" y="68"/>
                      </a:lnTo>
                      <a:lnTo>
                        <a:pt x="1060" y="84"/>
                      </a:lnTo>
                      <a:lnTo>
                        <a:pt x="1060" y="105"/>
                      </a:lnTo>
                      <a:lnTo>
                        <a:pt x="1052" y="120"/>
                      </a:lnTo>
                      <a:lnTo>
                        <a:pt x="1021" y="131"/>
                      </a:lnTo>
                      <a:lnTo>
                        <a:pt x="975" y="136"/>
                      </a:lnTo>
                      <a:lnTo>
                        <a:pt x="1006" y="157"/>
                      </a:lnTo>
                      <a:lnTo>
                        <a:pt x="1037" y="183"/>
                      </a:lnTo>
                      <a:lnTo>
                        <a:pt x="1052" y="215"/>
                      </a:lnTo>
                      <a:lnTo>
                        <a:pt x="1052" y="241"/>
                      </a:lnTo>
                      <a:lnTo>
                        <a:pt x="1021" y="283"/>
                      </a:lnTo>
                      <a:lnTo>
                        <a:pt x="960" y="314"/>
                      </a:lnTo>
                      <a:lnTo>
                        <a:pt x="1014" y="319"/>
                      </a:lnTo>
                      <a:lnTo>
                        <a:pt x="1021" y="330"/>
                      </a:lnTo>
                      <a:lnTo>
                        <a:pt x="1037" y="340"/>
                      </a:lnTo>
                      <a:lnTo>
                        <a:pt x="1037" y="356"/>
                      </a:lnTo>
                      <a:lnTo>
                        <a:pt x="1037" y="367"/>
                      </a:lnTo>
                      <a:lnTo>
                        <a:pt x="1014" y="377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179" name="Group 11"/>
            <p:cNvGrpSpPr/>
            <p:nvPr/>
          </p:nvGrpSpPr>
          <p:grpSpPr bwMode="auto">
            <a:xfrm>
              <a:off x="0" y="759"/>
              <a:ext cx="541" cy="754"/>
              <a:chOff x="0" y="0"/>
              <a:chExt cx="541" cy="754"/>
            </a:xfrm>
          </p:grpSpPr>
          <p:sp>
            <p:nvSpPr>
              <p:cNvPr id="7180" name="未知"/>
              <p:cNvSpPr/>
              <p:nvPr/>
            </p:nvSpPr>
            <p:spPr bwMode="auto">
              <a:xfrm>
                <a:off x="77" y="171"/>
                <a:ext cx="315" cy="328"/>
              </a:xfrm>
              <a:custGeom>
                <a:avLst/>
                <a:gdLst>
                  <a:gd name="T0" fmla="*/ 243 w 315"/>
                  <a:gd name="T1" fmla="*/ 6 h 328"/>
                  <a:gd name="T2" fmla="*/ 226 w 315"/>
                  <a:gd name="T3" fmla="*/ 0 h 328"/>
                  <a:gd name="T4" fmla="*/ 210 w 315"/>
                  <a:gd name="T5" fmla="*/ 0 h 328"/>
                  <a:gd name="T6" fmla="*/ 166 w 315"/>
                  <a:gd name="T7" fmla="*/ 23 h 328"/>
                  <a:gd name="T8" fmla="*/ 143 w 315"/>
                  <a:gd name="T9" fmla="*/ 23 h 328"/>
                  <a:gd name="T10" fmla="*/ 127 w 315"/>
                  <a:gd name="T11" fmla="*/ 28 h 328"/>
                  <a:gd name="T12" fmla="*/ 116 w 315"/>
                  <a:gd name="T13" fmla="*/ 34 h 328"/>
                  <a:gd name="T14" fmla="*/ 94 w 315"/>
                  <a:gd name="T15" fmla="*/ 50 h 328"/>
                  <a:gd name="T16" fmla="*/ 66 w 315"/>
                  <a:gd name="T17" fmla="*/ 67 h 328"/>
                  <a:gd name="T18" fmla="*/ 66 w 315"/>
                  <a:gd name="T19" fmla="*/ 67 h 328"/>
                  <a:gd name="T20" fmla="*/ 66 w 315"/>
                  <a:gd name="T21" fmla="*/ 67 h 328"/>
                  <a:gd name="T22" fmla="*/ 55 w 315"/>
                  <a:gd name="T23" fmla="*/ 78 h 328"/>
                  <a:gd name="T24" fmla="*/ 39 w 315"/>
                  <a:gd name="T25" fmla="*/ 106 h 328"/>
                  <a:gd name="T26" fmla="*/ 17 w 315"/>
                  <a:gd name="T27" fmla="*/ 122 h 328"/>
                  <a:gd name="T28" fmla="*/ 0 w 315"/>
                  <a:gd name="T29" fmla="*/ 156 h 328"/>
                  <a:gd name="T30" fmla="*/ 17 w 315"/>
                  <a:gd name="T31" fmla="*/ 194 h 328"/>
                  <a:gd name="T32" fmla="*/ 77 w 315"/>
                  <a:gd name="T33" fmla="*/ 261 h 328"/>
                  <a:gd name="T34" fmla="*/ 110 w 315"/>
                  <a:gd name="T35" fmla="*/ 300 h 328"/>
                  <a:gd name="T36" fmla="*/ 127 w 315"/>
                  <a:gd name="T37" fmla="*/ 311 h 328"/>
                  <a:gd name="T38" fmla="*/ 166 w 315"/>
                  <a:gd name="T39" fmla="*/ 327 h 328"/>
                  <a:gd name="T40" fmla="*/ 199 w 315"/>
                  <a:gd name="T41" fmla="*/ 322 h 328"/>
                  <a:gd name="T42" fmla="*/ 210 w 315"/>
                  <a:gd name="T43" fmla="*/ 311 h 328"/>
                  <a:gd name="T44" fmla="*/ 226 w 315"/>
                  <a:gd name="T45" fmla="*/ 277 h 328"/>
                  <a:gd name="T46" fmla="*/ 248 w 315"/>
                  <a:gd name="T47" fmla="*/ 233 h 328"/>
                  <a:gd name="T48" fmla="*/ 270 w 315"/>
                  <a:gd name="T49" fmla="*/ 216 h 328"/>
                  <a:gd name="T50" fmla="*/ 298 w 315"/>
                  <a:gd name="T51" fmla="*/ 194 h 328"/>
                  <a:gd name="T52" fmla="*/ 314 w 315"/>
                  <a:gd name="T53" fmla="*/ 167 h 328"/>
                  <a:gd name="T54" fmla="*/ 309 w 315"/>
                  <a:gd name="T55" fmla="*/ 144 h 328"/>
                  <a:gd name="T56" fmla="*/ 303 w 315"/>
                  <a:gd name="T57" fmla="*/ 122 h 328"/>
                  <a:gd name="T58" fmla="*/ 281 w 315"/>
                  <a:gd name="T59" fmla="*/ 95 h 328"/>
                  <a:gd name="T60" fmla="*/ 248 w 315"/>
                  <a:gd name="T61" fmla="*/ 56 h 328"/>
                  <a:gd name="T62" fmla="*/ 243 w 315"/>
                  <a:gd name="T63" fmla="*/ 39 h 328"/>
                  <a:gd name="T64" fmla="*/ 243 w 315"/>
                  <a:gd name="T65" fmla="*/ 6 h 328"/>
                  <a:gd name="T66" fmla="*/ 243 w 315"/>
                  <a:gd name="T67" fmla="*/ 6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15" h="328">
                    <a:moveTo>
                      <a:pt x="243" y="6"/>
                    </a:moveTo>
                    <a:lnTo>
                      <a:pt x="226" y="0"/>
                    </a:lnTo>
                    <a:lnTo>
                      <a:pt x="210" y="0"/>
                    </a:lnTo>
                    <a:lnTo>
                      <a:pt x="166" y="23"/>
                    </a:lnTo>
                    <a:lnTo>
                      <a:pt x="143" y="23"/>
                    </a:lnTo>
                    <a:lnTo>
                      <a:pt x="127" y="28"/>
                    </a:lnTo>
                    <a:lnTo>
                      <a:pt x="116" y="34"/>
                    </a:lnTo>
                    <a:lnTo>
                      <a:pt x="94" y="50"/>
                    </a:lnTo>
                    <a:lnTo>
                      <a:pt x="66" y="67"/>
                    </a:lnTo>
                    <a:lnTo>
                      <a:pt x="55" y="78"/>
                    </a:lnTo>
                    <a:lnTo>
                      <a:pt x="39" y="106"/>
                    </a:lnTo>
                    <a:lnTo>
                      <a:pt x="17" y="122"/>
                    </a:lnTo>
                    <a:lnTo>
                      <a:pt x="0" y="156"/>
                    </a:lnTo>
                    <a:lnTo>
                      <a:pt x="17" y="194"/>
                    </a:lnTo>
                    <a:lnTo>
                      <a:pt x="77" y="261"/>
                    </a:lnTo>
                    <a:lnTo>
                      <a:pt x="110" y="300"/>
                    </a:lnTo>
                    <a:lnTo>
                      <a:pt x="127" y="311"/>
                    </a:lnTo>
                    <a:lnTo>
                      <a:pt x="166" y="327"/>
                    </a:lnTo>
                    <a:lnTo>
                      <a:pt x="199" y="322"/>
                    </a:lnTo>
                    <a:lnTo>
                      <a:pt x="210" y="311"/>
                    </a:lnTo>
                    <a:lnTo>
                      <a:pt x="226" y="277"/>
                    </a:lnTo>
                    <a:lnTo>
                      <a:pt x="248" y="233"/>
                    </a:lnTo>
                    <a:lnTo>
                      <a:pt x="270" y="216"/>
                    </a:lnTo>
                    <a:lnTo>
                      <a:pt x="298" y="194"/>
                    </a:lnTo>
                    <a:lnTo>
                      <a:pt x="314" y="167"/>
                    </a:lnTo>
                    <a:lnTo>
                      <a:pt x="309" y="144"/>
                    </a:lnTo>
                    <a:lnTo>
                      <a:pt x="303" y="122"/>
                    </a:lnTo>
                    <a:lnTo>
                      <a:pt x="281" y="95"/>
                    </a:lnTo>
                    <a:lnTo>
                      <a:pt x="248" y="56"/>
                    </a:lnTo>
                    <a:lnTo>
                      <a:pt x="243" y="39"/>
                    </a:lnTo>
                    <a:lnTo>
                      <a:pt x="243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81" name="未知"/>
              <p:cNvSpPr/>
              <p:nvPr/>
            </p:nvSpPr>
            <p:spPr bwMode="auto">
              <a:xfrm>
                <a:off x="430" y="16"/>
                <a:ext cx="106" cy="84"/>
              </a:xfrm>
              <a:custGeom>
                <a:avLst/>
                <a:gdLst>
                  <a:gd name="T0" fmla="*/ 66 w 106"/>
                  <a:gd name="T1" fmla="*/ 11 h 84"/>
                  <a:gd name="T2" fmla="*/ 55 w 106"/>
                  <a:gd name="T3" fmla="*/ 6 h 84"/>
                  <a:gd name="T4" fmla="*/ 39 w 106"/>
                  <a:gd name="T5" fmla="*/ 11 h 84"/>
                  <a:gd name="T6" fmla="*/ 33 w 106"/>
                  <a:gd name="T7" fmla="*/ 11 h 84"/>
                  <a:gd name="T8" fmla="*/ 33 w 106"/>
                  <a:gd name="T9" fmla="*/ 11 h 84"/>
                  <a:gd name="T10" fmla="*/ 33 w 106"/>
                  <a:gd name="T11" fmla="*/ 6 h 84"/>
                  <a:gd name="T12" fmla="*/ 27 w 106"/>
                  <a:gd name="T13" fmla="*/ 0 h 84"/>
                  <a:gd name="T14" fmla="*/ 16 w 106"/>
                  <a:gd name="T15" fmla="*/ 0 h 84"/>
                  <a:gd name="T16" fmla="*/ 11 w 106"/>
                  <a:gd name="T17" fmla="*/ 0 h 84"/>
                  <a:gd name="T18" fmla="*/ 11 w 106"/>
                  <a:gd name="T19" fmla="*/ 0 h 84"/>
                  <a:gd name="T20" fmla="*/ 0 w 106"/>
                  <a:gd name="T21" fmla="*/ 6 h 84"/>
                  <a:gd name="T22" fmla="*/ 0 w 106"/>
                  <a:gd name="T23" fmla="*/ 23 h 84"/>
                  <a:gd name="T24" fmla="*/ 5 w 106"/>
                  <a:gd name="T25" fmla="*/ 23 h 84"/>
                  <a:gd name="T26" fmla="*/ 5 w 106"/>
                  <a:gd name="T27" fmla="*/ 28 h 84"/>
                  <a:gd name="T28" fmla="*/ 16 w 106"/>
                  <a:gd name="T29" fmla="*/ 34 h 84"/>
                  <a:gd name="T30" fmla="*/ 11 w 106"/>
                  <a:gd name="T31" fmla="*/ 39 h 84"/>
                  <a:gd name="T32" fmla="*/ 11 w 106"/>
                  <a:gd name="T33" fmla="*/ 45 h 84"/>
                  <a:gd name="T34" fmla="*/ 11 w 106"/>
                  <a:gd name="T35" fmla="*/ 45 h 84"/>
                  <a:gd name="T36" fmla="*/ 11 w 106"/>
                  <a:gd name="T37" fmla="*/ 45 h 84"/>
                  <a:gd name="T38" fmla="*/ 16 w 106"/>
                  <a:gd name="T39" fmla="*/ 50 h 84"/>
                  <a:gd name="T40" fmla="*/ 22 w 106"/>
                  <a:gd name="T41" fmla="*/ 50 h 84"/>
                  <a:gd name="T42" fmla="*/ 33 w 106"/>
                  <a:gd name="T43" fmla="*/ 50 h 84"/>
                  <a:gd name="T44" fmla="*/ 33 w 106"/>
                  <a:gd name="T45" fmla="*/ 50 h 84"/>
                  <a:gd name="T46" fmla="*/ 39 w 106"/>
                  <a:gd name="T47" fmla="*/ 61 h 84"/>
                  <a:gd name="T48" fmla="*/ 44 w 106"/>
                  <a:gd name="T49" fmla="*/ 67 h 84"/>
                  <a:gd name="T50" fmla="*/ 55 w 106"/>
                  <a:gd name="T51" fmla="*/ 83 h 84"/>
                  <a:gd name="T52" fmla="*/ 77 w 106"/>
                  <a:gd name="T53" fmla="*/ 83 h 84"/>
                  <a:gd name="T54" fmla="*/ 94 w 106"/>
                  <a:gd name="T55" fmla="*/ 67 h 84"/>
                  <a:gd name="T56" fmla="*/ 105 w 106"/>
                  <a:gd name="T57" fmla="*/ 50 h 84"/>
                  <a:gd name="T58" fmla="*/ 77 w 106"/>
                  <a:gd name="T59" fmla="*/ 34 h 84"/>
                  <a:gd name="T60" fmla="*/ 72 w 106"/>
                  <a:gd name="T61" fmla="*/ 34 h 84"/>
                  <a:gd name="T62" fmla="*/ 72 w 106"/>
                  <a:gd name="T63" fmla="*/ 28 h 84"/>
                  <a:gd name="T64" fmla="*/ 72 w 106"/>
                  <a:gd name="T65" fmla="*/ 28 h 84"/>
                  <a:gd name="T66" fmla="*/ 72 w 106"/>
                  <a:gd name="T67" fmla="*/ 23 h 84"/>
                  <a:gd name="T68" fmla="*/ 72 w 106"/>
                  <a:gd name="T69" fmla="*/ 23 h 84"/>
                  <a:gd name="T70" fmla="*/ 66 w 106"/>
                  <a:gd name="T71" fmla="*/ 11 h 84"/>
                  <a:gd name="T72" fmla="*/ 66 w 106"/>
                  <a:gd name="T73" fmla="*/ 1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6" h="84">
                    <a:moveTo>
                      <a:pt x="66" y="11"/>
                    </a:moveTo>
                    <a:lnTo>
                      <a:pt x="55" y="6"/>
                    </a:lnTo>
                    <a:lnTo>
                      <a:pt x="39" y="11"/>
                    </a:lnTo>
                    <a:lnTo>
                      <a:pt x="33" y="11"/>
                    </a:lnTo>
                    <a:lnTo>
                      <a:pt x="33" y="6"/>
                    </a:lnTo>
                    <a:lnTo>
                      <a:pt x="27" y="0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3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16" y="34"/>
                    </a:lnTo>
                    <a:lnTo>
                      <a:pt x="11" y="39"/>
                    </a:lnTo>
                    <a:lnTo>
                      <a:pt x="11" y="45"/>
                    </a:lnTo>
                    <a:lnTo>
                      <a:pt x="16" y="50"/>
                    </a:lnTo>
                    <a:lnTo>
                      <a:pt x="22" y="50"/>
                    </a:lnTo>
                    <a:lnTo>
                      <a:pt x="33" y="50"/>
                    </a:lnTo>
                    <a:lnTo>
                      <a:pt x="39" y="61"/>
                    </a:lnTo>
                    <a:lnTo>
                      <a:pt x="44" y="67"/>
                    </a:lnTo>
                    <a:lnTo>
                      <a:pt x="55" y="83"/>
                    </a:lnTo>
                    <a:lnTo>
                      <a:pt x="77" y="83"/>
                    </a:lnTo>
                    <a:lnTo>
                      <a:pt x="94" y="67"/>
                    </a:lnTo>
                    <a:lnTo>
                      <a:pt x="105" y="50"/>
                    </a:lnTo>
                    <a:lnTo>
                      <a:pt x="77" y="34"/>
                    </a:lnTo>
                    <a:lnTo>
                      <a:pt x="72" y="34"/>
                    </a:lnTo>
                    <a:lnTo>
                      <a:pt x="72" y="28"/>
                    </a:lnTo>
                    <a:lnTo>
                      <a:pt x="72" y="23"/>
                    </a:lnTo>
                    <a:lnTo>
                      <a:pt x="66" y="1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82" name="未知"/>
              <p:cNvSpPr/>
              <p:nvPr/>
            </p:nvSpPr>
            <p:spPr bwMode="auto">
              <a:xfrm>
                <a:off x="419" y="0"/>
                <a:ext cx="122" cy="117"/>
              </a:xfrm>
              <a:custGeom>
                <a:avLst/>
                <a:gdLst>
                  <a:gd name="T0" fmla="*/ 0 w 122"/>
                  <a:gd name="T1" fmla="*/ 11 h 117"/>
                  <a:gd name="T2" fmla="*/ 0 w 122"/>
                  <a:gd name="T3" fmla="*/ 39 h 117"/>
                  <a:gd name="T4" fmla="*/ 16 w 122"/>
                  <a:gd name="T5" fmla="*/ 55 h 117"/>
                  <a:gd name="T6" fmla="*/ 16 w 122"/>
                  <a:gd name="T7" fmla="*/ 72 h 117"/>
                  <a:gd name="T8" fmla="*/ 27 w 122"/>
                  <a:gd name="T9" fmla="*/ 83 h 117"/>
                  <a:gd name="T10" fmla="*/ 38 w 122"/>
                  <a:gd name="T11" fmla="*/ 88 h 117"/>
                  <a:gd name="T12" fmla="*/ 50 w 122"/>
                  <a:gd name="T13" fmla="*/ 105 h 117"/>
                  <a:gd name="T14" fmla="*/ 94 w 122"/>
                  <a:gd name="T15" fmla="*/ 116 h 117"/>
                  <a:gd name="T16" fmla="*/ 121 w 122"/>
                  <a:gd name="T17" fmla="*/ 83 h 117"/>
                  <a:gd name="T18" fmla="*/ 110 w 122"/>
                  <a:gd name="T19" fmla="*/ 55 h 117"/>
                  <a:gd name="T20" fmla="*/ 94 w 122"/>
                  <a:gd name="T21" fmla="*/ 33 h 117"/>
                  <a:gd name="T22" fmla="*/ 83 w 122"/>
                  <a:gd name="T23" fmla="*/ 27 h 117"/>
                  <a:gd name="T24" fmla="*/ 83 w 122"/>
                  <a:gd name="T25" fmla="*/ 39 h 117"/>
                  <a:gd name="T26" fmla="*/ 83 w 122"/>
                  <a:gd name="T27" fmla="*/ 44 h 117"/>
                  <a:gd name="T28" fmla="*/ 88 w 122"/>
                  <a:gd name="T29" fmla="*/ 50 h 117"/>
                  <a:gd name="T30" fmla="*/ 105 w 122"/>
                  <a:gd name="T31" fmla="*/ 61 h 117"/>
                  <a:gd name="T32" fmla="*/ 105 w 122"/>
                  <a:gd name="T33" fmla="*/ 77 h 117"/>
                  <a:gd name="T34" fmla="*/ 88 w 122"/>
                  <a:gd name="T35" fmla="*/ 99 h 117"/>
                  <a:gd name="T36" fmla="*/ 50 w 122"/>
                  <a:gd name="T37" fmla="*/ 83 h 117"/>
                  <a:gd name="T38" fmla="*/ 44 w 122"/>
                  <a:gd name="T39" fmla="*/ 66 h 117"/>
                  <a:gd name="T40" fmla="*/ 38 w 122"/>
                  <a:gd name="T41" fmla="*/ 66 h 117"/>
                  <a:gd name="T42" fmla="*/ 27 w 122"/>
                  <a:gd name="T43" fmla="*/ 66 h 117"/>
                  <a:gd name="T44" fmla="*/ 22 w 122"/>
                  <a:gd name="T45" fmla="*/ 61 h 117"/>
                  <a:gd name="T46" fmla="*/ 22 w 122"/>
                  <a:gd name="T47" fmla="*/ 55 h 117"/>
                  <a:gd name="T48" fmla="*/ 27 w 122"/>
                  <a:gd name="T49" fmla="*/ 44 h 117"/>
                  <a:gd name="T50" fmla="*/ 16 w 122"/>
                  <a:gd name="T51" fmla="*/ 44 h 117"/>
                  <a:gd name="T52" fmla="*/ 11 w 122"/>
                  <a:gd name="T53" fmla="*/ 39 h 117"/>
                  <a:gd name="T54" fmla="*/ 11 w 122"/>
                  <a:gd name="T55" fmla="*/ 22 h 117"/>
                  <a:gd name="T56" fmla="*/ 22 w 122"/>
                  <a:gd name="T57" fmla="*/ 16 h 117"/>
                  <a:gd name="T58" fmla="*/ 33 w 122"/>
                  <a:gd name="T59" fmla="*/ 16 h 117"/>
                  <a:gd name="T60" fmla="*/ 44 w 122"/>
                  <a:gd name="T61" fmla="*/ 27 h 117"/>
                  <a:gd name="T62" fmla="*/ 55 w 122"/>
                  <a:gd name="T63" fmla="*/ 27 h 117"/>
                  <a:gd name="T64" fmla="*/ 66 w 122"/>
                  <a:gd name="T65" fmla="*/ 22 h 117"/>
                  <a:gd name="T66" fmla="*/ 66 w 122"/>
                  <a:gd name="T67" fmla="*/ 16 h 117"/>
                  <a:gd name="T68" fmla="*/ 44 w 122"/>
                  <a:gd name="T69" fmla="*/ 16 h 117"/>
                  <a:gd name="T70" fmla="*/ 22 w 122"/>
                  <a:gd name="T71" fmla="*/ 0 h 117"/>
                  <a:gd name="T72" fmla="*/ 22 w 122"/>
                  <a:gd name="T73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2" h="117">
                    <a:moveTo>
                      <a:pt x="22" y="0"/>
                    </a:moveTo>
                    <a:lnTo>
                      <a:pt x="0" y="11"/>
                    </a:lnTo>
                    <a:lnTo>
                      <a:pt x="0" y="22"/>
                    </a:lnTo>
                    <a:lnTo>
                      <a:pt x="0" y="39"/>
                    </a:lnTo>
                    <a:lnTo>
                      <a:pt x="5" y="44"/>
                    </a:lnTo>
                    <a:lnTo>
                      <a:pt x="16" y="55"/>
                    </a:lnTo>
                    <a:lnTo>
                      <a:pt x="11" y="61"/>
                    </a:lnTo>
                    <a:lnTo>
                      <a:pt x="16" y="72"/>
                    </a:lnTo>
                    <a:lnTo>
                      <a:pt x="22" y="77"/>
                    </a:lnTo>
                    <a:lnTo>
                      <a:pt x="27" y="83"/>
                    </a:lnTo>
                    <a:lnTo>
                      <a:pt x="33" y="83"/>
                    </a:lnTo>
                    <a:lnTo>
                      <a:pt x="38" y="88"/>
                    </a:lnTo>
                    <a:lnTo>
                      <a:pt x="44" y="88"/>
                    </a:lnTo>
                    <a:lnTo>
                      <a:pt x="50" y="105"/>
                    </a:lnTo>
                    <a:lnTo>
                      <a:pt x="61" y="105"/>
                    </a:lnTo>
                    <a:lnTo>
                      <a:pt x="94" y="116"/>
                    </a:lnTo>
                    <a:lnTo>
                      <a:pt x="121" y="88"/>
                    </a:lnTo>
                    <a:lnTo>
                      <a:pt x="121" y="83"/>
                    </a:lnTo>
                    <a:lnTo>
                      <a:pt x="121" y="66"/>
                    </a:lnTo>
                    <a:lnTo>
                      <a:pt x="110" y="55"/>
                    </a:lnTo>
                    <a:lnTo>
                      <a:pt x="94" y="44"/>
                    </a:lnTo>
                    <a:lnTo>
                      <a:pt x="94" y="33"/>
                    </a:lnTo>
                    <a:lnTo>
                      <a:pt x="88" y="33"/>
                    </a:lnTo>
                    <a:lnTo>
                      <a:pt x="83" y="27"/>
                    </a:lnTo>
                    <a:lnTo>
                      <a:pt x="77" y="27"/>
                    </a:lnTo>
                    <a:lnTo>
                      <a:pt x="83" y="39"/>
                    </a:lnTo>
                    <a:lnTo>
                      <a:pt x="83" y="44"/>
                    </a:lnTo>
                    <a:lnTo>
                      <a:pt x="83" y="50"/>
                    </a:lnTo>
                    <a:lnTo>
                      <a:pt x="88" y="50"/>
                    </a:lnTo>
                    <a:lnTo>
                      <a:pt x="99" y="55"/>
                    </a:lnTo>
                    <a:lnTo>
                      <a:pt x="105" y="61"/>
                    </a:lnTo>
                    <a:lnTo>
                      <a:pt x="110" y="66"/>
                    </a:lnTo>
                    <a:lnTo>
                      <a:pt x="105" y="77"/>
                    </a:lnTo>
                    <a:lnTo>
                      <a:pt x="94" y="88"/>
                    </a:lnTo>
                    <a:lnTo>
                      <a:pt x="88" y="99"/>
                    </a:lnTo>
                    <a:lnTo>
                      <a:pt x="66" y="94"/>
                    </a:lnTo>
                    <a:lnTo>
                      <a:pt x="50" y="83"/>
                    </a:lnTo>
                    <a:lnTo>
                      <a:pt x="50" y="72"/>
                    </a:lnTo>
                    <a:lnTo>
                      <a:pt x="44" y="66"/>
                    </a:lnTo>
                    <a:lnTo>
                      <a:pt x="38" y="66"/>
                    </a:lnTo>
                    <a:lnTo>
                      <a:pt x="33" y="66"/>
                    </a:lnTo>
                    <a:lnTo>
                      <a:pt x="27" y="66"/>
                    </a:lnTo>
                    <a:lnTo>
                      <a:pt x="22" y="61"/>
                    </a:lnTo>
                    <a:lnTo>
                      <a:pt x="22" y="55"/>
                    </a:lnTo>
                    <a:lnTo>
                      <a:pt x="27" y="50"/>
                    </a:lnTo>
                    <a:lnTo>
                      <a:pt x="27" y="44"/>
                    </a:lnTo>
                    <a:lnTo>
                      <a:pt x="22" y="44"/>
                    </a:lnTo>
                    <a:lnTo>
                      <a:pt x="16" y="44"/>
                    </a:lnTo>
                    <a:lnTo>
                      <a:pt x="16" y="39"/>
                    </a:lnTo>
                    <a:lnTo>
                      <a:pt x="11" y="39"/>
                    </a:lnTo>
                    <a:lnTo>
                      <a:pt x="11" y="27"/>
                    </a:lnTo>
                    <a:lnTo>
                      <a:pt x="11" y="22"/>
                    </a:lnTo>
                    <a:lnTo>
                      <a:pt x="16" y="16"/>
                    </a:lnTo>
                    <a:lnTo>
                      <a:pt x="22" y="16"/>
                    </a:lnTo>
                    <a:lnTo>
                      <a:pt x="33" y="16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5" y="27"/>
                    </a:lnTo>
                    <a:lnTo>
                      <a:pt x="66" y="22"/>
                    </a:lnTo>
                    <a:lnTo>
                      <a:pt x="77" y="27"/>
                    </a:lnTo>
                    <a:lnTo>
                      <a:pt x="66" y="16"/>
                    </a:lnTo>
                    <a:lnTo>
                      <a:pt x="50" y="16"/>
                    </a:lnTo>
                    <a:lnTo>
                      <a:pt x="44" y="16"/>
                    </a:lnTo>
                    <a:lnTo>
                      <a:pt x="33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83" name="未知"/>
              <p:cNvSpPr/>
              <p:nvPr/>
            </p:nvSpPr>
            <p:spPr bwMode="auto">
              <a:xfrm>
                <a:off x="419" y="72"/>
                <a:ext cx="45" cy="45"/>
              </a:xfrm>
              <a:custGeom>
                <a:avLst/>
                <a:gdLst>
                  <a:gd name="T0" fmla="*/ 33 w 45"/>
                  <a:gd name="T1" fmla="*/ 11 h 45"/>
                  <a:gd name="T2" fmla="*/ 27 w 45"/>
                  <a:gd name="T3" fmla="*/ 11 h 45"/>
                  <a:gd name="T4" fmla="*/ 22 w 45"/>
                  <a:gd name="T5" fmla="*/ 11 h 45"/>
                  <a:gd name="T6" fmla="*/ 16 w 45"/>
                  <a:gd name="T7" fmla="*/ 11 h 45"/>
                  <a:gd name="T8" fmla="*/ 16 w 45"/>
                  <a:gd name="T9" fmla="*/ 11 h 45"/>
                  <a:gd name="T10" fmla="*/ 16 w 45"/>
                  <a:gd name="T11" fmla="*/ 5 h 45"/>
                  <a:gd name="T12" fmla="*/ 11 w 45"/>
                  <a:gd name="T13" fmla="*/ 5 h 45"/>
                  <a:gd name="T14" fmla="*/ 11 w 45"/>
                  <a:gd name="T15" fmla="*/ 0 h 45"/>
                  <a:gd name="T16" fmla="*/ 5 w 45"/>
                  <a:gd name="T17" fmla="*/ 0 h 45"/>
                  <a:gd name="T18" fmla="*/ 0 w 45"/>
                  <a:gd name="T19" fmla="*/ 5 h 45"/>
                  <a:gd name="T20" fmla="*/ 0 w 45"/>
                  <a:gd name="T21" fmla="*/ 11 h 45"/>
                  <a:gd name="T22" fmla="*/ 0 w 45"/>
                  <a:gd name="T23" fmla="*/ 11 h 45"/>
                  <a:gd name="T24" fmla="*/ 0 w 45"/>
                  <a:gd name="T25" fmla="*/ 11 h 45"/>
                  <a:gd name="T26" fmla="*/ 0 w 45"/>
                  <a:gd name="T27" fmla="*/ 16 h 45"/>
                  <a:gd name="T28" fmla="*/ 0 w 45"/>
                  <a:gd name="T29" fmla="*/ 22 h 45"/>
                  <a:gd name="T30" fmla="*/ 0 w 45"/>
                  <a:gd name="T31" fmla="*/ 27 h 45"/>
                  <a:gd name="T32" fmla="*/ 0 w 45"/>
                  <a:gd name="T33" fmla="*/ 33 h 45"/>
                  <a:gd name="T34" fmla="*/ 0 w 45"/>
                  <a:gd name="T35" fmla="*/ 33 h 45"/>
                  <a:gd name="T36" fmla="*/ 0 w 45"/>
                  <a:gd name="T37" fmla="*/ 39 h 45"/>
                  <a:gd name="T38" fmla="*/ 5 w 45"/>
                  <a:gd name="T39" fmla="*/ 39 h 45"/>
                  <a:gd name="T40" fmla="*/ 11 w 45"/>
                  <a:gd name="T41" fmla="*/ 44 h 45"/>
                  <a:gd name="T42" fmla="*/ 16 w 45"/>
                  <a:gd name="T43" fmla="*/ 44 h 45"/>
                  <a:gd name="T44" fmla="*/ 16 w 45"/>
                  <a:gd name="T45" fmla="*/ 44 h 45"/>
                  <a:gd name="T46" fmla="*/ 22 w 45"/>
                  <a:gd name="T47" fmla="*/ 39 h 45"/>
                  <a:gd name="T48" fmla="*/ 22 w 45"/>
                  <a:gd name="T49" fmla="*/ 33 h 45"/>
                  <a:gd name="T50" fmla="*/ 22 w 45"/>
                  <a:gd name="T51" fmla="*/ 33 h 45"/>
                  <a:gd name="T52" fmla="*/ 27 w 45"/>
                  <a:gd name="T53" fmla="*/ 39 h 45"/>
                  <a:gd name="T54" fmla="*/ 33 w 45"/>
                  <a:gd name="T55" fmla="*/ 44 h 45"/>
                  <a:gd name="T56" fmla="*/ 38 w 45"/>
                  <a:gd name="T57" fmla="*/ 44 h 45"/>
                  <a:gd name="T58" fmla="*/ 44 w 45"/>
                  <a:gd name="T59" fmla="*/ 39 h 45"/>
                  <a:gd name="T60" fmla="*/ 44 w 45"/>
                  <a:gd name="T61" fmla="*/ 39 h 45"/>
                  <a:gd name="T62" fmla="*/ 44 w 45"/>
                  <a:gd name="T63" fmla="*/ 33 h 45"/>
                  <a:gd name="T64" fmla="*/ 44 w 45"/>
                  <a:gd name="T65" fmla="*/ 27 h 45"/>
                  <a:gd name="T66" fmla="*/ 44 w 45"/>
                  <a:gd name="T67" fmla="*/ 16 h 45"/>
                  <a:gd name="T68" fmla="*/ 38 w 45"/>
                  <a:gd name="T69" fmla="*/ 16 h 45"/>
                  <a:gd name="T70" fmla="*/ 33 w 45"/>
                  <a:gd name="T71" fmla="*/ 11 h 45"/>
                  <a:gd name="T72" fmla="*/ 33 w 45"/>
                  <a:gd name="T73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" h="45">
                    <a:moveTo>
                      <a:pt x="33" y="11"/>
                    </a:moveTo>
                    <a:lnTo>
                      <a:pt x="27" y="11"/>
                    </a:lnTo>
                    <a:lnTo>
                      <a:pt x="22" y="11"/>
                    </a:lnTo>
                    <a:lnTo>
                      <a:pt x="16" y="11"/>
                    </a:lnTo>
                    <a:lnTo>
                      <a:pt x="16" y="5"/>
                    </a:lnTo>
                    <a:lnTo>
                      <a:pt x="11" y="5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5" y="39"/>
                    </a:lnTo>
                    <a:lnTo>
                      <a:pt x="11" y="44"/>
                    </a:lnTo>
                    <a:lnTo>
                      <a:pt x="16" y="44"/>
                    </a:lnTo>
                    <a:lnTo>
                      <a:pt x="22" y="39"/>
                    </a:lnTo>
                    <a:lnTo>
                      <a:pt x="22" y="33"/>
                    </a:lnTo>
                    <a:lnTo>
                      <a:pt x="27" y="39"/>
                    </a:lnTo>
                    <a:lnTo>
                      <a:pt x="33" y="44"/>
                    </a:lnTo>
                    <a:lnTo>
                      <a:pt x="38" y="44"/>
                    </a:lnTo>
                    <a:lnTo>
                      <a:pt x="44" y="39"/>
                    </a:lnTo>
                    <a:lnTo>
                      <a:pt x="44" y="33"/>
                    </a:lnTo>
                    <a:lnTo>
                      <a:pt x="44" y="27"/>
                    </a:lnTo>
                    <a:lnTo>
                      <a:pt x="44" y="16"/>
                    </a:lnTo>
                    <a:lnTo>
                      <a:pt x="38" y="16"/>
                    </a:lnTo>
                    <a:lnTo>
                      <a:pt x="3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84" name="未知"/>
              <p:cNvSpPr/>
              <p:nvPr/>
            </p:nvSpPr>
            <p:spPr bwMode="auto">
              <a:xfrm>
                <a:off x="380" y="454"/>
                <a:ext cx="123" cy="272"/>
              </a:xfrm>
              <a:custGeom>
                <a:avLst/>
                <a:gdLst>
                  <a:gd name="T0" fmla="*/ 28 w 123"/>
                  <a:gd name="T1" fmla="*/ 50 h 272"/>
                  <a:gd name="T2" fmla="*/ 11 w 123"/>
                  <a:gd name="T3" fmla="*/ 89 h 272"/>
                  <a:gd name="T4" fmla="*/ 17 w 123"/>
                  <a:gd name="T5" fmla="*/ 94 h 272"/>
                  <a:gd name="T6" fmla="*/ 44 w 123"/>
                  <a:gd name="T7" fmla="*/ 61 h 272"/>
                  <a:gd name="T8" fmla="*/ 66 w 123"/>
                  <a:gd name="T9" fmla="*/ 39 h 272"/>
                  <a:gd name="T10" fmla="*/ 111 w 123"/>
                  <a:gd name="T11" fmla="*/ 17 h 272"/>
                  <a:gd name="T12" fmla="*/ 89 w 123"/>
                  <a:gd name="T13" fmla="*/ 50 h 272"/>
                  <a:gd name="T14" fmla="*/ 44 w 123"/>
                  <a:gd name="T15" fmla="*/ 94 h 272"/>
                  <a:gd name="T16" fmla="*/ 55 w 123"/>
                  <a:gd name="T17" fmla="*/ 89 h 272"/>
                  <a:gd name="T18" fmla="*/ 72 w 123"/>
                  <a:gd name="T19" fmla="*/ 72 h 272"/>
                  <a:gd name="T20" fmla="*/ 89 w 123"/>
                  <a:gd name="T21" fmla="*/ 83 h 272"/>
                  <a:gd name="T22" fmla="*/ 89 w 123"/>
                  <a:gd name="T23" fmla="*/ 100 h 272"/>
                  <a:gd name="T24" fmla="*/ 66 w 123"/>
                  <a:gd name="T25" fmla="*/ 116 h 272"/>
                  <a:gd name="T26" fmla="*/ 89 w 123"/>
                  <a:gd name="T27" fmla="*/ 116 h 272"/>
                  <a:gd name="T28" fmla="*/ 94 w 123"/>
                  <a:gd name="T29" fmla="*/ 138 h 272"/>
                  <a:gd name="T30" fmla="*/ 77 w 123"/>
                  <a:gd name="T31" fmla="*/ 138 h 272"/>
                  <a:gd name="T32" fmla="*/ 100 w 123"/>
                  <a:gd name="T33" fmla="*/ 161 h 272"/>
                  <a:gd name="T34" fmla="*/ 89 w 123"/>
                  <a:gd name="T35" fmla="*/ 183 h 272"/>
                  <a:gd name="T36" fmla="*/ 72 w 123"/>
                  <a:gd name="T37" fmla="*/ 188 h 272"/>
                  <a:gd name="T38" fmla="*/ 89 w 123"/>
                  <a:gd name="T39" fmla="*/ 166 h 272"/>
                  <a:gd name="T40" fmla="*/ 72 w 123"/>
                  <a:gd name="T41" fmla="*/ 183 h 272"/>
                  <a:gd name="T42" fmla="*/ 55 w 123"/>
                  <a:gd name="T43" fmla="*/ 210 h 272"/>
                  <a:gd name="T44" fmla="*/ 22 w 123"/>
                  <a:gd name="T45" fmla="*/ 227 h 272"/>
                  <a:gd name="T46" fmla="*/ 22 w 123"/>
                  <a:gd name="T47" fmla="*/ 233 h 272"/>
                  <a:gd name="T48" fmla="*/ 17 w 123"/>
                  <a:gd name="T49" fmla="*/ 255 h 272"/>
                  <a:gd name="T50" fmla="*/ 39 w 123"/>
                  <a:gd name="T51" fmla="*/ 233 h 272"/>
                  <a:gd name="T52" fmla="*/ 72 w 123"/>
                  <a:gd name="T53" fmla="*/ 205 h 272"/>
                  <a:gd name="T54" fmla="*/ 111 w 123"/>
                  <a:gd name="T55" fmla="*/ 177 h 272"/>
                  <a:gd name="T56" fmla="*/ 100 w 123"/>
                  <a:gd name="T57" fmla="*/ 111 h 272"/>
                  <a:gd name="T58" fmla="*/ 100 w 123"/>
                  <a:gd name="T59" fmla="*/ 83 h 272"/>
                  <a:gd name="T60" fmla="*/ 111 w 123"/>
                  <a:gd name="T61" fmla="*/ 50 h 272"/>
                  <a:gd name="T62" fmla="*/ 116 w 123"/>
                  <a:gd name="T63" fmla="*/ 0 h 272"/>
                  <a:gd name="T64" fmla="*/ 55 w 123"/>
                  <a:gd name="T65" fmla="*/ 28 h 272"/>
                  <a:gd name="T66" fmla="*/ 39 w 123"/>
                  <a:gd name="T67" fmla="*/ 5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3" h="272">
                    <a:moveTo>
                      <a:pt x="39" y="50"/>
                    </a:moveTo>
                    <a:lnTo>
                      <a:pt x="28" y="50"/>
                    </a:lnTo>
                    <a:lnTo>
                      <a:pt x="28" y="77"/>
                    </a:lnTo>
                    <a:lnTo>
                      <a:pt x="11" y="89"/>
                    </a:lnTo>
                    <a:lnTo>
                      <a:pt x="0" y="105"/>
                    </a:lnTo>
                    <a:lnTo>
                      <a:pt x="17" y="94"/>
                    </a:lnTo>
                    <a:lnTo>
                      <a:pt x="33" y="77"/>
                    </a:lnTo>
                    <a:lnTo>
                      <a:pt x="44" y="61"/>
                    </a:lnTo>
                    <a:lnTo>
                      <a:pt x="55" y="44"/>
                    </a:lnTo>
                    <a:lnTo>
                      <a:pt x="66" y="39"/>
                    </a:lnTo>
                    <a:lnTo>
                      <a:pt x="89" y="28"/>
                    </a:lnTo>
                    <a:lnTo>
                      <a:pt x="111" y="17"/>
                    </a:lnTo>
                    <a:lnTo>
                      <a:pt x="100" y="33"/>
                    </a:lnTo>
                    <a:lnTo>
                      <a:pt x="89" y="50"/>
                    </a:lnTo>
                    <a:lnTo>
                      <a:pt x="61" y="72"/>
                    </a:lnTo>
                    <a:lnTo>
                      <a:pt x="44" y="94"/>
                    </a:lnTo>
                    <a:lnTo>
                      <a:pt x="44" y="100"/>
                    </a:lnTo>
                    <a:lnTo>
                      <a:pt x="55" y="89"/>
                    </a:lnTo>
                    <a:lnTo>
                      <a:pt x="66" y="77"/>
                    </a:lnTo>
                    <a:lnTo>
                      <a:pt x="72" y="72"/>
                    </a:lnTo>
                    <a:lnTo>
                      <a:pt x="83" y="72"/>
                    </a:lnTo>
                    <a:lnTo>
                      <a:pt x="89" y="83"/>
                    </a:lnTo>
                    <a:lnTo>
                      <a:pt x="89" y="94"/>
                    </a:lnTo>
                    <a:lnTo>
                      <a:pt x="89" y="100"/>
                    </a:lnTo>
                    <a:lnTo>
                      <a:pt x="77" y="105"/>
                    </a:lnTo>
                    <a:lnTo>
                      <a:pt x="66" y="116"/>
                    </a:lnTo>
                    <a:lnTo>
                      <a:pt x="83" y="105"/>
                    </a:lnTo>
                    <a:lnTo>
                      <a:pt x="89" y="116"/>
                    </a:lnTo>
                    <a:lnTo>
                      <a:pt x="94" y="127"/>
                    </a:lnTo>
                    <a:lnTo>
                      <a:pt x="94" y="138"/>
                    </a:lnTo>
                    <a:lnTo>
                      <a:pt x="89" y="138"/>
                    </a:lnTo>
                    <a:lnTo>
                      <a:pt x="77" y="138"/>
                    </a:lnTo>
                    <a:lnTo>
                      <a:pt x="94" y="144"/>
                    </a:lnTo>
                    <a:lnTo>
                      <a:pt x="100" y="161"/>
                    </a:lnTo>
                    <a:lnTo>
                      <a:pt x="100" y="172"/>
                    </a:lnTo>
                    <a:lnTo>
                      <a:pt x="89" y="183"/>
                    </a:lnTo>
                    <a:lnTo>
                      <a:pt x="72" y="188"/>
                    </a:lnTo>
                    <a:lnTo>
                      <a:pt x="83" y="177"/>
                    </a:lnTo>
                    <a:lnTo>
                      <a:pt x="89" y="166"/>
                    </a:lnTo>
                    <a:lnTo>
                      <a:pt x="77" y="172"/>
                    </a:lnTo>
                    <a:lnTo>
                      <a:pt x="72" y="183"/>
                    </a:lnTo>
                    <a:lnTo>
                      <a:pt x="61" y="199"/>
                    </a:lnTo>
                    <a:lnTo>
                      <a:pt x="55" y="210"/>
                    </a:lnTo>
                    <a:lnTo>
                      <a:pt x="44" y="216"/>
                    </a:lnTo>
                    <a:lnTo>
                      <a:pt x="22" y="227"/>
                    </a:lnTo>
                    <a:lnTo>
                      <a:pt x="22" y="233"/>
                    </a:lnTo>
                    <a:lnTo>
                      <a:pt x="22" y="244"/>
                    </a:lnTo>
                    <a:lnTo>
                      <a:pt x="17" y="255"/>
                    </a:lnTo>
                    <a:lnTo>
                      <a:pt x="22" y="271"/>
                    </a:lnTo>
                    <a:lnTo>
                      <a:pt x="39" y="233"/>
                    </a:lnTo>
                    <a:lnTo>
                      <a:pt x="55" y="227"/>
                    </a:lnTo>
                    <a:lnTo>
                      <a:pt x="72" y="205"/>
                    </a:lnTo>
                    <a:lnTo>
                      <a:pt x="94" y="194"/>
                    </a:lnTo>
                    <a:lnTo>
                      <a:pt x="111" y="177"/>
                    </a:lnTo>
                    <a:lnTo>
                      <a:pt x="111" y="122"/>
                    </a:lnTo>
                    <a:lnTo>
                      <a:pt x="100" y="111"/>
                    </a:lnTo>
                    <a:lnTo>
                      <a:pt x="105" y="100"/>
                    </a:lnTo>
                    <a:lnTo>
                      <a:pt x="100" y="83"/>
                    </a:lnTo>
                    <a:lnTo>
                      <a:pt x="94" y="61"/>
                    </a:lnTo>
                    <a:lnTo>
                      <a:pt x="111" y="50"/>
                    </a:lnTo>
                    <a:lnTo>
                      <a:pt x="122" y="28"/>
                    </a:lnTo>
                    <a:lnTo>
                      <a:pt x="116" y="0"/>
                    </a:lnTo>
                    <a:lnTo>
                      <a:pt x="77" y="17"/>
                    </a:lnTo>
                    <a:lnTo>
                      <a:pt x="55" y="28"/>
                    </a:lnTo>
                    <a:lnTo>
                      <a:pt x="39" y="50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85" name="未知"/>
              <p:cNvSpPr/>
              <p:nvPr/>
            </p:nvSpPr>
            <p:spPr bwMode="auto">
              <a:xfrm>
                <a:off x="226" y="526"/>
                <a:ext cx="45" cy="228"/>
              </a:xfrm>
              <a:custGeom>
                <a:avLst/>
                <a:gdLst>
                  <a:gd name="T0" fmla="*/ 11 w 45"/>
                  <a:gd name="T1" fmla="*/ 227 h 228"/>
                  <a:gd name="T2" fmla="*/ 11 w 45"/>
                  <a:gd name="T3" fmla="*/ 221 h 228"/>
                  <a:gd name="T4" fmla="*/ 11 w 45"/>
                  <a:gd name="T5" fmla="*/ 205 h 228"/>
                  <a:gd name="T6" fmla="*/ 6 w 45"/>
                  <a:gd name="T7" fmla="*/ 188 h 228"/>
                  <a:gd name="T8" fmla="*/ 6 w 45"/>
                  <a:gd name="T9" fmla="*/ 188 h 228"/>
                  <a:gd name="T10" fmla="*/ 6 w 45"/>
                  <a:gd name="T11" fmla="*/ 177 h 228"/>
                  <a:gd name="T12" fmla="*/ 11 w 45"/>
                  <a:gd name="T13" fmla="*/ 155 h 228"/>
                  <a:gd name="T14" fmla="*/ 17 w 45"/>
                  <a:gd name="T15" fmla="*/ 127 h 228"/>
                  <a:gd name="T16" fmla="*/ 22 w 45"/>
                  <a:gd name="T17" fmla="*/ 100 h 228"/>
                  <a:gd name="T18" fmla="*/ 22 w 45"/>
                  <a:gd name="T19" fmla="*/ 72 h 228"/>
                  <a:gd name="T20" fmla="*/ 22 w 45"/>
                  <a:gd name="T21" fmla="*/ 50 h 228"/>
                  <a:gd name="T22" fmla="*/ 44 w 45"/>
                  <a:gd name="T23" fmla="*/ 33 h 228"/>
                  <a:gd name="T24" fmla="*/ 44 w 45"/>
                  <a:gd name="T25" fmla="*/ 28 h 228"/>
                  <a:gd name="T26" fmla="*/ 39 w 45"/>
                  <a:gd name="T27" fmla="*/ 22 h 228"/>
                  <a:gd name="T28" fmla="*/ 22 w 45"/>
                  <a:gd name="T29" fmla="*/ 5 h 228"/>
                  <a:gd name="T30" fmla="*/ 22 w 45"/>
                  <a:gd name="T31" fmla="*/ 17 h 228"/>
                  <a:gd name="T32" fmla="*/ 39 w 45"/>
                  <a:gd name="T33" fmla="*/ 22 h 228"/>
                  <a:gd name="T34" fmla="*/ 28 w 45"/>
                  <a:gd name="T35" fmla="*/ 33 h 228"/>
                  <a:gd name="T36" fmla="*/ 22 w 45"/>
                  <a:gd name="T37" fmla="*/ 39 h 228"/>
                  <a:gd name="T38" fmla="*/ 6 w 45"/>
                  <a:gd name="T39" fmla="*/ 33 h 228"/>
                  <a:gd name="T40" fmla="*/ 6 w 45"/>
                  <a:gd name="T41" fmla="*/ 22 h 228"/>
                  <a:gd name="T42" fmla="*/ 17 w 45"/>
                  <a:gd name="T43" fmla="*/ 17 h 228"/>
                  <a:gd name="T44" fmla="*/ 22 w 45"/>
                  <a:gd name="T45" fmla="*/ 17 h 228"/>
                  <a:gd name="T46" fmla="*/ 22 w 45"/>
                  <a:gd name="T47" fmla="*/ 5 h 228"/>
                  <a:gd name="T48" fmla="*/ 22 w 45"/>
                  <a:gd name="T49" fmla="*/ 0 h 228"/>
                  <a:gd name="T50" fmla="*/ 22 w 45"/>
                  <a:gd name="T51" fmla="*/ 0 h 228"/>
                  <a:gd name="T52" fmla="*/ 22 w 45"/>
                  <a:gd name="T53" fmla="*/ 0 h 228"/>
                  <a:gd name="T54" fmla="*/ 17 w 45"/>
                  <a:gd name="T55" fmla="*/ 11 h 228"/>
                  <a:gd name="T56" fmla="*/ 0 w 45"/>
                  <a:gd name="T57" fmla="*/ 22 h 228"/>
                  <a:gd name="T58" fmla="*/ 0 w 45"/>
                  <a:gd name="T59" fmla="*/ 28 h 228"/>
                  <a:gd name="T60" fmla="*/ 0 w 45"/>
                  <a:gd name="T61" fmla="*/ 33 h 228"/>
                  <a:gd name="T62" fmla="*/ 17 w 45"/>
                  <a:gd name="T63" fmla="*/ 44 h 228"/>
                  <a:gd name="T64" fmla="*/ 17 w 45"/>
                  <a:gd name="T65" fmla="*/ 61 h 228"/>
                  <a:gd name="T66" fmla="*/ 22 w 45"/>
                  <a:gd name="T67" fmla="*/ 72 h 228"/>
                  <a:gd name="T68" fmla="*/ 22 w 45"/>
                  <a:gd name="T69" fmla="*/ 89 h 228"/>
                  <a:gd name="T70" fmla="*/ 6 w 45"/>
                  <a:gd name="T71" fmla="*/ 133 h 228"/>
                  <a:gd name="T72" fmla="*/ 0 w 45"/>
                  <a:gd name="T73" fmla="*/ 183 h 228"/>
                  <a:gd name="T74" fmla="*/ 0 w 45"/>
                  <a:gd name="T75" fmla="*/ 205 h 228"/>
                  <a:gd name="T76" fmla="*/ 0 w 45"/>
                  <a:gd name="T77" fmla="*/ 227 h 228"/>
                  <a:gd name="T78" fmla="*/ 11 w 45"/>
                  <a:gd name="T79" fmla="*/ 227 h 228"/>
                  <a:gd name="T80" fmla="*/ 11 w 45"/>
                  <a:gd name="T81" fmla="*/ 227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5" h="228">
                    <a:moveTo>
                      <a:pt x="11" y="227"/>
                    </a:moveTo>
                    <a:lnTo>
                      <a:pt x="11" y="221"/>
                    </a:lnTo>
                    <a:lnTo>
                      <a:pt x="11" y="205"/>
                    </a:lnTo>
                    <a:lnTo>
                      <a:pt x="6" y="188"/>
                    </a:lnTo>
                    <a:lnTo>
                      <a:pt x="6" y="177"/>
                    </a:lnTo>
                    <a:lnTo>
                      <a:pt x="11" y="155"/>
                    </a:lnTo>
                    <a:lnTo>
                      <a:pt x="17" y="127"/>
                    </a:lnTo>
                    <a:lnTo>
                      <a:pt x="22" y="100"/>
                    </a:lnTo>
                    <a:lnTo>
                      <a:pt x="22" y="72"/>
                    </a:lnTo>
                    <a:lnTo>
                      <a:pt x="22" y="50"/>
                    </a:lnTo>
                    <a:lnTo>
                      <a:pt x="44" y="33"/>
                    </a:lnTo>
                    <a:lnTo>
                      <a:pt x="44" y="28"/>
                    </a:lnTo>
                    <a:lnTo>
                      <a:pt x="39" y="22"/>
                    </a:lnTo>
                    <a:lnTo>
                      <a:pt x="22" y="5"/>
                    </a:lnTo>
                    <a:lnTo>
                      <a:pt x="22" y="17"/>
                    </a:lnTo>
                    <a:lnTo>
                      <a:pt x="39" y="22"/>
                    </a:lnTo>
                    <a:lnTo>
                      <a:pt x="28" y="33"/>
                    </a:lnTo>
                    <a:lnTo>
                      <a:pt x="22" y="39"/>
                    </a:lnTo>
                    <a:lnTo>
                      <a:pt x="6" y="33"/>
                    </a:lnTo>
                    <a:lnTo>
                      <a:pt x="6" y="22"/>
                    </a:lnTo>
                    <a:lnTo>
                      <a:pt x="17" y="17"/>
                    </a:lnTo>
                    <a:lnTo>
                      <a:pt x="22" y="17"/>
                    </a:lnTo>
                    <a:lnTo>
                      <a:pt x="22" y="5"/>
                    </a:lnTo>
                    <a:lnTo>
                      <a:pt x="22" y="0"/>
                    </a:lnTo>
                    <a:lnTo>
                      <a:pt x="17" y="11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3"/>
                    </a:lnTo>
                    <a:lnTo>
                      <a:pt x="17" y="44"/>
                    </a:lnTo>
                    <a:lnTo>
                      <a:pt x="17" y="61"/>
                    </a:lnTo>
                    <a:lnTo>
                      <a:pt x="22" y="72"/>
                    </a:lnTo>
                    <a:lnTo>
                      <a:pt x="22" y="89"/>
                    </a:lnTo>
                    <a:lnTo>
                      <a:pt x="6" y="133"/>
                    </a:lnTo>
                    <a:lnTo>
                      <a:pt x="0" y="183"/>
                    </a:lnTo>
                    <a:lnTo>
                      <a:pt x="0" y="205"/>
                    </a:lnTo>
                    <a:lnTo>
                      <a:pt x="0" y="227"/>
                    </a:lnTo>
                    <a:lnTo>
                      <a:pt x="11" y="227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86" name="未知"/>
              <p:cNvSpPr/>
              <p:nvPr/>
            </p:nvSpPr>
            <p:spPr bwMode="auto">
              <a:xfrm>
                <a:off x="358" y="459"/>
                <a:ext cx="134" cy="229"/>
              </a:xfrm>
              <a:custGeom>
                <a:avLst/>
                <a:gdLst>
                  <a:gd name="T0" fmla="*/ 50 w 134"/>
                  <a:gd name="T1" fmla="*/ 45 h 229"/>
                  <a:gd name="T2" fmla="*/ 50 w 134"/>
                  <a:gd name="T3" fmla="*/ 72 h 229"/>
                  <a:gd name="T4" fmla="*/ 33 w 134"/>
                  <a:gd name="T5" fmla="*/ 84 h 229"/>
                  <a:gd name="T6" fmla="*/ 22 w 134"/>
                  <a:gd name="T7" fmla="*/ 100 h 229"/>
                  <a:gd name="T8" fmla="*/ 22 w 134"/>
                  <a:gd name="T9" fmla="*/ 106 h 229"/>
                  <a:gd name="T10" fmla="*/ 22 w 134"/>
                  <a:gd name="T11" fmla="*/ 100 h 229"/>
                  <a:gd name="T12" fmla="*/ 39 w 134"/>
                  <a:gd name="T13" fmla="*/ 89 h 229"/>
                  <a:gd name="T14" fmla="*/ 55 w 134"/>
                  <a:gd name="T15" fmla="*/ 72 h 229"/>
                  <a:gd name="T16" fmla="*/ 66 w 134"/>
                  <a:gd name="T17" fmla="*/ 56 h 229"/>
                  <a:gd name="T18" fmla="*/ 77 w 134"/>
                  <a:gd name="T19" fmla="*/ 39 h 229"/>
                  <a:gd name="T20" fmla="*/ 99 w 134"/>
                  <a:gd name="T21" fmla="*/ 28 h 229"/>
                  <a:gd name="T22" fmla="*/ 133 w 134"/>
                  <a:gd name="T23" fmla="*/ 12 h 229"/>
                  <a:gd name="T24" fmla="*/ 122 w 134"/>
                  <a:gd name="T25" fmla="*/ 28 h 229"/>
                  <a:gd name="T26" fmla="*/ 111 w 134"/>
                  <a:gd name="T27" fmla="*/ 45 h 229"/>
                  <a:gd name="T28" fmla="*/ 83 w 134"/>
                  <a:gd name="T29" fmla="*/ 67 h 229"/>
                  <a:gd name="T30" fmla="*/ 72 w 134"/>
                  <a:gd name="T31" fmla="*/ 84 h 229"/>
                  <a:gd name="T32" fmla="*/ 66 w 134"/>
                  <a:gd name="T33" fmla="*/ 95 h 229"/>
                  <a:gd name="T34" fmla="*/ 83 w 134"/>
                  <a:gd name="T35" fmla="*/ 78 h 229"/>
                  <a:gd name="T36" fmla="*/ 94 w 134"/>
                  <a:gd name="T37" fmla="*/ 67 h 229"/>
                  <a:gd name="T38" fmla="*/ 105 w 134"/>
                  <a:gd name="T39" fmla="*/ 67 h 229"/>
                  <a:gd name="T40" fmla="*/ 111 w 134"/>
                  <a:gd name="T41" fmla="*/ 78 h 229"/>
                  <a:gd name="T42" fmla="*/ 111 w 134"/>
                  <a:gd name="T43" fmla="*/ 89 h 229"/>
                  <a:gd name="T44" fmla="*/ 111 w 134"/>
                  <a:gd name="T45" fmla="*/ 95 h 229"/>
                  <a:gd name="T46" fmla="*/ 99 w 134"/>
                  <a:gd name="T47" fmla="*/ 100 h 229"/>
                  <a:gd name="T48" fmla="*/ 83 w 134"/>
                  <a:gd name="T49" fmla="*/ 111 h 229"/>
                  <a:gd name="T50" fmla="*/ 94 w 134"/>
                  <a:gd name="T51" fmla="*/ 106 h 229"/>
                  <a:gd name="T52" fmla="*/ 105 w 134"/>
                  <a:gd name="T53" fmla="*/ 100 h 229"/>
                  <a:gd name="T54" fmla="*/ 116 w 134"/>
                  <a:gd name="T55" fmla="*/ 111 h 229"/>
                  <a:gd name="T56" fmla="*/ 116 w 134"/>
                  <a:gd name="T57" fmla="*/ 122 h 229"/>
                  <a:gd name="T58" fmla="*/ 116 w 134"/>
                  <a:gd name="T59" fmla="*/ 133 h 229"/>
                  <a:gd name="T60" fmla="*/ 111 w 134"/>
                  <a:gd name="T61" fmla="*/ 133 h 229"/>
                  <a:gd name="T62" fmla="*/ 99 w 134"/>
                  <a:gd name="T63" fmla="*/ 133 h 229"/>
                  <a:gd name="T64" fmla="*/ 116 w 134"/>
                  <a:gd name="T65" fmla="*/ 139 h 229"/>
                  <a:gd name="T66" fmla="*/ 122 w 134"/>
                  <a:gd name="T67" fmla="*/ 150 h 229"/>
                  <a:gd name="T68" fmla="*/ 122 w 134"/>
                  <a:gd name="T69" fmla="*/ 156 h 229"/>
                  <a:gd name="T70" fmla="*/ 122 w 134"/>
                  <a:gd name="T71" fmla="*/ 167 h 229"/>
                  <a:gd name="T72" fmla="*/ 111 w 134"/>
                  <a:gd name="T73" fmla="*/ 178 h 229"/>
                  <a:gd name="T74" fmla="*/ 111 w 134"/>
                  <a:gd name="T75" fmla="*/ 178 h 229"/>
                  <a:gd name="T76" fmla="*/ 94 w 134"/>
                  <a:gd name="T77" fmla="*/ 183 h 229"/>
                  <a:gd name="T78" fmla="*/ 105 w 134"/>
                  <a:gd name="T79" fmla="*/ 172 h 229"/>
                  <a:gd name="T80" fmla="*/ 111 w 134"/>
                  <a:gd name="T81" fmla="*/ 161 h 229"/>
                  <a:gd name="T82" fmla="*/ 99 w 134"/>
                  <a:gd name="T83" fmla="*/ 167 h 229"/>
                  <a:gd name="T84" fmla="*/ 88 w 134"/>
                  <a:gd name="T85" fmla="*/ 194 h 229"/>
                  <a:gd name="T86" fmla="*/ 77 w 134"/>
                  <a:gd name="T87" fmla="*/ 211 h 229"/>
                  <a:gd name="T88" fmla="*/ 44 w 134"/>
                  <a:gd name="T89" fmla="*/ 222 h 229"/>
                  <a:gd name="T90" fmla="*/ 28 w 134"/>
                  <a:gd name="T91" fmla="*/ 228 h 229"/>
                  <a:gd name="T92" fmla="*/ 22 w 134"/>
                  <a:gd name="T93" fmla="*/ 222 h 229"/>
                  <a:gd name="T94" fmla="*/ 0 w 134"/>
                  <a:gd name="T95" fmla="*/ 205 h 229"/>
                  <a:gd name="T96" fmla="*/ 0 w 134"/>
                  <a:gd name="T97" fmla="*/ 200 h 229"/>
                  <a:gd name="T98" fmla="*/ 0 w 134"/>
                  <a:gd name="T99" fmla="*/ 178 h 229"/>
                  <a:gd name="T100" fmla="*/ 0 w 134"/>
                  <a:gd name="T101" fmla="*/ 156 h 229"/>
                  <a:gd name="T102" fmla="*/ 6 w 134"/>
                  <a:gd name="T103" fmla="*/ 133 h 229"/>
                  <a:gd name="T104" fmla="*/ 6 w 134"/>
                  <a:gd name="T105" fmla="*/ 111 h 229"/>
                  <a:gd name="T106" fmla="*/ 0 w 134"/>
                  <a:gd name="T107" fmla="*/ 100 h 229"/>
                  <a:gd name="T108" fmla="*/ 17 w 134"/>
                  <a:gd name="T109" fmla="*/ 84 h 229"/>
                  <a:gd name="T110" fmla="*/ 22 w 134"/>
                  <a:gd name="T111" fmla="*/ 67 h 229"/>
                  <a:gd name="T112" fmla="*/ 28 w 134"/>
                  <a:gd name="T113" fmla="*/ 45 h 229"/>
                  <a:gd name="T114" fmla="*/ 22 w 134"/>
                  <a:gd name="T115" fmla="*/ 23 h 229"/>
                  <a:gd name="T116" fmla="*/ 22 w 134"/>
                  <a:gd name="T117" fmla="*/ 0 h 229"/>
                  <a:gd name="T118" fmla="*/ 33 w 134"/>
                  <a:gd name="T119" fmla="*/ 12 h 229"/>
                  <a:gd name="T120" fmla="*/ 44 w 134"/>
                  <a:gd name="T121" fmla="*/ 28 h 229"/>
                  <a:gd name="T122" fmla="*/ 50 w 134"/>
                  <a:gd name="T123" fmla="*/ 45 h 229"/>
                  <a:gd name="T124" fmla="*/ 50 w 134"/>
                  <a:gd name="T125" fmla="*/ 4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4" h="229">
                    <a:moveTo>
                      <a:pt x="50" y="45"/>
                    </a:moveTo>
                    <a:lnTo>
                      <a:pt x="50" y="72"/>
                    </a:lnTo>
                    <a:lnTo>
                      <a:pt x="33" y="84"/>
                    </a:lnTo>
                    <a:lnTo>
                      <a:pt x="22" y="100"/>
                    </a:lnTo>
                    <a:lnTo>
                      <a:pt x="22" y="106"/>
                    </a:lnTo>
                    <a:lnTo>
                      <a:pt x="22" y="100"/>
                    </a:lnTo>
                    <a:lnTo>
                      <a:pt x="39" y="89"/>
                    </a:lnTo>
                    <a:lnTo>
                      <a:pt x="55" y="72"/>
                    </a:lnTo>
                    <a:lnTo>
                      <a:pt x="66" y="56"/>
                    </a:lnTo>
                    <a:lnTo>
                      <a:pt x="77" y="39"/>
                    </a:lnTo>
                    <a:lnTo>
                      <a:pt x="99" y="28"/>
                    </a:lnTo>
                    <a:lnTo>
                      <a:pt x="133" y="12"/>
                    </a:lnTo>
                    <a:lnTo>
                      <a:pt x="122" y="28"/>
                    </a:lnTo>
                    <a:lnTo>
                      <a:pt x="111" y="45"/>
                    </a:lnTo>
                    <a:lnTo>
                      <a:pt x="83" y="67"/>
                    </a:lnTo>
                    <a:lnTo>
                      <a:pt x="72" y="84"/>
                    </a:lnTo>
                    <a:lnTo>
                      <a:pt x="66" y="95"/>
                    </a:lnTo>
                    <a:lnTo>
                      <a:pt x="83" y="78"/>
                    </a:lnTo>
                    <a:lnTo>
                      <a:pt x="94" y="67"/>
                    </a:lnTo>
                    <a:lnTo>
                      <a:pt x="105" y="67"/>
                    </a:lnTo>
                    <a:lnTo>
                      <a:pt x="111" y="78"/>
                    </a:lnTo>
                    <a:lnTo>
                      <a:pt x="111" y="89"/>
                    </a:lnTo>
                    <a:lnTo>
                      <a:pt x="111" y="95"/>
                    </a:lnTo>
                    <a:lnTo>
                      <a:pt x="99" y="100"/>
                    </a:lnTo>
                    <a:lnTo>
                      <a:pt x="83" y="111"/>
                    </a:lnTo>
                    <a:lnTo>
                      <a:pt x="94" y="106"/>
                    </a:lnTo>
                    <a:lnTo>
                      <a:pt x="105" y="100"/>
                    </a:lnTo>
                    <a:lnTo>
                      <a:pt x="116" y="111"/>
                    </a:lnTo>
                    <a:lnTo>
                      <a:pt x="116" y="122"/>
                    </a:lnTo>
                    <a:lnTo>
                      <a:pt x="116" y="133"/>
                    </a:lnTo>
                    <a:lnTo>
                      <a:pt x="111" y="133"/>
                    </a:lnTo>
                    <a:lnTo>
                      <a:pt x="99" y="133"/>
                    </a:lnTo>
                    <a:lnTo>
                      <a:pt x="116" y="139"/>
                    </a:lnTo>
                    <a:lnTo>
                      <a:pt x="122" y="150"/>
                    </a:lnTo>
                    <a:lnTo>
                      <a:pt x="122" y="156"/>
                    </a:lnTo>
                    <a:lnTo>
                      <a:pt x="122" y="167"/>
                    </a:lnTo>
                    <a:lnTo>
                      <a:pt x="111" y="178"/>
                    </a:lnTo>
                    <a:lnTo>
                      <a:pt x="94" y="183"/>
                    </a:lnTo>
                    <a:lnTo>
                      <a:pt x="105" y="172"/>
                    </a:lnTo>
                    <a:lnTo>
                      <a:pt x="111" y="161"/>
                    </a:lnTo>
                    <a:lnTo>
                      <a:pt x="99" y="167"/>
                    </a:lnTo>
                    <a:lnTo>
                      <a:pt x="88" y="194"/>
                    </a:lnTo>
                    <a:lnTo>
                      <a:pt x="77" y="211"/>
                    </a:lnTo>
                    <a:lnTo>
                      <a:pt x="44" y="222"/>
                    </a:lnTo>
                    <a:lnTo>
                      <a:pt x="28" y="228"/>
                    </a:lnTo>
                    <a:lnTo>
                      <a:pt x="22" y="222"/>
                    </a:lnTo>
                    <a:lnTo>
                      <a:pt x="0" y="205"/>
                    </a:lnTo>
                    <a:lnTo>
                      <a:pt x="0" y="200"/>
                    </a:lnTo>
                    <a:lnTo>
                      <a:pt x="0" y="178"/>
                    </a:lnTo>
                    <a:lnTo>
                      <a:pt x="0" y="156"/>
                    </a:lnTo>
                    <a:lnTo>
                      <a:pt x="6" y="133"/>
                    </a:lnTo>
                    <a:lnTo>
                      <a:pt x="6" y="111"/>
                    </a:lnTo>
                    <a:lnTo>
                      <a:pt x="0" y="100"/>
                    </a:lnTo>
                    <a:lnTo>
                      <a:pt x="17" y="84"/>
                    </a:lnTo>
                    <a:lnTo>
                      <a:pt x="22" y="67"/>
                    </a:lnTo>
                    <a:lnTo>
                      <a:pt x="28" y="45"/>
                    </a:lnTo>
                    <a:lnTo>
                      <a:pt x="22" y="23"/>
                    </a:lnTo>
                    <a:lnTo>
                      <a:pt x="22" y="0"/>
                    </a:lnTo>
                    <a:lnTo>
                      <a:pt x="33" y="12"/>
                    </a:lnTo>
                    <a:lnTo>
                      <a:pt x="44" y="28"/>
                    </a:lnTo>
                    <a:lnTo>
                      <a:pt x="50" y="45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87" name="未知"/>
              <p:cNvSpPr/>
              <p:nvPr/>
            </p:nvSpPr>
            <p:spPr bwMode="auto">
              <a:xfrm>
                <a:off x="232" y="531"/>
                <a:ext cx="171" cy="223"/>
              </a:xfrm>
              <a:custGeom>
                <a:avLst/>
                <a:gdLst>
                  <a:gd name="T0" fmla="*/ 170 w 171"/>
                  <a:gd name="T1" fmla="*/ 194 h 223"/>
                  <a:gd name="T2" fmla="*/ 165 w 171"/>
                  <a:gd name="T3" fmla="*/ 178 h 223"/>
                  <a:gd name="T4" fmla="*/ 154 w 171"/>
                  <a:gd name="T5" fmla="*/ 183 h 223"/>
                  <a:gd name="T6" fmla="*/ 126 w 171"/>
                  <a:gd name="T7" fmla="*/ 178 h 223"/>
                  <a:gd name="T8" fmla="*/ 104 w 171"/>
                  <a:gd name="T9" fmla="*/ 156 h 223"/>
                  <a:gd name="T10" fmla="*/ 104 w 171"/>
                  <a:gd name="T11" fmla="*/ 150 h 223"/>
                  <a:gd name="T12" fmla="*/ 104 w 171"/>
                  <a:gd name="T13" fmla="*/ 139 h 223"/>
                  <a:gd name="T14" fmla="*/ 110 w 171"/>
                  <a:gd name="T15" fmla="*/ 128 h 223"/>
                  <a:gd name="T16" fmla="*/ 115 w 171"/>
                  <a:gd name="T17" fmla="*/ 139 h 223"/>
                  <a:gd name="T18" fmla="*/ 126 w 171"/>
                  <a:gd name="T19" fmla="*/ 150 h 223"/>
                  <a:gd name="T20" fmla="*/ 137 w 171"/>
                  <a:gd name="T21" fmla="*/ 161 h 223"/>
                  <a:gd name="T22" fmla="*/ 126 w 171"/>
                  <a:gd name="T23" fmla="*/ 144 h 223"/>
                  <a:gd name="T24" fmla="*/ 115 w 171"/>
                  <a:gd name="T25" fmla="*/ 117 h 223"/>
                  <a:gd name="T26" fmla="*/ 121 w 171"/>
                  <a:gd name="T27" fmla="*/ 111 h 223"/>
                  <a:gd name="T28" fmla="*/ 121 w 171"/>
                  <a:gd name="T29" fmla="*/ 122 h 223"/>
                  <a:gd name="T30" fmla="*/ 121 w 171"/>
                  <a:gd name="T31" fmla="*/ 128 h 223"/>
                  <a:gd name="T32" fmla="*/ 126 w 171"/>
                  <a:gd name="T33" fmla="*/ 128 h 223"/>
                  <a:gd name="T34" fmla="*/ 126 w 171"/>
                  <a:gd name="T35" fmla="*/ 128 h 223"/>
                  <a:gd name="T36" fmla="*/ 126 w 171"/>
                  <a:gd name="T37" fmla="*/ 133 h 223"/>
                  <a:gd name="T38" fmla="*/ 126 w 171"/>
                  <a:gd name="T39" fmla="*/ 139 h 223"/>
                  <a:gd name="T40" fmla="*/ 126 w 171"/>
                  <a:gd name="T41" fmla="*/ 144 h 223"/>
                  <a:gd name="T42" fmla="*/ 132 w 171"/>
                  <a:gd name="T43" fmla="*/ 150 h 223"/>
                  <a:gd name="T44" fmla="*/ 143 w 171"/>
                  <a:gd name="T45" fmla="*/ 150 h 223"/>
                  <a:gd name="T46" fmla="*/ 148 w 171"/>
                  <a:gd name="T47" fmla="*/ 150 h 223"/>
                  <a:gd name="T48" fmla="*/ 126 w 171"/>
                  <a:gd name="T49" fmla="*/ 133 h 223"/>
                  <a:gd name="T50" fmla="*/ 126 w 171"/>
                  <a:gd name="T51" fmla="*/ 128 h 223"/>
                  <a:gd name="T52" fmla="*/ 126 w 171"/>
                  <a:gd name="T53" fmla="*/ 106 h 223"/>
                  <a:gd name="T54" fmla="*/ 126 w 171"/>
                  <a:gd name="T55" fmla="*/ 84 h 223"/>
                  <a:gd name="T56" fmla="*/ 132 w 171"/>
                  <a:gd name="T57" fmla="*/ 61 h 223"/>
                  <a:gd name="T58" fmla="*/ 132 w 171"/>
                  <a:gd name="T59" fmla="*/ 39 h 223"/>
                  <a:gd name="T60" fmla="*/ 126 w 171"/>
                  <a:gd name="T61" fmla="*/ 28 h 223"/>
                  <a:gd name="T62" fmla="*/ 121 w 171"/>
                  <a:gd name="T63" fmla="*/ 23 h 223"/>
                  <a:gd name="T64" fmla="*/ 104 w 171"/>
                  <a:gd name="T65" fmla="*/ 12 h 223"/>
                  <a:gd name="T66" fmla="*/ 55 w 171"/>
                  <a:gd name="T67" fmla="*/ 0 h 223"/>
                  <a:gd name="T68" fmla="*/ 44 w 171"/>
                  <a:gd name="T69" fmla="*/ 12 h 223"/>
                  <a:gd name="T70" fmla="*/ 33 w 171"/>
                  <a:gd name="T71" fmla="*/ 17 h 223"/>
                  <a:gd name="T72" fmla="*/ 38 w 171"/>
                  <a:gd name="T73" fmla="*/ 17 h 223"/>
                  <a:gd name="T74" fmla="*/ 38 w 171"/>
                  <a:gd name="T75" fmla="*/ 28 h 223"/>
                  <a:gd name="T76" fmla="*/ 60 w 171"/>
                  <a:gd name="T77" fmla="*/ 17 h 223"/>
                  <a:gd name="T78" fmla="*/ 88 w 171"/>
                  <a:gd name="T79" fmla="*/ 23 h 223"/>
                  <a:gd name="T80" fmla="*/ 82 w 171"/>
                  <a:gd name="T81" fmla="*/ 45 h 223"/>
                  <a:gd name="T82" fmla="*/ 71 w 171"/>
                  <a:gd name="T83" fmla="*/ 72 h 223"/>
                  <a:gd name="T84" fmla="*/ 27 w 171"/>
                  <a:gd name="T85" fmla="*/ 39 h 223"/>
                  <a:gd name="T86" fmla="*/ 16 w 171"/>
                  <a:gd name="T87" fmla="*/ 45 h 223"/>
                  <a:gd name="T88" fmla="*/ 33 w 171"/>
                  <a:gd name="T89" fmla="*/ 50 h 223"/>
                  <a:gd name="T90" fmla="*/ 66 w 171"/>
                  <a:gd name="T91" fmla="*/ 111 h 223"/>
                  <a:gd name="T92" fmla="*/ 82 w 171"/>
                  <a:gd name="T93" fmla="*/ 161 h 223"/>
                  <a:gd name="T94" fmla="*/ 60 w 171"/>
                  <a:gd name="T95" fmla="*/ 167 h 223"/>
                  <a:gd name="T96" fmla="*/ 0 w 171"/>
                  <a:gd name="T97" fmla="*/ 183 h 223"/>
                  <a:gd name="T98" fmla="*/ 5 w 171"/>
                  <a:gd name="T99" fmla="*/ 200 h 223"/>
                  <a:gd name="T100" fmla="*/ 5 w 171"/>
                  <a:gd name="T101" fmla="*/ 216 h 223"/>
                  <a:gd name="T102" fmla="*/ 5 w 171"/>
                  <a:gd name="T103" fmla="*/ 222 h 223"/>
                  <a:gd name="T104" fmla="*/ 82 w 171"/>
                  <a:gd name="T105" fmla="*/ 222 h 223"/>
                  <a:gd name="T106" fmla="*/ 82 w 171"/>
                  <a:gd name="T107" fmla="*/ 216 h 223"/>
                  <a:gd name="T108" fmla="*/ 104 w 171"/>
                  <a:gd name="T109" fmla="*/ 172 h 223"/>
                  <a:gd name="T110" fmla="*/ 126 w 171"/>
                  <a:gd name="T111" fmla="*/ 189 h 223"/>
                  <a:gd name="T112" fmla="*/ 115 w 171"/>
                  <a:gd name="T113" fmla="*/ 211 h 223"/>
                  <a:gd name="T114" fmla="*/ 82 w 171"/>
                  <a:gd name="T115" fmla="*/ 216 h 223"/>
                  <a:gd name="T116" fmla="*/ 82 w 171"/>
                  <a:gd name="T117" fmla="*/ 222 h 223"/>
                  <a:gd name="T118" fmla="*/ 170 w 171"/>
                  <a:gd name="T119" fmla="*/ 222 h 223"/>
                  <a:gd name="T120" fmla="*/ 170 w 171"/>
                  <a:gd name="T121" fmla="*/ 194 h 223"/>
                  <a:gd name="T122" fmla="*/ 170 w 171"/>
                  <a:gd name="T123" fmla="*/ 194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1" h="223">
                    <a:moveTo>
                      <a:pt x="170" y="194"/>
                    </a:moveTo>
                    <a:lnTo>
                      <a:pt x="165" y="178"/>
                    </a:lnTo>
                    <a:lnTo>
                      <a:pt x="154" y="183"/>
                    </a:lnTo>
                    <a:lnTo>
                      <a:pt x="126" y="178"/>
                    </a:lnTo>
                    <a:lnTo>
                      <a:pt x="104" y="156"/>
                    </a:lnTo>
                    <a:lnTo>
                      <a:pt x="104" y="150"/>
                    </a:lnTo>
                    <a:lnTo>
                      <a:pt x="104" y="139"/>
                    </a:lnTo>
                    <a:lnTo>
                      <a:pt x="110" y="128"/>
                    </a:lnTo>
                    <a:lnTo>
                      <a:pt x="115" y="139"/>
                    </a:lnTo>
                    <a:lnTo>
                      <a:pt x="126" y="150"/>
                    </a:lnTo>
                    <a:lnTo>
                      <a:pt x="137" y="161"/>
                    </a:lnTo>
                    <a:lnTo>
                      <a:pt x="126" y="144"/>
                    </a:lnTo>
                    <a:lnTo>
                      <a:pt x="115" y="117"/>
                    </a:lnTo>
                    <a:lnTo>
                      <a:pt x="121" y="111"/>
                    </a:lnTo>
                    <a:lnTo>
                      <a:pt x="121" y="122"/>
                    </a:lnTo>
                    <a:lnTo>
                      <a:pt x="121" y="128"/>
                    </a:lnTo>
                    <a:lnTo>
                      <a:pt x="126" y="128"/>
                    </a:lnTo>
                    <a:lnTo>
                      <a:pt x="126" y="133"/>
                    </a:lnTo>
                    <a:lnTo>
                      <a:pt x="126" y="139"/>
                    </a:lnTo>
                    <a:lnTo>
                      <a:pt x="126" y="144"/>
                    </a:lnTo>
                    <a:lnTo>
                      <a:pt x="132" y="150"/>
                    </a:lnTo>
                    <a:lnTo>
                      <a:pt x="143" y="150"/>
                    </a:lnTo>
                    <a:lnTo>
                      <a:pt x="148" y="150"/>
                    </a:lnTo>
                    <a:lnTo>
                      <a:pt x="126" y="133"/>
                    </a:lnTo>
                    <a:lnTo>
                      <a:pt x="126" y="128"/>
                    </a:lnTo>
                    <a:lnTo>
                      <a:pt x="126" y="106"/>
                    </a:lnTo>
                    <a:lnTo>
                      <a:pt x="126" y="84"/>
                    </a:lnTo>
                    <a:lnTo>
                      <a:pt x="132" y="61"/>
                    </a:lnTo>
                    <a:lnTo>
                      <a:pt x="132" y="39"/>
                    </a:lnTo>
                    <a:lnTo>
                      <a:pt x="126" y="28"/>
                    </a:lnTo>
                    <a:lnTo>
                      <a:pt x="121" y="23"/>
                    </a:lnTo>
                    <a:lnTo>
                      <a:pt x="104" y="12"/>
                    </a:lnTo>
                    <a:lnTo>
                      <a:pt x="55" y="0"/>
                    </a:lnTo>
                    <a:lnTo>
                      <a:pt x="44" y="12"/>
                    </a:lnTo>
                    <a:lnTo>
                      <a:pt x="33" y="17"/>
                    </a:lnTo>
                    <a:lnTo>
                      <a:pt x="38" y="17"/>
                    </a:lnTo>
                    <a:lnTo>
                      <a:pt x="38" y="28"/>
                    </a:lnTo>
                    <a:lnTo>
                      <a:pt x="60" y="17"/>
                    </a:lnTo>
                    <a:lnTo>
                      <a:pt x="88" y="23"/>
                    </a:lnTo>
                    <a:lnTo>
                      <a:pt x="82" y="45"/>
                    </a:lnTo>
                    <a:lnTo>
                      <a:pt x="71" y="72"/>
                    </a:lnTo>
                    <a:lnTo>
                      <a:pt x="27" y="39"/>
                    </a:lnTo>
                    <a:lnTo>
                      <a:pt x="16" y="45"/>
                    </a:lnTo>
                    <a:lnTo>
                      <a:pt x="33" y="50"/>
                    </a:lnTo>
                    <a:lnTo>
                      <a:pt x="66" y="111"/>
                    </a:lnTo>
                    <a:lnTo>
                      <a:pt x="82" y="161"/>
                    </a:lnTo>
                    <a:lnTo>
                      <a:pt x="60" y="167"/>
                    </a:lnTo>
                    <a:lnTo>
                      <a:pt x="0" y="183"/>
                    </a:lnTo>
                    <a:lnTo>
                      <a:pt x="5" y="200"/>
                    </a:lnTo>
                    <a:lnTo>
                      <a:pt x="5" y="216"/>
                    </a:lnTo>
                    <a:lnTo>
                      <a:pt x="5" y="222"/>
                    </a:lnTo>
                    <a:lnTo>
                      <a:pt x="82" y="222"/>
                    </a:lnTo>
                    <a:lnTo>
                      <a:pt x="82" y="216"/>
                    </a:lnTo>
                    <a:lnTo>
                      <a:pt x="104" y="172"/>
                    </a:lnTo>
                    <a:lnTo>
                      <a:pt x="126" y="189"/>
                    </a:lnTo>
                    <a:lnTo>
                      <a:pt x="115" y="211"/>
                    </a:lnTo>
                    <a:lnTo>
                      <a:pt x="82" y="216"/>
                    </a:lnTo>
                    <a:lnTo>
                      <a:pt x="82" y="222"/>
                    </a:lnTo>
                    <a:lnTo>
                      <a:pt x="170" y="222"/>
                    </a:lnTo>
                    <a:lnTo>
                      <a:pt x="170" y="194"/>
                    </a:lnTo>
                    <a:close/>
                  </a:path>
                </a:pathLst>
              </a:custGeom>
              <a:solidFill>
                <a:srgbClr val="888888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88" name="未知"/>
              <p:cNvSpPr/>
              <p:nvPr/>
            </p:nvSpPr>
            <p:spPr bwMode="auto">
              <a:xfrm>
                <a:off x="83" y="537"/>
                <a:ext cx="161" cy="217"/>
              </a:xfrm>
              <a:custGeom>
                <a:avLst/>
                <a:gdLst>
                  <a:gd name="T0" fmla="*/ 143 w 161"/>
                  <a:gd name="T1" fmla="*/ 216 h 217"/>
                  <a:gd name="T2" fmla="*/ 143 w 161"/>
                  <a:gd name="T3" fmla="*/ 194 h 217"/>
                  <a:gd name="T4" fmla="*/ 143 w 161"/>
                  <a:gd name="T5" fmla="*/ 172 h 217"/>
                  <a:gd name="T6" fmla="*/ 115 w 161"/>
                  <a:gd name="T7" fmla="*/ 166 h 217"/>
                  <a:gd name="T8" fmla="*/ 93 w 161"/>
                  <a:gd name="T9" fmla="*/ 166 h 217"/>
                  <a:gd name="T10" fmla="*/ 71 w 161"/>
                  <a:gd name="T11" fmla="*/ 161 h 217"/>
                  <a:gd name="T12" fmla="*/ 71 w 161"/>
                  <a:gd name="T13" fmla="*/ 155 h 217"/>
                  <a:gd name="T14" fmla="*/ 71 w 161"/>
                  <a:gd name="T15" fmla="*/ 144 h 217"/>
                  <a:gd name="T16" fmla="*/ 99 w 161"/>
                  <a:gd name="T17" fmla="*/ 116 h 217"/>
                  <a:gd name="T18" fmla="*/ 121 w 161"/>
                  <a:gd name="T19" fmla="*/ 83 h 217"/>
                  <a:gd name="T20" fmla="*/ 132 w 161"/>
                  <a:gd name="T21" fmla="*/ 89 h 217"/>
                  <a:gd name="T22" fmla="*/ 160 w 161"/>
                  <a:gd name="T23" fmla="*/ 50 h 217"/>
                  <a:gd name="T24" fmla="*/ 160 w 161"/>
                  <a:gd name="T25" fmla="*/ 33 h 217"/>
                  <a:gd name="T26" fmla="*/ 126 w 161"/>
                  <a:gd name="T27" fmla="*/ 72 h 217"/>
                  <a:gd name="T28" fmla="*/ 121 w 161"/>
                  <a:gd name="T29" fmla="*/ 66 h 217"/>
                  <a:gd name="T30" fmla="*/ 99 w 161"/>
                  <a:gd name="T31" fmla="*/ 55 h 217"/>
                  <a:gd name="T32" fmla="*/ 77 w 161"/>
                  <a:gd name="T33" fmla="*/ 33 h 217"/>
                  <a:gd name="T34" fmla="*/ 121 w 161"/>
                  <a:gd name="T35" fmla="*/ 17 h 217"/>
                  <a:gd name="T36" fmla="*/ 137 w 161"/>
                  <a:gd name="T37" fmla="*/ 28 h 217"/>
                  <a:gd name="T38" fmla="*/ 143 w 161"/>
                  <a:gd name="T39" fmla="*/ 22 h 217"/>
                  <a:gd name="T40" fmla="*/ 143 w 161"/>
                  <a:gd name="T41" fmla="*/ 22 h 217"/>
                  <a:gd name="T42" fmla="*/ 143 w 161"/>
                  <a:gd name="T43" fmla="*/ 17 h 217"/>
                  <a:gd name="T44" fmla="*/ 121 w 161"/>
                  <a:gd name="T45" fmla="*/ 11 h 217"/>
                  <a:gd name="T46" fmla="*/ 104 w 161"/>
                  <a:gd name="T47" fmla="*/ 0 h 217"/>
                  <a:gd name="T48" fmla="*/ 99 w 161"/>
                  <a:gd name="T49" fmla="*/ 6 h 217"/>
                  <a:gd name="T50" fmla="*/ 93 w 161"/>
                  <a:gd name="T51" fmla="*/ 11 h 217"/>
                  <a:gd name="T52" fmla="*/ 55 w 161"/>
                  <a:gd name="T53" fmla="*/ 22 h 217"/>
                  <a:gd name="T54" fmla="*/ 11 w 161"/>
                  <a:gd name="T55" fmla="*/ 33 h 217"/>
                  <a:gd name="T56" fmla="*/ 0 w 161"/>
                  <a:gd name="T57" fmla="*/ 78 h 217"/>
                  <a:gd name="T58" fmla="*/ 0 w 161"/>
                  <a:gd name="T59" fmla="*/ 122 h 217"/>
                  <a:gd name="T60" fmla="*/ 11 w 161"/>
                  <a:gd name="T61" fmla="*/ 172 h 217"/>
                  <a:gd name="T62" fmla="*/ 33 w 161"/>
                  <a:gd name="T63" fmla="*/ 216 h 217"/>
                  <a:gd name="T64" fmla="*/ 143 w 161"/>
                  <a:gd name="T65" fmla="*/ 216 h 217"/>
                  <a:gd name="T66" fmla="*/ 143 w 161"/>
                  <a:gd name="T67" fmla="*/ 216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1" h="217">
                    <a:moveTo>
                      <a:pt x="143" y="216"/>
                    </a:moveTo>
                    <a:lnTo>
                      <a:pt x="143" y="194"/>
                    </a:lnTo>
                    <a:lnTo>
                      <a:pt x="143" y="172"/>
                    </a:lnTo>
                    <a:lnTo>
                      <a:pt x="115" y="166"/>
                    </a:lnTo>
                    <a:lnTo>
                      <a:pt x="93" y="166"/>
                    </a:lnTo>
                    <a:lnTo>
                      <a:pt x="71" y="161"/>
                    </a:lnTo>
                    <a:lnTo>
                      <a:pt x="71" y="155"/>
                    </a:lnTo>
                    <a:lnTo>
                      <a:pt x="71" y="144"/>
                    </a:lnTo>
                    <a:lnTo>
                      <a:pt x="99" y="116"/>
                    </a:lnTo>
                    <a:lnTo>
                      <a:pt x="121" y="83"/>
                    </a:lnTo>
                    <a:lnTo>
                      <a:pt x="132" y="89"/>
                    </a:lnTo>
                    <a:lnTo>
                      <a:pt x="160" y="50"/>
                    </a:lnTo>
                    <a:lnTo>
                      <a:pt x="160" y="33"/>
                    </a:lnTo>
                    <a:lnTo>
                      <a:pt x="126" y="72"/>
                    </a:lnTo>
                    <a:lnTo>
                      <a:pt x="121" y="66"/>
                    </a:lnTo>
                    <a:lnTo>
                      <a:pt x="99" y="55"/>
                    </a:lnTo>
                    <a:lnTo>
                      <a:pt x="77" y="33"/>
                    </a:lnTo>
                    <a:lnTo>
                      <a:pt x="121" y="17"/>
                    </a:lnTo>
                    <a:lnTo>
                      <a:pt x="137" y="28"/>
                    </a:lnTo>
                    <a:lnTo>
                      <a:pt x="143" y="22"/>
                    </a:lnTo>
                    <a:lnTo>
                      <a:pt x="143" y="17"/>
                    </a:lnTo>
                    <a:lnTo>
                      <a:pt x="121" y="11"/>
                    </a:lnTo>
                    <a:lnTo>
                      <a:pt x="104" y="0"/>
                    </a:lnTo>
                    <a:lnTo>
                      <a:pt x="99" y="6"/>
                    </a:lnTo>
                    <a:lnTo>
                      <a:pt x="93" y="11"/>
                    </a:lnTo>
                    <a:lnTo>
                      <a:pt x="55" y="22"/>
                    </a:lnTo>
                    <a:lnTo>
                      <a:pt x="11" y="33"/>
                    </a:lnTo>
                    <a:lnTo>
                      <a:pt x="0" y="78"/>
                    </a:lnTo>
                    <a:lnTo>
                      <a:pt x="0" y="122"/>
                    </a:lnTo>
                    <a:lnTo>
                      <a:pt x="11" y="172"/>
                    </a:lnTo>
                    <a:lnTo>
                      <a:pt x="33" y="216"/>
                    </a:lnTo>
                    <a:lnTo>
                      <a:pt x="143" y="216"/>
                    </a:lnTo>
                    <a:close/>
                  </a:path>
                </a:pathLst>
              </a:custGeom>
              <a:solidFill>
                <a:srgbClr val="888888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89" name="未知"/>
              <p:cNvSpPr/>
              <p:nvPr/>
            </p:nvSpPr>
            <p:spPr bwMode="auto">
              <a:xfrm>
                <a:off x="143" y="327"/>
                <a:ext cx="216" cy="106"/>
              </a:xfrm>
              <a:custGeom>
                <a:avLst/>
                <a:gdLst>
                  <a:gd name="T0" fmla="*/ 0 w 216"/>
                  <a:gd name="T1" fmla="*/ 5 h 106"/>
                  <a:gd name="T2" fmla="*/ 22 w 216"/>
                  <a:gd name="T3" fmla="*/ 22 h 106"/>
                  <a:gd name="T4" fmla="*/ 39 w 216"/>
                  <a:gd name="T5" fmla="*/ 55 h 106"/>
                  <a:gd name="T6" fmla="*/ 44 w 216"/>
                  <a:gd name="T7" fmla="*/ 77 h 106"/>
                  <a:gd name="T8" fmla="*/ 61 w 216"/>
                  <a:gd name="T9" fmla="*/ 94 h 106"/>
                  <a:gd name="T10" fmla="*/ 83 w 216"/>
                  <a:gd name="T11" fmla="*/ 105 h 106"/>
                  <a:gd name="T12" fmla="*/ 116 w 216"/>
                  <a:gd name="T13" fmla="*/ 105 h 106"/>
                  <a:gd name="T14" fmla="*/ 138 w 216"/>
                  <a:gd name="T15" fmla="*/ 94 h 106"/>
                  <a:gd name="T16" fmla="*/ 149 w 216"/>
                  <a:gd name="T17" fmla="*/ 77 h 106"/>
                  <a:gd name="T18" fmla="*/ 166 w 216"/>
                  <a:gd name="T19" fmla="*/ 55 h 106"/>
                  <a:gd name="T20" fmla="*/ 182 w 216"/>
                  <a:gd name="T21" fmla="*/ 22 h 106"/>
                  <a:gd name="T22" fmla="*/ 215 w 216"/>
                  <a:gd name="T23" fmla="*/ 0 h 106"/>
                  <a:gd name="T24" fmla="*/ 199 w 216"/>
                  <a:gd name="T25" fmla="*/ 0 h 106"/>
                  <a:gd name="T26" fmla="*/ 193 w 216"/>
                  <a:gd name="T27" fmla="*/ 5 h 106"/>
                  <a:gd name="T28" fmla="*/ 188 w 216"/>
                  <a:gd name="T29" fmla="*/ 11 h 106"/>
                  <a:gd name="T30" fmla="*/ 171 w 216"/>
                  <a:gd name="T31" fmla="*/ 27 h 106"/>
                  <a:gd name="T32" fmla="*/ 39 w 216"/>
                  <a:gd name="T33" fmla="*/ 33 h 106"/>
                  <a:gd name="T34" fmla="*/ 17 w 216"/>
                  <a:gd name="T35" fmla="*/ 11 h 106"/>
                  <a:gd name="T36" fmla="*/ 11 w 216"/>
                  <a:gd name="T37" fmla="*/ 5 h 106"/>
                  <a:gd name="T38" fmla="*/ 0 w 216"/>
                  <a:gd name="T39" fmla="*/ 5 h 106"/>
                  <a:gd name="T40" fmla="*/ 0 w 216"/>
                  <a:gd name="T41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106">
                    <a:moveTo>
                      <a:pt x="0" y="5"/>
                    </a:moveTo>
                    <a:lnTo>
                      <a:pt x="22" y="22"/>
                    </a:lnTo>
                    <a:lnTo>
                      <a:pt x="39" y="55"/>
                    </a:lnTo>
                    <a:lnTo>
                      <a:pt x="44" y="77"/>
                    </a:lnTo>
                    <a:lnTo>
                      <a:pt x="61" y="94"/>
                    </a:lnTo>
                    <a:lnTo>
                      <a:pt x="83" y="105"/>
                    </a:lnTo>
                    <a:lnTo>
                      <a:pt x="116" y="105"/>
                    </a:lnTo>
                    <a:lnTo>
                      <a:pt x="138" y="94"/>
                    </a:lnTo>
                    <a:lnTo>
                      <a:pt x="149" y="77"/>
                    </a:lnTo>
                    <a:lnTo>
                      <a:pt x="166" y="55"/>
                    </a:lnTo>
                    <a:lnTo>
                      <a:pt x="182" y="22"/>
                    </a:lnTo>
                    <a:lnTo>
                      <a:pt x="215" y="0"/>
                    </a:lnTo>
                    <a:lnTo>
                      <a:pt x="199" y="0"/>
                    </a:lnTo>
                    <a:lnTo>
                      <a:pt x="193" y="5"/>
                    </a:lnTo>
                    <a:lnTo>
                      <a:pt x="188" y="11"/>
                    </a:lnTo>
                    <a:lnTo>
                      <a:pt x="171" y="27"/>
                    </a:lnTo>
                    <a:lnTo>
                      <a:pt x="39" y="33"/>
                    </a:lnTo>
                    <a:lnTo>
                      <a:pt x="17" y="11"/>
                    </a:lnTo>
                    <a:lnTo>
                      <a:pt x="1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90" name="未知"/>
              <p:cNvSpPr/>
              <p:nvPr/>
            </p:nvSpPr>
            <p:spPr bwMode="auto">
              <a:xfrm>
                <a:off x="143" y="327"/>
                <a:ext cx="216" cy="23"/>
              </a:xfrm>
              <a:custGeom>
                <a:avLst/>
                <a:gdLst>
                  <a:gd name="T0" fmla="*/ 0 w 216"/>
                  <a:gd name="T1" fmla="*/ 5 h 23"/>
                  <a:gd name="T2" fmla="*/ 22 w 216"/>
                  <a:gd name="T3" fmla="*/ 11 h 23"/>
                  <a:gd name="T4" fmla="*/ 33 w 216"/>
                  <a:gd name="T5" fmla="*/ 11 h 23"/>
                  <a:gd name="T6" fmla="*/ 39 w 216"/>
                  <a:gd name="T7" fmla="*/ 11 h 23"/>
                  <a:gd name="T8" fmla="*/ 44 w 216"/>
                  <a:gd name="T9" fmla="*/ 11 h 23"/>
                  <a:gd name="T10" fmla="*/ 61 w 216"/>
                  <a:gd name="T11" fmla="*/ 11 h 23"/>
                  <a:gd name="T12" fmla="*/ 61 w 216"/>
                  <a:gd name="T13" fmla="*/ 11 h 23"/>
                  <a:gd name="T14" fmla="*/ 83 w 216"/>
                  <a:gd name="T15" fmla="*/ 16 h 23"/>
                  <a:gd name="T16" fmla="*/ 105 w 216"/>
                  <a:gd name="T17" fmla="*/ 22 h 23"/>
                  <a:gd name="T18" fmla="*/ 105 w 216"/>
                  <a:gd name="T19" fmla="*/ 22 h 23"/>
                  <a:gd name="T20" fmla="*/ 122 w 216"/>
                  <a:gd name="T21" fmla="*/ 16 h 23"/>
                  <a:gd name="T22" fmla="*/ 138 w 216"/>
                  <a:gd name="T23" fmla="*/ 11 h 23"/>
                  <a:gd name="T24" fmla="*/ 160 w 216"/>
                  <a:gd name="T25" fmla="*/ 11 h 23"/>
                  <a:gd name="T26" fmla="*/ 182 w 216"/>
                  <a:gd name="T27" fmla="*/ 11 h 23"/>
                  <a:gd name="T28" fmla="*/ 204 w 216"/>
                  <a:gd name="T29" fmla="*/ 5 h 23"/>
                  <a:gd name="T30" fmla="*/ 215 w 216"/>
                  <a:gd name="T31" fmla="*/ 0 h 23"/>
                  <a:gd name="T32" fmla="*/ 127 w 216"/>
                  <a:gd name="T33" fmla="*/ 5 h 23"/>
                  <a:gd name="T34" fmla="*/ 100 w 216"/>
                  <a:gd name="T35" fmla="*/ 11 h 23"/>
                  <a:gd name="T36" fmla="*/ 66 w 216"/>
                  <a:gd name="T37" fmla="*/ 5 h 23"/>
                  <a:gd name="T38" fmla="*/ 0 w 216"/>
                  <a:gd name="T39" fmla="*/ 5 h 23"/>
                  <a:gd name="T40" fmla="*/ 0 w 216"/>
                  <a:gd name="T41" fmla="*/ 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23">
                    <a:moveTo>
                      <a:pt x="0" y="5"/>
                    </a:moveTo>
                    <a:lnTo>
                      <a:pt x="22" y="11"/>
                    </a:lnTo>
                    <a:lnTo>
                      <a:pt x="33" y="11"/>
                    </a:lnTo>
                    <a:lnTo>
                      <a:pt x="39" y="11"/>
                    </a:lnTo>
                    <a:lnTo>
                      <a:pt x="44" y="11"/>
                    </a:lnTo>
                    <a:lnTo>
                      <a:pt x="61" y="11"/>
                    </a:lnTo>
                    <a:lnTo>
                      <a:pt x="83" y="16"/>
                    </a:lnTo>
                    <a:lnTo>
                      <a:pt x="105" y="22"/>
                    </a:lnTo>
                    <a:lnTo>
                      <a:pt x="122" y="16"/>
                    </a:lnTo>
                    <a:lnTo>
                      <a:pt x="138" y="11"/>
                    </a:lnTo>
                    <a:lnTo>
                      <a:pt x="160" y="11"/>
                    </a:lnTo>
                    <a:lnTo>
                      <a:pt x="182" y="11"/>
                    </a:lnTo>
                    <a:lnTo>
                      <a:pt x="204" y="5"/>
                    </a:lnTo>
                    <a:lnTo>
                      <a:pt x="215" y="0"/>
                    </a:lnTo>
                    <a:lnTo>
                      <a:pt x="127" y="5"/>
                    </a:lnTo>
                    <a:lnTo>
                      <a:pt x="100" y="11"/>
                    </a:lnTo>
                    <a:lnTo>
                      <a:pt x="66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7191" name="Group 23"/>
              <p:cNvGrpSpPr/>
              <p:nvPr/>
            </p:nvGrpSpPr>
            <p:grpSpPr bwMode="auto">
              <a:xfrm>
                <a:off x="0" y="77"/>
                <a:ext cx="464" cy="472"/>
                <a:chOff x="0" y="0"/>
                <a:chExt cx="464" cy="472"/>
              </a:xfrm>
            </p:grpSpPr>
            <p:sp>
              <p:nvSpPr>
                <p:cNvPr id="7192" name="未知"/>
                <p:cNvSpPr/>
                <p:nvPr/>
              </p:nvSpPr>
              <p:spPr bwMode="auto">
                <a:xfrm>
                  <a:off x="281" y="50"/>
                  <a:ext cx="183" cy="378"/>
                </a:xfrm>
                <a:custGeom>
                  <a:avLst/>
                  <a:gdLst>
                    <a:gd name="T0" fmla="*/ 77 w 183"/>
                    <a:gd name="T1" fmla="*/ 17 h 378"/>
                    <a:gd name="T2" fmla="*/ 72 w 183"/>
                    <a:gd name="T3" fmla="*/ 28 h 378"/>
                    <a:gd name="T4" fmla="*/ 61 w 183"/>
                    <a:gd name="T5" fmla="*/ 39 h 378"/>
                    <a:gd name="T6" fmla="*/ 44 w 183"/>
                    <a:gd name="T7" fmla="*/ 50 h 378"/>
                    <a:gd name="T8" fmla="*/ 33 w 183"/>
                    <a:gd name="T9" fmla="*/ 67 h 378"/>
                    <a:gd name="T10" fmla="*/ 44 w 183"/>
                    <a:gd name="T11" fmla="*/ 89 h 378"/>
                    <a:gd name="T12" fmla="*/ 22 w 183"/>
                    <a:gd name="T13" fmla="*/ 105 h 378"/>
                    <a:gd name="T14" fmla="*/ 0 w 183"/>
                    <a:gd name="T15" fmla="*/ 111 h 378"/>
                    <a:gd name="T16" fmla="*/ 33 w 183"/>
                    <a:gd name="T17" fmla="*/ 105 h 378"/>
                    <a:gd name="T18" fmla="*/ 55 w 183"/>
                    <a:gd name="T19" fmla="*/ 122 h 378"/>
                    <a:gd name="T20" fmla="*/ 77 w 183"/>
                    <a:gd name="T21" fmla="*/ 150 h 378"/>
                    <a:gd name="T22" fmla="*/ 99 w 183"/>
                    <a:gd name="T23" fmla="*/ 177 h 378"/>
                    <a:gd name="T24" fmla="*/ 105 w 183"/>
                    <a:gd name="T25" fmla="*/ 200 h 378"/>
                    <a:gd name="T26" fmla="*/ 99 w 183"/>
                    <a:gd name="T27" fmla="*/ 222 h 378"/>
                    <a:gd name="T28" fmla="*/ 88 w 183"/>
                    <a:gd name="T29" fmla="*/ 233 h 378"/>
                    <a:gd name="T30" fmla="*/ 116 w 183"/>
                    <a:gd name="T31" fmla="*/ 255 h 378"/>
                    <a:gd name="T32" fmla="*/ 127 w 183"/>
                    <a:gd name="T33" fmla="*/ 266 h 378"/>
                    <a:gd name="T34" fmla="*/ 105 w 183"/>
                    <a:gd name="T35" fmla="*/ 327 h 378"/>
                    <a:gd name="T36" fmla="*/ 110 w 183"/>
                    <a:gd name="T37" fmla="*/ 344 h 378"/>
                    <a:gd name="T38" fmla="*/ 127 w 183"/>
                    <a:gd name="T39" fmla="*/ 377 h 378"/>
                    <a:gd name="T40" fmla="*/ 132 w 183"/>
                    <a:gd name="T41" fmla="*/ 355 h 378"/>
                    <a:gd name="T42" fmla="*/ 143 w 183"/>
                    <a:gd name="T43" fmla="*/ 360 h 378"/>
                    <a:gd name="T44" fmla="*/ 165 w 183"/>
                    <a:gd name="T45" fmla="*/ 332 h 378"/>
                    <a:gd name="T46" fmla="*/ 171 w 183"/>
                    <a:gd name="T47" fmla="*/ 283 h 378"/>
                    <a:gd name="T48" fmla="*/ 182 w 183"/>
                    <a:gd name="T49" fmla="*/ 277 h 378"/>
                    <a:gd name="T50" fmla="*/ 165 w 183"/>
                    <a:gd name="T51" fmla="*/ 238 h 378"/>
                    <a:gd name="T52" fmla="*/ 160 w 183"/>
                    <a:gd name="T53" fmla="*/ 222 h 378"/>
                    <a:gd name="T54" fmla="*/ 121 w 183"/>
                    <a:gd name="T55" fmla="*/ 155 h 378"/>
                    <a:gd name="T56" fmla="*/ 121 w 183"/>
                    <a:gd name="T57" fmla="*/ 89 h 378"/>
                    <a:gd name="T58" fmla="*/ 121 w 183"/>
                    <a:gd name="T59" fmla="*/ 67 h 378"/>
                    <a:gd name="T60" fmla="*/ 132 w 183"/>
                    <a:gd name="T61" fmla="*/ 72 h 378"/>
                    <a:gd name="T62" fmla="*/ 121 w 183"/>
                    <a:gd name="T63" fmla="*/ 44 h 378"/>
                    <a:gd name="T64" fmla="*/ 116 w 183"/>
                    <a:gd name="T65" fmla="*/ 28 h 378"/>
                    <a:gd name="T66" fmla="*/ 121 w 183"/>
                    <a:gd name="T67" fmla="*/ 28 h 378"/>
                    <a:gd name="T68" fmla="*/ 121 w 183"/>
                    <a:gd name="T69" fmla="*/ 22 h 378"/>
                    <a:gd name="T70" fmla="*/ 88 w 183"/>
                    <a:gd name="T71" fmla="*/ 0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83" h="378">
                      <a:moveTo>
                        <a:pt x="88" y="0"/>
                      </a:moveTo>
                      <a:lnTo>
                        <a:pt x="77" y="17"/>
                      </a:lnTo>
                      <a:lnTo>
                        <a:pt x="72" y="22"/>
                      </a:lnTo>
                      <a:lnTo>
                        <a:pt x="72" y="28"/>
                      </a:lnTo>
                      <a:lnTo>
                        <a:pt x="66" y="33"/>
                      </a:lnTo>
                      <a:lnTo>
                        <a:pt x="61" y="39"/>
                      </a:lnTo>
                      <a:lnTo>
                        <a:pt x="55" y="44"/>
                      </a:lnTo>
                      <a:lnTo>
                        <a:pt x="44" y="50"/>
                      </a:lnTo>
                      <a:lnTo>
                        <a:pt x="33" y="61"/>
                      </a:lnTo>
                      <a:lnTo>
                        <a:pt x="33" y="67"/>
                      </a:lnTo>
                      <a:lnTo>
                        <a:pt x="39" y="78"/>
                      </a:lnTo>
                      <a:lnTo>
                        <a:pt x="44" y="89"/>
                      </a:lnTo>
                      <a:lnTo>
                        <a:pt x="44" y="100"/>
                      </a:lnTo>
                      <a:lnTo>
                        <a:pt x="22" y="105"/>
                      </a:lnTo>
                      <a:lnTo>
                        <a:pt x="0" y="111"/>
                      </a:lnTo>
                      <a:lnTo>
                        <a:pt x="11" y="111"/>
                      </a:lnTo>
                      <a:lnTo>
                        <a:pt x="33" y="105"/>
                      </a:lnTo>
                      <a:lnTo>
                        <a:pt x="44" y="105"/>
                      </a:lnTo>
                      <a:lnTo>
                        <a:pt x="55" y="122"/>
                      </a:lnTo>
                      <a:lnTo>
                        <a:pt x="55" y="128"/>
                      </a:lnTo>
                      <a:lnTo>
                        <a:pt x="77" y="150"/>
                      </a:lnTo>
                      <a:lnTo>
                        <a:pt x="99" y="172"/>
                      </a:lnTo>
                      <a:lnTo>
                        <a:pt x="99" y="177"/>
                      </a:lnTo>
                      <a:lnTo>
                        <a:pt x="99" y="188"/>
                      </a:lnTo>
                      <a:lnTo>
                        <a:pt x="105" y="200"/>
                      </a:lnTo>
                      <a:lnTo>
                        <a:pt x="99" y="211"/>
                      </a:lnTo>
                      <a:lnTo>
                        <a:pt x="99" y="222"/>
                      </a:lnTo>
                      <a:lnTo>
                        <a:pt x="94" y="222"/>
                      </a:lnTo>
                      <a:lnTo>
                        <a:pt x="88" y="233"/>
                      </a:lnTo>
                      <a:lnTo>
                        <a:pt x="99" y="266"/>
                      </a:lnTo>
                      <a:lnTo>
                        <a:pt x="116" y="255"/>
                      </a:lnTo>
                      <a:lnTo>
                        <a:pt x="121" y="266"/>
                      </a:lnTo>
                      <a:lnTo>
                        <a:pt x="127" y="266"/>
                      </a:lnTo>
                      <a:lnTo>
                        <a:pt x="121" y="316"/>
                      </a:lnTo>
                      <a:lnTo>
                        <a:pt x="105" y="327"/>
                      </a:lnTo>
                      <a:lnTo>
                        <a:pt x="99" y="332"/>
                      </a:lnTo>
                      <a:lnTo>
                        <a:pt x="110" y="344"/>
                      </a:lnTo>
                      <a:lnTo>
                        <a:pt x="121" y="360"/>
                      </a:lnTo>
                      <a:lnTo>
                        <a:pt x="127" y="377"/>
                      </a:lnTo>
                      <a:lnTo>
                        <a:pt x="138" y="377"/>
                      </a:lnTo>
                      <a:lnTo>
                        <a:pt x="132" y="355"/>
                      </a:lnTo>
                      <a:lnTo>
                        <a:pt x="143" y="355"/>
                      </a:lnTo>
                      <a:lnTo>
                        <a:pt x="143" y="360"/>
                      </a:lnTo>
                      <a:lnTo>
                        <a:pt x="154" y="349"/>
                      </a:lnTo>
                      <a:lnTo>
                        <a:pt x="165" y="332"/>
                      </a:lnTo>
                      <a:lnTo>
                        <a:pt x="165" y="305"/>
                      </a:lnTo>
                      <a:lnTo>
                        <a:pt x="171" y="283"/>
                      </a:lnTo>
                      <a:lnTo>
                        <a:pt x="182" y="294"/>
                      </a:lnTo>
                      <a:lnTo>
                        <a:pt x="182" y="277"/>
                      </a:lnTo>
                      <a:lnTo>
                        <a:pt x="176" y="260"/>
                      </a:lnTo>
                      <a:lnTo>
                        <a:pt x="165" y="238"/>
                      </a:lnTo>
                      <a:lnTo>
                        <a:pt x="182" y="249"/>
                      </a:lnTo>
                      <a:lnTo>
                        <a:pt x="160" y="222"/>
                      </a:lnTo>
                      <a:lnTo>
                        <a:pt x="143" y="200"/>
                      </a:lnTo>
                      <a:lnTo>
                        <a:pt x="121" y="155"/>
                      </a:lnTo>
                      <a:lnTo>
                        <a:pt x="110" y="105"/>
                      </a:lnTo>
                      <a:lnTo>
                        <a:pt x="121" y="89"/>
                      </a:lnTo>
                      <a:lnTo>
                        <a:pt x="121" y="83"/>
                      </a:lnTo>
                      <a:lnTo>
                        <a:pt x="121" y="67"/>
                      </a:lnTo>
                      <a:lnTo>
                        <a:pt x="121" y="50"/>
                      </a:lnTo>
                      <a:lnTo>
                        <a:pt x="132" y="72"/>
                      </a:lnTo>
                      <a:lnTo>
                        <a:pt x="132" y="56"/>
                      </a:lnTo>
                      <a:lnTo>
                        <a:pt x="121" y="44"/>
                      </a:lnTo>
                      <a:lnTo>
                        <a:pt x="110" y="28"/>
                      </a:lnTo>
                      <a:lnTo>
                        <a:pt x="116" y="28"/>
                      </a:lnTo>
                      <a:lnTo>
                        <a:pt x="132" y="39"/>
                      </a:lnTo>
                      <a:lnTo>
                        <a:pt x="121" y="28"/>
                      </a:lnTo>
                      <a:lnTo>
                        <a:pt x="110" y="17"/>
                      </a:lnTo>
                      <a:lnTo>
                        <a:pt x="121" y="22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193" name="未知"/>
                <p:cNvSpPr/>
                <p:nvPr/>
              </p:nvSpPr>
              <p:spPr bwMode="auto">
                <a:xfrm>
                  <a:off x="72" y="0"/>
                  <a:ext cx="315" cy="162"/>
                </a:xfrm>
                <a:custGeom>
                  <a:avLst/>
                  <a:gdLst>
                    <a:gd name="T0" fmla="*/ 297 w 315"/>
                    <a:gd name="T1" fmla="*/ 50 h 162"/>
                    <a:gd name="T2" fmla="*/ 314 w 315"/>
                    <a:gd name="T3" fmla="*/ 50 h 162"/>
                    <a:gd name="T4" fmla="*/ 297 w 315"/>
                    <a:gd name="T5" fmla="*/ 39 h 162"/>
                    <a:gd name="T6" fmla="*/ 286 w 315"/>
                    <a:gd name="T7" fmla="*/ 34 h 162"/>
                    <a:gd name="T8" fmla="*/ 264 w 315"/>
                    <a:gd name="T9" fmla="*/ 34 h 162"/>
                    <a:gd name="T10" fmla="*/ 242 w 315"/>
                    <a:gd name="T11" fmla="*/ 28 h 162"/>
                    <a:gd name="T12" fmla="*/ 242 w 315"/>
                    <a:gd name="T13" fmla="*/ 11 h 162"/>
                    <a:gd name="T14" fmla="*/ 220 w 315"/>
                    <a:gd name="T15" fmla="*/ 22 h 162"/>
                    <a:gd name="T16" fmla="*/ 198 w 315"/>
                    <a:gd name="T17" fmla="*/ 6 h 162"/>
                    <a:gd name="T18" fmla="*/ 171 w 315"/>
                    <a:gd name="T19" fmla="*/ 0 h 162"/>
                    <a:gd name="T20" fmla="*/ 115 w 315"/>
                    <a:gd name="T21" fmla="*/ 6 h 162"/>
                    <a:gd name="T22" fmla="*/ 88 w 315"/>
                    <a:gd name="T23" fmla="*/ 45 h 162"/>
                    <a:gd name="T24" fmla="*/ 66 w 315"/>
                    <a:gd name="T25" fmla="*/ 78 h 162"/>
                    <a:gd name="T26" fmla="*/ 22 w 315"/>
                    <a:gd name="T27" fmla="*/ 94 h 162"/>
                    <a:gd name="T28" fmla="*/ 38 w 315"/>
                    <a:gd name="T29" fmla="*/ 106 h 162"/>
                    <a:gd name="T30" fmla="*/ 27 w 315"/>
                    <a:gd name="T31" fmla="*/ 106 h 162"/>
                    <a:gd name="T32" fmla="*/ 11 w 315"/>
                    <a:gd name="T33" fmla="*/ 100 h 162"/>
                    <a:gd name="T34" fmla="*/ 22 w 315"/>
                    <a:gd name="T35" fmla="*/ 117 h 162"/>
                    <a:gd name="T36" fmla="*/ 16 w 315"/>
                    <a:gd name="T37" fmla="*/ 117 h 162"/>
                    <a:gd name="T38" fmla="*/ 11 w 315"/>
                    <a:gd name="T39" fmla="*/ 128 h 162"/>
                    <a:gd name="T40" fmla="*/ 11 w 315"/>
                    <a:gd name="T41" fmla="*/ 133 h 162"/>
                    <a:gd name="T42" fmla="*/ 0 w 315"/>
                    <a:gd name="T43" fmla="*/ 128 h 162"/>
                    <a:gd name="T44" fmla="*/ 0 w 315"/>
                    <a:gd name="T45" fmla="*/ 133 h 162"/>
                    <a:gd name="T46" fmla="*/ 33 w 315"/>
                    <a:gd name="T47" fmla="*/ 150 h 162"/>
                    <a:gd name="T48" fmla="*/ 55 w 315"/>
                    <a:gd name="T49" fmla="*/ 161 h 162"/>
                    <a:gd name="T50" fmla="*/ 71 w 315"/>
                    <a:gd name="T51" fmla="*/ 161 h 162"/>
                    <a:gd name="T52" fmla="*/ 71 w 315"/>
                    <a:gd name="T53" fmla="*/ 161 h 162"/>
                    <a:gd name="T54" fmla="*/ 71 w 315"/>
                    <a:gd name="T55" fmla="*/ 161 h 162"/>
                    <a:gd name="T56" fmla="*/ 88 w 315"/>
                    <a:gd name="T57" fmla="*/ 150 h 162"/>
                    <a:gd name="T58" fmla="*/ 110 w 315"/>
                    <a:gd name="T59" fmla="*/ 133 h 162"/>
                    <a:gd name="T60" fmla="*/ 126 w 315"/>
                    <a:gd name="T61" fmla="*/ 128 h 162"/>
                    <a:gd name="T62" fmla="*/ 143 w 315"/>
                    <a:gd name="T63" fmla="*/ 117 h 162"/>
                    <a:gd name="T64" fmla="*/ 160 w 315"/>
                    <a:gd name="T65" fmla="*/ 117 h 162"/>
                    <a:gd name="T66" fmla="*/ 137 w 315"/>
                    <a:gd name="T67" fmla="*/ 122 h 162"/>
                    <a:gd name="T68" fmla="*/ 171 w 315"/>
                    <a:gd name="T69" fmla="*/ 117 h 162"/>
                    <a:gd name="T70" fmla="*/ 154 w 315"/>
                    <a:gd name="T71" fmla="*/ 133 h 162"/>
                    <a:gd name="T72" fmla="*/ 171 w 315"/>
                    <a:gd name="T73" fmla="*/ 122 h 162"/>
                    <a:gd name="T74" fmla="*/ 193 w 315"/>
                    <a:gd name="T75" fmla="*/ 117 h 162"/>
                    <a:gd name="T76" fmla="*/ 215 w 315"/>
                    <a:gd name="T77" fmla="*/ 94 h 162"/>
                    <a:gd name="T78" fmla="*/ 193 w 315"/>
                    <a:gd name="T79" fmla="*/ 122 h 162"/>
                    <a:gd name="T80" fmla="*/ 220 w 315"/>
                    <a:gd name="T81" fmla="*/ 111 h 162"/>
                    <a:gd name="T82" fmla="*/ 231 w 315"/>
                    <a:gd name="T83" fmla="*/ 94 h 162"/>
                    <a:gd name="T84" fmla="*/ 231 w 315"/>
                    <a:gd name="T85" fmla="*/ 106 h 162"/>
                    <a:gd name="T86" fmla="*/ 226 w 315"/>
                    <a:gd name="T87" fmla="*/ 117 h 162"/>
                    <a:gd name="T88" fmla="*/ 220 w 315"/>
                    <a:gd name="T89" fmla="*/ 133 h 162"/>
                    <a:gd name="T90" fmla="*/ 209 w 315"/>
                    <a:gd name="T91" fmla="*/ 139 h 162"/>
                    <a:gd name="T92" fmla="*/ 220 w 315"/>
                    <a:gd name="T93" fmla="*/ 139 h 162"/>
                    <a:gd name="T94" fmla="*/ 226 w 315"/>
                    <a:gd name="T95" fmla="*/ 133 h 162"/>
                    <a:gd name="T96" fmla="*/ 231 w 315"/>
                    <a:gd name="T97" fmla="*/ 117 h 162"/>
                    <a:gd name="T98" fmla="*/ 242 w 315"/>
                    <a:gd name="T99" fmla="*/ 111 h 162"/>
                    <a:gd name="T100" fmla="*/ 242 w 315"/>
                    <a:gd name="T101" fmla="*/ 111 h 162"/>
                    <a:gd name="T102" fmla="*/ 242 w 315"/>
                    <a:gd name="T103" fmla="*/ 106 h 162"/>
                    <a:gd name="T104" fmla="*/ 253 w 315"/>
                    <a:gd name="T105" fmla="*/ 100 h 162"/>
                    <a:gd name="T106" fmla="*/ 264 w 315"/>
                    <a:gd name="T107" fmla="*/ 94 h 162"/>
                    <a:gd name="T108" fmla="*/ 286 w 315"/>
                    <a:gd name="T109" fmla="*/ 72 h 162"/>
                    <a:gd name="T110" fmla="*/ 297 w 315"/>
                    <a:gd name="T111" fmla="*/ 50 h 162"/>
                    <a:gd name="T112" fmla="*/ 297 w 315"/>
                    <a:gd name="T113" fmla="*/ 5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15" h="162">
                      <a:moveTo>
                        <a:pt x="297" y="50"/>
                      </a:moveTo>
                      <a:lnTo>
                        <a:pt x="314" y="50"/>
                      </a:lnTo>
                      <a:lnTo>
                        <a:pt x="297" y="39"/>
                      </a:lnTo>
                      <a:lnTo>
                        <a:pt x="286" y="34"/>
                      </a:lnTo>
                      <a:lnTo>
                        <a:pt x="264" y="34"/>
                      </a:lnTo>
                      <a:lnTo>
                        <a:pt x="242" y="28"/>
                      </a:lnTo>
                      <a:lnTo>
                        <a:pt x="242" y="11"/>
                      </a:lnTo>
                      <a:lnTo>
                        <a:pt x="220" y="22"/>
                      </a:lnTo>
                      <a:lnTo>
                        <a:pt x="198" y="6"/>
                      </a:lnTo>
                      <a:lnTo>
                        <a:pt x="171" y="0"/>
                      </a:lnTo>
                      <a:lnTo>
                        <a:pt x="115" y="6"/>
                      </a:lnTo>
                      <a:lnTo>
                        <a:pt x="88" y="45"/>
                      </a:lnTo>
                      <a:lnTo>
                        <a:pt x="66" y="78"/>
                      </a:lnTo>
                      <a:lnTo>
                        <a:pt x="22" y="94"/>
                      </a:lnTo>
                      <a:lnTo>
                        <a:pt x="38" y="106"/>
                      </a:lnTo>
                      <a:lnTo>
                        <a:pt x="27" y="106"/>
                      </a:lnTo>
                      <a:lnTo>
                        <a:pt x="11" y="100"/>
                      </a:lnTo>
                      <a:lnTo>
                        <a:pt x="22" y="117"/>
                      </a:lnTo>
                      <a:lnTo>
                        <a:pt x="16" y="117"/>
                      </a:lnTo>
                      <a:lnTo>
                        <a:pt x="11" y="128"/>
                      </a:lnTo>
                      <a:lnTo>
                        <a:pt x="11" y="133"/>
                      </a:lnTo>
                      <a:lnTo>
                        <a:pt x="0" y="128"/>
                      </a:lnTo>
                      <a:lnTo>
                        <a:pt x="0" y="133"/>
                      </a:lnTo>
                      <a:lnTo>
                        <a:pt x="33" y="150"/>
                      </a:lnTo>
                      <a:lnTo>
                        <a:pt x="55" y="161"/>
                      </a:lnTo>
                      <a:lnTo>
                        <a:pt x="71" y="161"/>
                      </a:lnTo>
                      <a:lnTo>
                        <a:pt x="88" y="150"/>
                      </a:lnTo>
                      <a:lnTo>
                        <a:pt x="110" y="133"/>
                      </a:lnTo>
                      <a:lnTo>
                        <a:pt x="126" y="128"/>
                      </a:lnTo>
                      <a:lnTo>
                        <a:pt x="143" y="117"/>
                      </a:lnTo>
                      <a:lnTo>
                        <a:pt x="160" y="117"/>
                      </a:lnTo>
                      <a:lnTo>
                        <a:pt x="137" y="122"/>
                      </a:lnTo>
                      <a:lnTo>
                        <a:pt x="171" y="117"/>
                      </a:lnTo>
                      <a:lnTo>
                        <a:pt x="154" y="133"/>
                      </a:lnTo>
                      <a:lnTo>
                        <a:pt x="171" y="122"/>
                      </a:lnTo>
                      <a:lnTo>
                        <a:pt x="193" y="117"/>
                      </a:lnTo>
                      <a:lnTo>
                        <a:pt x="215" y="94"/>
                      </a:lnTo>
                      <a:lnTo>
                        <a:pt x="193" y="122"/>
                      </a:lnTo>
                      <a:lnTo>
                        <a:pt x="220" y="111"/>
                      </a:lnTo>
                      <a:lnTo>
                        <a:pt x="231" y="94"/>
                      </a:lnTo>
                      <a:lnTo>
                        <a:pt x="231" y="106"/>
                      </a:lnTo>
                      <a:lnTo>
                        <a:pt x="226" y="117"/>
                      </a:lnTo>
                      <a:lnTo>
                        <a:pt x="220" y="133"/>
                      </a:lnTo>
                      <a:lnTo>
                        <a:pt x="209" y="139"/>
                      </a:lnTo>
                      <a:lnTo>
                        <a:pt x="220" y="139"/>
                      </a:lnTo>
                      <a:lnTo>
                        <a:pt x="226" y="133"/>
                      </a:lnTo>
                      <a:lnTo>
                        <a:pt x="231" y="117"/>
                      </a:lnTo>
                      <a:lnTo>
                        <a:pt x="242" y="111"/>
                      </a:lnTo>
                      <a:lnTo>
                        <a:pt x="242" y="106"/>
                      </a:lnTo>
                      <a:lnTo>
                        <a:pt x="253" y="100"/>
                      </a:lnTo>
                      <a:lnTo>
                        <a:pt x="264" y="94"/>
                      </a:lnTo>
                      <a:lnTo>
                        <a:pt x="286" y="72"/>
                      </a:lnTo>
                      <a:lnTo>
                        <a:pt x="297" y="5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194" name="未知"/>
                <p:cNvSpPr/>
                <p:nvPr/>
              </p:nvSpPr>
              <p:spPr bwMode="auto">
                <a:xfrm>
                  <a:off x="0" y="150"/>
                  <a:ext cx="249" cy="317"/>
                </a:xfrm>
                <a:custGeom>
                  <a:avLst/>
                  <a:gdLst>
                    <a:gd name="T0" fmla="*/ 187 w 249"/>
                    <a:gd name="T1" fmla="*/ 310 h 317"/>
                    <a:gd name="T2" fmla="*/ 187 w 249"/>
                    <a:gd name="T3" fmla="*/ 299 h 317"/>
                    <a:gd name="T4" fmla="*/ 198 w 249"/>
                    <a:gd name="T5" fmla="*/ 293 h 317"/>
                    <a:gd name="T6" fmla="*/ 204 w 249"/>
                    <a:gd name="T7" fmla="*/ 282 h 317"/>
                    <a:gd name="T8" fmla="*/ 209 w 249"/>
                    <a:gd name="T9" fmla="*/ 277 h 317"/>
                    <a:gd name="T10" fmla="*/ 220 w 249"/>
                    <a:gd name="T11" fmla="*/ 288 h 317"/>
                    <a:gd name="T12" fmla="*/ 226 w 249"/>
                    <a:gd name="T13" fmla="*/ 293 h 317"/>
                    <a:gd name="T14" fmla="*/ 237 w 249"/>
                    <a:gd name="T15" fmla="*/ 299 h 317"/>
                    <a:gd name="T16" fmla="*/ 248 w 249"/>
                    <a:gd name="T17" fmla="*/ 299 h 317"/>
                    <a:gd name="T18" fmla="*/ 226 w 249"/>
                    <a:gd name="T19" fmla="*/ 260 h 317"/>
                    <a:gd name="T20" fmla="*/ 204 w 249"/>
                    <a:gd name="T21" fmla="*/ 255 h 317"/>
                    <a:gd name="T22" fmla="*/ 182 w 249"/>
                    <a:gd name="T23" fmla="*/ 227 h 317"/>
                    <a:gd name="T24" fmla="*/ 138 w 249"/>
                    <a:gd name="T25" fmla="*/ 177 h 317"/>
                    <a:gd name="T26" fmla="*/ 105 w 249"/>
                    <a:gd name="T27" fmla="*/ 166 h 317"/>
                    <a:gd name="T28" fmla="*/ 116 w 249"/>
                    <a:gd name="T29" fmla="*/ 188 h 317"/>
                    <a:gd name="T30" fmla="*/ 121 w 249"/>
                    <a:gd name="T31" fmla="*/ 232 h 317"/>
                    <a:gd name="T32" fmla="*/ 116 w 249"/>
                    <a:gd name="T33" fmla="*/ 188 h 317"/>
                    <a:gd name="T34" fmla="*/ 110 w 249"/>
                    <a:gd name="T35" fmla="*/ 221 h 317"/>
                    <a:gd name="T36" fmla="*/ 94 w 249"/>
                    <a:gd name="T37" fmla="*/ 166 h 317"/>
                    <a:gd name="T38" fmla="*/ 88 w 249"/>
                    <a:gd name="T39" fmla="*/ 194 h 317"/>
                    <a:gd name="T40" fmla="*/ 94 w 249"/>
                    <a:gd name="T41" fmla="*/ 166 h 317"/>
                    <a:gd name="T42" fmla="*/ 105 w 249"/>
                    <a:gd name="T43" fmla="*/ 166 h 317"/>
                    <a:gd name="T44" fmla="*/ 99 w 249"/>
                    <a:gd name="T45" fmla="*/ 133 h 317"/>
                    <a:gd name="T46" fmla="*/ 88 w 249"/>
                    <a:gd name="T47" fmla="*/ 94 h 317"/>
                    <a:gd name="T48" fmla="*/ 99 w 249"/>
                    <a:gd name="T49" fmla="*/ 72 h 317"/>
                    <a:gd name="T50" fmla="*/ 105 w 249"/>
                    <a:gd name="T51" fmla="*/ 61 h 317"/>
                    <a:gd name="T52" fmla="*/ 132 w 249"/>
                    <a:gd name="T53" fmla="*/ 33 h 317"/>
                    <a:gd name="T54" fmla="*/ 138 w 249"/>
                    <a:gd name="T55" fmla="*/ 11 h 317"/>
                    <a:gd name="T56" fmla="*/ 116 w 249"/>
                    <a:gd name="T57" fmla="*/ 5 h 317"/>
                    <a:gd name="T58" fmla="*/ 110 w 249"/>
                    <a:gd name="T59" fmla="*/ 11 h 317"/>
                    <a:gd name="T60" fmla="*/ 94 w 249"/>
                    <a:gd name="T61" fmla="*/ 39 h 317"/>
                    <a:gd name="T62" fmla="*/ 17 w 249"/>
                    <a:gd name="T63" fmla="*/ 100 h 317"/>
                    <a:gd name="T64" fmla="*/ 0 w 249"/>
                    <a:gd name="T65" fmla="*/ 133 h 317"/>
                    <a:gd name="T66" fmla="*/ 6 w 249"/>
                    <a:gd name="T67" fmla="*/ 166 h 317"/>
                    <a:gd name="T68" fmla="*/ 6 w 249"/>
                    <a:gd name="T69" fmla="*/ 133 h 317"/>
                    <a:gd name="T70" fmla="*/ 6 w 249"/>
                    <a:gd name="T71" fmla="*/ 138 h 317"/>
                    <a:gd name="T72" fmla="*/ 17 w 249"/>
                    <a:gd name="T73" fmla="*/ 172 h 317"/>
                    <a:gd name="T74" fmla="*/ 28 w 249"/>
                    <a:gd name="T75" fmla="*/ 177 h 317"/>
                    <a:gd name="T76" fmla="*/ 28 w 249"/>
                    <a:gd name="T77" fmla="*/ 166 h 317"/>
                    <a:gd name="T78" fmla="*/ 44 w 249"/>
                    <a:gd name="T79" fmla="*/ 232 h 317"/>
                    <a:gd name="T80" fmla="*/ 83 w 249"/>
                    <a:gd name="T81" fmla="*/ 260 h 317"/>
                    <a:gd name="T82" fmla="*/ 66 w 249"/>
                    <a:gd name="T83" fmla="*/ 238 h 317"/>
                    <a:gd name="T84" fmla="*/ 127 w 249"/>
                    <a:gd name="T85" fmla="*/ 277 h 317"/>
                    <a:gd name="T86" fmla="*/ 143 w 249"/>
                    <a:gd name="T87" fmla="*/ 282 h 317"/>
                    <a:gd name="T88" fmla="*/ 182 w 249"/>
                    <a:gd name="T89" fmla="*/ 316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249" h="317">
                      <a:moveTo>
                        <a:pt x="182" y="316"/>
                      </a:moveTo>
                      <a:lnTo>
                        <a:pt x="187" y="310"/>
                      </a:lnTo>
                      <a:lnTo>
                        <a:pt x="182" y="304"/>
                      </a:lnTo>
                      <a:lnTo>
                        <a:pt x="187" y="299"/>
                      </a:lnTo>
                      <a:lnTo>
                        <a:pt x="193" y="299"/>
                      </a:lnTo>
                      <a:lnTo>
                        <a:pt x="198" y="293"/>
                      </a:lnTo>
                      <a:lnTo>
                        <a:pt x="198" y="288"/>
                      </a:lnTo>
                      <a:lnTo>
                        <a:pt x="204" y="282"/>
                      </a:lnTo>
                      <a:lnTo>
                        <a:pt x="204" y="277"/>
                      </a:lnTo>
                      <a:lnTo>
                        <a:pt x="209" y="277"/>
                      </a:lnTo>
                      <a:lnTo>
                        <a:pt x="215" y="282"/>
                      </a:lnTo>
                      <a:lnTo>
                        <a:pt x="220" y="288"/>
                      </a:lnTo>
                      <a:lnTo>
                        <a:pt x="226" y="288"/>
                      </a:lnTo>
                      <a:lnTo>
                        <a:pt x="226" y="293"/>
                      </a:lnTo>
                      <a:lnTo>
                        <a:pt x="232" y="293"/>
                      </a:lnTo>
                      <a:lnTo>
                        <a:pt x="237" y="299"/>
                      </a:lnTo>
                      <a:lnTo>
                        <a:pt x="248" y="299"/>
                      </a:lnTo>
                      <a:lnTo>
                        <a:pt x="220" y="277"/>
                      </a:lnTo>
                      <a:lnTo>
                        <a:pt x="226" y="260"/>
                      </a:lnTo>
                      <a:lnTo>
                        <a:pt x="215" y="255"/>
                      </a:lnTo>
                      <a:lnTo>
                        <a:pt x="204" y="255"/>
                      </a:lnTo>
                      <a:lnTo>
                        <a:pt x="187" y="244"/>
                      </a:lnTo>
                      <a:lnTo>
                        <a:pt x="182" y="227"/>
                      </a:lnTo>
                      <a:lnTo>
                        <a:pt x="171" y="210"/>
                      </a:lnTo>
                      <a:lnTo>
                        <a:pt x="138" y="177"/>
                      </a:lnTo>
                      <a:lnTo>
                        <a:pt x="105" y="144"/>
                      </a:lnTo>
                      <a:lnTo>
                        <a:pt x="105" y="166"/>
                      </a:lnTo>
                      <a:lnTo>
                        <a:pt x="116" y="172"/>
                      </a:lnTo>
                      <a:lnTo>
                        <a:pt x="116" y="188"/>
                      </a:lnTo>
                      <a:lnTo>
                        <a:pt x="121" y="188"/>
                      </a:lnTo>
                      <a:lnTo>
                        <a:pt x="121" y="232"/>
                      </a:lnTo>
                      <a:lnTo>
                        <a:pt x="116" y="227"/>
                      </a:lnTo>
                      <a:lnTo>
                        <a:pt x="116" y="188"/>
                      </a:lnTo>
                      <a:lnTo>
                        <a:pt x="116" y="172"/>
                      </a:lnTo>
                      <a:lnTo>
                        <a:pt x="110" y="221"/>
                      </a:lnTo>
                      <a:lnTo>
                        <a:pt x="94" y="155"/>
                      </a:lnTo>
                      <a:lnTo>
                        <a:pt x="94" y="166"/>
                      </a:lnTo>
                      <a:lnTo>
                        <a:pt x="105" y="210"/>
                      </a:lnTo>
                      <a:lnTo>
                        <a:pt x="88" y="194"/>
                      </a:lnTo>
                      <a:lnTo>
                        <a:pt x="83" y="149"/>
                      </a:lnTo>
                      <a:lnTo>
                        <a:pt x="94" y="166"/>
                      </a:lnTo>
                      <a:lnTo>
                        <a:pt x="94" y="155"/>
                      </a:lnTo>
                      <a:lnTo>
                        <a:pt x="105" y="166"/>
                      </a:lnTo>
                      <a:lnTo>
                        <a:pt x="105" y="144"/>
                      </a:lnTo>
                      <a:lnTo>
                        <a:pt x="99" y="133"/>
                      </a:lnTo>
                      <a:lnTo>
                        <a:pt x="94" y="122"/>
                      </a:lnTo>
                      <a:lnTo>
                        <a:pt x="88" y="94"/>
                      </a:lnTo>
                      <a:lnTo>
                        <a:pt x="94" y="77"/>
                      </a:lnTo>
                      <a:lnTo>
                        <a:pt x="99" y="72"/>
                      </a:lnTo>
                      <a:lnTo>
                        <a:pt x="105" y="66"/>
                      </a:lnTo>
                      <a:lnTo>
                        <a:pt x="105" y="61"/>
                      </a:lnTo>
                      <a:lnTo>
                        <a:pt x="121" y="50"/>
                      </a:lnTo>
                      <a:lnTo>
                        <a:pt x="132" y="33"/>
                      </a:lnTo>
                      <a:lnTo>
                        <a:pt x="143" y="11"/>
                      </a:lnTo>
                      <a:lnTo>
                        <a:pt x="138" y="11"/>
                      </a:lnTo>
                      <a:lnTo>
                        <a:pt x="127" y="11"/>
                      </a:lnTo>
                      <a:lnTo>
                        <a:pt x="116" y="5"/>
                      </a:lnTo>
                      <a:lnTo>
                        <a:pt x="105" y="0"/>
                      </a:lnTo>
                      <a:lnTo>
                        <a:pt x="110" y="11"/>
                      </a:lnTo>
                      <a:lnTo>
                        <a:pt x="105" y="11"/>
                      </a:lnTo>
                      <a:lnTo>
                        <a:pt x="94" y="39"/>
                      </a:lnTo>
                      <a:lnTo>
                        <a:pt x="55" y="72"/>
                      </a:lnTo>
                      <a:lnTo>
                        <a:pt x="17" y="100"/>
                      </a:lnTo>
                      <a:lnTo>
                        <a:pt x="6" y="116"/>
                      </a:lnTo>
                      <a:lnTo>
                        <a:pt x="0" y="133"/>
                      </a:lnTo>
                      <a:lnTo>
                        <a:pt x="0" y="144"/>
                      </a:lnTo>
                      <a:lnTo>
                        <a:pt x="6" y="166"/>
                      </a:lnTo>
                      <a:lnTo>
                        <a:pt x="0" y="149"/>
                      </a:lnTo>
                      <a:lnTo>
                        <a:pt x="6" y="133"/>
                      </a:lnTo>
                      <a:lnTo>
                        <a:pt x="17" y="116"/>
                      </a:lnTo>
                      <a:lnTo>
                        <a:pt x="6" y="138"/>
                      </a:lnTo>
                      <a:lnTo>
                        <a:pt x="6" y="160"/>
                      </a:lnTo>
                      <a:lnTo>
                        <a:pt x="17" y="172"/>
                      </a:lnTo>
                      <a:lnTo>
                        <a:pt x="22" y="155"/>
                      </a:lnTo>
                      <a:lnTo>
                        <a:pt x="28" y="177"/>
                      </a:lnTo>
                      <a:lnTo>
                        <a:pt x="28" y="160"/>
                      </a:lnTo>
                      <a:lnTo>
                        <a:pt x="28" y="166"/>
                      </a:lnTo>
                      <a:lnTo>
                        <a:pt x="33" y="199"/>
                      </a:lnTo>
                      <a:lnTo>
                        <a:pt x="44" y="232"/>
                      </a:lnTo>
                      <a:lnTo>
                        <a:pt x="61" y="249"/>
                      </a:lnTo>
                      <a:lnTo>
                        <a:pt x="83" y="260"/>
                      </a:lnTo>
                      <a:lnTo>
                        <a:pt x="77" y="255"/>
                      </a:lnTo>
                      <a:lnTo>
                        <a:pt x="66" y="238"/>
                      </a:lnTo>
                      <a:lnTo>
                        <a:pt x="99" y="255"/>
                      </a:lnTo>
                      <a:lnTo>
                        <a:pt x="127" y="277"/>
                      </a:lnTo>
                      <a:lnTo>
                        <a:pt x="143" y="299"/>
                      </a:lnTo>
                      <a:lnTo>
                        <a:pt x="143" y="282"/>
                      </a:lnTo>
                      <a:lnTo>
                        <a:pt x="165" y="310"/>
                      </a:lnTo>
                      <a:lnTo>
                        <a:pt x="182" y="316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195" name="未知"/>
                <p:cNvSpPr/>
                <p:nvPr/>
              </p:nvSpPr>
              <p:spPr bwMode="auto">
                <a:xfrm>
                  <a:off x="248" y="283"/>
                  <a:ext cx="155" cy="189"/>
                </a:xfrm>
                <a:custGeom>
                  <a:avLst/>
                  <a:gdLst>
                    <a:gd name="T0" fmla="*/ 121 w 155"/>
                    <a:gd name="T1" fmla="*/ 0 h 189"/>
                    <a:gd name="T2" fmla="*/ 132 w 155"/>
                    <a:gd name="T3" fmla="*/ 33 h 189"/>
                    <a:gd name="T4" fmla="*/ 127 w 155"/>
                    <a:gd name="T5" fmla="*/ 33 h 189"/>
                    <a:gd name="T6" fmla="*/ 121 w 155"/>
                    <a:gd name="T7" fmla="*/ 50 h 189"/>
                    <a:gd name="T8" fmla="*/ 110 w 155"/>
                    <a:gd name="T9" fmla="*/ 55 h 189"/>
                    <a:gd name="T10" fmla="*/ 116 w 155"/>
                    <a:gd name="T11" fmla="*/ 105 h 189"/>
                    <a:gd name="T12" fmla="*/ 132 w 155"/>
                    <a:gd name="T13" fmla="*/ 99 h 189"/>
                    <a:gd name="T14" fmla="*/ 121 w 155"/>
                    <a:gd name="T15" fmla="*/ 50 h 189"/>
                    <a:gd name="T16" fmla="*/ 127 w 155"/>
                    <a:gd name="T17" fmla="*/ 33 h 189"/>
                    <a:gd name="T18" fmla="*/ 132 w 155"/>
                    <a:gd name="T19" fmla="*/ 83 h 189"/>
                    <a:gd name="T20" fmla="*/ 149 w 155"/>
                    <a:gd name="T21" fmla="*/ 22 h 189"/>
                    <a:gd name="T22" fmla="*/ 154 w 155"/>
                    <a:gd name="T23" fmla="*/ 33 h 189"/>
                    <a:gd name="T24" fmla="*/ 138 w 155"/>
                    <a:gd name="T25" fmla="*/ 94 h 189"/>
                    <a:gd name="T26" fmla="*/ 132 w 155"/>
                    <a:gd name="T27" fmla="*/ 111 h 189"/>
                    <a:gd name="T28" fmla="*/ 132 w 155"/>
                    <a:gd name="T29" fmla="*/ 122 h 189"/>
                    <a:gd name="T30" fmla="*/ 138 w 155"/>
                    <a:gd name="T31" fmla="*/ 144 h 189"/>
                    <a:gd name="T32" fmla="*/ 132 w 155"/>
                    <a:gd name="T33" fmla="*/ 166 h 189"/>
                    <a:gd name="T34" fmla="*/ 121 w 155"/>
                    <a:gd name="T35" fmla="*/ 166 h 189"/>
                    <a:gd name="T36" fmla="*/ 88 w 155"/>
                    <a:gd name="T37" fmla="*/ 188 h 189"/>
                    <a:gd name="T38" fmla="*/ 39 w 155"/>
                    <a:gd name="T39" fmla="*/ 171 h 189"/>
                    <a:gd name="T40" fmla="*/ 44 w 155"/>
                    <a:gd name="T41" fmla="*/ 155 h 189"/>
                    <a:gd name="T42" fmla="*/ 39 w 155"/>
                    <a:gd name="T43" fmla="*/ 144 h 189"/>
                    <a:gd name="T44" fmla="*/ 22 w 155"/>
                    <a:gd name="T45" fmla="*/ 155 h 189"/>
                    <a:gd name="T46" fmla="*/ 0 w 155"/>
                    <a:gd name="T47" fmla="*/ 166 h 189"/>
                    <a:gd name="T48" fmla="*/ 0 w 155"/>
                    <a:gd name="T49" fmla="*/ 166 h 189"/>
                    <a:gd name="T50" fmla="*/ 6 w 155"/>
                    <a:gd name="T51" fmla="*/ 160 h 189"/>
                    <a:gd name="T52" fmla="*/ 22 w 155"/>
                    <a:gd name="T53" fmla="*/ 149 h 189"/>
                    <a:gd name="T54" fmla="*/ 22 w 155"/>
                    <a:gd name="T55" fmla="*/ 144 h 189"/>
                    <a:gd name="T56" fmla="*/ 22 w 155"/>
                    <a:gd name="T57" fmla="*/ 127 h 189"/>
                    <a:gd name="T58" fmla="*/ 28 w 155"/>
                    <a:gd name="T59" fmla="*/ 122 h 189"/>
                    <a:gd name="T60" fmla="*/ 33 w 155"/>
                    <a:gd name="T61" fmla="*/ 116 h 189"/>
                    <a:gd name="T62" fmla="*/ 50 w 155"/>
                    <a:gd name="T63" fmla="*/ 88 h 189"/>
                    <a:gd name="T64" fmla="*/ 66 w 155"/>
                    <a:gd name="T65" fmla="*/ 50 h 189"/>
                    <a:gd name="T66" fmla="*/ 83 w 155"/>
                    <a:gd name="T67" fmla="*/ 33 h 189"/>
                    <a:gd name="T68" fmla="*/ 94 w 155"/>
                    <a:gd name="T69" fmla="*/ 16 h 189"/>
                    <a:gd name="T70" fmla="*/ 121 w 155"/>
                    <a:gd name="T71" fmla="*/ 0 h 189"/>
                    <a:gd name="T72" fmla="*/ 121 w 155"/>
                    <a:gd name="T73" fmla="*/ 0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5" h="189">
                      <a:moveTo>
                        <a:pt x="121" y="0"/>
                      </a:moveTo>
                      <a:lnTo>
                        <a:pt x="132" y="33"/>
                      </a:lnTo>
                      <a:lnTo>
                        <a:pt x="127" y="33"/>
                      </a:lnTo>
                      <a:lnTo>
                        <a:pt x="121" y="50"/>
                      </a:lnTo>
                      <a:lnTo>
                        <a:pt x="110" y="55"/>
                      </a:lnTo>
                      <a:lnTo>
                        <a:pt x="116" y="105"/>
                      </a:lnTo>
                      <a:lnTo>
                        <a:pt x="132" y="99"/>
                      </a:lnTo>
                      <a:lnTo>
                        <a:pt x="121" y="50"/>
                      </a:lnTo>
                      <a:lnTo>
                        <a:pt x="127" y="33"/>
                      </a:lnTo>
                      <a:lnTo>
                        <a:pt x="132" y="83"/>
                      </a:lnTo>
                      <a:lnTo>
                        <a:pt x="149" y="22"/>
                      </a:lnTo>
                      <a:lnTo>
                        <a:pt x="154" y="33"/>
                      </a:lnTo>
                      <a:lnTo>
                        <a:pt x="138" y="94"/>
                      </a:lnTo>
                      <a:lnTo>
                        <a:pt x="132" y="111"/>
                      </a:lnTo>
                      <a:lnTo>
                        <a:pt x="132" y="122"/>
                      </a:lnTo>
                      <a:lnTo>
                        <a:pt x="138" y="144"/>
                      </a:lnTo>
                      <a:lnTo>
                        <a:pt x="132" y="166"/>
                      </a:lnTo>
                      <a:lnTo>
                        <a:pt x="121" y="166"/>
                      </a:lnTo>
                      <a:lnTo>
                        <a:pt x="88" y="188"/>
                      </a:lnTo>
                      <a:lnTo>
                        <a:pt x="39" y="171"/>
                      </a:lnTo>
                      <a:lnTo>
                        <a:pt x="44" y="155"/>
                      </a:lnTo>
                      <a:lnTo>
                        <a:pt x="39" y="144"/>
                      </a:lnTo>
                      <a:lnTo>
                        <a:pt x="22" y="155"/>
                      </a:lnTo>
                      <a:lnTo>
                        <a:pt x="0" y="166"/>
                      </a:lnTo>
                      <a:lnTo>
                        <a:pt x="6" y="160"/>
                      </a:lnTo>
                      <a:lnTo>
                        <a:pt x="22" y="149"/>
                      </a:lnTo>
                      <a:lnTo>
                        <a:pt x="22" y="144"/>
                      </a:lnTo>
                      <a:lnTo>
                        <a:pt x="22" y="127"/>
                      </a:lnTo>
                      <a:lnTo>
                        <a:pt x="28" y="122"/>
                      </a:lnTo>
                      <a:lnTo>
                        <a:pt x="33" y="116"/>
                      </a:lnTo>
                      <a:lnTo>
                        <a:pt x="50" y="88"/>
                      </a:lnTo>
                      <a:lnTo>
                        <a:pt x="66" y="50"/>
                      </a:lnTo>
                      <a:lnTo>
                        <a:pt x="83" y="33"/>
                      </a:lnTo>
                      <a:lnTo>
                        <a:pt x="94" y="16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7196" name="未知"/>
              <p:cNvSpPr/>
              <p:nvPr/>
            </p:nvSpPr>
            <p:spPr bwMode="auto">
              <a:xfrm>
                <a:off x="160" y="338"/>
                <a:ext cx="172" cy="56"/>
              </a:xfrm>
              <a:custGeom>
                <a:avLst/>
                <a:gdLst>
                  <a:gd name="T0" fmla="*/ 171 w 172"/>
                  <a:gd name="T1" fmla="*/ 0 h 56"/>
                  <a:gd name="T2" fmla="*/ 165 w 172"/>
                  <a:gd name="T3" fmla="*/ 0 h 56"/>
                  <a:gd name="T4" fmla="*/ 143 w 172"/>
                  <a:gd name="T5" fmla="*/ 0 h 56"/>
                  <a:gd name="T6" fmla="*/ 121 w 172"/>
                  <a:gd name="T7" fmla="*/ 0 h 56"/>
                  <a:gd name="T8" fmla="*/ 105 w 172"/>
                  <a:gd name="T9" fmla="*/ 5 h 56"/>
                  <a:gd name="T10" fmla="*/ 88 w 172"/>
                  <a:gd name="T11" fmla="*/ 11 h 56"/>
                  <a:gd name="T12" fmla="*/ 88 w 172"/>
                  <a:gd name="T13" fmla="*/ 11 h 56"/>
                  <a:gd name="T14" fmla="*/ 77 w 172"/>
                  <a:gd name="T15" fmla="*/ 11 h 56"/>
                  <a:gd name="T16" fmla="*/ 66 w 172"/>
                  <a:gd name="T17" fmla="*/ 5 h 56"/>
                  <a:gd name="T18" fmla="*/ 49 w 172"/>
                  <a:gd name="T19" fmla="*/ 0 h 56"/>
                  <a:gd name="T20" fmla="*/ 27 w 172"/>
                  <a:gd name="T21" fmla="*/ 0 h 56"/>
                  <a:gd name="T22" fmla="*/ 22 w 172"/>
                  <a:gd name="T23" fmla="*/ 0 h 56"/>
                  <a:gd name="T24" fmla="*/ 16 w 172"/>
                  <a:gd name="T25" fmla="*/ 0 h 56"/>
                  <a:gd name="T26" fmla="*/ 0 w 172"/>
                  <a:gd name="T27" fmla="*/ 0 h 56"/>
                  <a:gd name="T28" fmla="*/ 22 w 172"/>
                  <a:gd name="T29" fmla="*/ 22 h 56"/>
                  <a:gd name="T30" fmla="*/ 33 w 172"/>
                  <a:gd name="T31" fmla="*/ 33 h 56"/>
                  <a:gd name="T32" fmla="*/ 49 w 172"/>
                  <a:gd name="T33" fmla="*/ 49 h 56"/>
                  <a:gd name="T34" fmla="*/ 83 w 172"/>
                  <a:gd name="T35" fmla="*/ 55 h 56"/>
                  <a:gd name="T36" fmla="*/ 110 w 172"/>
                  <a:gd name="T37" fmla="*/ 55 h 56"/>
                  <a:gd name="T38" fmla="*/ 132 w 172"/>
                  <a:gd name="T39" fmla="*/ 44 h 56"/>
                  <a:gd name="T40" fmla="*/ 143 w 172"/>
                  <a:gd name="T41" fmla="*/ 27 h 56"/>
                  <a:gd name="T42" fmla="*/ 154 w 172"/>
                  <a:gd name="T43" fmla="*/ 16 h 56"/>
                  <a:gd name="T44" fmla="*/ 171 w 172"/>
                  <a:gd name="T45" fmla="*/ 0 h 56"/>
                  <a:gd name="T46" fmla="*/ 171 w 172"/>
                  <a:gd name="T4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2" h="56">
                    <a:moveTo>
                      <a:pt x="171" y="0"/>
                    </a:moveTo>
                    <a:lnTo>
                      <a:pt x="165" y="0"/>
                    </a:lnTo>
                    <a:lnTo>
                      <a:pt x="143" y="0"/>
                    </a:lnTo>
                    <a:lnTo>
                      <a:pt x="121" y="0"/>
                    </a:lnTo>
                    <a:lnTo>
                      <a:pt x="105" y="5"/>
                    </a:lnTo>
                    <a:lnTo>
                      <a:pt x="88" y="11"/>
                    </a:lnTo>
                    <a:lnTo>
                      <a:pt x="77" y="11"/>
                    </a:lnTo>
                    <a:lnTo>
                      <a:pt x="66" y="5"/>
                    </a:lnTo>
                    <a:lnTo>
                      <a:pt x="49" y="0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22" y="22"/>
                    </a:lnTo>
                    <a:lnTo>
                      <a:pt x="33" y="33"/>
                    </a:lnTo>
                    <a:lnTo>
                      <a:pt x="49" y="49"/>
                    </a:lnTo>
                    <a:lnTo>
                      <a:pt x="83" y="55"/>
                    </a:lnTo>
                    <a:lnTo>
                      <a:pt x="110" y="55"/>
                    </a:lnTo>
                    <a:lnTo>
                      <a:pt x="132" y="44"/>
                    </a:lnTo>
                    <a:lnTo>
                      <a:pt x="143" y="27"/>
                    </a:lnTo>
                    <a:lnTo>
                      <a:pt x="154" y="1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97" name="未知"/>
              <p:cNvSpPr/>
              <p:nvPr/>
            </p:nvSpPr>
            <p:spPr bwMode="auto">
              <a:xfrm>
                <a:off x="232" y="576"/>
                <a:ext cx="83" cy="139"/>
              </a:xfrm>
              <a:custGeom>
                <a:avLst/>
                <a:gdLst>
                  <a:gd name="T0" fmla="*/ 0 w 83"/>
                  <a:gd name="T1" fmla="*/ 138 h 139"/>
                  <a:gd name="T2" fmla="*/ 38 w 83"/>
                  <a:gd name="T3" fmla="*/ 127 h 139"/>
                  <a:gd name="T4" fmla="*/ 82 w 83"/>
                  <a:gd name="T5" fmla="*/ 116 h 139"/>
                  <a:gd name="T6" fmla="*/ 82 w 83"/>
                  <a:gd name="T7" fmla="*/ 105 h 139"/>
                  <a:gd name="T8" fmla="*/ 66 w 83"/>
                  <a:gd name="T9" fmla="*/ 61 h 139"/>
                  <a:gd name="T10" fmla="*/ 49 w 83"/>
                  <a:gd name="T11" fmla="*/ 33 h 139"/>
                  <a:gd name="T12" fmla="*/ 44 w 83"/>
                  <a:gd name="T13" fmla="*/ 22 h 139"/>
                  <a:gd name="T14" fmla="*/ 38 w 83"/>
                  <a:gd name="T15" fmla="*/ 16 h 139"/>
                  <a:gd name="T16" fmla="*/ 33 w 83"/>
                  <a:gd name="T17" fmla="*/ 5 h 139"/>
                  <a:gd name="T18" fmla="*/ 11 w 83"/>
                  <a:gd name="T19" fmla="*/ 0 h 139"/>
                  <a:gd name="T20" fmla="*/ 16 w 83"/>
                  <a:gd name="T21" fmla="*/ 22 h 139"/>
                  <a:gd name="T22" fmla="*/ 16 w 83"/>
                  <a:gd name="T23" fmla="*/ 50 h 139"/>
                  <a:gd name="T24" fmla="*/ 5 w 83"/>
                  <a:gd name="T25" fmla="*/ 99 h 139"/>
                  <a:gd name="T26" fmla="*/ 0 w 83"/>
                  <a:gd name="T27" fmla="*/ 138 h 139"/>
                  <a:gd name="T28" fmla="*/ 0 w 83"/>
                  <a:gd name="T29" fmla="*/ 138 h 139"/>
                  <a:gd name="T30" fmla="*/ 0 w 83"/>
                  <a:gd name="T31" fmla="*/ 13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3" h="139">
                    <a:moveTo>
                      <a:pt x="0" y="138"/>
                    </a:moveTo>
                    <a:lnTo>
                      <a:pt x="38" y="127"/>
                    </a:lnTo>
                    <a:lnTo>
                      <a:pt x="82" y="116"/>
                    </a:lnTo>
                    <a:lnTo>
                      <a:pt x="82" y="105"/>
                    </a:lnTo>
                    <a:lnTo>
                      <a:pt x="66" y="61"/>
                    </a:lnTo>
                    <a:lnTo>
                      <a:pt x="49" y="33"/>
                    </a:lnTo>
                    <a:lnTo>
                      <a:pt x="44" y="22"/>
                    </a:lnTo>
                    <a:lnTo>
                      <a:pt x="38" y="16"/>
                    </a:lnTo>
                    <a:lnTo>
                      <a:pt x="33" y="5"/>
                    </a:lnTo>
                    <a:lnTo>
                      <a:pt x="11" y="0"/>
                    </a:lnTo>
                    <a:lnTo>
                      <a:pt x="16" y="22"/>
                    </a:lnTo>
                    <a:lnTo>
                      <a:pt x="16" y="50"/>
                    </a:lnTo>
                    <a:lnTo>
                      <a:pt x="5" y="99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98" name="未知"/>
              <p:cNvSpPr/>
              <p:nvPr/>
            </p:nvSpPr>
            <p:spPr bwMode="auto">
              <a:xfrm>
                <a:off x="154" y="587"/>
                <a:ext cx="95" cy="123"/>
              </a:xfrm>
              <a:custGeom>
                <a:avLst/>
                <a:gdLst>
                  <a:gd name="T0" fmla="*/ 72 w 95"/>
                  <a:gd name="T1" fmla="*/ 122 h 123"/>
                  <a:gd name="T2" fmla="*/ 78 w 95"/>
                  <a:gd name="T3" fmla="*/ 94 h 123"/>
                  <a:gd name="T4" fmla="*/ 83 w 95"/>
                  <a:gd name="T5" fmla="*/ 66 h 123"/>
                  <a:gd name="T6" fmla="*/ 89 w 95"/>
                  <a:gd name="T7" fmla="*/ 44 h 123"/>
                  <a:gd name="T8" fmla="*/ 94 w 95"/>
                  <a:gd name="T9" fmla="*/ 28 h 123"/>
                  <a:gd name="T10" fmla="*/ 94 w 95"/>
                  <a:gd name="T11" fmla="*/ 16 h 123"/>
                  <a:gd name="T12" fmla="*/ 94 w 95"/>
                  <a:gd name="T13" fmla="*/ 11 h 123"/>
                  <a:gd name="T14" fmla="*/ 89 w 95"/>
                  <a:gd name="T15" fmla="*/ 5 h 123"/>
                  <a:gd name="T16" fmla="*/ 89 w 95"/>
                  <a:gd name="T17" fmla="*/ 0 h 123"/>
                  <a:gd name="T18" fmla="*/ 61 w 95"/>
                  <a:gd name="T19" fmla="*/ 39 h 123"/>
                  <a:gd name="T20" fmla="*/ 50 w 95"/>
                  <a:gd name="T21" fmla="*/ 33 h 123"/>
                  <a:gd name="T22" fmla="*/ 33 w 95"/>
                  <a:gd name="T23" fmla="*/ 50 h 123"/>
                  <a:gd name="T24" fmla="*/ 17 w 95"/>
                  <a:gd name="T25" fmla="*/ 72 h 123"/>
                  <a:gd name="T26" fmla="*/ 0 w 95"/>
                  <a:gd name="T27" fmla="*/ 94 h 123"/>
                  <a:gd name="T28" fmla="*/ 0 w 95"/>
                  <a:gd name="T29" fmla="*/ 111 h 123"/>
                  <a:gd name="T30" fmla="*/ 17 w 95"/>
                  <a:gd name="T31" fmla="*/ 116 h 123"/>
                  <a:gd name="T32" fmla="*/ 28 w 95"/>
                  <a:gd name="T33" fmla="*/ 116 h 123"/>
                  <a:gd name="T34" fmla="*/ 44 w 95"/>
                  <a:gd name="T35" fmla="*/ 116 h 123"/>
                  <a:gd name="T36" fmla="*/ 72 w 95"/>
                  <a:gd name="T37" fmla="*/ 122 h 123"/>
                  <a:gd name="T38" fmla="*/ 72 w 95"/>
                  <a:gd name="T39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5" h="123">
                    <a:moveTo>
                      <a:pt x="72" y="122"/>
                    </a:moveTo>
                    <a:lnTo>
                      <a:pt x="78" y="94"/>
                    </a:lnTo>
                    <a:lnTo>
                      <a:pt x="83" y="66"/>
                    </a:lnTo>
                    <a:lnTo>
                      <a:pt x="89" y="44"/>
                    </a:lnTo>
                    <a:lnTo>
                      <a:pt x="94" y="28"/>
                    </a:lnTo>
                    <a:lnTo>
                      <a:pt x="94" y="16"/>
                    </a:lnTo>
                    <a:lnTo>
                      <a:pt x="94" y="11"/>
                    </a:lnTo>
                    <a:lnTo>
                      <a:pt x="89" y="5"/>
                    </a:lnTo>
                    <a:lnTo>
                      <a:pt x="89" y="0"/>
                    </a:lnTo>
                    <a:lnTo>
                      <a:pt x="61" y="39"/>
                    </a:lnTo>
                    <a:lnTo>
                      <a:pt x="50" y="33"/>
                    </a:lnTo>
                    <a:lnTo>
                      <a:pt x="33" y="50"/>
                    </a:lnTo>
                    <a:lnTo>
                      <a:pt x="17" y="72"/>
                    </a:lnTo>
                    <a:lnTo>
                      <a:pt x="0" y="94"/>
                    </a:lnTo>
                    <a:lnTo>
                      <a:pt x="0" y="111"/>
                    </a:lnTo>
                    <a:lnTo>
                      <a:pt x="17" y="116"/>
                    </a:lnTo>
                    <a:lnTo>
                      <a:pt x="28" y="116"/>
                    </a:lnTo>
                    <a:lnTo>
                      <a:pt x="44" y="116"/>
                    </a:lnTo>
                    <a:lnTo>
                      <a:pt x="72" y="122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199" name="未知"/>
              <p:cNvSpPr/>
              <p:nvPr/>
            </p:nvSpPr>
            <p:spPr bwMode="auto">
              <a:xfrm>
                <a:off x="160" y="554"/>
                <a:ext cx="84" cy="56"/>
              </a:xfrm>
              <a:custGeom>
                <a:avLst/>
                <a:gdLst>
                  <a:gd name="T0" fmla="*/ 66 w 84"/>
                  <a:gd name="T1" fmla="*/ 5 h 56"/>
                  <a:gd name="T2" fmla="*/ 60 w 84"/>
                  <a:gd name="T3" fmla="*/ 11 h 56"/>
                  <a:gd name="T4" fmla="*/ 44 w 84"/>
                  <a:gd name="T5" fmla="*/ 0 h 56"/>
                  <a:gd name="T6" fmla="*/ 0 w 84"/>
                  <a:gd name="T7" fmla="*/ 16 h 56"/>
                  <a:gd name="T8" fmla="*/ 22 w 84"/>
                  <a:gd name="T9" fmla="*/ 44 h 56"/>
                  <a:gd name="T10" fmla="*/ 38 w 84"/>
                  <a:gd name="T11" fmla="*/ 55 h 56"/>
                  <a:gd name="T12" fmla="*/ 49 w 84"/>
                  <a:gd name="T13" fmla="*/ 55 h 56"/>
                  <a:gd name="T14" fmla="*/ 83 w 84"/>
                  <a:gd name="T15" fmla="*/ 16 h 56"/>
                  <a:gd name="T16" fmla="*/ 66 w 84"/>
                  <a:gd name="T17" fmla="*/ 5 h 56"/>
                  <a:gd name="T18" fmla="*/ 66 w 84"/>
                  <a:gd name="T19" fmla="*/ 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56">
                    <a:moveTo>
                      <a:pt x="66" y="5"/>
                    </a:moveTo>
                    <a:lnTo>
                      <a:pt x="60" y="11"/>
                    </a:lnTo>
                    <a:lnTo>
                      <a:pt x="44" y="0"/>
                    </a:lnTo>
                    <a:lnTo>
                      <a:pt x="0" y="16"/>
                    </a:lnTo>
                    <a:lnTo>
                      <a:pt x="22" y="44"/>
                    </a:lnTo>
                    <a:lnTo>
                      <a:pt x="38" y="55"/>
                    </a:lnTo>
                    <a:lnTo>
                      <a:pt x="49" y="55"/>
                    </a:lnTo>
                    <a:lnTo>
                      <a:pt x="83" y="16"/>
                    </a:lnTo>
                    <a:lnTo>
                      <a:pt x="66" y="5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0" name="未知"/>
              <p:cNvSpPr/>
              <p:nvPr/>
            </p:nvSpPr>
            <p:spPr bwMode="auto">
              <a:xfrm>
                <a:off x="336" y="642"/>
                <a:ext cx="73" cy="73"/>
              </a:xfrm>
              <a:custGeom>
                <a:avLst/>
                <a:gdLst>
                  <a:gd name="T0" fmla="*/ 44 w 73"/>
                  <a:gd name="T1" fmla="*/ 39 h 73"/>
                  <a:gd name="T2" fmla="*/ 39 w 73"/>
                  <a:gd name="T3" fmla="*/ 39 h 73"/>
                  <a:gd name="T4" fmla="*/ 22 w 73"/>
                  <a:gd name="T5" fmla="*/ 22 h 73"/>
                  <a:gd name="T6" fmla="*/ 17 w 73"/>
                  <a:gd name="T7" fmla="*/ 0 h 73"/>
                  <a:gd name="T8" fmla="*/ 11 w 73"/>
                  <a:gd name="T9" fmla="*/ 6 h 73"/>
                  <a:gd name="T10" fmla="*/ 11 w 73"/>
                  <a:gd name="T11" fmla="*/ 17 h 73"/>
                  <a:gd name="T12" fmla="*/ 17 w 73"/>
                  <a:gd name="T13" fmla="*/ 17 h 73"/>
                  <a:gd name="T14" fmla="*/ 17 w 73"/>
                  <a:gd name="T15" fmla="*/ 22 h 73"/>
                  <a:gd name="T16" fmla="*/ 17 w 73"/>
                  <a:gd name="T17" fmla="*/ 28 h 73"/>
                  <a:gd name="T18" fmla="*/ 22 w 73"/>
                  <a:gd name="T19" fmla="*/ 39 h 73"/>
                  <a:gd name="T20" fmla="*/ 33 w 73"/>
                  <a:gd name="T21" fmla="*/ 50 h 73"/>
                  <a:gd name="T22" fmla="*/ 22 w 73"/>
                  <a:gd name="T23" fmla="*/ 39 h 73"/>
                  <a:gd name="T24" fmla="*/ 11 w 73"/>
                  <a:gd name="T25" fmla="*/ 28 h 73"/>
                  <a:gd name="T26" fmla="*/ 6 w 73"/>
                  <a:gd name="T27" fmla="*/ 17 h 73"/>
                  <a:gd name="T28" fmla="*/ 0 w 73"/>
                  <a:gd name="T29" fmla="*/ 28 h 73"/>
                  <a:gd name="T30" fmla="*/ 0 w 73"/>
                  <a:gd name="T31" fmla="*/ 39 h 73"/>
                  <a:gd name="T32" fmla="*/ 0 w 73"/>
                  <a:gd name="T33" fmla="*/ 45 h 73"/>
                  <a:gd name="T34" fmla="*/ 22 w 73"/>
                  <a:gd name="T35" fmla="*/ 67 h 73"/>
                  <a:gd name="T36" fmla="*/ 50 w 73"/>
                  <a:gd name="T37" fmla="*/ 72 h 73"/>
                  <a:gd name="T38" fmla="*/ 61 w 73"/>
                  <a:gd name="T39" fmla="*/ 67 h 73"/>
                  <a:gd name="T40" fmla="*/ 72 w 73"/>
                  <a:gd name="T41" fmla="*/ 56 h 73"/>
                  <a:gd name="T42" fmla="*/ 66 w 73"/>
                  <a:gd name="T43" fmla="*/ 45 h 73"/>
                  <a:gd name="T44" fmla="*/ 66 w 73"/>
                  <a:gd name="T45" fmla="*/ 39 h 73"/>
                  <a:gd name="T46" fmla="*/ 61 w 73"/>
                  <a:gd name="T47" fmla="*/ 39 h 73"/>
                  <a:gd name="T48" fmla="*/ 61 w 73"/>
                  <a:gd name="T49" fmla="*/ 50 h 73"/>
                  <a:gd name="T50" fmla="*/ 50 w 73"/>
                  <a:gd name="T51" fmla="*/ 50 h 73"/>
                  <a:gd name="T52" fmla="*/ 44 w 73"/>
                  <a:gd name="T53" fmla="*/ 39 h 73"/>
                  <a:gd name="T54" fmla="*/ 44 w 73"/>
                  <a:gd name="T55" fmla="*/ 3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3" h="73">
                    <a:moveTo>
                      <a:pt x="44" y="39"/>
                    </a:moveTo>
                    <a:lnTo>
                      <a:pt x="39" y="39"/>
                    </a:lnTo>
                    <a:lnTo>
                      <a:pt x="22" y="22"/>
                    </a:lnTo>
                    <a:lnTo>
                      <a:pt x="17" y="0"/>
                    </a:lnTo>
                    <a:lnTo>
                      <a:pt x="11" y="6"/>
                    </a:lnTo>
                    <a:lnTo>
                      <a:pt x="11" y="17"/>
                    </a:lnTo>
                    <a:lnTo>
                      <a:pt x="17" y="17"/>
                    </a:lnTo>
                    <a:lnTo>
                      <a:pt x="17" y="22"/>
                    </a:lnTo>
                    <a:lnTo>
                      <a:pt x="17" y="28"/>
                    </a:lnTo>
                    <a:lnTo>
                      <a:pt x="22" y="39"/>
                    </a:lnTo>
                    <a:lnTo>
                      <a:pt x="33" y="50"/>
                    </a:lnTo>
                    <a:lnTo>
                      <a:pt x="22" y="39"/>
                    </a:lnTo>
                    <a:lnTo>
                      <a:pt x="11" y="28"/>
                    </a:lnTo>
                    <a:lnTo>
                      <a:pt x="6" y="17"/>
                    </a:lnTo>
                    <a:lnTo>
                      <a:pt x="0" y="28"/>
                    </a:lnTo>
                    <a:lnTo>
                      <a:pt x="0" y="39"/>
                    </a:lnTo>
                    <a:lnTo>
                      <a:pt x="0" y="45"/>
                    </a:lnTo>
                    <a:lnTo>
                      <a:pt x="22" y="67"/>
                    </a:lnTo>
                    <a:lnTo>
                      <a:pt x="50" y="72"/>
                    </a:lnTo>
                    <a:lnTo>
                      <a:pt x="61" y="67"/>
                    </a:lnTo>
                    <a:lnTo>
                      <a:pt x="72" y="56"/>
                    </a:lnTo>
                    <a:lnTo>
                      <a:pt x="66" y="45"/>
                    </a:lnTo>
                    <a:lnTo>
                      <a:pt x="66" y="39"/>
                    </a:lnTo>
                    <a:lnTo>
                      <a:pt x="61" y="39"/>
                    </a:lnTo>
                    <a:lnTo>
                      <a:pt x="61" y="50"/>
                    </a:lnTo>
                    <a:lnTo>
                      <a:pt x="50" y="50"/>
                    </a:lnTo>
                    <a:lnTo>
                      <a:pt x="44" y="39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1" name="未知"/>
              <p:cNvSpPr/>
              <p:nvPr/>
            </p:nvSpPr>
            <p:spPr bwMode="auto">
              <a:xfrm>
                <a:off x="94" y="382"/>
                <a:ext cx="23" cy="67"/>
              </a:xfrm>
              <a:custGeom>
                <a:avLst/>
                <a:gdLst>
                  <a:gd name="T0" fmla="*/ 11 w 23"/>
                  <a:gd name="T1" fmla="*/ 11 h 67"/>
                  <a:gd name="T2" fmla="*/ 0 w 23"/>
                  <a:gd name="T3" fmla="*/ 0 h 67"/>
                  <a:gd name="T4" fmla="*/ 16 w 23"/>
                  <a:gd name="T5" fmla="*/ 66 h 67"/>
                  <a:gd name="T6" fmla="*/ 22 w 23"/>
                  <a:gd name="T7" fmla="*/ 17 h 67"/>
                  <a:gd name="T8" fmla="*/ 11 w 23"/>
                  <a:gd name="T9" fmla="*/ 11 h 67"/>
                  <a:gd name="T10" fmla="*/ 11 w 23"/>
                  <a:gd name="T11" fmla="*/ 1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7">
                    <a:moveTo>
                      <a:pt x="11" y="11"/>
                    </a:moveTo>
                    <a:lnTo>
                      <a:pt x="0" y="0"/>
                    </a:lnTo>
                    <a:lnTo>
                      <a:pt x="16" y="66"/>
                    </a:lnTo>
                    <a:lnTo>
                      <a:pt x="22" y="17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2" name="未知"/>
              <p:cNvSpPr/>
              <p:nvPr/>
            </p:nvSpPr>
            <p:spPr bwMode="auto">
              <a:xfrm>
                <a:off x="83" y="376"/>
                <a:ext cx="23" cy="62"/>
              </a:xfrm>
              <a:custGeom>
                <a:avLst/>
                <a:gdLst>
                  <a:gd name="T0" fmla="*/ 11 w 23"/>
                  <a:gd name="T1" fmla="*/ 17 h 62"/>
                  <a:gd name="T2" fmla="*/ 0 w 23"/>
                  <a:gd name="T3" fmla="*/ 0 h 62"/>
                  <a:gd name="T4" fmla="*/ 5 w 23"/>
                  <a:gd name="T5" fmla="*/ 45 h 62"/>
                  <a:gd name="T6" fmla="*/ 22 w 23"/>
                  <a:gd name="T7" fmla="*/ 61 h 62"/>
                  <a:gd name="T8" fmla="*/ 11 w 23"/>
                  <a:gd name="T9" fmla="*/ 17 h 62"/>
                  <a:gd name="T10" fmla="*/ 11 w 23"/>
                  <a:gd name="T11" fmla="*/ 1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2">
                    <a:moveTo>
                      <a:pt x="11" y="17"/>
                    </a:moveTo>
                    <a:lnTo>
                      <a:pt x="0" y="0"/>
                    </a:lnTo>
                    <a:lnTo>
                      <a:pt x="5" y="45"/>
                    </a:lnTo>
                    <a:lnTo>
                      <a:pt x="22" y="61"/>
                    </a:lnTo>
                    <a:lnTo>
                      <a:pt x="11" y="17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3" name="未知"/>
              <p:cNvSpPr/>
              <p:nvPr/>
            </p:nvSpPr>
            <p:spPr bwMode="auto">
              <a:xfrm>
                <a:off x="375" y="382"/>
                <a:ext cx="23" cy="62"/>
              </a:xfrm>
              <a:custGeom>
                <a:avLst/>
                <a:gdLst>
                  <a:gd name="T0" fmla="*/ 22 w 23"/>
                  <a:gd name="T1" fmla="*/ 0 h 62"/>
                  <a:gd name="T2" fmla="*/ 5 w 23"/>
                  <a:gd name="T3" fmla="*/ 11 h 62"/>
                  <a:gd name="T4" fmla="*/ 0 w 23"/>
                  <a:gd name="T5" fmla="*/ 11 h 62"/>
                  <a:gd name="T6" fmla="*/ 5 w 23"/>
                  <a:gd name="T7" fmla="*/ 61 h 62"/>
                  <a:gd name="T8" fmla="*/ 22 w 23"/>
                  <a:gd name="T9" fmla="*/ 0 h 62"/>
                  <a:gd name="T10" fmla="*/ 22 w 23"/>
                  <a:gd name="T1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2">
                    <a:moveTo>
                      <a:pt x="22" y="0"/>
                    </a:moveTo>
                    <a:lnTo>
                      <a:pt x="5" y="11"/>
                    </a:lnTo>
                    <a:lnTo>
                      <a:pt x="0" y="11"/>
                    </a:lnTo>
                    <a:lnTo>
                      <a:pt x="5" y="6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4" name="未知"/>
              <p:cNvSpPr/>
              <p:nvPr/>
            </p:nvSpPr>
            <p:spPr bwMode="auto">
              <a:xfrm>
                <a:off x="386" y="393"/>
                <a:ext cx="23" cy="62"/>
              </a:xfrm>
              <a:custGeom>
                <a:avLst/>
                <a:gdLst>
                  <a:gd name="T0" fmla="*/ 0 w 23"/>
                  <a:gd name="T1" fmla="*/ 61 h 62"/>
                  <a:gd name="T2" fmla="*/ 16 w 23"/>
                  <a:gd name="T3" fmla="*/ 50 h 62"/>
                  <a:gd name="T4" fmla="*/ 22 w 23"/>
                  <a:gd name="T5" fmla="*/ 0 h 62"/>
                  <a:gd name="T6" fmla="*/ 16 w 23"/>
                  <a:gd name="T7" fmla="*/ 0 h 62"/>
                  <a:gd name="T8" fmla="*/ 0 w 23"/>
                  <a:gd name="T9" fmla="*/ 61 h 62"/>
                  <a:gd name="T10" fmla="*/ 0 w 23"/>
                  <a:gd name="T11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2">
                    <a:moveTo>
                      <a:pt x="0" y="61"/>
                    </a:moveTo>
                    <a:lnTo>
                      <a:pt x="16" y="5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5" name="未知"/>
              <p:cNvSpPr/>
              <p:nvPr/>
            </p:nvSpPr>
            <p:spPr bwMode="auto">
              <a:xfrm>
                <a:off x="259" y="548"/>
                <a:ext cx="62" cy="56"/>
              </a:xfrm>
              <a:custGeom>
                <a:avLst/>
                <a:gdLst>
                  <a:gd name="T0" fmla="*/ 0 w 62"/>
                  <a:gd name="T1" fmla="*/ 22 h 56"/>
                  <a:gd name="T2" fmla="*/ 44 w 62"/>
                  <a:gd name="T3" fmla="*/ 55 h 56"/>
                  <a:gd name="T4" fmla="*/ 55 w 62"/>
                  <a:gd name="T5" fmla="*/ 33 h 56"/>
                  <a:gd name="T6" fmla="*/ 61 w 62"/>
                  <a:gd name="T7" fmla="*/ 6 h 56"/>
                  <a:gd name="T8" fmla="*/ 33 w 62"/>
                  <a:gd name="T9" fmla="*/ 0 h 56"/>
                  <a:gd name="T10" fmla="*/ 11 w 62"/>
                  <a:gd name="T11" fmla="*/ 11 h 56"/>
                  <a:gd name="T12" fmla="*/ 0 w 62"/>
                  <a:gd name="T13" fmla="*/ 22 h 56"/>
                  <a:gd name="T14" fmla="*/ 0 w 62"/>
                  <a:gd name="T15" fmla="*/ 2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56">
                    <a:moveTo>
                      <a:pt x="0" y="22"/>
                    </a:moveTo>
                    <a:lnTo>
                      <a:pt x="44" y="55"/>
                    </a:lnTo>
                    <a:lnTo>
                      <a:pt x="55" y="33"/>
                    </a:lnTo>
                    <a:lnTo>
                      <a:pt x="61" y="6"/>
                    </a:lnTo>
                    <a:lnTo>
                      <a:pt x="33" y="0"/>
                    </a:lnTo>
                    <a:lnTo>
                      <a:pt x="11" y="11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6" name="未知"/>
              <p:cNvSpPr/>
              <p:nvPr/>
            </p:nvSpPr>
            <p:spPr bwMode="auto">
              <a:xfrm>
                <a:off x="276" y="243"/>
                <a:ext cx="61" cy="35"/>
              </a:xfrm>
              <a:custGeom>
                <a:avLst/>
                <a:gdLst>
                  <a:gd name="T0" fmla="*/ 60 w 61"/>
                  <a:gd name="T1" fmla="*/ 6 h 35"/>
                  <a:gd name="T2" fmla="*/ 49 w 61"/>
                  <a:gd name="T3" fmla="*/ 6 h 35"/>
                  <a:gd name="T4" fmla="*/ 38 w 61"/>
                  <a:gd name="T5" fmla="*/ 0 h 35"/>
                  <a:gd name="T6" fmla="*/ 27 w 61"/>
                  <a:gd name="T7" fmla="*/ 0 h 35"/>
                  <a:gd name="T8" fmla="*/ 16 w 61"/>
                  <a:gd name="T9" fmla="*/ 12 h 35"/>
                  <a:gd name="T10" fmla="*/ 0 w 61"/>
                  <a:gd name="T11" fmla="*/ 28 h 35"/>
                  <a:gd name="T12" fmla="*/ 11 w 61"/>
                  <a:gd name="T13" fmla="*/ 23 h 35"/>
                  <a:gd name="T14" fmla="*/ 16 w 61"/>
                  <a:gd name="T15" fmla="*/ 17 h 35"/>
                  <a:gd name="T16" fmla="*/ 16 w 61"/>
                  <a:gd name="T17" fmla="*/ 23 h 35"/>
                  <a:gd name="T18" fmla="*/ 16 w 61"/>
                  <a:gd name="T19" fmla="*/ 28 h 35"/>
                  <a:gd name="T20" fmla="*/ 11 w 61"/>
                  <a:gd name="T21" fmla="*/ 23 h 35"/>
                  <a:gd name="T22" fmla="*/ 0 w 61"/>
                  <a:gd name="T23" fmla="*/ 28 h 35"/>
                  <a:gd name="T24" fmla="*/ 16 w 61"/>
                  <a:gd name="T25" fmla="*/ 34 h 35"/>
                  <a:gd name="T26" fmla="*/ 27 w 61"/>
                  <a:gd name="T27" fmla="*/ 34 h 35"/>
                  <a:gd name="T28" fmla="*/ 38 w 61"/>
                  <a:gd name="T29" fmla="*/ 34 h 35"/>
                  <a:gd name="T30" fmla="*/ 55 w 61"/>
                  <a:gd name="T31" fmla="*/ 28 h 35"/>
                  <a:gd name="T32" fmla="*/ 60 w 61"/>
                  <a:gd name="T33" fmla="*/ 28 h 35"/>
                  <a:gd name="T34" fmla="*/ 60 w 61"/>
                  <a:gd name="T35" fmla="*/ 17 h 35"/>
                  <a:gd name="T36" fmla="*/ 49 w 61"/>
                  <a:gd name="T37" fmla="*/ 23 h 35"/>
                  <a:gd name="T38" fmla="*/ 44 w 61"/>
                  <a:gd name="T39" fmla="*/ 23 h 35"/>
                  <a:gd name="T40" fmla="*/ 38 w 61"/>
                  <a:gd name="T41" fmla="*/ 28 h 35"/>
                  <a:gd name="T42" fmla="*/ 38 w 61"/>
                  <a:gd name="T43" fmla="*/ 28 h 35"/>
                  <a:gd name="T44" fmla="*/ 44 w 61"/>
                  <a:gd name="T45" fmla="*/ 23 h 35"/>
                  <a:gd name="T46" fmla="*/ 44 w 61"/>
                  <a:gd name="T47" fmla="*/ 17 h 35"/>
                  <a:gd name="T48" fmla="*/ 38 w 61"/>
                  <a:gd name="T49" fmla="*/ 6 h 35"/>
                  <a:gd name="T50" fmla="*/ 33 w 61"/>
                  <a:gd name="T51" fmla="*/ 12 h 35"/>
                  <a:gd name="T52" fmla="*/ 27 w 61"/>
                  <a:gd name="T53" fmla="*/ 17 h 35"/>
                  <a:gd name="T54" fmla="*/ 27 w 61"/>
                  <a:gd name="T55" fmla="*/ 17 h 35"/>
                  <a:gd name="T56" fmla="*/ 27 w 61"/>
                  <a:gd name="T57" fmla="*/ 12 h 35"/>
                  <a:gd name="T58" fmla="*/ 27 w 61"/>
                  <a:gd name="T59" fmla="*/ 12 h 35"/>
                  <a:gd name="T60" fmla="*/ 33 w 61"/>
                  <a:gd name="T61" fmla="*/ 12 h 35"/>
                  <a:gd name="T62" fmla="*/ 33 w 61"/>
                  <a:gd name="T63" fmla="*/ 12 h 35"/>
                  <a:gd name="T64" fmla="*/ 38 w 61"/>
                  <a:gd name="T65" fmla="*/ 6 h 35"/>
                  <a:gd name="T66" fmla="*/ 38 w 61"/>
                  <a:gd name="T67" fmla="*/ 6 h 35"/>
                  <a:gd name="T68" fmla="*/ 49 w 61"/>
                  <a:gd name="T69" fmla="*/ 12 h 35"/>
                  <a:gd name="T70" fmla="*/ 49 w 61"/>
                  <a:gd name="T71" fmla="*/ 17 h 35"/>
                  <a:gd name="T72" fmla="*/ 49 w 61"/>
                  <a:gd name="T73" fmla="*/ 23 h 35"/>
                  <a:gd name="T74" fmla="*/ 60 w 61"/>
                  <a:gd name="T75" fmla="*/ 17 h 35"/>
                  <a:gd name="T76" fmla="*/ 60 w 61"/>
                  <a:gd name="T77" fmla="*/ 12 h 35"/>
                  <a:gd name="T78" fmla="*/ 60 w 61"/>
                  <a:gd name="T79" fmla="*/ 6 h 35"/>
                  <a:gd name="T80" fmla="*/ 60 w 61"/>
                  <a:gd name="T81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1" h="35">
                    <a:moveTo>
                      <a:pt x="60" y="6"/>
                    </a:moveTo>
                    <a:lnTo>
                      <a:pt x="49" y="6"/>
                    </a:lnTo>
                    <a:lnTo>
                      <a:pt x="38" y="0"/>
                    </a:lnTo>
                    <a:lnTo>
                      <a:pt x="27" y="0"/>
                    </a:lnTo>
                    <a:lnTo>
                      <a:pt x="16" y="12"/>
                    </a:lnTo>
                    <a:lnTo>
                      <a:pt x="0" y="28"/>
                    </a:lnTo>
                    <a:lnTo>
                      <a:pt x="11" y="23"/>
                    </a:lnTo>
                    <a:lnTo>
                      <a:pt x="16" y="17"/>
                    </a:lnTo>
                    <a:lnTo>
                      <a:pt x="16" y="23"/>
                    </a:lnTo>
                    <a:lnTo>
                      <a:pt x="16" y="28"/>
                    </a:lnTo>
                    <a:lnTo>
                      <a:pt x="11" y="23"/>
                    </a:lnTo>
                    <a:lnTo>
                      <a:pt x="0" y="28"/>
                    </a:lnTo>
                    <a:lnTo>
                      <a:pt x="16" y="34"/>
                    </a:lnTo>
                    <a:lnTo>
                      <a:pt x="27" y="34"/>
                    </a:lnTo>
                    <a:lnTo>
                      <a:pt x="38" y="34"/>
                    </a:lnTo>
                    <a:lnTo>
                      <a:pt x="55" y="28"/>
                    </a:lnTo>
                    <a:lnTo>
                      <a:pt x="60" y="28"/>
                    </a:lnTo>
                    <a:lnTo>
                      <a:pt x="60" y="17"/>
                    </a:lnTo>
                    <a:lnTo>
                      <a:pt x="49" y="23"/>
                    </a:lnTo>
                    <a:lnTo>
                      <a:pt x="44" y="23"/>
                    </a:lnTo>
                    <a:lnTo>
                      <a:pt x="38" y="28"/>
                    </a:lnTo>
                    <a:lnTo>
                      <a:pt x="44" y="23"/>
                    </a:lnTo>
                    <a:lnTo>
                      <a:pt x="44" y="17"/>
                    </a:lnTo>
                    <a:lnTo>
                      <a:pt x="38" y="6"/>
                    </a:lnTo>
                    <a:lnTo>
                      <a:pt x="33" y="12"/>
                    </a:lnTo>
                    <a:lnTo>
                      <a:pt x="27" y="17"/>
                    </a:lnTo>
                    <a:lnTo>
                      <a:pt x="27" y="12"/>
                    </a:lnTo>
                    <a:lnTo>
                      <a:pt x="33" y="12"/>
                    </a:lnTo>
                    <a:lnTo>
                      <a:pt x="38" y="6"/>
                    </a:lnTo>
                    <a:lnTo>
                      <a:pt x="49" y="12"/>
                    </a:lnTo>
                    <a:lnTo>
                      <a:pt x="49" y="17"/>
                    </a:lnTo>
                    <a:lnTo>
                      <a:pt x="49" y="23"/>
                    </a:lnTo>
                    <a:lnTo>
                      <a:pt x="60" y="17"/>
                    </a:lnTo>
                    <a:lnTo>
                      <a:pt x="60" y="12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7" name="未知"/>
              <p:cNvSpPr/>
              <p:nvPr/>
            </p:nvSpPr>
            <p:spPr bwMode="auto">
              <a:xfrm>
                <a:off x="182" y="504"/>
                <a:ext cx="67" cy="51"/>
              </a:xfrm>
              <a:custGeom>
                <a:avLst/>
                <a:gdLst>
                  <a:gd name="T0" fmla="*/ 66 w 67"/>
                  <a:gd name="T1" fmla="*/ 22 h 51"/>
                  <a:gd name="T2" fmla="*/ 44 w 67"/>
                  <a:gd name="T3" fmla="*/ 16 h 51"/>
                  <a:gd name="T4" fmla="*/ 33 w 67"/>
                  <a:gd name="T5" fmla="*/ 5 h 51"/>
                  <a:gd name="T6" fmla="*/ 22 w 67"/>
                  <a:gd name="T7" fmla="*/ 0 h 51"/>
                  <a:gd name="T8" fmla="*/ 22 w 67"/>
                  <a:gd name="T9" fmla="*/ 5 h 51"/>
                  <a:gd name="T10" fmla="*/ 11 w 67"/>
                  <a:gd name="T11" fmla="*/ 22 h 51"/>
                  <a:gd name="T12" fmla="*/ 5 w 67"/>
                  <a:gd name="T13" fmla="*/ 22 h 51"/>
                  <a:gd name="T14" fmla="*/ 0 w 67"/>
                  <a:gd name="T15" fmla="*/ 27 h 51"/>
                  <a:gd name="T16" fmla="*/ 5 w 67"/>
                  <a:gd name="T17" fmla="*/ 33 h 51"/>
                  <a:gd name="T18" fmla="*/ 22 w 67"/>
                  <a:gd name="T19" fmla="*/ 44 h 51"/>
                  <a:gd name="T20" fmla="*/ 44 w 67"/>
                  <a:gd name="T21" fmla="*/ 50 h 51"/>
                  <a:gd name="T22" fmla="*/ 44 w 67"/>
                  <a:gd name="T23" fmla="*/ 44 h 51"/>
                  <a:gd name="T24" fmla="*/ 61 w 67"/>
                  <a:gd name="T25" fmla="*/ 33 h 51"/>
                  <a:gd name="T26" fmla="*/ 66 w 67"/>
                  <a:gd name="T27" fmla="*/ 22 h 51"/>
                  <a:gd name="T28" fmla="*/ 66 w 67"/>
                  <a:gd name="T29" fmla="*/ 2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7" h="51">
                    <a:moveTo>
                      <a:pt x="66" y="22"/>
                    </a:moveTo>
                    <a:lnTo>
                      <a:pt x="44" y="16"/>
                    </a:lnTo>
                    <a:lnTo>
                      <a:pt x="33" y="5"/>
                    </a:lnTo>
                    <a:lnTo>
                      <a:pt x="22" y="0"/>
                    </a:lnTo>
                    <a:lnTo>
                      <a:pt x="22" y="5"/>
                    </a:lnTo>
                    <a:lnTo>
                      <a:pt x="11" y="22"/>
                    </a:lnTo>
                    <a:lnTo>
                      <a:pt x="5" y="22"/>
                    </a:lnTo>
                    <a:lnTo>
                      <a:pt x="0" y="27"/>
                    </a:lnTo>
                    <a:lnTo>
                      <a:pt x="5" y="33"/>
                    </a:lnTo>
                    <a:lnTo>
                      <a:pt x="22" y="44"/>
                    </a:lnTo>
                    <a:lnTo>
                      <a:pt x="44" y="50"/>
                    </a:lnTo>
                    <a:lnTo>
                      <a:pt x="44" y="44"/>
                    </a:lnTo>
                    <a:lnTo>
                      <a:pt x="61" y="33"/>
                    </a:lnTo>
                    <a:lnTo>
                      <a:pt x="66" y="22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8" name="未知"/>
              <p:cNvSpPr/>
              <p:nvPr/>
            </p:nvSpPr>
            <p:spPr bwMode="auto">
              <a:xfrm>
                <a:off x="358" y="410"/>
                <a:ext cx="23" cy="56"/>
              </a:xfrm>
              <a:custGeom>
                <a:avLst/>
                <a:gdLst>
                  <a:gd name="T0" fmla="*/ 11 w 23"/>
                  <a:gd name="T1" fmla="*/ 0 h 56"/>
                  <a:gd name="T2" fmla="*/ 22 w 23"/>
                  <a:gd name="T3" fmla="*/ 49 h 56"/>
                  <a:gd name="T4" fmla="*/ 6 w 23"/>
                  <a:gd name="T5" fmla="*/ 55 h 56"/>
                  <a:gd name="T6" fmla="*/ 0 w 23"/>
                  <a:gd name="T7" fmla="*/ 5 h 56"/>
                  <a:gd name="T8" fmla="*/ 11 w 23"/>
                  <a:gd name="T9" fmla="*/ 0 h 56"/>
                  <a:gd name="T10" fmla="*/ 11 w 23"/>
                  <a:gd name="T1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56">
                    <a:moveTo>
                      <a:pt x="11" y="0"/>
                    </a:moveTo>
                    <a:lnTo>
                      <a:pt x="22" y="49"/>
                    </a:lnTo>
                    <a:lnTo>
                      <a:pt x="6" y="55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9" name="未知"/>
              <p:cNvSpPr/>
              <p:nvPr/>
            </p:nvSpPr>
            <p:spPr bwMode="auto">
              <a:xfrm>
                <a:off x="149" y="227"/>
                <a:ext cx="56" cy="12"/>
              </a:xfrm>
              <a:custGeom>
                <a:avLst/>
                <a:gdLst>
                  <a:gd name="T0" fmla="*/ 55 w 56"/>
                  <a:gd name="T1" fmla="*/ 11 h 12"/>
                  <a:gd name="T2" fmla="*/ 33 w 56"/>
                  <a:gd name="T3" fmla="*/ 0 h 12"/>
                  <a:gd name="T4" fmla="*/ 0 w 56"/>
                  <a:gd name="T5" fmla="*/ 11 h 12"/>
                  <a:gd name="T6" fmla="*/ 27 w 56"/>
                  <a:gd name="T7" fmla="*/ 5 h 12"/>
                  <a:gd name="T8" fmla="*/ 55 w 56"/>
                  <a:gd name="T9" fmla="*/ 11 h 12"/>
                  <a:gd name="T10" fmla="*/ 55 w 56"/>
                  <a:gd name="T11" fmla="*/ 11 h 12"/>
                  <a:gd name="T12" fmla="*/ 55 w 56"/>
                  <a:gd name="T13" fmla="*/ 11 h 12"/>
                  <a:gd name="T14" fmla="*/ 55 w 56"/>
                  <a:gd name="T15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12">
                    <a:moveTo>
                      <a:pt x="55" y="11"/>
                    </a:moveTo>
                    <a:lnTo>
                      <a:pt x="33" y="0"/>
                    </a:lnTo>
                    <a:lnTo>
                      <a:pt x="0" y="11"/>
                    </a:lnTo>
                    <a:lnTo>
                      <a:pt x="27" y="5"/>
                    </a:lnTo>
                    <a:lnTo>
                      <a:pt x="55" y="11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0" name="未知"/>
              <p:cNvSpPr/>
              <p:nvPr/>
            </p:nvSpPr>
            <p:spPr bwMode="auto">
              <a:xfrm>
                <a:off x="220" y="504"/>
                <a:ext cx="51" cy="23"/>
              </a:xfrm>
              <a:custGeom>
                <a:avLst/>
                <a:gdLst>
                  <a:gd name="T0" fmla="*/ 28 w 51"/>
                  <a:gd name="T1" fmla="*/ 22 h 23"/>
                  <a:gd name="T2" fmla="*/ 34 w 51"/>
                  <a:gd name="T3" fmla="*/ 16 h 23"/>
                  <a:gd name="T4" fmla="*/ 50 w 51"/>
                  <a:gd name="T5" fmla="*/ 5 h 23"/>
                  <a:gd name="T6" fmla="*/ 50 w 51"/>
                  <a:gd name="T7" fmla="*/ 0 h 23"/>
                  <a:gd name="T8" fmla="*/ 28 w 51"/>
                  <a:gd name="T9" fmla="*/ 0 h 23"/>
                  <a:gd name="T10" fmla="*/ 0 w 51"/>
                  <a:gd name="T11" fmla="*/ 0 h 23"/>
                  <a:gd name="T12" fmla="*/ 28 w 51"/>
                  <a:gd name="T13" fmla="*/ 22 h 23"/>
                  <a:gd name="T14" fmla="*/ 28 w 51"/>
                  <a:gd name="T15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23">
                    <a:moveTo>
                      <a:pt x="28" y="22"/>
                    </a:moveTo>
                    <a:lnTo>
                      <a:pt x="34" y="16"/>
                    </a:lnTo>
                    <a:lnTo>
                      <a:pt x="50" y="5"/>
                    </a:lnTo>
                    <a:lnTo>
                      <a:pt x="50" y="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28" y="22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1" name="未知"/>
              <p:cNvSpPr/>
              <p:nvPr/>
            </p:nvSpPr>
            <p:spPr bwMode="auto">
              <a:xfrm>
                <a:off x="220" y="487"/>
                <a:ext cx="51" cy="18"/>
              </a:xfrm>
              <a:custGeom>
                <a:avLst/>
                <a:gdLst>
                  <a:gd name="T0" fmla="*/ 50 w 51"/>
                  <a:gd name="T1" fmla="*/ 0 h 18"/>
                  <a:gd name="T2" fmla="*/ 28 w 51"/>
                  <a:gd name="T3" fmla="*/ 0 h 18"/>
                  <a:gd name="T4" fmla="*/ 6 w 51"/>
                  <a:gd name="T5" fmla="*/ 0 h 18"/>
                  <a:gd name="T6" fmla="*/ 0 w 51"/>
                  <a:gd name="T7" fmla="*/ 17 h 18"/>
                  <a:gd name="T8" fmla="*/ 23 w 51"/>
                  <a:gd name="T9" fmla="*/ 17 h 18"/>
                  <a:gd name="T10" fmla="*/ 45 w 51"/>
                  <a:gd name="T11" fmla="*/ 17 h 18"/>
                  <a:gd name="T12" fmla="*/ 50 w 51"/>
                  <a:gd name="T13" fmla="*/ 17 h 18"/>
                  <a:gd name="T14" fmla="*/ 50 w 51"/>
                  <a:gd name="T15" fmla="*/ 0 h 18"/>
                  <a:gd name="T16" fmla="*/ 50 w 51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18">
                    <a:moveTo>
                      <a:pt x="50" y="0"/>
                    </a:moveTo>
                    <a:lnTo>
                      <a:pt x="28" y="0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23" y="17"/>
                    </a:lnTo>
                    <a:lnTo>
                      <a:pt x="45" y="17"/>
                    </a:lnTo>
                    <a:lnTo>
                      <a:pt x="50" y="17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2" name="未知"/>
              <p:cNvSpPr/>
              <p:nvPr/>
            </p:nvSpPr>
            <p:spPr bwMode="auto">
              <a:xfrm>
                <a:off x="248" y="504"/>
                <a:ext cx="45" cy="45"/>
              </a:xfrm>
              <a:custGeom>
                <a:avLst/>
                <a:gdLst>
                  <a:gd name="T0" fmla="*/ 39 w 45"/>
                  <a:gd name="T1" fmla="*/ 27 h 45"/>
                  <a:gd name="T2" fmla="*/ 44 w 45"/>
                  <a:gd name="T3" fmla="*/ 11 h 45"/>
                  <a:gd name="T4" fmla="*/ 39 w 45"/>
                  <a:gd name="T5" fmla="*/ 0 h 45"/>
                  <a:gd name="T6" fmla="*/ 28 w 45"/>
                  <a:gd name="T7" fmla="*/ 0 h 45"/>
                  <a:gd name="T8" fmla="*/ 22 w 45"/>
                  <a:gd name="T9" fmla="*/ 11 h 45"/>
                  <a:gd name="T10" fmla="*/ 0 w 45"/>
                  <a:gd name="T11" fmla="*/ 22 h 45"/>
                  <a:gd name="T12" fmla="*/ 0 w 45"/>
                  <a:gd name="T13" fmla="*/ 27 h 45"/>
                  <a:gd name="T14" fmla="*/ 17 w 45"/>
                  <a:gd name="T15" fmla="*/ 44 h 45"/>
                  <a:gd name="T16" fmla="*/ 28 w 45"/>
                  <a:gd name="T17" fmla="*/ 39 h 45"/>
                  <a:gd name="T18" fmla="*/ 39 w 45"/>
                  <a:gd name="T19" fmla="*/ 27 h 45"/>
                  <a:gd name="T20" fmla="*/ 39 w 45"/>
                  <a:gd name="T21" fmla="*/ 2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45">
                    <a:moveTo>
                      <a:pt x="39" y="27"/>
                    </a:moveTo>
                    <a:lnTo>
                      <a:pt x="44" y="11"/>
                    </a:lnTo>
                    <a:lnTo>
                      <a:pt x="39" y="0"/>
                    </a:lnTo>
                    <a:lnTo>
                      <a:pt x="28" y="0"/>
                    </a:lnTo>
                    <a:lnTo>
                      <a:pt x="22" y="11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17" y="44"/>
                    </a:lnTo>
                    <a:lnTo>
                      <a:pt x="28" y="39"/>
                    </a:lnTo>
                    <a:lnTo>
                      <a:pt x="39" y="27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3" name="未知"/>
              <p:cNvSpPr/>
              <p:nvPr/>
            </p:nvSpPr>
            <p:spPr bwMode="auto">
              <a:xfrm>
                <a:off x="116" y="415"/>
                <a:ext cx="6" cy="45"/>
              </a:xfrm>
              <a:custGeom>
                <a:avLst/>
                <a:gdLst>
                  <a:gd name="T0" fmla="*/ 0 w 6"/>
                  <a:gd name="T1" fmla="*/ 0 h 45"/>
                  <a:gd name="T2" fmla="*/ 5 w 6"/>
                  <a:gd name="T3" fmla="*/ 0 h 45"/>
                  <a:gd name="T4" fmla="*/ 5 w 6"/>
                  <a:gd name="T5" fmla="*/ 44 h 45"/>
                  <a:gd name="T6" fmla="*/ 0 w 6"/>
                  <a:gd name="T7" fmla="*/ 39 h 45"/>
                  <a:gd name="T8" fmla="*/ 0 w 6"/>
                  <a:gd name="T9" fmla="*/ 0 h 45"/>
                  <a:gd name="T10" fmla="*/ 0 w 6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5">
                    <a:moveTo>
                      <a:pt x="0" y="0"/>
                    </a:moveTo>
                    <a:lnTo>
                      <a:pt x="5" y="0"/>
                    </a:lnTo>
                    <a:lnTo>
                      <a:pt x="5" y="44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4" name="未知"/>
              <p:cNvSpPr/>
              <p:nvPr/>
            </p:nvSpPr>
            <p:spPr bwMode="auto">
              <a:xfrm>
                <a:off x="314" y="703"/>
                <a:ext cx="45" cy="45"/>
              </a:xfrm>
              <a:custGeom>
                <a:avLst/>
                <a:gdLst>
                  <a:gd name="T0" fmla="*/ 0 w 45"/>
                  <a:gd name="T1" fmla="*/ 44 h 45"/>
                  <a:gd name="T2" fmla="*/ 22 w 45"/>
                  <a:gd name="T3" fmla="*/ 0 h 45"/>
                  <a:gd name="T4" fmla="*/ 44 w 45"/>
                  <a:gd name="T5" fmla="*/ 17 h 45"/>
                  <a:gd name="T6" fmla="*/ 33 w 45"/>
                  <a:gd name="T7" fmla="*/ 39 h 45"/>
                  <a:gd name="T8" fmla="*/ 0 w 45"/>
                  <a:gd name="T9" fmla="*/ 44 h 45"/>
                  <a:gd name="T10" fmla="*/ 0 w 45"/>
                  <a:gd name="T11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45">
                    <a:moveTo>
                      <a:pt x="0" y="44"/>
                    </a:moveTo>
                    <a:lnTo>
                      <a:pt x="22" y="0"/>
                    </a:lnTo>
                    <a:lnTo>
                      <a:pt x="44" y="17"/>
                    </a:lnTo>
                    <a:lnTo>
                      <a:pt x="33" y="39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5" name="未知"/>
              <p:cNvSpPr/>
              <p:nvPr/>
            </p:nvSpPr>
            <p:spPr bwMode="auto">
              <a:xfrm>
                <a:off x="220" y="293"/>
                <a:ext cx="46" cy="35"/>
              </a:xfrm>
              <a:custGeom>
                <a:avLst/>
                <a:gdLst>
                  <a:gd name="T0" fmla="*/ 45 w 46"/>
                  <a:gd name="T1" fmla="*/ 6 h 35"/>
                  <a:gd name="T2" fmla="*/ 39 w 46"/>
                  <a:gd name="T3" fmla="*/ 11 h 35"/>
                  <a:gd name="T4" fmla="*/ 34 w 46"/>
                  <a:gd name="T5" fmla="*/ 17 h 35"/>
                  <a:gd name="T6" fmla="*/ 28 w 46"/>
                  <a:gd name="T7" fmla="*/ 28 h 35"/>
                  <a:gd name="T8" fmla="*/ 28 w 46"/>
                  <a:gd name="T9" fmla="*/ 34 h 35"/>
                  <a:gd name="T10" fmla="*/ 23 w 46"/>
                  <a:gd name="T11" fmla="*/ 34 h 35"/>
                  <a:gd name="T12" fmla="*/ 12 w 46"/>
                  <a:gd name="T13" fmla="*/ 22 h 35"/>
                  <a:gd name="T14" fmla="*/ 6 w 46"/>
                  <a:gd name="T15" fmla="*/ 11 h 35"/>
                  <a:gd name="T16" fmla="*/ 6 w 46"/>
                  <a:gd name="T17" fmla="*/ 6 h 35"/>
                  <a:gd name="T18" fmla="*/ 0 w 46"/>
                  <a:gd name="T19" fmla="*/ 0 h 35"/>
                  <a:gd name="T20" fmla="*/ 6 w 46"/>
                  <a:gd name="T21" fmla="*/ 6 h 35"/>
                  <a:gd name="T22" fmla="*/ 6 w 46"/>
                  <a:gd name="T23" fmla="*/ 11 h 35"/>
                  <a:gd name="T24" fmla="*/ 17 w 46"/>
                  <a:gd name="T25" fmla="*/ 22 h 35"/>
                  <a:gd name="T26" fmla="*/ 28 w 46"/>
                  <a:gd name="T27" fmla="*/ 22 h 35"/>
                  <a:gd name="T28" fmla="*/ 45 w 46"/>
                  <a:gd name="T29" fmla="*/ 6 h 35"/>
                  <a:gd name="T30" fmla="*/ 45 w 46"/>
                  <a:gd name="T31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" h="35">
                    <a:moveTo>
                      <a:pt x="45" y="6"/>
                    </a:moveTo>
                    <a:lnTo>
                      <a:pt x="39" y="11"/>
                    </a:lnTo>
                    <a:lnTo>
                      <a:pt x="34" y="17"/>
                    </a:lnTo>
                    <a:lnTo>
                      <a:pt x="28" y="28"/>
                    </a:lnTo>
                    <a:lnTo>
                      <a:pt x="28" y="34"/>
                    </a:lnTo>
                    <a:lnTo>
                      <a:pt x="23" y="34"/>
                    </a:lnTo>
                    <a:lnTo>
                      <a:pt x="12" y="22"/>
                    </a:lnTo>
                    <a:lnTo>
                      <a:pt x="6" y="11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1"/>
                    </a:lnTo>
                    <a:lnTo>
                      <a:pt x="17" y="22"/>
                    </a:lnTo>
                    <a:lnTo>
                      <a:pt x="28" y="22"/>
                    </a:lnTo>
                    <a:lnTo>
                      <a:pt x="45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6" name="未知"/>
              <p:cNvSpPr/>
              <p:nvPr/>
            </p:nvSpPr>
            <p:spPr bwMode="auto">
              <a:xfrm>
                <a:off x="353" y="526"/>
                <a:ext cx="28" cy="34"/>
              </a:xfrm>
              <a:custGeom>
                <a:avLst/>
                <a:gdLst>
                  <a:gd name="T0" fmla="*/ 5 w 28"/>
                  <a:gd name="T1" fmla="*/ 33 h 34"/>
                  <a:gd name="T2" fmla="*/ 22 w 28"/>
                  <a:gd name="T3" fmla="*/ 17 h 34"/>
                  <a:gd name="T4" fmla="*/ 27 w 28"/>
                  <a:gd name="T5" fmla="*/ 0 h 34"/>
                  <a:gd name="T6" fmla="*/ 16 w 28"/>
                  <a:gd name="T7" fmla="*/ 0 h 34"/>
                  <a:gd name="T8" fmla="*/ 0 w 28"/>
                  <a:gd name="T9" fmla="*/ 22 h 34"/>
                  <a:gd name="T10" fmla="*/ 5 w 28"/>
                  <a:gd name="T11" fmla="*/ 33 h 34"/>
                  <a:gd name="T12" fmla="*/ 5 w 28"/>
                  <a:gd name="T13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34">
                    <a:moveTo>
                      <a:pt x="5" y="33"/>
                    </a:moveTo>
                    <a:lnTo>
                      <a:pt x="22" y="17"/>
                    </a:lnTo>
                    <a:lnTo>
                      <a:pt x="27" y="0"/>
                    </a:lnTo>
                    <a:lnTo>
                      <a:pt x="16" y="0"/>
                    </a:lnTo>
                    <a:lnTo>
                      <a:pt x="0" y="22"/>
                    </a:lnTo>
                    <a:lnTo>
                      <a:pt x="5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7" name="未知"/>
              <p:cNvSpPr/>
              <p:nvPr/>
            </p:nvSpPr>
            <p:spPr bwMode="auto">
              <a:xfrm>
                <a:off x="353" y="526"/>
                <a:ext cx="28" cy="34"/>
              </a:xfrm>
              <a:custGeom>
                <a:avLst/>
                <a:gdLst>
                  <a:gd name="T0" fmla="*/ 5 w 28"/>
                  <a:gd name="T1" fmla="*/ 33 h 34"/>
                  <a:gd name="T2" fmla="*/ 22 w 28"/>
                  <a:gd name="T3" fmla="*/ 17 h 34"/>
                  <a:gd name="T4" fmla="*/ 27 w 28"/>
                  <a:gd name="T5" fmla="*/ 0 h 34"/>
                  <a:gd name="T6" fmla="*/ 16 w 28"/>
                  <a:gd name="T7" fmla="*/ 0 h 34"/>
                  <a:gd name="T8" fmla="*/ 0 w 28"/>
                  <a:gd name="T9" fmla="*/ 22 h 34"/>
                  <a:gd name="T10" fmla="*/ 5 w 28"/>
                  <a:gd name="T11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4">
                    <a:moveTo>
                      <a:pt x="5" y="33"/>
                    </a:moveTo>
                    <a:lnTo>
                      <a:pt x="22" y="17"/>
                    </a:lnTo>
                    <a:lnTo>
                      <a:pt x="27" y="0"/>
                    </a:lnTo>
                    <a:lnTo>
                      <a:pt x="16" y="0"/>
                    </a:lnTo>
                    <a:lnTo>
                      <a:pt x="0" y="22"/>
                    </a:lnTo>
                    <a:lnTo>
                      <a:pt x="5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8" name="未知"/>
              <p:cNvSpPr/>
              <p:nvPr/>
            </p:nvSpPr>
            <p:spPr bwMode="auto">
              <a:xfrm>
                <a:off x="336" y="526"/>
                <a:ext cx="34" cy="23"/>
              </a:xfrm>
              <a:custGeom>
                <a:avLst/>
                <a:gdLst>
                  <a:gd name="T0" fmla="*/ 17 w 34"/>
                  <a:gd name="T1" fmla="*/ 22 h 23"/>
                  <a:gd name="T2" fmla="*/ 33 w 34"/>
                  <a:gd name="T3" fmla="*/ 0 h 23"/>
                  <a:gd name="T4" fmla="*/ 0 w 34"/>
                  <a:gd name="T5" fmla="*/ 22 h 23"/>
                  <a:gd name="T6" fmla="*/ 17 w 34"/>
                  <a:gd name="T7" fmla="*/ 22 h 23"/>
                  <a:gd name="T8" fmla="*/ 17 w 34"/>
                  <a:gd name="T9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17" y="22"/>
                    </a:moveTo>
                    <a:lnTo>
                      <a:pt x="33" y="0"/>
                    </a:lnTo>
                    <a:lnTo>
                      <a:pt x="0" y="22"/>
                    </a:lnTo>
                    <a:lnTo>
                      <a:pt x="17" y="22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9" name="未知"/>
              <p:cNvSpPr/>
              <p:nvPr/>
            </p:nvSpPr>
            <p:spPr bwMode="auto">
              <a:xfrm>
                <a:off x="336" y="526"/>
                <a:ext cx="34" cy="23"/>
              </a:xfrm>
              <a:custGeom>
                <a:avLst/>
                <a:gdLst>
                  <a:gd name="T0" fmla="*/ 17 w 34"/>
                  <a:gd name="T1" fmla="*/ 22 h 23"/>
                  <a:gd name="T2" fmla="*/ 33 w 34"/>
                  <a:gd name="T3" fmla="*/ 0 h 23"/>
                  <a:gd name="T4" fmla="*/ 0 w 34"/>
                  <a:gd name="T5" fmla="*/ 22 h 23"/>
                  <a:gd name="T6" fmla="*/ 17 w 34"/>
                  <a:gd name="T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3">
                    <a:moveTo>
                      <a:pt x="17" y="22"/>
                    </a:moveTo>
                    <a:lnTo>
                      <a:pt x="33" y="0"/>
                    </a:lnTo>
                    <a:lnTo>
                      <a:pt x="0" y="22"/>
                    </a:lnTo>
                    <a:lnTo>
                      <a:pt x="17" y="22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0" name="未知"/>
              <p:cNvSpPr/>
              <p:nvPr/>
            </p:nvSpPr>
            <p:spPr bwMode="auto">
              <a:xfrm>
                <a:off x="254" y="393"/>
                <a:ext cx="34" cy="23"/>
              </a:xfrm>
              <a:custGeom>
                <a:avLst/>
                <a:gdLst>
                  <a:gd name="T0" fmla="*/ 33 w 34"/>
                  <a:gd name="T1" fmla="*/ 0 h 23"/>
                  <a:gd name="T2" fmla="*/ 22 w 34"/>
                  <a:gd name="T3" fmla="*/ 11 h 23"/>
                  <a:gd name="T4" fmla="*/ 16 w 34"/>
                  <a:gd name="T5" fmla="*/ 17 h 23"/>
                  <a:gd name="T6" fmla="*/ 5 w 34"/>
                  <a:gd name="T7" fmla="*/ 22 h 23"/>
                  <a:gd name="T8" fmla="*/ 0 w 34"/>
                  <a:gd name="T9" fmla="*/ 22 h 23"/>
                  <a:gd name="T10" fmla="*/ 0 w 34"/>
                  <a:gd name="T11" fmla="*/ 17 h 23"/>
                  <a:gd name="T12" fmla="*/ 11 w 34"/>
                  <a:gd name="T13" fmla="*/ 17 h 23"/>
                  <a:gd name="T14" fmla="*/ 16 w 34"/>
                  <a:gd name="T15" fmla="*/ 11 h 23"/>
                  <a:gd name="T16" fmla="*/ 22 w 34"/>
                  <a:gd name="T17" fmla="*/ 6 h 23"/>
                  <a:gd name="T18" fmla="*/ 33 w 34"/>
                  <a:gd name="T19" fmla="*/ 0 h 23"/>
                  <a:gd name="T20" fmla="*/ 33 w 34"/>
                  <a:gd name="T2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23">
                    <a:moveTo>
                      <a:pt x="33" y="0"/>
                    </a:moveTo>
                    <a:lnTo>
                      <a:pt x="22" y="11"/>
                    </a:lnTo>
                    <a:lnTo>
                      <a:pt x="16" y="17"/>
                    </a:lnTo>
                    <a:lnTo>
                      <a:pt x="5" y="22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1" y="17"/>
                    </a:lnTo>
                    <a:lnTo>
                      <a:pt x="16" y="11"/>
                    </a:lnTo>
                    <a:lnTo>
                      <a:pt x="22" y="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1" name="未知"/>
              <p:cNvSpPr/>
              <p:nvPr/>
            </p:nvSpPr>
            <p:spPr bwMode="auto">
              <a:xfrm>
                <a:off x="232" y="543"/>
                <a:ext cx="34" cy="23"/>
              </a:xfrm>
              <a:custGeom>
                <a:avLst/>
                <a:gdLst>
                  <a:gd name="T0" fmla="*/ 16 w 34"/>
                  <a:gd name="T1" fmla="*/ 0 h 23"/>
                  <a:gd name="T2" fmla="*/ 33 w 34"/>
                  <a:gd name="T3" fmla="*/ 5 h 23"/>
                  <a:gd name="T4" fmla="*/ 22 w 34"/>
                  <a:gd name="T5" fmla="*/ 16 h 23"/>
                  <a:gd name="T6" fmla="*/ 16 w 34"/>
                  <a:gd name="T7" fmla="*/ 22 h 23"/>
                  <a:gd name="T8" fmla="*/ 0 w 34"/>
                  <a:gd name="T9" fmla="*/ 16 h 23"/>
                  <a:gd name="T10" fmla="*/ 0 w 34"/>
                  <a:gd name="T11" fmla="*/ 5 h 23"/>
                  <a:gd name="T12" fmla="*/ 11 w 34"/>
                  <a:gd name="T13" fmla="*/ 0 h 23"/>
                  <a:gd name="T14" fmla="*/ 16 w 34"/>
                  <a:gd name="T15" fmla="*/ 0 h 23"/>
                  <a:gd name="T16" fmla="*/ 16 w 3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23">
                    <a:moveTo>
                      <a:pt x="16" y="0"/>
                    </a:moveTo>
                    <a:lnTo>
                      <a:pt x="33" y="5"/>
                    </a:lnTo>
                    <a:lnTo>
                      <a:pt x="22" y="16"/>
                    </a:lnTo>
                    <a:lnTo>
                      <a:pt x="16" y="22"/>
                    </a:lnTo>
                    <a:lnTo>
                      <a:pt x="0" y="16"/>
                    </a:lnTo>
                    <a:lnTo>
                      <a:pt x="0" y="5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2" name="未知"/>
              <p:cNvSpPr/>
              <p:nvPr/>
            </p:nvSpPr>
            <p:spPr bwMode="auto">
              <a:xfrm>
                <a:off x="380" y="681"/>
                <a:ext cx="23" cy="12"/>
              </a:xfrm>
              <a:custGeom>
                <a:avLst/>
                <a:gdLst>
                  <a:gd name="T0" fmla="*/ 22 w 23"/>
                  <a:gd name="T1" fmla="*/ 0 h 12"/>
                  <a:gd name="T2" fmla="*/ 6 w 23"/>
                  <a:gd name="T3" fmla="*/ 6 h 12"/>
                  <a:gd name="T4" fmla="*/ 0 w 23"/>
                  <a:gd name="T5" fmla="*/ 0 h 12"/>
                  <a:gd name="T6" fmla="*/ 6 w 23"/>
                  <a:gd name="T7" fmla="*/ 11 h 12"/>
                  <a:gd name="T8" fmla="*/ 17 w 23"/>
                  <a:gd name="T9" fmla="*/ 11 h 12"/>
                  <a:gd name="T10" fmla="*/ 17 w 23"/>
                  <a:gd name="T11" fmla="*/ 6 h 12"/>
                  <a:gd name="T12" fmla="*/ 22 w 23"/>
                  <a:gd name="T13" fmla="*/ 0 h 12"/>
                  <a:gd name="T14" fmla="*/ 22 w 23"/>
                  <a:gd name="T15" fmla="*/ 0 h 12"/>
                  <a:gd name="T16" fmla="*/ 22 w 23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2">
                    <a:moveTo>
                      <a:pt x="22" y="0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1"/>
                    </a:lnTo>
                    <a:lnTo>
                      <a:pt x="17" y="11"/>
                    </a:lnTo>
                    <a:lnTo>
                      <a:pt x="17" y="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3" name="未知"/>
              <p:cNvSpPr/>
              <p:nvPr/>
            </p:nvSpPr>
            <p:spPr bwMode="auto">
              <a:xfrm>
                <a:off x="380" y="681"/>
                <a:ext cx="23" cy="12"/>
              </a:xfrm>
              <a:custGeom>
                <a:avLst/>
                <a:gdLst>
                  <a:gd name="T0" fmla="*/ 22 w 23"/>
                  <a:gd name="T1" fmla="*/ 0 h 12"/>
                  <a:gd name="T2" fmla="*/ 6 w 23"/>
                  <a:gd name="T3" fmla="*/ 6 h 12"/>
                  <a:gd name="T4" fmla="*/ 0 w 23"/>
                  <a:gd name="T5" fmla="*/ 0 h 12"/>
                  <a:gd name="T6" fmla="*/ 6 w 23"/>
                  <a:gd name="T7" fmla="*/ 11 h 12"/>
                  <a:gd name="T8" fmla="*/ 17 w 23"/>
                  <a:gd name="T9" fmla="*/ 11 h 12"/>
                  <a:gd name="T10" fmla="*/ 17 w 23"/>
                  <a:gd name="T11" fmla="*/ 6 h 12"/>
                  <a:gd name="T12" fmla="*/ 22 w 23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2">
                    <a:moveTo>
                      <a:pt x="22" y="0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1"/>
                    </a:lnTo>
                    <a:lnTo>
                      <a:pt x="17" y="11"/>
                    </a:lnTo>
                    <a:lnTo>
                      <a:pt x="17" y="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4" name="未知"/>
              <p:cNvSpPr/>
              <p:nvPr/>
            </p:nvSpPr>
            <p:spPr bwMode="auto">
              <a:xfrm>
                <a:off x="314" y="249"/>
                <a:ext cx="12" cy="23"/>
              </a:xfrm>
              <a:custGeom>
                <a:avLst/>
                <a:gdLst>
                  <a:gd name="T0" fmla="*/ 0 w 12"/>
                  <a:gd name="T1" fmla="*/ 0 h 23"/>
                  <a:gd name="T2" fmla="*/ 6 w 12"/>
                  <a:gd name="T3" fmla="*/ 11 h 23"/>
                  <a:gd name="T4" fmla="*/ 6 w 12"/>
                  <a:gd name="T5" fmla="*/ 17 h 23"/>
                  <a:gd name="T6" fmla="*/ 0 w 12"/>
                  <a:gd name="T7" fmla="*/ 22 h 23"/>
                  <a:gd name="T8" fmla="*/ 0 w 12"/>
                  <a:gd name="T9" fmla="*/ 22 h 23"/>
                  <a:gd name="T10" fmla="*/ 11 w 12"/>
                  <a:gd name="T11" fmla="*/ 17 h 23"/>
                  <a:gd name="T12" fmla="*/ 11 w 12"/>
                  <a:gd name="T13" fmla="*/ 11 h 23"/>
                  <a:gd name="T14" fmla="*/ 11 w 12"/>
                  <a:gd name="T15" fmla="*/ 11 h 23"/>
                  <a:gd name="T16" fmla="*/ 11 w 12"/>
                  <a:gd name="T17" fmla="*/ 6 h 23"/>
                  <a:gd name="T18" fmla="*/ 0 w 12"/>
                  <a:gd name="T19" fmla="*/ 0 h 23"/>
                  <a:gd name="T20" fmla="*/ 0 w 12"/>
                  <a:gd name="T21" fmla="*/ 0 h 23"/>
                  <a:gd name="T22" fmla="*/ 0 w 12"/>
                  <a:gd name="T2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23">
                    <a:moveTo>
                      <a:pt x="0" y="0"/>
                    </a:moveTo>
                    <a:lnTo>
                      <a:pt x="6" y="11"/>
                    </a:lnTo>
                    <a:lnTo>
                      <a:pt x="6" y="17"/>
                    </a:lnTo>
                    <a:lnTo>
                      <a:pt x="0" y="22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5" name="未知"/>
              <p:cNvSpPr/>
              <p:nvPr/>
            </p:nvSpPr>
            <p:spPr bwMode="auto">
              <a:xfrm>
                <a:off x="287" y="260"/>
                <a:ext cx="12" cy="12"/>
              </a:xfrm>
              <a:custGeom>
                <a:avLst/>
                <a:gdLst>
                  <a:gd name="T0" fmla="*/ 0 w 12"/>
                  <a:gd name="T1" fmla="*/ 11 h 12"/>
                  <a:gd name="T2" fmla="*/ 5 w 12"/>
                  <a:gd name="T3" fmla="*/ 0 h 12"/>
                  <a:gd name="T4" fmla="*/ 11 w 12"/>
                  <a:gd name="T5" fmla="*/ 11 h 12"/>
                  <a:gd name="T6" fmla="*/ 5 w 12"/>
                  <a:gd name="T7" fmla="*/ 11 h 12"/>
                  <a:gd name="T8" fmla="*/ 0 w 12"/>
                  <a:gd name="T9" fmla="*/ 11 h 12"/>
                  <a:gd name="T10" fmla="*/ 0 w 12"/>
                  <a:gd name="T11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2">
                    <a:moveTo>
                      <a:pt x="0" y="11"/>
                    </a:moveTo>
                    <a:lnTo>
                      <a:pt x="5" y="0"/>
                    </a:lnTo>
                    <a:lnTo>
                      <a:pt x="11" y="11"/>
                    </a:lnTo>
                    <a:lnTo>
                      <a:pt x="5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6" name="未知"/>
              <p:cNvSpPr/>
              <p:nvPr/>
            </p:nvSpPr>
            <p:spPr bwMode="auto">
              <a:xfrm>
                <a:off x="138" y="243"/>
                <a:ext cx="67" cy="35"/>
              </a:xfrm>
              <a:custGeom>
                <a:avLst/>
                <a:gdLst>
                  <a:gd name="T0" fmla="*/ 0 w 67"/>
                  <a:gd name="T1" fmla="*/ 12 h 35"/>
                  <a:gd name="T2" fmla="*/ 22 w 67"/>
                  <a:gd name="T3" fmla="*/ 6 h 35"/>
                  <a:gd name="T4" fmla="*/ 44 w 67"/>
                  <a:gd name="T5" fmla="*/ 0 h 35"/>
                  <a:gd name="T6" fmla="*/ 60 w 67"/>
                  <a:gd name="T7" fmla="*/ 12 h 35"/>
                  <a:gd name="T8" fmla="*/ 66 w 67"/>
                  <a:gd name="T9" fmla="*/ 28 h 35"/>
                  <a:gd name="T10" fmla="*/ 66 w 67"/>
                  <a:gd name="T11" fmla="*/ 23 h 35"/>
                  <a:gd name="T12" fmla="*/ 60 w 67"/>
                  <a:gd name="T13" fmla="*/ 17 h 35"/>
                  <a:gd name="T14" fmla="*/ 55 w 67"/>
                  <a:gd name="T15" fmla="*/ 23 h 35"/>
                  <a:gd name="T16" fmla="*/ 49 w 67"/>
                  <a:gd name="T17" fmla="*/ 28 h 35"/>
                  <a:gd name="T18" fmla="*/ 66 w 67"/>
                  <a:gd name="T19" fmla="*/ 23 h 35"/>
                  <a:gd name="T20" fmla="*/ 66 w 67"/>
                  <a:gd name="T21" fmla="*/ 28 h 35"/>
                  <a:gd name="T22" fmla="*/ 60 w 67"/>
                  <a:gd name="T23" fmla="*/ 34 h 35"/>
                  <a:gd name="T24" fmla="*/ 44 w 67"/>
                  <a:gd name="T25" fmla="*/ 34 h 35"/>
                  <a:gd name="T26" fmla="*/ 33 w 67"/>
                  <a:gd name="T27" fmla="*/ 34 h 35"/>
                  <a:gd name="T28" fmla="*/ 22 w 67"/>
                  <a:gd name="T29" fmla="*/ 28 h 35"/>
                  <a:gd name="T30" fmla="*/ 11 w 67"/>
                  <a:gd name="T31" fmla="*/ 28 h 35"/>
                  <a:gd name="T32" fmla="*/ 16 w 67"/>
                  <a:gd name="T33" fmla="*/ 17 h 35"/>
                  <a:gd name="T34" fmla="*/ 22 w 67"/>
                  <a:gd name="T35" fmla="*/ 23 h 35"/>
                  <a:gd name="T36" fmla="*/ 27 w 67"/>
                  <a:gd name="T37" fmla="*/ 28 h 35"/>
                  <a:gd name="T38" fmla="*/ 33 w 67"/>
                  <a:gd name="T39" fmla="*/ 28 h 35"/>
                  <a:gd name="T40" fmla="*/ 38 w 67"/>
                  <a:gd name="T41" fmla="*/ 28 h 35"/>
                  <a:gd name="T42" fmla="*/ 33 w 67"/>
                  <a:gd name="T43" fmla="*/ 23 h 35"/>
                  <a:gd name="T44" fmla="*/ 33 w 67"/>
                  <a:gd name="T45" fmla="*/ 17 h 35"/>
                  <a:gd name="T46" fmla="*/ 33 w 67"/>
                  <a:gd name="T47" fmla="*/ 17 h 35"/>
                  <a:gd name="T48" fmla="*/ 33 w 67"/>
                  <a:gd name="T49" fmla="*/ 12 h 35"/>
                  <a:gd name="T50" fmla="*/ 38 w 67"/>
                  <a:gd name="T51" fmla="*/ 6 h 35"/>
                  <a:gd name="T52" fmla="*/ 38 w 67"/>
                  <a:gd name="T53" fmla="*/ 12 h 35"/>
                  <a:gd name="T54" fmla="*/ 38 w 67"/>
                  <a:gd name="T55" fmla="*/ 17 h 35"/>
                  <a:gd name="T56" fmla="*/ 44 w 67"/>
                  <a:gd name="T57" fmla="*/ 17 h 35"/>
                  <a:gd name="T58" fmla="*/ 44 w 67"/>
                  <a:gd name="T59" fmla="*/ 17 h 35"/>
                  <a:gd name="T60" fmla="*/ 44 w 67"/>
                  <a:gd name="T61" fmla="*/ 17 h 35"/>
                  <a:gd name="T62" fmla="*/ 44 w 67"/>
                  <a:gd name="T63" fmla="*/ 12 h 35"/>
                  <a:gd name="T64" fmla="*/ 44 w 67"/>
                  <a:gd name="T65" fmla="*/ 12 h 35"/>
                  <a:gd name="T66" fmla="*/ 44 w 67"/>
                  <a:gd name="T67" fmla="*/ 12 h 35"/>
                  <a:gd name="T68" fmla="*/ 38 w 67"/>
                  <a:gd name="T69" fmla="*/ 12 h 35"/>
                  <a:gd name="T70" fmla="*/ 38 w 67"/>
                  <a:gd name="T71" fmla="*/ 6 h 35"/>
                  <a:gd name="T72" fmla="*/ 27 w 67"/>
                  <a:gd name="T73" fmla="*/ 12 h 35"/>
                  <a:gd name="T74" fmla="*/ 22 w 67"/>
                  <a:gd name="T75" fmla="*/ 17 h 35"/>
                  <a:gd name="T76" fmla="*/ 22 w 67"/>
                  <a:gd name="T77" fmla="*/ 17 h 35"/>
                  <a:gd name="T78" fmla="*/ 22 w 67"/>
                  <a:gd name="T79" fmla="*/ 23 h 35"/>
                  <a:gd name="T80" fmla="*/ 16 w 67"/>
                  <a:gd name="T81" fmla="*/ 17 h 35"/>
                  <a:gd name="T82" fmla="*/ 16 w 67"/>
                  <a:gd name="T83" fmla="*/ 17 h 35"/>
                  <a:gd name="T84" fmla="*/ 5 w 67"/>
                  <a:gd name="T85" fmla="*/ 17 h 35"/>
                  <a:gd name="T86" fmla="*/ 5 w 67"/>
                  <a:gd name="T87" fmla="*/ 12 h 35"/>
                  <a:gd name="T88" fmla="*/ 0 w 67"/>
                  <a:gd name="T89" fmla="*/ 12 h 35"/>
                  <a:gd name="T90" fmla="*/ 0 w 67"/>
                  <a:gd name="T91" fmla="*/ 1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7" h="35">
                    <a:moveTo>
                      <a:pt x="0" y="12"/>
                    </a:moveTo>
                    <a:lnTo>
                      <a:pt x="22" y="6"/>
                    </a:lnTo>
                    <a:lnTo>
                      <a:pt x="44" y="0"/>
                    </a:lnTo>
                    <a:lnTo>
                      <a:pt x="60" y="12"/>
                    </a:lnTo>
                    <a:lnTo>
                      <a:pt x="66" y="28"/>
                    </a:lnTo>
                    <a:lnTo>
                      <a:pt x="66" y="23"/>
                    </a:lnTo>
                    <a:lnTo>
                      <a:pt x="60" y="17"/>
                    </a:lnTo>
                    <a:lnTo>
                      <a:pt x="55" y="23"/>
                    </a:lnTo>
                    <a:lnTo>
                      <a:pt x="49" y="28"/>
                    </a:lnTo>
                    <a:lnTo>
                      <a:pt x="66" y="23"/>
                    </a:lnTo>
                    <a:lnTo>
                      <a:pt x="66" y="28"/>
                    </a:lnTo>
                    <a:lnTo>
                      <a:pt x="60" y="34"/>
                    </a:lnTo>
                    <a:lnTo>
                      <a:pt x="44" y="34"/>
                    </a:lnTo>
                    <a:lnTo>
                      <a:pt x="33" y="34"/>
                    </a:lnTo>
                    <a:lnTo>
                      <a:pt x="22" y="28"/>
                    </a:lnTo>
                    <a:lnTo>
                      <a:pt x="11" y="28"/>
                    </a:lnTo>
                    <a:lnTo>
                      <a:pt x="16" y="17"/>
                    </a:lnTo>
                    <a:lnTo>
                      <a:pt x="22" y="23"/>
                    </a:lnTo>
                    <a:lnTo>
                      <a:pt x="27" y="28"/>
                    </a:lnTo>
                    <a:lnTo>
                      <a:pt x="33" y="28"/>
                    </a:lnTo>
                    <a:lnTo>
                      <a:pt x="38" y="28"/>
                    </a:lnTo>
                    <a:lnTo>
                      <a:pt x="33" y="23"/>
                    </a:lnTo>
                    <a:lnTo>
                      <a:pt x="33" y="17"/>
                    </a:lnTo>
                    <a:lnTo>
                      <a:pt x="33" y="12"/>
                    </a:lnTo>
                    <a:lnTo>
                      <a:pt x="38" y="6"/>
                    </a:lnTo>
                    <a:lnTo>
                      <a:pt x="38" y="12"/>
                    </a:lnTo>
                    <a:lnTo>
                      <a:pt x="38" y="17"/>
                    </a:lnTo>
                    <a:lnTo>
                      <a:pt x="44" y="17"/>
                    </a:lnTo>
                    <a:lnTo>
                      <a:pt x="44" y="12"/>
                    </a:lnTo>
                    <a:lnTo>
                      <a:pt x="38" y="12"/>
                    </a:lnTo>
                    <a:lnTo>
                      <a:pt x="38" y="6"/>
                    </a:lnTo>
                    <a:lnTo>
                      <a:pt x="27" y="12"/>
                    </a:lnTo>
                    <a:lnTo>
                      <a:pt x="22" y="17"/>
                    </a:lnTo>
                    <a:lnTo>
                      <a:pt x="22" y="23"/>
                    </a:lnTo>
                    <a:lnTo>
                      <a:pt x="16" y="17"/>
                    </a:lnTo>
                    <a:lnTo>
                      <a:pt x="5" y="17"/>
                    </a:lnTo>
                    <a:lnTo>
                      <a:pt x="5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7" name="未知"/>
              <p:cNvSpPr/>
              <p:nvPr/>
            </p:nvSpPr>
            <p:spPr bwMode="auto">
              <a:xfrm>
                <a:off x="160" y="249"/>
                <a:ext cx="17" cy="23"/>
              </a:xfrm>
              <a:custGeom>
                <a:avLst/>
                <a:gdLst>
                  <a:gd name="T0" fmla="*/ 16 w 17"/>
                  <a:gd name="T1" fmla="*/ 0 h 23"/>
                  <a:gd name="T2" fmla="*/ 11 w 17"/>
                  <a:gd name="T3" fmla="*/ 11 h 23"/>
                  <a:gd name="T4" fmla="*/ 11 w 17"/>
                  <a:gd name="T5" fmla="*/ 17 h 23"/>
                  <a:gd name="T6" fmla="*/ 16 w 17"/>
                  <a:gd name="T7" fmla="*/ 22 h 23"/>
                  <a:gd name="T8" fmla="*/ 11 w 17"/>
                  <a:gd name="T9" fmla="*/ 22 h 23"/>
                  <a:gd name="T10" fmla="*/ 5 w 17"/>
                  <a:gd name="T11" fmla="*/ 22 h 23"/>
                  <a:gd name="T12" fmla="*/ 0 w 17"/>
                  <a:gd name="T13" fmla="*/ 17 h 23"/>
                  <a:gd name="T14" fmla="*/ 0 w 17"/>
                  <a:gd name="T15" fmla="*/ 11 h 23"/>
                  <a:gd name="T16" fmla="*/ 0 w 17"/>
                  <a:gd name="T17" fmla="*/ 11 h 23"/>
                  <a:gd name="T18" fmla="*/ 5 w 17"/>
                  <a:gd name="T19" fmla="*/ 6 h 23"/>
                  <a:gd name="T20" fmla="*/ 16 w 17"/>
                  <a:gd name="T21" fmla="*/ 0 h 23"/>
                  <a:gd name="T22" fmla="*/ 16 w 17"/>
                  <a:gd name="T2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23">
                    <a:moveTo>
                      <a:pt x="16" y="0"/>
                    </a:moveTo>
                    <a:lnTo>
                      <a:pt x="11" y="11"/>
                    </a:lnTo>
                    <a:lnTo>
                      <a:pt x="11" y="17"/>
                    </a:lnTo>
                    <a:lnTo>
                      <a:pt x="16" y="22"/>
                    </a:lnTo>
                    <a:lnTo>
                      <a:pt x="11" y="22"/>
                    </a:lnTo>
                    <a:lnTo>
                      <a:pt x="5" y="22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5" y="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8" name="未知"/>
              <p:cNvSpPr/>
              <p:nvPr/>
            </p:nvSpPr>
            <p:spPr bwMode="auto">
              <a:xfrm>
                <a:off x="187" y="260"/>
                <a:ext cx="18" cy="12"/>
              </a:xfrm>
              <a:custGeom>
                <a:avLst/>
                <a:gdLst>
                  <a:gd name="T0" fmla="*/ 17 w 18"/>
                  <a:gd name="T1" fmla="*/ 6 h 12"/>
                  <a:gd name="T2" fmla="*/ 11 w 18"/>
                  <a:gd name="T3" fmla="*/ 0 h 12"/>
                  <a:gd name="T4" fmla="*/ 6 w 18"/>
                  <a:gd name="T5" fmla="*/ 6 h 12"/>
                  <a:gd name="T6" fmla="*/ 0 w 18"/>
                  <a:gd name="T7" fmla="*/ 11 h 12"/>
                  <a:gd name="T8" fmla="*/ 17 w 18"/>
                  <a:gd name="T9" fmla="*/ 6 h 12"/>
                  <a:gd name="T10" fmla="*/ 17 w 18"/>
                  <a:gd name="T11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2">
                    <a:moveTo>
                      <a:pt x="17" y="6"/>
                    </a:moveTo>
                    <a:lnTo>
                      <a:pt x="11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29" name="未知"/>
              <p:cNvSpPr/>
              <p:nvPr/>
            </p:nvSpPr>
            <p:spPr bwMode="auto">
              <a:xfrm>
                <a:off x="176" y="255"/>
                <a:ext cx="7" cy="6"/>
              </a:xfrm>
              <a:custGeom>
                <a:avLst/>
                <a:gdLst>
                  <a:gd name="T0" fmla="*/ 0 w 7"/>
                  <a:gd name="T1" fmla="*/ 0 h 6"/>
                  <a:gd name="T2" fmla="*/ 0 w 7"/>
                  <a:gd name="T3" fmla="*/ 5 h 6"/>
                  <a:gd name="T4" fmla="*/ 6 w 7"/>
                  <a:gd name="T5" fmla="*/ 5 h 6"/>
                  <a:gd name="T6" fmla="*/ 6 w 7"/>
                  <a:gd name="T7" fmla="*/ 5 h 6"/>
                  <a:gd name="T8" fmla="*/ 6 w 7"/>
                  <a:gd name="T9" fmla="*/ 5 h 6"/>
                  <a:gd name="T10" fmla="*/ 6 w 7"/>
                  <a:gd name="T11" fmla="*/ 0 h 6"/>
                  <a:gd name="T12" fmla="*/ 6 w 7"/>
                  <a:gd name="T13" fmla="*/ 0 h 6"/>
                  <a:gd name="T14" fmla="*/ 6 w 7"/>
                  <a:gd name="T15" fmla="*/ 0 h 6"/>
                  <a:gd name="T16" fmla="*/ 0 w 7"/>
                  <a:gd name="T17" fmla="*/ 0 h 6"/>
                  <a:gd name="T18" fmla="*/ 0 w 7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lnTo>
                      <a:pt x="0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30" name="未知"/>
              <p:cNvSpPr/>
              <p:nvPr/>
            </p:nvSpPr>
            <p:spPr bwMode="auto">
              <a:xfrm>
                <a:off x="193" y="371"/>
                <a:ext cx="106" cy="1"/>
              </a:xfrm>
              <a:custGeom>
                <a:avLst/>
                <a:gdLst>
                  <a:gd name="T0" fmla="*/ 0 w 106"/>
                  <a:gd name="T1" fmla="*/ 0 h 1"/>
                  <a:gd name="T2" fmla="*/ 105 w 106"/>
                  <a:gd name="T3" fmla="*/ 0 h 1"/>
                  <a:gd name="T4" fmla="*/ 0 w 106"/>
                  <a:gd name="T5" fmla="*/ 0 h 1"/>
                  <a:gd name="T6" fmla="*/ 0 w 106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1">
                    <a:moveTo>
                      <a:pt x="0" y="0"/>
                    </a:moveTo>
                    <a:lnTo>
                      <a:pt x="1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31" name="未知"/>
              <p:cNvSpPr/>
              <p:nvPr/>
            </p:nvSpPr>
            <p:spPr bwMode="auto">
              <a:xfrm>
                <a:off x="193" y="371"/>
                <a:ext cx="106" cy="1"/>
              </a:xfrm>
              <a:custGeom>
                <a:avLst/>
                <a:gdLst>
                  <a:gd name="T0" fmla="*/ 0 w 106"/>
                  <a:gd name="T1" fmla="*/ 0 h 1"/>
                  <a:gd name="T2" fmla="*/ 105 w 106"/>
                  <a:gd name="T3" fmla="*/ 0 h 1"/>
                  <a:gd name="T4" fmla="*/ 0 w 10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1">
                    <a:moveTo>
                      <a:pt x="0" y="0"/>
                    </a:moveTo>
                    <a:lnTo>
                      <a:pt x="1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32" name="未知"/>
              <p:cNvSpPr/>
              <p:nvPr/>
            </p:nvSpPr>
            <p:spPr bwMode="auto">
              <a:xfrm>
                <a:off x="298" y="255"/>
                <a:ext cx="6" cy="6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5 h 6"/>
                  <a:gd name="T4" fmla="*/ 5 w 6"/>
                  <a:gd name="T5" fmla="*/ 5 h 6"/>
                  <a:gd name="T6" fmla="*/ 5 w 6"/>
                  <a:gd name="T7" fmla="*/ 5 h 6"/>
                  <a:gd name="T8" fmla="*/ 5 w 6"/>
                  <a:gd name="T9" fmla="*/ 5 h 6"/>
                  <a:gd name="T10" fmla="*/ 5 w 6"/>
                  <a:gd name="T11" fmla="*/ 0 h 6"/>
                  <a:gd name="T12" fmla="*/ 5 w 6"/>
                  <a:gd name="T13" fmla="*/ 0 h 6"/>
                  <a:gd name="T14" fmla="*/ 5 w 6"/>
                  <a:gd name="T15" fmla="*/ 0 h 6"/>
                  <a:gd name="T16" fmla="*/ 0 w 6"/>
                  <a:gd name="T17" fmla="*/ 0 h 6"/>
                  <a:gd name="T18" fmla="*/ 0 w 6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33" name="未知"/>
              <p:cNvSpPr/>
              <p:nvPr/>
            </p:nvSpPr>
            <p:spPr bwMode="auto">
              <a:xfrm>
                <a:off x="402" y="61"/>
                <a:ext cx="79" cy="73"/>
              </a:xfrm>
              <a:custGeom>
                <a:avLst/>
                <a:gdLst>
                  <a:gd name="T0" fmla="*/ 28 w 79"/>
                  <a:gd name="T1" fmla="*/ 0 h 73"/>
                  <a:gd name="T2" fmla="*/ 17 w 79"/>
                  <a:gd name="T3" fmla="*/ 0 h 73"/>
                  <a:gd name="T4" fmla="*/ 11 w 79"/>
                  <a:gd name="T5" fmla="*/ 5 h 73"/>
                  <a:gd name="T6" fmla="*/ 6 w 79"/>
                  <a:gd name="T7" fmla="*/ 16 h 73"/>
                  <a:gd name="T8" fmla="*/ 0 w 79"/>
                  <a:gd name="T9" fmla="*/ 22 h 73"/>
                  <a:gd name="T10" fmla="*/ 0 w 79"/>
                  <a:gd name="T11" fmla="*/ 33 h 73"/>
                  <a:gd name="T12" fmla="*/ 11 w 79"/>
                  <a:gd name="T13" fmla="*/ 38 h 73"/>
                  <a:gd name="T14" fmla="*/ 11 w 79"/>
                  <a:gd name="T15" fmla="*/ 50 h 73"/>
                  <a:gd name="T16" fmla="*/ 11 w 79"/>
                  <a:gd name="T17" fmla="*/ 61 h 73"/>
                  <a:gd name="T18" fmla="*/ 28 w 79"/>
                  <a:gd name="T19" fmla="*/ 72 h 73"/>
                  <a:gd name="T20" fmla="*/ 50 w 79"/>
                  <a:gd name="T21" fmla="*/ 72 h 73"/>
                  <a:gd name="T22" fmla="*/ 50 w 79"/>
                  <a:gd name="T23" fmla="*/ 66 h 73"/>
                  <a:gd name="T24" fmla="*/ 61 w 79"/>
                  <a:gd name="T25" fmla="*/ 66 h 73"/>
                  <a:gd name="T26" fmla="*/ 67 w 79"/>
                  <a:gd name="T27" fmla="*/ 66 h 73"/>
                  <a:gd name="T28" fmla="*/ 72 w 79"/>
                  <a:gd name="T29" fmla="*/ 61 h 73"/>
                  <a:gd name="T30" fmla="*/ 78 w 79"/>
                  <a:gd name="T31" fmla="*/ 44 h 73"/>
                  <a:gd name="T32" fmla="*/ 67 w 79"/>
                  <a:gd name="T33" fmla="*/ 44 h 73"/>
                  <a:gd name="T34" fmla="*/ 61 w 79"/>
                  <a:gd name="T35" fmla="*/ 27 h 73"/>
                  <a:gd name="T36" fmla="*/ 61 w 79"/>
                  <a:gd name="T37" fmla="*/ 38 h 73"/>
                  <a:gd name="T38" fmla="*/ 61 w 79"/>
                  <a:gd name="T39" fmla="*/ 44 h 73"/>
                  <a:gd name="T40" fmla="*/ 61 w 79"/>
                  <a:gd name="T41" fmla="*/ 50 h 73"/>
                  <a:gd name="T42" fmla="*/ 55 w 79"/>
                  <a:gd name="T43" fmla="*/ 55 h 73"/>
                  <a:gd name="T44" fmla="*/ 50 w 79"/>
                  <a:gd name="T45" fmla="*/ 55 h 73"/>
                  <a:gd name="T46" fmla="*/ 44 w 79"/>
                  <a:gd name="T47" fmla="*/ 50 h 73"/>
                  <a:gd name="T48" fmla="*/ 39 w 79"/>
                  <a:gd name="T49" fmla="*/ 44 h 73"/>
                  <a:gd name="T50" fmla="*/ 39 w 79"/>
                  <a:gd name="T51" fmla="*/ 50 h 73"/>
                  <a:gd name="T52" fmla="*/ 33 w 79"/>
                  <a:gd name="T53" fmla="*/ 55 h 73"/>
                  <a:gd name="T54" fmla="*/ 28 w 79"/>
                  <a:gd name="T55" fmla="*/ 55 h 73"/>
                  <a:gd name="T56" fmla="*/ 22 w 79"/>
                  <a:gd name="T57" fmla="*/ 50 h 73"/>
                  <a:gd name="T58" fmla="*/ 17 w 79"/>
                  <a:gd name="T59" fmla="*/ 50 h 73"/>
                  <a:gd name="T60" fmla="*/ 17 w 79"/>
                  <a:gd name="T61" fmla="*/ 44 h 73"/>
                  <a:gd name="T62" fmla="*/ 17 w 79"/>
                  <a:gd name="T63" fmla="*/ 38 h 73"/>
                  <a:gd name="T64" fmla="*/ 17 w 79"/>
                  <a:gd name="T65" fmla="*/ 33 h 73"/>
                  <a:gd name="T66" fmla="*/ 17 w 79"/>
                  <a:gd name="T67" fmla="*/ 27 h 73"/>
                  <a:gd name="T68" fmla="*/ 17 w 79"/>
                  <a:gd name="T69" fmla="*/ 22 h 73"/>
                  <a:gd name="T70" fmla="*/ 17 w 79"/>
                  <a:gd name="T71" fmla="*/ 16 h 73"/>
                  <a:gd name="T72" fmla="*/ 22 w 79"/>
                  <a:gd name="T73" fmla="*/ 11 h 73"/>
                  <a:gd name="T74" fmla="*/ 28 w 79"/>
                  <a:gd name="T75" fmla="*/ 11 h 73"/>
                  <a:gd name="T76" fmla="*/ 28 w 79"/>
                  <a:gd name="T77" fmla="*/ 16 h 73"/>
                  <a:gd name="T78" fmla="*/ 33 w 79"/>
                  <a:gd name="T79" fmla="*/ 16 h 73"/>
                  <a:gd name="T80" fmla="*/ 33 w 79"/>
                  <a:gd name="T81" fmla="*/ 22 h 73"/>
                  <a:gd name="T82" fmla="*/ 39 w 79"/>
                  <a:gd name="T83" fmla="*/ 22 h 73"/>
                  <a:gd name="T84" fmla="*/ 44 w 79"/>
                  <a:gd name="T85" fmla="*/ 22 h 73"/>
                  <a:gd name="T86" fmla="*/ 50 w 79"/>
                  <a:gd name="T87" fmla="*/ 22 h 73"/>
                  <a:gd name="T88" fmla="*/ 44 w 79"/>
                  <a:gd name="T89" fmla="*/ 22 h 73"/>
                  <a:gd name="T90" fmla="*/ 39 w 79"/>
                  <a:gd name="T91" fmla="*/ 16 h 73"/>
                  <a:gd name="T92" fmla="*/ 33 w 79"/>
                  <a:gd name="T93" fmla="*/ 11 h 73"/>
                  <a:gd name="T94" fmla="*/ 28 w 79"/>
                  <a:gd name="T9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9" h="73">
                    <a:moveTo>
                      <a:pt x="28" y="0"/>
                    </a:moveTo>
                    <a:lnTo>
                      <a:pt x="17" y="0"/>
                    </a:lnTo>
                    <a:lnTo>
                      <a:pt x="11" y="5"/>
                    </a:lnTo>
                    <a:lnTo>
                      <a:pt x="6" y="16"/>
                    </a:lnTo>
                    <a:lnTo>
                      <a:pt x="0" y="22"/>
                    </a:lnTo>
                    <a:lnTo>
                      <a:pt x="0" y="33"/>
                    </a:lnTo>
                    <a:lnTo>
                      <a:pt x="11" y="38"/>
                    </a:lnTo>
                    <a:lnTo>
                      <a:pt x="11" y="50"/>
                    </a:lnTo>
                    <a:lnTo>
                      <a:pt x="11" y="61"/>
                    </a:lnTo>
                    <a:lnTo>
                      <a:pt x="28" y="72"/>
                    </a:lnTo>
                    <a:lnTo>
                      <a:pt x="50" y="72"/>
                    </a:lnTo>
                    <a:lnTo>
                      <a:pt x="50" y="66"/>
                    </a:lnTo>
                    <a:lnTo>
                      <a:pt x="61" y="66"/>
                    </a:lnTo>
                    <a:lnTo>
                      <a:pt x="67" y="66"/>
                    </a:lnTo>
                    <a:lnTo>
                      <a:pt x="72" y="61"/>
                    </a:lnTo>
                    <a:lnTo>
                      <a:pt x="78" y="44"/>
                    </a:lnTo>
                    <a:lnTo>
                      <a:pt x="67" y="44"/>
                    </a:lnTo>
                    <a:lnTo>
                      <a:pt x="61" y="27"/>
                    </a:lnTo>
                    <a:lnTo>
                      <a:pt x="61" y="38"/>
                    </a:lnTo>
                    <a:lnTo>
                      <a:pt x="61" y="44"/>
                    </a:lnTo>
                    <a:lnTo>
                      <a:pt x="61" y="50"/>
                    </a:lnTo>
                    <a:lnTo>
                      <a:pt x="55" y="55"/>
                    </a:lnTo>
                    <a:lnTo>
                      <a:pt x="50" y="55"/>
                    </a:lnTo>
                    <a:lnTo>
                      <a:pt x="44" y="50"/>
                    </a:lnTo>
                    <a:lnTo>
                      <a:pt x="39" y="44"/>
                    </a:lnTo>
                    <a:lnTo>
                      <a:pt x="39" y="50"/>
                    </a:lnTo>
                    <a:lnTo>
                      <a:pt x="33" y="55"/>
                    </a:lnTo>
                    <a:lnTo>
                      <a:pt x="28" y="55"/>
                    </a:lnTo>
                    <a:lnTo>
                      <a:pt x="22" y="50"/>
                    </a:lnTo>
                    <a:lnTo>
                      <a:pt x="17" y="50"/>
                    </a:lnTo>
                    <a:lnTo>
                      <a:pt x="17" y="44"/>
                    </a:lnTo>
                    <a:lnTo>
                      <a:pt x="17" y="38"/>
                    </a:lnTo>
                    <a:lnTo>
                      <a:pt x="17" y="33"/>
                    </a:lnTo>
                    <a:lnTo>
                      <a:pt x="17" y="27"/>
                    </a:lnTo>
                    <a:lnTo>
                      <a:pt x="17" y="22"/>
                    </a:lnTo>
                    <a:lnTo>
                      <a:pt x="17" y="16"/>
                    </a:lnTo>
                    <a:lnTo>
                      <a:pt x="22" y="11"/>
                    </a:lnTo>
                    <a:lnTo>
                      <a:pt x="28" y="11"/>
                    </a:lnTo>
                    <a:lnTo>
                      <a:pt x="28" y="16"/>
                    </a:lnTo>
                    <a:lnTo>
                      <a:pt x="33" y="16"/>
                    </a:lnTo>
                    <a:lnTo>
                      <a:pt x="33" y="22"/>
                    </a:lnTo>
                    <a:lnTo>
                      <a:pt x="39" y="22"/>
                    </a:lnTo>
                    <a:lnTo>
                      <a:pt x="44" y="22"/>
                    </a:lnTo>
                    <a:lnTo>
                      <a:pt x="50" y="22"/>
                    </a:lnTo>
                    <a:lnTo>
                      <a:pt x="44" y="22"/>
                    </a:lnTo>
                    <a:lnTo>
                      <a:pt x="39" y="16"/>
                    </a:lnTo>
                    <a:lnTo>
                      <a:pt x="33" y="1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7234" name="WordArt 66"/>
          <p:cNvSpPr>
            <a:spLocks noChangeArrowheads="1" noChangeShapeType="1"/>
          </p:cNvSpPr>
          <p:nvPr/>
        </p:nvSpPr>
        <p:spPr bwMode="auto">
          <a:xfrm>
            <a:off x="1979613" y="4076700"/>
            <a:ext cx="1371600" cy="609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zh-CN" altLang="en-US" sz="4800" kern="10">
                <a:ln w="12700" cmpd="sng">
                  <a:solidFill>
                    <a:srgbClr val="B2B2B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62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温故知新</a:t>
            </a:r>
          </a:p>
        </p:txBody>
      </p:sp>
      <p:sp>
        <p:nvSpPr>
          <p:cNvPr id="7235" name="AutoShape 67"/>
          <p:cNvSpPr/>
          <p:nvPr/>
        </p:nvSpPr>
        <p:spPr bwMode="auto">
          <a:xfrm>
            <a:off x="4427538" y="2205038"/>
            <a:ext cx="144462" cy="1584325"/>
          </a:xfrm>
          <a:prstGeom prst="leftBrace">
            <a:avLst>
              <a:gd name="adj1" fmla="val 91392"/>
              <a:gd name="adj2" fmla="val 50000"/>
            </a:avLst>
          </a:prstGeom>
          <a:noFill/>
          <a:ln w="9525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1800" b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4643438" y="1989138"/>
            <a:ext cx="2376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4000" b="0">
                <a:solidFill>
                  <a:schemeClr val="tx1"/>
                </a:solidFill>
              </a:rPr>
              <a:t>真命题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4643438" y="3429000"/>
            <a:ext cx="1873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4000" b="0">
                <a:solidFill>
                  <a:schemeClr val="tx1"/>
                </a:solidFill>
              </a:rPr>
              <a:t>假命题</a:t>
            </a:r>
          </a:p>
        </p:txBody>
      </p:sp>
      <p:sp>
        <p:nvSpPr>
          <p:cNvPr id="7238" name="AutoShape 70"/>
          <p:cNvSpPr/>
          <p:nvPr/>
        </p:nvSpPr>
        <p:spPr bwMode="auto">
          <a:xfrm>
            <a:off x="6516688" y="1412875"/>
            <a:ext cx="71437" cy="1943100"/>
          </a:xfrm>
          <a:prstGeom prst="leftBrace">
            <a:avLst>
              <a:gd name="adj1" fmla="val 226668"/>
              <a:gd name="adj2" fmla="val 50000"/>
            </a:avLst>
          </a:prstGeom>
          <a:noFill/>
          <a:ln w="9525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1800" b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588125" y="1125538"/>
            <a:ext cx="215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4000" b="0">
                <a:solidFill>
                  <a:schemeClr val="tx1"/>
                </a:solidFill>
              </a:rPr>
              <a:t>定义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6588125" y="2060575"/>
            <a:ext cx="1943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4000" b="0">
                <a:solidFill>
                  <a:schemeClr val="tx1"/>
                </a:solidFill>
              </a:rPr>
              <a:t>公理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6588125" y="2997200"/>
            <a:ext cx="2087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4000" b="0">
                <a:solidFill>
                  <a:schemeClr val="tx1"/>
                </a:solidFill>
              </a:rPr>
              <a:t>定理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1908175" y="2708275"/>
            <a:ext cx="2519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4000" b="0">
                <a:solidFill>
                  <a:schemeClr val="tx1"/>
                </a:solidFill>
              </a:rPr>
              <a:t>命题分类</a:t>
            </a:r>
          </a:p>
        </p:txBody>
      </p:sp>
      <p:grpSp>
        <p:nvGrpSpPr>
          <p:cNvPr id="7243" name="Group 75"/>
          <p:cNvGrpSpPr/>
          <p:nvPr/>
        </p:nvGrpSpPr>
        <p:grpSpPr bwMode="auto">
          <a:xfrm>
            <a:off x="395288" y="3500438"/>
            <a:ext cx="3529012" cy="3040062"/>
            <a:chOff x="0" y="0"/>
            <a:chExt cx="1513" cy="1513"/>
          </a:xfrm>
        </p:grpSpPr>
        <p:grpSp>
          <p:nvGrpSpPr>
            <p:cNvPr id="7244" name="Group 76"/>
            <p:cNvGrpSpPr/>
            <p:nvPr/>
          </p:nvGrpSpPr>
          <p:grpSpPr bwMode="auto">
            <a:xfrm>
              <a:off x="360" y="0"/>
              <a:ext cx="1153" cy="865"/>
              <a:chOff x="0" y="0"/>
              <a:chExt cx="1153" cy="865"/>
            </a:xfrm>
          </p:grpSpPr>
          <p:sp>
            <p:nvSpPr>
              <p:cNvPr id="7245" name="未知"/>
              <p:cNvSpPr/>
              <p:nvPr/>
            </p:nvSpPr>
            <p:spPr bwMode="auto">
              <a:xfrm>
                <a:off x="31" y="21"/>
                <a:ext cx="1099" cy="834"/>
              </a:xfrm>
              <a:custGeom>
                <a:avLst/>
                <a:gdLst>
                  <a:gd name="T0" fmla="*/ 1006 w 1099"/>
                  <a:gd name="T1" fmla="*/ 346 h 834"/>
                  <a:gd name="T2" fmla="*/ 1006 w 1099"/>
                  <a:gd name="T3" fmla="*/ 319 h 834"/>
                  <a:gd name="T4" fmla="*/ 983 w 1099"/>
                  <a:gd name="T5" fmla="*/ 298 h 834"/>
                  <a:gd name="T6" fmla="*/ 975 w 1099"/>
                  <a:gd name="T7" fmla="*/ 283 h 834"/>
                  <a:gd name="T8" fmla="*/ 1029 w 1099"/>
                  <a:gd name="T9" fmla="*/ 225 h 834"/>
                  <a:gd name="T10" fmla="*/ 1013 w 1099"/>
                  <a:gd name="T11" fmla="*/ 157 h 834"/>
                  <a:gd name="T12" fmla="*/ 990 w 1099"/>
                  <a:gd name="T13" fmla="*/ 115 h 834"/>
                  <a:gd name="T14" fmla="*/ 1037 w 1099"/>
                  <a:gd name="T15" fmla="*/ 47 h 834"/>
                  <a:gd name="T16" fmla="*/ 944 w 1099"/>
                  <a:gd name="T17" fmla="*/ 16 h 834"/>
                  <a:gd name="T18" fmla="*/ 875 w 1099"/>
                  <a:gd name="T19" fmla="*/ 37 h 834"/>
                  <a:gd name="T20" fmla="*/ 852 w 1099"/>
                  <a:gd name="T21" fmla="*/ 47 h 834"/>
                  <a:gd name="T22" fmla="*/ 837 w 1099"/>
                  <a:gd name="T23" fmla="*/ 26 h 834"/>
                  <a:gd name="T24" fmla="*/ 775 w 1099"/>
                  <a:gd name="T25" fmla="*/ 47 h 834"/>
                  <a:gd name="T26" fmla="*/ 760 w 1099"/>
                  <a:gd name="T27" fmla="*/ 52 h 834"/>
                  <a:gd name="T28" fmla="*/ 622 w 1099"/>
                  <a:gd name="T29" fmla="*/ 0 h 834"/>
                  <a:gd name="T30" fmla="*/ 476 w 1099"/>
                  <a:gd name="T31" fmla="*/ 26 h 834"/>
                  <a:gd name="T32" fmla="*/ 437 w 1099"/>
                  <a:gd name="T33" fmla="*/ 84 h 834"/>
                  <a:gd name="T34" fmla="*/ 384 w 1099"/>
                  <a:gd name="T35" fmla="*/ 26 h 834"/>
                  <a:gd name="T36" fmla="*/ 315 w 1099"/>
                  <a:gd name="T37" fmla="*/ 52 h 834"/>
                  <a:gd name="T38" fmla="*/ 292 w 1099"/>
                  <a:gd name="T39" fmla="*/ 89 h 834"/>
                  <a:gd name="T40" fmla="*/ 292 w 1099"/>
                  <a:gd name="T41" fmla="*/ 26 h 834"/>
                  <a:gd name="T42" fmla="*/ 199 w 1099"/>
                  <a:gd name="T43" fmla="*/ 10 h 834"/>
                  <a:gd name="T44" fmla="*/ 107 w 1099"/>
                  <a:gd name="T45" fmla="*/ 47 h 834"/>
                  <a:gd name="T46" fmla="*/ 100 w 1099"/>
                  <a:gd name="T47" fmla="*/ 115 h 834"/>
                  <a:gd name="T48" fmla="*/ 115 w 1099"/>
                  <a:gd name="T49" fmla="*/ 131 h 834"/>
                  <a:gd name="T50" fmla="*/ 69 w 1099"/>
                  <a:gd name="T51" fmla="*/ 168 h 834"/>
                  <a:gd name="T52" fmla="*/ 153 w 1099"/>
                  <a:gd name="T53" fmla="*/ 199 h 834"/>
                  <a:gd name="T54" fmla="*/ 38 w 1099"/>
                  <a:gd name="T55" fmla="*/ 225 h 834"/>
                  <a:gd name="T56" fmla="*/ 0 w 1099"/>
                  <a:gd name="T57" fmla="*/ 335 h 834"/>
                  <a:gd name="T58" fmla="*/ 61 w 1099"/>
                  <a:gd name="T59" fmla="*/ 408 h 834"/>
                  <a:gd name="T60" fmla="*/ 92 w 1099"/>
                  <a:gd name="T61" fmla="*/ 435 h 834"/>
                  <a:gd name="T62" fmla="*/ 53 w 1099"/>
                  <a:gd name="T63" fmla="*/ 471 h 834"/>
                  <a:gd name="T64" fmla="*/ 153 w 1099"/>
                  <a:gd name="T65" fmla="*/ 524 h 834"/>
                  <a:gd name="T66" fmla="*/ 115 w 1099"/>
                  <a:gd name="T67" fmla="*/ 534 h 834"/>
                  <a:gd name="T68" fmla="*/ 153 w 1099"/>
                  <a:gd name="T69" fmla="*/ 565 h 834"/>
                  <a:gd name="T70" fmla="*/ 123 w 1099"/>
                  <a:gd name="T71" fmla="*/ 592 h 834"/>
                  <a:gd name="T72" fmla="*/ 53 w 1099"/>
                  <a:gd name="T73" fmla="*/ 634 h 834"/>
                  <a:gd name="T74" fmla="*/ 53 w 1099"/>
                  <a:gd name="T75" fmla="*/ 696 h 834"/>
                  <a:gd name="T76" fmla="*/ 123 w 1099"/>
                  <a:gd name="T77" fmla="*/ 754 h 834"/>
                  <a:gd name="T78" fmla="*/ 253 w 1099"/>
                  <a:gd name="T79" fmla="*/ 733 h 834"/>
                  <a:gd name="T80" fmla="*/ 245 w 1099"/>
                  <a:gd name="T81" fmla="*/ 770 h 834"/>
                  <a:gd name="T82" fmla="*/ 284 w 1099"/>
                  <a:gd name="T83" fmla="*/ 785 h 834"/>
                  <a:gd name="T84" fmla="*/ 353 w 1099"/>
                  <a:gd name="T85" fmla="*/ 764 h 834"/>
                  <a:gd name="T86" fmla="*/ 368 w 1099"/>
                  <a:gd name="T87" fmla="*/ 780 h 834"/>
                  <a:gd name="T88" fmla="*/ 484 w 1099"/>
                  <a:gd name="T89" fmla="*/ 833 h 834"/>
                  <a:gd name="T90" fmla="*/ 629 w 1099"/>
                  <a:gd name="T91" fmla="*/ 791 h 834"/>
                  <a:gd name="T92" fmla="*/ 622 w 1099"/>
                  <a:gd name="T93" fmla="*/ 723 h 834"/>
                  <a:gd name="T94" fmla="*/ 676 w 1099"/>
                  <a:gd name="T95" fmla="*/ 775 h 834"/>
                  <a:gd name="T96" fmla="*/ 737 w 1099"/>
                  <a:gd name="T97" fmla="*/ 780 h 834"/>
                  <a:gd name="T98" fmla="*/ 760 w 1099"/>
                  <a:gd name="T99" fmla="*/ 759 h 834"/>
                  <a:gd name="T100" fmla="*/ 775 w 1099"/>
                  <a:gd name="T101" fmla="*/ 717 h 834"/>
                  <a:gd name="T102" fmla="*/ 845 w 1099"/>
                  <a:gd name="T103" fmla="*/ 759 h 834"/>
                  <a:gd name="T104" fmla="*/ 937 w 1099"/>
                  <a:gd name="T105" fmla="*/ 754 h 834"/>
                  <a:gd name="T106" fmla="*/ 998 w 1099"/>
                  <a:gd name="T107" fmla="*/ 707 h 834"/>
                  <a:gd name="T108" fmla="*/ 998 w 1099"/>
                  <a:gd name="T109" fmla="*/ 660 h 834"/>
                  <a:gd name="T110" fmla="*/ 975 w 1099"/>
                  <a:gd name="T111" fmla="*/ 644 h 834"/>
                  <a:gd name="T112" fmla="*/ 1090 w 1099"/>
                  <a:gd name="T113" fmla="*/ 534 h 834"/>
                  <a:gd name="T114" fmla="*/ 1067 w 1099"/>
                  <a:gd name="T115" fmla="*/ 424 h 834"/>
                  <a:gd name="T116" fmla="*/ 983 w 1099"/>
                  <a:gd name="T117" fmla="*/ 372 h 834"/>
                  <a:gd name="T118" fmla="*/ 983 w 1099"/>
                  <a:gd name="T119" fmla="*/ 356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99" h="834">
                    <a:moveTo>
                      <a:pt x="983" y="356"/>
                    </a:moveTo>
                    <a:lnTo>
                      <a:pt x="1006" y="346"/>
                    </a:lnTo>
                    <a:lnTo>
                      <a:pt x="1006" y="335"/>
                    </a:lnTo>
                    <a:lnTo>
                      <a:pt x="1006" y="319"/>
                    </a:lnTo>
                    <a:lnTo>
                      <a:pt x="990" y="309"/>
                    </a:lnTo>
                    <a:lnTo>
                      <a:pt x="983" y="298"/>
                    </a:lnTo>
                    <a:lnTo>
                      <a:pt x="929" y="293"/>
                    </a:lnTo>
                    <a:lnTo>
                      <a:pt x="975" y="283"/>
                    </a:lnTo>
                    <a:lnTo>
                      <a:pt x="1006" y="257"/>
                    </a:lnTo>
                    <a:lnTo>
                      <a:pt x="1029" y="225"/>
                    </a:lnTo>
                    <a:lnTo>
                      <a:pt x="1021" y="183"/>
                    </a:lnTo>
                    <a:lnTo>
                      <a:pt x="1013" y="157"/>
                    </a:lnTo>
                    <a:lnTo>
                      <a:pt x="944" y="115"/>
                    </a:lnTo>
                    <a:lnTo>
                      <a:pt x="990" y="115"/>
                    </a:lnTo>
                    <a:lnTo>
                      <a:pt x="1037" y="99"/>
                    </a:lnTo>
                    <a:lnTo>
                      <a:pt x="1037" y="47"/>
                    </a:lnTo>
                    <a:lnTo>
                      <a:pt x="998" y="21"/>
                    </a:lnTo>
                    <a:lnTo>
                      <a:pt x="944" y="16"/>
                    </a:lnTo>
                    <a:lnTo>
                      <a:pt x="906" y="21"/>
                    </a:lnTo>
                    <a:lnTo>
                      <a:pt x="875" y="37"/>
                    </a:lnTo>
                    <a:lnTo>
                      <a:pt x="852" y="58"/>
                    </a:lnTo>
                    <a:lnTo>
                      <a:pt x="852" y="47"/>
                    </a:lnTo>
                    <a:lnTo>
                      <a:pt x="845" y="31"/>
                    </a:lnTo>
                    <a:lnTo>
                      <a:pt x="837" y="26"/>
                    </a:lnTo>
                    <a:lnTo>
                      <a:pt x="806" y="26"/>
                    </a:lnTo>
                    <a:lnTo>
                      <a:pt x="775" y="47"/>
                    </a:lnTo>
                    <a:lnTo>
                      <a:pt x="760" y="78"/>
                    </a:lnTo>
                    <a:lnTo>
                      <a:pt x="760" y="52"/>
                    </a:lnTo>
                    <a:lnTo>
                      <a:pt x="722" y="21"/>
                    </a:lnTo>
                    <a:lnTo>
                      <a:pt x="622" y="0"/>
                    </a:lnTo>
                    <a:lnTo>
                      <a:pt x="545" y="0"/>
                    </a:lnTo>
                    <a:lnTo>
                      <a:pt x="476" y="26"/>
                    </a:lnTo>
                    <a:lnTo>
                      <a:pt x="453" y="52"/>
                    </a:lnTo>
                    <a:lnTo>
                      <a:pt x="437" y="84"/>
                    </a:lnTo>
                    <a:lnTo>
                      <a:pt x="414" y="37"/>
                    </a:lnTo>
                    <a:lnTo>
                      <a:pt x="384" y="26"/>
                    </a:lnTo>
                    <a:lnTo>
                      <a:pt x="338" y="31"/>
                    </a:lnTo>
                    <a:lnTo>
                      <a:pt x="315" y="52"/>
                    </a:lnTo>
                    <a:lnTo>
                      <a:pt x="315" y="84"/>
                    </a:lnTo>
                    <a:lnTo>
                      <a:pt x="292" y="89"/>
                    </a:lnTo>
                    <a:lnTo>
                      <a:pt x="299" y="68"/>
                    </a:lnTo>
                    <a:lnTo>
                      <a:pt x="292" y="26"/>
                    </a:lnTo>
                    <a:lnTo>
                      <a:pt x="253" y="10"/>
                    </a:lnTo>
                    <a:lnTo>
                      <a:pt x="199" y="10"/>
                    </a:lnTo>
                    <a:lnTo>
                      <a:pt x="146" y="21"/>
                    </a:lnTo>
                    <a:lnTo>
                      <a:pt x="107" y="47"/>
                    </a:lnTo>
                    <a:lnTo>
                      <a:pt x="92" y="78"/>
                    </a:lnTo>
                    <a:lnTo>
                      <a:pt x="100" y="115"/>
                    </a:lnTo>
                    <a:lnTo>
                      <a:pt x="161" y="141"/>
                    </a:lnTo>
                    <a:lnTo>
                      <a:pt x="115" y="131"/>
                    </a:lnTo>
                    <a:lnTo>
                      <a:pt x="69" y="141"/>
                    </a:lnTo>
                    <a:lnTo>
                      <a:pt x="69" y="168"/>
                    </a:lnTo>
                    <a:lnTo>
                      <a:pt x="92" y="194"/>
                    </a:lnTo>
                    <a:lnTo>
                      <a:pt x="153" y="199"/>
                    </a:lnTo>
                    <a:lnTo>
                      <a:pt x="77" y="209"/>
                    </a:lnTo>
                    <a:lnTo>
                      <a:pt x="38" y="225"/>
                    </a:lnTo>
                    <a:lnTo>
                      <a:pt x="15" y="262"/>
                    </a:lnTo>
                    <a:lnTo>
                      <a:pt x="0" y="335"/>
                    </a:lnTo>
                    <a:lnTo>
                      <a:pt x="30" y="387"/>
                    </a:lnTo>
                    <a:lnTo>
                      <a:pt x="61" y="408"/>
                    </a:lnTo>
                    <a:lnTo>
                      <a:pt x="123" y="424"/>
                    </a:lnTo>
                    <a:lnTo>
                      <a:pt x="92" y="435"/>
                    </a:lnTo>
                    <a:lnTo>
                      <a:pt x="61" y="450"/>
                    </a:lnTo>
                    <a:lnTo>
                      <a:pt x="53" y="471"/>
                    </a:lnTo>
                    <a:lnTo>
                      <a:pt x="84" y="513"/>
                    </a:lnTo>
                    <a:lnTo>
                      <a:pt x="153" y="524"/>
                    </a:lnTo>
                    <a:lnTo>
                      <a:pt x="123" y="529"/>
                    </a:lnTo>
                    <a:lnTo>
                      <a:pt x="115" y="534"/>
                    </a:lnTo>
                    <a:lnTo>
                      <a:pt x="123" y="550"/>
                    </a:lnTo>
                    <a:lnTo>
                      <a:pt x="153" y="565"/>
                    </a:lnTo>
                    <a:lnTo>
                      <a:pt x="192" y="576"/>
                    </a:lnTo>
                    <a:lnTo>
                      <a:pt x="123" y="592"/>
                    </a:lnTo>
                    <a:lnTo>
                      <a:pt x="84" y="607"/>
                    </a:lnTo>
                    <a:lnTo>
                      <a:pt x="53" y="634"/>
                    </a:lnTo>
                    <a:lnTo>
                      <a:pt x="46" y="670"/>
                    </a:lnTo>
                    <a:lnTo>
                      <a:pt x="53" y="696"/>
                    </a:lnTo>
                    <a:lnTo>
                      <a:pt x="77" y="728"/>
                    </a:lnTo>
                    <a:lnTo>
                      <a:pt x="123" y="754"/>
                    </a:lnTo>
                    <a:lnTo>
                      <a:pt x="199" y="759"/>
                    </a:lnTo>
                    <a:lnTo>
                      <a:pt x="253" y="733"/>
                    </a:lnTo>
                    <a:lnTo>
                      <a:pt x="245" y="759"/>
                    </a:lnTo>
                    <a:lnTo>
                      <a:pt x="245" y="770"/>
                    </a:lnTo>
                    <a:lnTo>
                      <a:pt x="253" y="780"/>
                    </a:lnTo>
                    <a:lnTo>
                      <a:pt x="284" y="785"/>
                    </a:lnTo>
                    <a:lnTo>
                      <a:pt x="322" y="780"/>
                    </a:lnTo>
                    <a:lnTo>
                      <a:pt x="353" y="764"/>
                    </a:lnTo>
                    <a:lnTo>
                      <a:pt x="353" y="744"/>
                    </a:lnTo>
                    <a:lnTo>
                      <a:pt x="368" y="780"/>
                    </a:lnTo>
                    <a:lnTo>
                      <a:pt x="407" y="806"/>
                    </a:lnTo>
                    <a:lnTo>
                      <a:pt x="484" y="833"/>
                    </a:lnTo>
                    <a:lnTo>
                      <a:pt x="560" y="822"/>
                    </a:lnTo>
                    <a:lnTo>
                      <a:pt x="629" y="791"/>
                    </a:lnTo>
                    <a:lnTo>
                      <a:pt x="637" y="770"/>
                    </a:lnTo>
                    <a:lnTo>
                      <a:pt x="622" y="723"/>
                    </a:lnTo>
                    <a:lnTo>
                      <a:pt x="637" y="749"/>
                    </a:lnTo>
                    <a:lnTo>
                      <a:pt x="676" y="775"/>
                    </a:lnTo>
                    <a:lnTo>
                      <a:pt x="699" y="780"/>
                    </a:lnTo>
                    <a:lnTo>
                      <a:pt x="737" y="780"/>
                    </a:lnTo>
                    <a:lnTo>
                      <a:pt x="745" y="775"/>
                    </a:lnTo>
                    <a:lnTo>
                      <a:pt x="760" y="759"/>
                    </a:lnTo>
                    <a:lnTo>
                      <a:pt x="768" y="738"/>
                    </a:lnTo>
                    <a:lnTo>
                      <a:pt x="775" y="717"/>
                    </a:lnTo>
                    <a:lnTo>
                      <a:pt x="806" y="738"/>
                    </a:lnTo>
                    <a:lnTo>
                      <a:pt x="845" y="759"/>
                    </a:lnTo>
                    <a:lnTo>
                      <a:pt x="891" y="759"/>
                    </a:lnTo>
                    <a:lnTo>
                      <a:pt x="937" y="754"/>
                    </a:lnTo>
                    <a:lnTo>
                      <a:pt x="975" y="738"/>
                    </a:lnTo>
                    <a:lnTo>
                      <a:pt x="998" y="707"/>
                    </a:lnTo>
                    <a:lnTo>
                      <a:pt x="1006" y="686"/>
                    </a:lnTo>
                    <a:lnTo>
                      <a:pt x="998" y="660"/>
                    </a:lnTo>
                    <a:lnTo>
                      <a:pt x="990" y="649"/>
                    </a:lnTo>
                    <a:lnTo>
                      <a:pt x="975" y="644"/>
                    </a:lnTo>
                    <a:lnTo>
                      <a:pt x="1075" y="581"/>
                    </a:lnTo>
                    <a:lnTo>
                      <a:pt x="1090" y="534"/>
                    </a:lnTo>
                    <a:lnTo>
                      <a:pt x="1098" y="482"/>
                    </a:lnTo>
                    <a:lnTo>
                      <a:pt x="1067" y="424"/>
                    </a:lnTo>
                    <a:lnTo>
                      <a:pt x="1021" y="387"/>
                    </a:lnTo>
                    <a:lnTo>
                      <a:pt x="983" y="372"/>
                    </a:lnTo>
                    <a:lnTo>
                      <a:pt x="929" y="361"/>
                    </a:lnTo>
                    <a:lnTo>
                      <a:pt x="983" y="35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7246" name="Group 78"/>
              <p:cNvGrpSpPr/>
              <p:nvPr/>
            </p:nvGrpSpPr>
            <p:grpSpPr bwMode="auto">
              <a:xfrm>
                <a:off x="0" y="0"/>
                <a:ext cx="1153" cy="865"/>
                <a:chOff x="0" y="0"/>
                <a:chExt cx="1153" cy="865"/>
              </a:xfrm>
            </p:grpSpPr>
            <p:sp>
              <p:nvSpPr>
                <p:cNvPr id="7247" name="未知"/>
                <p:cNvSpPr/>
                <p:nvPr/>
              </p:nvSpPr>
              <p:spPr bwMode="auto">
                <a:xfrm>
                  <a:off x="54" y="377"/>
                  <a:ext cx="1099" cy="488"/>
                </a:xfrm>
                <a:custGeom>
                  <a:avLst/>
                  <a:gdLst>
                    <a:gd name="T0" fmla="*/ 960 w 1099"/>
                    <a:gd name="T1" fmla="*/ 16 h 488"/>
                    <a:gd name="T2" fmla="*/ 1060 w 1099"/>
                    <a:gd name="T3" fmla="*/ 110 h 488"/>
                    <a:gd name="T4" fmla="*/ 1060 w 1099"/>
                    <a:gd name="T5" fmla="*/ 209 h 488"/>
                    <a:gd name="T6" fmla="*/ 967 w 1099"/>
                    <a:gd name="T7" fmla="*/ 293 h 488"/>
                    <a:gd name="T8" fmla="*/ 975 w 1099"/>
                    <a:gd name="T9" fmla="*/ 351 h 488"/>
                    <a:gd name="T10" fmla="*/ 868 w 1099"/>
                    <a:gd name="T11" fmla="*/ 403 h 488"/>
                    <a:gd name="T12" fmla="*/ 752 w 1099"/>
                    <a:gd name="T13" fmla="*/ 361 h 488"/>
                    <a:gd name="T14" fmla="*/ 714 w 1099"/>
                    <a:gd name="T15" fmla="*/ 424 h 488"/>
                    <a:gd name="T16" fmla="*/ 622 w 1099"/>
                    <a:gd name="T17" fmla="*/ 393 h 488"/>
                    <a:gd name="T18" fmla="*/ 599 w 1099"/>
                    <a:gd name="T19" fmla="*/ 414 h 488"/>
                    <a:gd name="T20" fmla="*/ 507 w 1099"/>
                    <a:gd name="T21" fmla="*/ 466 h 488"/>
                    <a:gd name="T22" fmla="*/ 384 w 1099"/>
                    <a:gd name="T23" fmla="*/ 445 h 488"/>
                    <a:gd name="T24" fmla="*/ 330 w 1099"/>
                    <a:gd name="T25" fmla="*/ 388 h 488"/>
                    <a:gd name="T26" fmla="*/ 299 w 1099"/>
                    <a:gd name="T27" fmla="*/ 424 h 488"/>
                    <a:gd name="T28" fmla="*/ 222 w 1099"/>
                    <a:gd name="T29" fmla="*/ 414 h 488"/>
                    <a:gd name="T30" fmla="*/ 161 w 1099"/>
                    <a:gd name="T31" fmla="*/ 398 h 488"/>
                    <a:gd name="T32" fmla="*/ 46 w 1099"/>
                    <a:gd name="T33" fmla="*/ 335 h 488"/>
                    <a:gd name="T34" fmla="*/ 69 w 1099"/>
                    <a:gd name="T35" fmla="*/ 257 h 488"/>
                    <a:gd name="T36" fmla="*/ 169 w 1099"/>
                    <a:gd name="T37" fmla="*/ 220 h 488"/>
                    <a:gd name="T38" fmla="*/ 92 w 1099"/>
                    <a:gd name="T39" fmla="*/ 178 h 488"/>
                    <a:gd name="T40" fmla="*/ 61 w 1099"/>
                    <a:gd name="T41" fmla="*/ 152 h 488"/>
                    <a:gd name="T42" fmla="*/ 61 w 1099"/>
                    <a:gd name="T43" fmla="*/ 89 h 488"/>
                    <a:gd name="T44" fmla="*/ 46 w 1099"/>
                    <a:gd name="T45" fmla="*/ 52 h 488"/>
                    <a:gd name="T46" fmla="*/ 7 w 1099"/>
                    <a:gd name="T47" fmla="*/ 110 h 488"/>
                    <a:gd name="T48" fmla="*/ 54 w 1099"/>
                    <a:gd name="T49" fmla="*/ 168 h 488"/>
                    <a:gd name="T50" fmla="*/ 84 w 1099"/>
                    <a:gd name="T51" fmla="*/ 215 h 488"/>
                    <a:gd name="T52" fmla="*/ 69 w 1099"/>
                    <a:gd name="T53" fmla="*/ 236 h 488"/>
                    <a:gd name="T54" fmla="*/ 7 w 1099"/>
                    <a:gd name="T55" fmla="*/ 278 h 488"/>
                    <a:gd name="T56" fmla="*/ 15 w 1099"/>
                    <a:gd name="T57" fmla="*/ 361 h 488"/>
                    <a:gd name="T58" fmla="*/ 107 w 1099"/>
                    <a:gd name="T59" fmla="*/ 408 h 488"/>
                    <a:gd name="T60" fmla="*/ 138 w 1099"/>
                    <a:gd name="T61" fmla="*/ 424 h 488"/>
                    <a:gd name="T62" fmla="*/ 176 w 1099"/>
                    <a:gd name="T63" fmla="*/ 435 h 488"/>
                    <a:gd name="T64" fmla="*/ 207 w 1099"/>
                    <a:gd name="T65" fmla="*/ 440 h 488"/>
                    <a:gd name="T66" fmla="*/ 315 w 1099"/>
                    <a:gd name="T67" fmla="*/ 445 h 488"/>
                    <a:gd name="T68" fmla="*/ 384 w 1099"/>
                    <a:gd name="T69" fmla="*/ 471 h 488"/>
                    <a:gd name="T70" fmla="*/ 576 w 1099"/>
                    <a:gd name="T71" fmla="*/ 466 h 488"/>
                    <a:gd name="T72" fmla="*/ 660 w 1099"/>
                    <a:gd name="T73" fmla="*/ 435 h 488"/>
                    <a:gd name="T74" fmla="*/ 729 w 1099"/>
                    <a:gd name="T75" fmla="*/ 440 h 488"/>
                    <a:gd name="T76" fmla="*/ 768 w 1099"/>
                    <a:gd name="T77" fmla="*/ 398 h 488"/>
                    <a:gd name="T78" fmla="*/ 891 w 1099"/>
                    <a:gd name="T79" fmla="*/ 424 h 488"/>
                    <a:gd name="T80" fmla="*/ 1014 w 1099"/>
                    <a:gd name="T81" fmla="*/ 361 h 488"/>
                    <a:gd name="T82" fmla="*/ 1029 w 1099"/>
                    <a:gd name="T83" fmla="*/ 272 h 488"/>
                    <a:gd name="T84" fmla="*/ 1098 w 1099"/>
                    <a:gd name="T85" fmla="*/ 173 h 488"/>
                    <a:gd name="T86" fmla="*/ 1060 w 1099"/>
                    <a:gd name="T87" fmla="*/ 52 h 488"/>
                    <a:gd name="T88" fmla="*/ 960 w 1099"/>
                    <a:gd name="T89" fmla="*/ 0 h 4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099" h="488">
                      <a:moveTo>
                        <a:pt x="960" y="0"/>
                      </a:moveTo>
                      <a:lnTo>
                        <a:pt x="906" y="5"/>
                      </a:lnTo>
                      <a:lnTo>
                        <a:pt x="960" y="16"/>
                      </a:lnTo>
                      <a:lnTo>
                        <a:pt x="998" y="31"/>
                      </a:lnTo>
                      <a:lnTo>
                        <a:pt x="1037" y="68"/>
                      </a:lnTo>
                      <a:lnTo>
                        <a:pt x="1060" y="110"/>
                      </a:lnTo>
                      <a:lnTo>
                        <a:pt x="1067" y="152"/>
                      </a:lnTo>
                      <a:lnTo>
                        <a:pt x="1060" y="194"/>
                      </a:lnTo>
                      <a:lnTo>
                        <a:pt x="1060" y="209"/>
                      </a:lnTo>
                      <a:lnTo>
                        <a:pt x="1052" y="225"/>
                      </a:lnTo>
                      <a:lnTo>
                        <a:pt x="952" y="288"/>
                      </a:lnTo>
                      <a:lnTo>
                        <a:pt x="967" y="293"/>
                      </a:lnTo>
                      <a:lnTo>
                        <a:pt x="975" y="304"/>
                      </a:lnTo>
                      <a:lnTo>
                        <a:pt x="983" y="330"/>
                      </a:lnTo>
                      <a:lnTo>
                        <a:pt x="975" y="351"/>
                      </a:lnTo>
                      <a:lnTo>
                        <a:pt x="952" y="382"/>
                      </a:lnTo>
                      <a:lnTo>
                        <a:pt x="914" y="398"/>
                      </a:lnTo>
                      <a:lnTo>
                        <a:pt x="868" y="403"/>
                      </a:lnTo>
                      <a:lnTo>
                        <a:pt x="822" y="403"/>
                      </a:lnTo>
                      <a:lnTo>
                        <a:pt x="783" y="382"/>
                      </a:lnTo>
                      <a:lnTo>
                        <a:pt x="752" y="361"/>
                      </a:lnTo>
                      <a:lnTo>
                        <a:pt x="745" y="382"/>
                      </a:lnTo>
                      <a:lnTo>
                        <a:pt x="737" y="403"/>
                      </a:lnTo>
                      <a:lnTo>
                        <a:pt x="714" y="424"/>
                      </a:lnTo>
                      <a:lnTo>
                        <a:pt x="676" y="424"/>
                      </a:lnTo>
                      <a:lnTo>
                        <a:pt x="653" y="419"/>
                      </a:lnTo>
                      <a:lnTo>
                        <a:pt x="622" y="393"/>
                      </a:lnTo>
                      <a:lnTo>
                        <a:pt x="599" y="367"/>
                      </a:lnTo>
                      <a:lnTo>
                        <a:pt x="599" y="398"/>
                      </a:lnTo>
                      <a:lnTo>
                        <a:pt x="599" y="414"/>
                      </a:lnTo>
                      <a:lnTo>
                        <a:pt x="599" y="424"/>
                      </a:lnTo>
                      <a:lnTo>
                        <a:pt x="560" y="450"/>
                      </a:lnTo>
                      <a:lnTo>
                        <a:pt x="507" y="466"/>
                      </a:lnTo>
                      <a:lnTo>
                        <a:pt x="453" y="466"/>
                      </a:lnTo>
                      <a:lnTo>
                        <a:pt x="407" y="456"/>
                      </a:lnTo>
                      <a:lnTo>
                        <a:pt x="384" y="445"/>
                      </a:lnTo>
                      <a:lnTo>
                        <a:pt x="353" y="424"/>
                      </a:lnTo>
                      <a:lnTo>
                        <a:pt x="345" y="408"/>
                      </a:lnTo>
                      <a:lnTo>
                        <a:pt x="330" y="388"/>
                      </a:lnTo>
                      <a:lnTo>
                        <a:pt x="322" y="403"/>
                      </a:lnTo>
                      <a:lnTo>
                        <a:pt x="315" y="419"/>
                      </a:lnTo>
                      <a:lnTo>
                        <a:pt x="299" y="424"/>
                      </a:lnTo>
                      <a:lnTo>
                        <a:pt x="261" y="429"/>
                      </a:lnTo>
                      <a:lnTo>
                        <a:pt x="230" y="424"/>
                      </a:lnTo>
                      <a:lnTo>
                        <a:pt x="222" y="414"/>
                      </a:lnTo>
                      <a:lnTo>
                        <a:pt x="222" y="403"/>
                      </a:lnTo>
                      <a:lnTo>
                        <a:pt x="230" y="377"/>
                      </a:lnTo>
                      <a:lnTo>
                        <a:pt x="161" y="398"/>
                      </a:lnTo>
                      <a:lnTo>
                        <a:pt x="84" y="382"/>
                      </a:lnTo>
                      <a:lnTo>
                        <a:pt x="61" y="361"/>
                      </a:lnTo>
                      <a:lnTo>
                        <a:pt x="46" y="335"/>
                      </a:lnTo>
                      <a:lnTo>
                        <a:pt x="38" y="304"/>
                      </a:lnTo>
                      <a:lnTo>
                        <a:pt x="46" y="278"/>
                      </a:lnTo>
                      <a:lnTo>
                        <a:pt x="69" y="257"/>
                      </a:lnTo>
                      <a:lnTo>
                        <a:pt x="100" y="236"/>
                      </a:lnTo>
                      <a:lnTo>
                        <a:pt x="138" y="230"/>
                      </a:lnTo>
                      <a:lnTo>
                        <a:pt x="169" y="220"/>
                      </a:lnTo>
                      <a:lnTo>
                        <a:pt x="130" y="209"/>
                      </a:lnTo>
                      <a:lnTo>
                        <a:pt x="100" y="194"/>
                      </a:lnTo>
                      <a:lnTo>
                        <a:pt x="92" y="178"/>
                      </a:lnTo>
                      <a:lnTo>
                        <a:pt x="100" y="173"/>
                      </a:lnTo>
                      <a:lnTo>
                        <a:pt x="130" y="168"/>
                      </a:lnTo>
                      <a:lnTo>
                        <a:pt x="61" y="152"/>
                      </a:lnTo>
                      <a:lnTo>
                        <a:pt x="38" y="110"/>
                      </a:lnTo>
                      <a:lnTo>
                        <a:pt x="46" y="100"/>
                      </a:lnTo>
                      <a:lnTo>
                        <a:pt x="61" y="89"/>
                      </a:lnTo>
                      <a:lnTo>
                        <a:pt x="100" y="73"/>
                      </a:lnTo>
                      <a:lnTo>
                        <a:pt x="138" y="68"/>
                      </a:lnTo>
                      <a:lnTo>
                        <a:pt x="46" y="52"/>
                      </a:lnTo>
                      <a:lnTo>
                        <a:pt x="23" y="68"/>
                      </a:lnTo>
                      <a:lnTo>
                        <a:pt x="15" y="89"/>
                      </a:lnTo>
                      <a:lnTo>
                        <a:pt x="7" y="110"/>
                      </a:lnTo>
                      <a:lnTo>
                        <a:pt x="7" y="131"/>
                      </a:lnTo>
                      <a:lnTo>
                        <a:pt x="30" y="147"/>
                      </a:lnTo>
                      <a:lnTo>
                        <a:pt x="54" y="168"/>
                      </a:lnTo>
                      <a:lnTo>
                        <a:pt x="54" y="178"/>
                      </a:lnTo>
                      <a:lnTo>
                        <a:pt x="61" y="194"/>
                      </a:lnTo>
                      <a:lnTo>
                        <a:pt x="84" y="215"/>
                      </a:lnTo>
                      <a:lnTo>
                        <a:pt x="115" y="220"/>
                      </a:lnTo>
                      <a:lnTo>
                        <a:pt x="77" y="230"/>
                      </a:lnTo>
                      <a:lnTo>
                        <a:pt x="69" y="236"/>
                      </a:lnTo>
                      <a:lnTo>
                        <a:pt x="61" y="236"/>
                      </a:lnTo>
                      <a:lnTo>
                        <a:pt x="23" y="251"/>
                      </a:lnTo>
                      <a:lnTo>
                        <a:pt x="7" y="278"/>
                      </a:lnTo>
                      <a:lnTo>
                        <a:pt x="0" y="304"/>
                      </a:lnTo>
                      <a:lnTo>
                        <a:pt x="7" y="335"/>
                      </a:lnTo>
                      <a:lnTo>
                        <a:pt x="15" y="361"/>
                      </a:lnTo>
                      <a:lnTo>
                        <a:pt x="46" y="382"/>
                      </a:lnTo>
                      <a:lnTo>
                        <a:pt x="69" y="398"/>
                      </a:lnTo>
                      <a:lnTo>
                        <a:pt x="107" y="408"/>
                      </a:lnTo>
                      <a:lnTo>
                        <a:pt x="123" y="414"/>
                      </a:lnTo>
                      <a:lnTo>
                        <a:pt x="138" y="424"/>
                      </a:lnTo>
                      <a:lnTo>
                        <a:pt x="153" y="424"/>
                      </a:lnTo>
                      <a:lnTo>
                        <a:pt x="169" y="424"/>
                      </a:lnTo>
                      <a:lnTo>
                        <a:pt x="176" y="435"/>
                      </a:lnTo>
                      <a:lnTo>
                        <a:pt x="192" y="435"/>
                      </a:lnTo>
                      <a:lnTo>
                        <a:pt x="199" y="440"/>
                      </a:lnTo>
                      <a:lnTo>
                        <a:pt x="207" y="440"/>
                      </a:lnTo>
                      <a:lnTo>
                        <a:pt x="246" y="445"/>
                      </a:lnTo>
                      <a:lnTo>
                        <a:pt x="292" y="450"/>
                      </a:lnTo>
                      <a:lnTo>
                        <a:pt x="315" y="445"/>
                      </a:lnTo>
                      <a:lnTo>
                        <a:pt x="330" y="435"/>
                      </a:lnTo>
                      <a:lnTo>
                        <a:pt x="338" y="445"/>
                      </a:lnTo>
                      <a:lnTo>
                        <a:pt x="384" y="471"/>
                      </a:lnTo>
                      <a:lnTo>
                        <a:pt x="445" y="487"/>
                      </a:lnTo>
                      <a:lnTo>
                        <a:pt x="514" y="487"/>
                      </a:lnTo>
                      <a:lnTo>
                        <a:pt x="576" y="466"/>
                      </a:lnTo>
                      <a:lnTo>
                        <a:pt x="606" y="450"/>
                      </a:lnTo>
                      <a:lnTo>
                        <a:pt x="630" y="424"/>
                      </a:lnTo>
                      <a:lnTo>
                        <a:pt x="660" y="435"/>
                      </a:lnTo>
                      <a:lnTo>
                        <a:pt x="683" y="445"/>
                      </a:lnTo>
                      <a:lnTo>
                        <a:pt x="706" y="445"/>
                      </a:lnTo>
                      <a:lnTo>
                        <a:pt x="729" y="440"/>
                      </a:lnTo>
                      <a:lnTo>
                        <a:pt x="752" y="429"/>
                      </a:lnTo>
                      <a:lnTo>
                        <a:pt x="760" y="414"/>
                      </a:lnTo>
                      <a:lnTo>
                        <a:pt x="768" y="398"/>
                      </a:lnTo>
                      <a:lnTo>
                        <a:pt x="783" y="403"/>
                      </a:lnTo>
                      <a:lnTo>
                        <a:pt x="837" y="424"/>
                      </a:lnTo>
                      <a:lnTo>
                        <a:pt x="891" y="424"/>
                      </a:lnTo>
                      <a:lnTo>
                        <a:pt x="944" y="414"/>
                      </a:lnTo>
                      <a:lnTo>
                        <a:pt x="998" y="382"/>
                      </a:lnTo>
                      <a:lnTo>
                        <a:pt x="1014" y="361"/>
                      </a:lnTo>
                      <a:lnTo>
                        <a:pt x="1021" y="330"/>
                      </a:lnTo>
                      <a:lnTo>
                        <a:pt x="1006" y="278"/>
                      </a:lnTo>
                      <a:lnTo>
                        <a:pt x="1029" y="272"/>
                      </a:lnTo>
                      <a:lnTo>
                        <a:pt x="1067" y="241"/>
                      </a:lnTo>
                      <a:lnTo>
                        <a:pt x="1090" y="204"/>
                      </a:lnTo>
                      <a:lnTo>
                        <a:pt x="1098" y="173"/>
                      </a:lnTo>
                      <a:lnTo>
                        <a:pt x="1090" y="131"/>
                      </a:lnTo>
                      <a:lnTo>
                        <a:pt x="1083" y="89"/>
                      </a:lnTo>
                      <a:lnTo>
                        <a:pt x="1060" y="52"/>
                      </a:lnTo>
                      <a:lnTo>
                        <a:pt x="1014" y="21"/>
                      </a:lnTo>
                      <a:lnTo>
                        <a:pt x="960" y="0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48" name="未知"/>
                <p:cNvSpPr/>
                <p:nvPr/>
              </p:nvSpPr>
              <p:spPr bwMode="auto">
                <a:xfrm>
                  <a:off x="0" y="0"/>
                  <a:ext cx="1092" cy="451"/>
                </a:xfrm>
                <a:custGeom>
                  <a:avLst/>
                  <a:gdLst>
                    <a:gd name="T0" fmla="*/ 1068 w 1092"/>
                    <a:gd name="T1" fmla="*/ 382 h 451"/>
                    <a:gd name="T2" fmla="*/ 1068 w 1092"/>
                    <a:gd name="T3" fmla="*/ 325 h 451"/>
                    <a:gd name="T4" fmla="*/ 1075 w 1092"/>
                    <a:gd name="T5" fmla="*/ 278 h 451"/>
                    <a:gd name="T6" fmla="*/ 1068 w 1092"/>
                    <a:gd name="T7" fmla="*/ 194 h 451"/>
                    <a:gd name="T8" fmla="*/ 1091 w 1092"/>
                    <a:gd name="T9" fmla="*/ 99 h 451"/>
                    <a:gd name="T10" fmla="*/ 1021 w 1092"/>
                    <a:gd name="T11" fmla="*/ 21 h 451"/>
                    <a:gd name="T12" fmla="*/ 945 w 1092"/>
                    <a:gd name="T13" fmla="*/ 16 h 451"/>
                    <a:gd name="T14" fmla="*/ 868 w 1092"/>
                    <a:gd name="T15" fmla="*/ 31 h 451"/>
                    <a:gd name="T16" fmla="*/ 799 w 1092"/>
                    <a:gd name="T17" fmla="*/ 47 h 451"/>
                    <a:gd name="T18" fmla="*/ 714 w 1092"/>
                    <a:gd name="T19" fmla="*/ 5 h 451"/>
                    <a:gd name="T20" fmla="*/ 584 w 1092"/>
                    <a:gd name="T21" fmla="*/ 5 h 451"/>
                    <a:gd name="T22" fmla="*/ 461 w 1092"/>
                    <a:gd name="T23" fmla="*/ 42 h 451"/>
                    <a:gd name="T24" fmla="*/ 376 w 1092"/>
                    <a:gd name="T25" fmla="*/ 31 h 451"/>
                    <a:gd name="T26" fmla="*/ 292 w 1092"/>
                    <a:gd name="T27" fmla="*/ 16 h 451"/>
                    <a:gd name="T28" fmla="*/ 146 w 1092"/>
                    <a:gd name="T29" fmla="*/ 26 h 451"/>
                    <a:gd name="T30" fmla="*/ 100 w 1092"/>
                    <a:gd name="T31" fmla="*/ 73 h 451"/>
                    <a:gd name="T32" fmla="*/ 61 w 1092"/>
                    <a:gd name="T33" fmla="*/ 147 h 451"/>
                    <a:gd name="T34" fmla="*/ 77 w 1092"/>
                    <a:gd name="T35" fmla="*/ 194 h 451"/>
                    <a:gd name="T36" fmla="*/ 8 w 1092"/>
                    <a:gd name="T37" fmla="*/ 262 h 451"/>
                    <a:gd name="T38" fmla="*/ 31 w 1092"/>
                    <a:gd name="T39" fmla="*/ 408 h 451"/>
                    <a:gd name="T40" fmla="*/ 69 w 1092"/>
                    <a:gd name="T41" fmla="*/ 414 h 451"/>
                    <a:gd name="T42" fmla="*/ 77 w 1092"/>
                    <a:gd name="T43" fmla="*/ 251 h 451"/>
                    <a:gd name="T44" fmla="*/ 146 w 1092"/>
                    <a:gd name="T45" fmla="*/ 209 h 451"/>
                    <a:gd name="T46" fmla="*/ 115 w 1092"/>
                    <a:gd name="T47" fmla="*/ 168 h 451"/>
                    <a:gd name="T48" fmla="*/ 192 w 1092"/>
                    <a:gd name="T49" fmla="*/ 162 h 451"/>
                    <a:gd name="T50" fmla="*/ 131 w 1092"/>
                    <a:gd name="T51" fmla="*/ 99 h 451"/>
                    <a:gd name="T52" fmla="*/ 207 w 1092"/>
                    <a:gd name="T53" fmla="*/ 42 h 451"/>
                    <a:gd name="T54" fmla="*/ 315 w 1092"/>
                    <a:gd name="T55" fmla="*/ 47 h 451"/>
                    <a:gd name="T56" fmla="*/ 346 w 1092"/>
                    <a:gd name="T57" fmla="*/ 105 h 451"/>
                    <a:gd name="T58" fmla="*/ 407 w 1092"/>
                    <a:gd name="T59" fmla="*/ 52 h 451"/>
                    <a:gd name="T60" fmla="*/ 468 w 1092"/>
                    <a:gd name="T61" fmla="*/ 105 h 451"/>
                    <a:gd name="T62" fmla="*/ 599 w 1092"/>
                    <a:gd name="T63" fmla="*/ 26 h 451"/>
                    <a:gd name="T64" fmla="*/ 776 w 1092"/>
                    <a:gd name="T65" fmla="*/ 68 h 451"/>
                    <a:gd name="T66" fmla="*/ 806 w 1092"/>
                    <a:gd name="T67" fmla="*/ 68 h 451"/>
                    <a:gd name="T68" fmla="*/ 868 w 1092"/>
                    <a:gd name="T69" fmla="*/ 47 h 451"/>
                    <a:gd name="T70" fmla="*/ 883 w 1092"/>
                    <a:gd name="T71" fmla="*/ 79 h 451"/>
                    <a:gd name="T72" fmla="*/ 1029 w 1092"/>
                    <a:gd name="T73" fmla="*/ 47 h 451"/>
                    <a:gd name="T74" fmla="*/ 1060 w 1092"/>
                    <a:gd name="T75" fmla="*/ 105 h 451"/>
                    <a:gd name="T76" fmla="*/ 975 w 1092"/>
                    <a:gd name="T77" fmla="*/ 136 h 451"/>
                    <a:gd name="T78" fmla="*/ 1052 w 1092"/>
                    <a:gd name="T79" fmla="*/ 215 h 451"/>
                    <a:gd name="T80" fmla="*/ 960 w 1092"/>
                    <a:gd name="T81" fmla="*/ 314 h 451"/>
                    <a:gd name="T82" fmla="*/ 1037 w 1092"/>
                    <a:gd name="T83" fmla="*/ 340 h 451"/>
                    <a:gd name="T84" fmla="*/ 1014 w 1092"/>
                    <a:gd name="T85" fmla="*/ 377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92" h="451">
                      <a:moveTo>
                        <a:pt x="1014" y="377"/>
                      </a:moveTo>
                      <a:lnTo>
                        <a:pt x="1052" y="387"/>
                      </a:lnTo>
                      <a:lnTo>
                        <a:pt x="1068" y="382"/>
                      </a:lnTo>
                      <a:lnTo>
                        <a:pt x="1083" y="361"/>
                      </a:lnTo>
                      <a:lnTo>
                        <a:pt x="1075" y="340"/>
                      </a:lnTo>
                      <a:lnTo>
                        <a:pt x="1068" y="325"/>
                      </a:lnTo>
                      <a:lnTo>
                        <a:pt x="1029" y="304"/>
                      </a:lnTo>
                      <a:lnTo>
                        <a:pt x="1052" y="293"/>
                      </a:lnTo>
                      <a:lnTo>
                        <a:pt x="1075" y="278"/>
                      </a:lnTo>
                      <a:lnTo>
                        <a:pt x="1083" y="241"/>
                      </a:lnTo>
                      <a:lnTo>
                        <a:pt x="1083" y="215"/>
                      </a:lnTo>
                      <a:lnTo>
                        <a:pt x="1068" y="194"/>
                      </a:lnTo>
                      <a:lnTo>
                        <a:pt x="1021" y="152"/>
                      </a:lnTo>
                      <a:lnTo>
                        <a:pt x="1083" y="120"/>
                      </a:lnTo>
                      <a:lnTo>
                        <a:pt x="1091" y="99"/>
                      </a:lnTo>
                      <a:lnTo>
                        <a:pt x="1091" y="73"/>
                      </a:lnTo>
                      <a:lnTo>
                        <a:pt x="1068" y="42"/>
                      </a:lnTo>
                      <a:lnTo>
                        <a:pt x="1021" y="21"/>
                      </a:lnTo>
                      <a:lnTo>
                        <a:pt x="998" y="16"/>
                      </a:lnTo>
                      <a:lnTo>
                        <a:pt x="968" y="16"/>
                      </a:lnTo>
                      <a:lnTo>
                        <a:pt x="945" y="16"/>
                      </a:lnTo>
                      <a:lnTo>
                        <a:pt x="922" y="26"/>
                      </a:lnTo>
                      <a:lnTo>
                        <a:pt x="891" y="37"/>
                      </a:lnTo>
                      <a:lnTo>
                        <a:pt x="868" y="31"/>
                      </a:lnTo>
                      <a:lnTo>
                        <a:pt x="852" y="26"/>
                      </a:lnTo>
                      <a:lnTo>
                        <a:pt x="822" y="37"/>
                      </a:lnTo>
                      <a:lnTo>
                        <a:pt x="799" y="47"/>
                      </a:lnTo>
                      <a:lnTo>
                        <a:pt x="791" y="42"/>
                      </a:lnTo>
                      <a:lnTo>
                        <a:pt x="753" y="21"/>
                      </a:lnTo>
                      <a:lnTo>
                        <a:pt x="714" y="5"/>
                      </a:lnTo>
                      <a:lnTo>
                        <a:pt x="676" y="5"/>
                      </a:lnTo>
                      <a:lnTo>
                        <a:pt x="622" y="0"/>
                      </a:lnTo>
                      <a:lnTo>
                        <a:pt x="584" y="5"/>
                      </a:lnTo>
                      <a:lnTo>
                        <a:pt x="538" y="10"/>
                      </a:lnTo>
                      <a:lnTo>
                        <a:pt x="499" y="26"/>
                      </a:lnTo>
                      <a:lnTo>
                        <a:pt x="461" y="42"/>
                      </a:lnTo>
                      <a:lnTo>
                        <a:pt x="438" y="31"/>
                      </a:lnTo>
                      <a:lnTo>
                        <a:pt x="407" y="31"/>
                      </a:lnTo>
                      <a:lnTo>
                        <a:pt x="376" y="31"/>
                      </a:lnTo>
                      <a:lnTo>
                        <a:pt x="346" y="47"/>
                      </a:lnTo>
                      <a:lnTo>
                        <a:pt x="315" y="26"/>
                      </a:lnTo>
                      <a:lnTo>
                        <a:pt x="292" y="16"/>
                      </a:lnTo>
                      <a:lnTo>
                        <a:pt x="230" y="10"/>
                      </a:lnTo>
                      <a:lnTo>
                        <a:pt x="177" y="16"/>
                      </a:lnTo>
                      <a:lnTo>
                        <a:pt x="146" y="26"/>
                      </a:lnTo>
                      <a:lnTo>
                        <a:pt x="131" y="42"/>
                      </a:lnTo>
                      <a:lnTo>
                        <a:pt x="108" y="58"/>
                      </a:lnTo>
                      <a:lnTo>
                        <a:pt x="100" y="73"/>
                      </a:lnTo>
                      <a:lnTo>
                        <a:pt x="92" y="131"/>
                      </a:lnTo>
                      <a:lnTo>
                        <a:pt x="69" y="136"/>
                      </a:lnTo>
                      <a:lnTo>
                        <a:pt x="61" y="147"/>
                      </a:lnTo>
                      <a:lnTo>
                        <a:pt x="54" y="168"/>
                      </a:lnTo>
                      <a:lnTo>
                        <a:pt x="61" y="183"/>
                      </a:lnTo>
                      <a:lnTo>
                        <a:pt x="77" y="194"/>
                      </a:lnTo>
                      <a:lnTo>
                        <a:pt x="100" y="215"/>
                      </a:lnTo>
                      <a:lnTo>
                        <a:pt x="46" y="236"/>
                      </a:lnTo>
                      <a:lnTo>
                        <a:pt x="8" y="262"/>
                      </a:lnTo>
                      <a:lnTo>
                        <a:pt x="0" y="314"/>
                      </a:lnTo>
                      <a:lnTo>
                        <a:pt x="0" y="361"/>
                      </a:lnTo>
                      <a:lnTo>
                        <a:pt x="31" y="408"/>
                      </a:lnTo>
                      <a:lnTo>
                        <a:pt x="77" y="450"/>
                      </a:lnTo>
                      <a:lnTo>
                        <a:pt x="100" y="429"/>
                      </a:lnTo>
                      <a:lnTo>
                        <a:pt x="69" y="414"/>
                      </a:lnTo>
                      <a:lnTo>
                        <a:pt x="38" y="351"/>
                      </a:lnTo>
                      <a:lnTo>
                        <a:pt x="54" y="283"/>
                      </a:lnTo>
                      <a:lnTo>
                        <a:pt x="77" y="251"/>
                      </a:lnTo>
                      <a:lnTo>
                        <a:pt x="131" y="236"/>
                      </a:lnTo>
                      <a:lnTo>
                        <a:pt x="184" y="220"/>
                      </a:lnTo>
                      <a:lnTo>
                        <a:pt x="146" y="209"/>
                      </a:lnTo>
                      <a:lnTo>
                        <a:pt x="115" y="194"/>
                      </a:lnTo>
                      <a:lnTo>
                        <a:pt x="100" y="183"/>
                      </a:lnTo>
                      <a:lnTo>
                        <a:pt x="115" y="168"/>
                      </a:lnTo>
                      <a:lnTo>
                        <a:pt x="131" y="162"/>
                      </a:lnTo>
                      <a:lnTo>
                        <a:pt x="161" y="157"/>
                      </a:lnTo>
                      <a:lnTo>
                        <a:pt x="192" y="162"/>
                      </a:lnTo>
                      <a:lnTo>
                        <a:pt x="161" y="147"/>
                      </a:lnTo>
                      <a:lnTo>
                        <a:pt x="131" y="126"/>
                      </a:lnTo>
                      <a:lnTo>
                        <a:pt x="131" y="99"/>
                      </a:lnTo>
                      <a:lnTo>
                        <a:pt x="138" y="73"/>
                      </a:lnTo>
                      <a:lnTo>
                        <a:pt x="169" y="52"/>
                      </a:lnTo>
                      <a:lnTo>
                        <a:pt x="207" y="42"/>
                      </a:lnTo>
                      <a:lnTo>
                        <a:pt x="246" y="37"/>
                      </a:lnTo>
                      <a:lnTo>
                        <a:pt x="284" y="42"/>
                      </a:lnTo>
                      <a:lnTo>
                        <a:pt x="315" y="47"/>
                      </a:lnTo>
                      <a:lnTo>
                        <a:pt x="323" y="79"/>
                      </a:lnTo>
                      <a:lnTo>
                        <a:pt x="323" y="110"/>
                      </a:lnTo>
                      <a:lnTo>
                        <a:pt x="346" y="105"/>
                      </a:lnTo>
                      <a:lnTo>
                        <a:pt x="353" y="73"/>
                      </a:lnTo>
                      <a:lnTo>
                        <a:pt x="376" y="58"/>
                      </a:lnTo>
                      <a:lnTo>
                        <a:pt x="407" y="52"/>
                      </a:lnTo>
                      <a:lnTo>
                        <a:pt x="430" y="52"/>
                      </a:lnTo>
                      <a:lnTo>
                        <a:pt x="453" y="79"/>
                      </a:lnTo>
                      <a:lnTo>
                        <a:pt x="468" y="105"/>
                      </a:lnTo>
                      <a:lnTo>
                        <a:pt x="484" y="73"/>
                      </a:lnTo>
                      <a:lnTo>
                        <a:pt x="530" y="42"/>
                      </a:lnTo>
                      <a:lnTo>
                        <a:pt x="599" y="26"/>
                      </a:lnTo>
                      <a:lnTo>
                        <a:pt x="676" y="31"/>
                      </a:lnTo>
                      <a:lnTo>
                        <a:pt x="745" y="47"/>
                      </a:lnTo>
                      <a:lnTo>
                        <a:pt x="776" y="68"/>
                      </a:lnTo>
                      <a:lnTo>
                        <a:pt x="791" y="99"/>
                      </a:lnTo>
                      <a:lnTo>
                        <a:pt x="806" y="84"/>
                      </a:lnTo>
                      <a:lnTo>
                        <a:pt x="806" y="68"/>
                      </a:lnTo>
                      <a:lnTo>
                        <a:pt x="837" y="47"/>
                      </a:lnTo>
                      <a:lnTo>
                        <a:pt x="845" y="47"/>
                      </a:lnTo>
                      <a:lnTo>
                        <a:pt x="868" y="47"/>
                      </a:lnTo>
                      <a:lnTo>
                        <a:pt x="876" y="52"/>
                      </a:lnTo>
                      <a:lnTo>
                        <a:pt x="883" y="68"/>
                      </a:lnTo>
                      <a:lnTo>
                        <a:pt x="883" y="79"/>
                      </a:lnTo>
                      <a:lnTo>
                        <a:pt x="929" y="47"/>
                      </a:lnTo>
                      <a:lnTo>
                        <a:pt x="1006" y="42"/>
                      </a:lnTo>
                      <a:lnTo>
                        <a:pt x="1029" y="47"/>
                      </a:lnTo>
                      <a:lnTo>
                        <a:pt x="1052" y="68"/>
                      </a:lnTo>
                      <a:lnTo>
                        <a:pt x="1060" y="84"/>
                      </a:lnTo>
                      <a:lnTo>
                        <a:pt x="1060" y="105"/>
                      </a:lnTo>
                      <a:lnTo>
                        <a:pt x="1052" y="120"/>
                      </a:lnTo>
                      <a:lnTo>
                        <a:pt x="1021" y="131"/>
                      </a:lnTo>
                      <a:lnTo>
                        <a:pt x="975" y="136"/>
                      </a:lnTo>
                      <a:lnTo>
                        <a:pt x="1006" y="157"/>
                      </a:lnTo>
                      <a:lnTo>
                        <a:pt x="1037" y="183"/>
                      </a:lnTo>
                      <a:lnTo>
                        <a:pt x="1052" y="215"/>
                      </a:lnTo>
                      <a:lnTo>
                        <a:pt x="1052" y="241"/>
                      </a:lnTo>
                      <a:lnTo>
                        <a:pt x="1021" y="283"/>
                      </a:lnTo>
                      <a:lnTo>
                        <a:pt x="960" y="314"/>
                      </a:lnTo>
                      <a:lnTo>
                        <a:pt x="1014" y="319"/>
                      </a:lnTo>
                      <a:lnTo>
                        <a:pt x="1021" y="330"/>
                      </a:lnTo>
                      <a:lnTo>
                        <a:pt x="1037" y="340"/>
                      </a:lnTo>
                      <a:lnTo>
                        <a:pt x="1037" y="356"/>
                      </a:lnTo>
                      <a:lnTo>
                        <a:pt x="1037" y="367"/>
                      </a:lnTo>
                      <a:lnTo>
                        <a:pt x="1014" y="377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249" name="Group 81"/>
            <p:cNvGrpSpPr/>
            <p:nvPr/>
          </p:nvGrpSpPr>
          <p:grpSpPr bwMode="auto">
            <a:xfrm>
              <a:off x="0" y="759"/>
              <a:ext cx="541" cy="754"/>
              <a:chOff x="0" y="0"/>
              <a:chExt cx="541" cy="754"/>
            </a:xfrm>
          </p:grpSpPr>
          <p:sp>
            <p:nvSpPr>
              <p:cNvPr id="7250" name="未知"/>
              <p:cNvSpPr/>
              <p:nvPr/>
            </p:nvSpPr>
            <p:spPr bwMode="auto">
              <a:xfrm>
                <a:off x="77" y="171"/>
                <a:ext cx="315" cy="328"/>
              </a:xfrm>
              <a:custGeom>
                <a:avLst/>
                <a:gdLst>
                  <a:gd name="T0" fmla="*/ 243 w 315"/>
                  <a:gd name="T1" fmla="*/ 6 h 328"/>
                  <a:gd name="T2" fmla="*/ 226 w 315"/>
                  <a:gd name="T3" fmla="*/ 0 h 328"/>
                  <a:gd name="T4" fmla="*/ 210 w 315"/>
                  <a:gd name="T5" fmla="*/ 0 h 328"/>
                  <a:gd name="T6" fmla="*/ 166 w 315"/>
                  <a:gd name="T7" fmla="*/ 23 h 328"/>
                  <a:gd name="T8" fmla="*/ 143 w 315"/>
                  <a:gd name="T9" fmla="*/ 23 h 328"/>
                  <a:gd name="T10" fmla="*/ 127 w 315"/>
                  <a:gd name="T11" fmla="*/ 28 h 328"/>
                  <a:gd name="T12" fmla="*/ 116 w 315"/>
                  <a:gd name="T13" fmla="*/ 34 h 328"/>
                  <a:gd name="T14" fmla="*/ 94 w 315"/>
                  <a:gd name="T15" fmla="*/ 50 h 328"/>
                  <a:gd name="T16" fmla="*/ 66 w 315"/>
                  <a:gd name="T17" fmla="*/ 67 h 328"/>
                  <a:gd name="T18" fmla="*/ 66 w 315"/>
                  <a:gd name="T19" fmla="*/ 67 h 328"/>
                  <a:gd name="T20" fmla="*/ 66 w 315"/>
                  <a:gd name="T21" fmla="*/ 67 h 328"/>
                  <a:gd name="T22" fmla="*/ 55 w 315"/>
                  <a:gd name="T23" fmla="*/ 78 h 328"/>
                  <a:gd name="T24" fmla="*/ 39 w 315"/>
                  <a:gd name="T25" fmla="*/ 106 h 328"/>
                  <a:gd name="T26" fmla="*/ 17 w 315"/>
                  <a:gd name="T27" fmla="*/ 122 h 328"/>
                  <a:gd name="T28" fmla="*/ 0 w 315"/>
                  <a:gd name="T29" fmla="*/ 156 h 328"/>
                  <a:gd name="T30" fmla="*/ 17 w 315"/>
                  <a:gd name="T31" fmla="*/ 194 h 328"/>
                  <a:gd name="T32" fmla="*/ 77 w 315"/>
                  <a:gd name="T33" fmla="*/ 261 h 328"/>
                  <a:gd name="T34" fmla="*/ 110 w 315"/>
                  <a:gd name="T35" fmla="*/ 300 h 328"/>
                  <a:gd name="T36" fmla="*/ 127 w 315"/>
                  <a:gd name="T37" fmla="*/ 311 h 328"/>
                  <a:gd name="T38" fmla="*/ 166 w 315"/>
                  <a:gd name="T39" fmla="*/ 327 h 328"/>
                  <a:gd name="T40" fmla="*/ 199 w 315"/>
                  <a:gd name="T41" fmla="*/ 322 h 328"/>
                  <a:gd name="T42" fmla="*/ 210 w 315"/>
                  <a:gd name="T43" fmla="*/ 311 h 328"/>
                  <a:gd name="T44" fmla="*/ 226 w 315"/>
                  <a:gd name="T45" fmla="*/ 277 h 328"/>
                  <a:gd name="T46" fmla="*/ 248 w 315"/>
                  <a:gd name="T47" fmla="*/ 233 h 328"/>
                  <a:gd name="T48" fmla="*/ 270 w 315"/>
                  <a:gd name="T49" fmla="*/ 216 h 328"/>
                  <a:gd name="T50" fmla="*/ 298 w 315"/>
                  <a:gd name="T51" fmla="*/ 194 h 328"/>
                  <a:gd name="T52" fmla="*/ 314 w 315"/>
                  <a:gd name="T53" fmla="*/ 167 h 328"/>
                  <a:gd name="T54" fmla="*/ 309 w 315"/>
                  <a:gd name="T55" fmla="*/ 144 h 328"/>
                  <a:gd name="T56" fmla="*/ 303 w 315"/>
                  <a:gd name="T57" fmla="*/ 122 h 328"/>
                  <a:gd name="T58" fmla="*/ 281 w 315"/>
                  <a:gd name="T59" fmla="*/ 95 h 328"/>
                  <a:gd name="T60" fmla="*/ 248 w 315"/>
                  <a:gd name="T61" fmla="*/ 56 h 328"/>
                  <a:gd name="T62" fmla="*/ 243 w 315"/>
                  <a:gd name="T63" fmla="*/ 39 h 328"/>
                  <a:gd name="T64" fmla="*/ 243 w 315"/>
                  <a:gd name="T65" fmla="*/ 6 h 328"/>
                  <a:gd name="T66" fmla="*/ 243 w 315"/>
                  <a:gd name="T67" fmla="*/ 6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15" h="328">
                    <a:moveTo>
                      <a:pt x="243" y="6"/>
                    </a:moveTo>
                    <a:lnTo>
                      <a:pt x="226" y="0"/>
                    </a:lnTo>
                    <a:lnTo>
                      <a:pt x="210" y="0"/>
                    </a:lnTo>
                    <a:lnTo>
                      <a:pt x="166" y="23"/>
                    </a:lnTo>
                    <a:lnTo>
                      <a:pt x="143" y="23"/>
                    </a:lnTo>
                    <a:lnTo>
                      <a:pt x="127" y="28"/>
                    </a:lnTo>
                    <a:lnTo>
                      <a:pt x="116" y="34"/>
                    </a:lnTo>
                    <a:lnTo>
                      <a:pt x="94" y="50"/>
                    </a:lnTo>
                    <a:lnTo>
                      <a:pt x="66" y="67"/>
                    </a:lnTo>
                    <a:lnTo>
                      <a:pt x="55" y="78"/>
                    </a:lnTo>
                    <a:lnTo>
                      <a:pt x="39" y="106"/>
                    </a:lnTo>
                    <a:lnTo>
                      <a:pt x="17" y="122"/>
                    </a:lnTo>
                    <a:lnTo>
                      <a:pt x="0" y="156"/>
                    </a:lnTo>
                    <a:lnTo>
                      <a:pt x="17" y="194"/>
                    </a:lnTo>
                    <a:lnTo>
                      <a:pt x="77" y="261"/>
                    </a:lnTo>
                    <a:lnTo>
                      <a:pt x="110" y="300"/>
                    </a:lnTo>
                    <a:lnTo>
                      <a:pt x="127" y="311"/>
                    </a:lnTo>
                    <a:lnTo>
                      <a:pt x="166" y="327"/>
                    </a:lnTo>
                    <a:lnTo>
                      <a:pt x="199" y="322"/>
                    </a:lnTo>
                    <a:lnTo>
                      <a:pt x="210" y="311"/>
                    </a:lnTo>
                    <a:lnTo>
                      <a:pt x="226" y="277"/>
                    </a:lnTo>
                    <a:lnTo>
                      <a:pt x="248" y="233"/>
                    </a:lnTo>
                    <a:lnTo>
                      <a:pt x="270" y="216"/>
                    </a:lnTo>
                    <a:lnTo>
                      <a:pt x="298" y="194"/>
                    </a:lnTo>
                    <a:lnTo>
                      <a:pt x="314" y="167"/>
                    </a:lnTo>
                    <a:lnTo>
                      <a:pt x="309" y="144"/>
                    </a:lnTo>
                    <a:lnTo>
                      <a:pt x="303" y="122"/>
                    </a:lnTo>
                    <a:lnTo>
                      <a:pt x="281" y="95"/>
                    </a:lnTo>
                    <a:lnTo>
                      <a:pt x="248" y="56"/>
                    </a:lnTo>
                    <a:lnTo>
                      <a:pt x="243" y="39"/>
                    </a:lnTo>
                    <a:lnTo>
                      <a:pt x="243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51" name="未知"/>
              <p:cNvSpPr/>
              <p:nvPr/>
            </p:nvSpPr>
            <p:spPr bwMode="auto">
              <a:xfrm>
                <a:off x="430" y="16"/>
                <a:ext cx="106" cy="84"/>
              </a:xfrm>
              <a:custGeom>
                <a:avLst/>
                <a:gdLst>
                  <a:gd name="T0" fmla="*/ 66 w 106"/>
                  <a:gd name="T1" fmla="*/ 11 h 84"/>
                  <a:gd name="T2" fmla="*/ 55 w 106"/>
                  <a:gd name="T3" fmla="*/ 6 h 84"/>
                  <a:gd name="T4" fmla="*/ 39 w 106"/>
                  <a:gd name="T5" fmla="*/ 11 h 84"/>
                  <a:gd name="T6" fmla="*/ 33 w 106"/>
                  <a:gd name="T7" fmla="*/ 11 h 84"/>
                  <a:gd name="T8" fmla="*/ 33 w 106"/>
                  <a:gd name="T9" fmla="*/ 11 h 84"/>
                  <a:gd name="T10" fmla="*/ 33 w 106"/>
                  <a:gd name="T11" fmla="*/ 6 h 84"/>
                  <a:gd name="T12" fmla="*/ 27 w 106"/>
                  <a:gd name="T13" fmla="*/ 0 h 84"/>
                  <a:gd name="T14" fmla="*/ 16 w 106"/>
                  <a:gd name="T15" fmla="*/ 0 h 84"/>
                  <a:gd name="T16" fmla="*/ 11 w 106"/>
                  <a:gd name="T17" fmla="*/ 0 h 84"/>
                  <a:gd name="T18" fmla="*/ 11 w 106"/>
                  <a:gd name="T19" fmla="*/ 0 h 84"/>
                  <a:gd name="T20" fmla="*/ 0 w 106"/>
                  <a:gd name="T21" fmla="*/ 6 h 84"/>
                  <a:gd name="T22" fmla="*/ 0 w 106"/>
                  <a:gd name="T23" fmla="*/ 23 h 84"/>
                  <a:gd name="T24" fmla="*/ 5 w 106"/>
                  <a:gd name="T25" fmla="*/ 23 h 84"/>
                  <a:gd name="T26" fmla="*/ 5 w 106"/>
                  <a:gd name="T27" fmla="*/ 28 h 84"/>
                  <a:gd name="T28" fmla="*/ 16 w 106"/>
                  <a:gd name="T29" fmla="*/ 34 h 84"/>
                  <a:gd name="T30" fmla="*/ 11 w 106"/>
                  <a:gd name="T31" fmla="*/ 39 h 84"/>
                  <a:gd name="T32" fmla="*/ 11 w 106"/>
                  <a:gd name="T33" fmla="*/ 45 h 84"/>
                  <a:gd name="T34" fmla="*/ 11 w 106"/>
                  <a:gd name="T35" fmla="*/ 45 h 84"/>
                  <a:gd name="T36" fmla="*/ 11 w 106"/>
                  <a:gd name="T37" fmla="*/ 45 h 84"/>
                  <a:gd name="T38" fmla="*/ 16 w 106"/>
                  <a:gd name="T39" fmla="*/ 50 h 84"/>
                  <a:gd name="T40" fmla="*/ 22 w 106"/>
                  <a:gd name="T41" fmla="*/ 50 h 84"/>
                  <a:gd name="T42" fmla="*/ 33 w 106"/>
                  <a:gd name="T43" fmla="*/ 50 h 84"/>
                  <a:gd name="T44" fmla="*/ 33 w 106"/>
                  <a:gd name="T45" fmla="*/ 50 h 84"/>
                  <a:gd name="T46" fmla="*/ 39 w 106"/>
                  <a:gd name="T47" fmla="*/ 61 h 84"/>
                  <a:gd name="T48" fmla="*/ 44 w 106"/>
                  <a:gd name="T49" fmla="*/ 67 h 84"/>
                  <a:gd name="T50" fmla="*/ 55 w 106"/>
                  <a:gd name="T51" fmla="*/ 83 h 84"/>
                  <a:gd name="T52" fmla="*/ 77 w 106"/>
                  <a:gd name="T53" fmla="*/ 83 h 84"/>
                  <a:gd name="T54" fmla="*/ 94 w 106"/>
                  <a:gd name="T55" fmla="*/ 67 h 84"/>
                  <a:gd name="T56" fmla="*/ 105 w 106"/>
                  <a:gd name="T57" fmla="*/ 50 h 84"/>
                  <a:gd name="T58" fmla="*/ 77 w 106"/>
                  <a:gd name="T59" fmla="*/ 34 h 84"/>
                  <a:gd name="T60" fmla="*/ 72 w 106"/>
                  <a:gd name="T61" fmla="*/ 34 h 84"/>
                  <a:gd name="T62" fmla="*/ 72 w 106"/>
                  <a:gd name="T63" fmla="*/ 28 h 84"/>
                  <a:gd name="T64" fmla="*/ 72 w 106"/>
                  <a:gd name="T65" fmla="*/ 28 h 84"/>
                  <a:gd name="T66" fmla="*/ 72 w 106"/>
                  <a:gd name="T67" fmla="*/ 23 h 84"/>
                  <a:gd name="T68" fmla="*/ 72 w 106"/>
                  <a:gd name="T69" fmla="*/ 23 h 84"/>
                  <a:gd name="T70" fmla="*/ 66 w 106"/>
                  <a:gd name="T71" fmla="*/ 11 h 84"/>
                  <a:gd name="T72" fmla="*/ 66 w 106"/>
                  <a:gd name="T73" fmla="*/ 1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6" h="84">
                    <a:moveTo>
                      <a:pt x="66" y="11"/>
                    </a:moveTo>
                    <a:lnTo>
                      <a:pt x="55" y="6"/>
                    </a:lnTo>
                    <a:lnTo>
                      <a:pt x="39" y="11"/>
                    </a:lnTo>
                    <a:lnTo>
                      <a:pt x="33" y="11"/>
                    </a:lnTo>
                    <a:lnTo>
                      <a:pt x="33" y="6"/>
                    </a:lnTo>
                    <a:lnTo>
                      <a:pt x="27" y="0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3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16" y="34"/>
                    </a:lnTo>
                    <a:lnTo>
                      <a:pt x="11" y="39"/>
                    </a:lnTo>
                    <a:lnTo>
                      <a:pt x="11" y="45"/>
                    </a:lnTo>
                    <a:lnTo>
                      <a:pt x="16" y="50"/>
                    </a:lnTo>
                    <a:lnTo>
                      <a:pt x="22" y="50"/>
                    </a:lnTo>
                    <a:lnTo>
                      <a:pt x="33" y="50"/>
                    </a:lnTo>
                    <a:lnTo>
                      <a:pt x="39" y="61"/>
                    </a:lnTo>
                    <a:lnTo>
                      <a:pt x="44" y="67"/>
                    </a:lnTo>
                    <a:lnTo>
                      <a:pt x="55" y="83"/>
                    </a:lnTo>
                    <a:lnTo>
                      <a:pt x="77" y="83"/>
                    </a:lnTo>
                    <a:lnTo>
                      <a:pt x="94" y="67"/>
                    </a:lnTo>
                    <a:lnTo>
                      <a:pt x="105" y="50"/>
                    </a:lnTo>
                    <a:lnTo>
                      <a:pt x="77" y="34"/>
                    </a:lnTo>
                    <a:lnTo>
                      <a:pt x="72" y="34"/>
                    </a:lnTo>
                    <a:lnTo>
                      <a:pt x="72" y="28"/>
                    </a:lnTo>
                    <a:lnTo>
                      <a:pt x="72" y="23"/>
                    </a:lnTo>
                    <a:lnTo>
                      <a:pt x="66" y="1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52" name="未知"/>
              <p:cNvSpPr/>
              <p:nvPr/>
            </p:nvSpPr>
            <p:spPr bwMode="auto">
              <a:xfrm>
                <a:off x="419" y="0"/>
                <a:ext cx="122" cy="117"/>
              </a:xfrm>
              <a:custGeom>
                <a:avLst/>
                <a:gdLst>
                  <a:gd name="T0" fmla="*/ 0 w 122"/>
                  <a:gd name="T1" fmla="*/ 11 h 117"/>
                  <a:gd name="T2" fmla="*/ 0 w 122"/>
                  <a:gd name="T3" fmla="*/ 39 h 117"/>
                  <a:gd name="T4" fmla="*/ 16 w 122"/>
                  <a:gd name="T5" fmla="*/ 55 h 117"/>
                  <a:gd name="T6" fmla="*/ 16 w 122"/>
                  <a:gd name="T7" fmla="*/ 72 h 117"/>
                  <a:gd name="T8" fmla="*/ 27 w 122"/>
                  <a:gd name="T9" fmla="*/ 83 h 117"/>
                  <a:gd name="T10" fmla="*/ 38 w 122"/>
                  <a:gd name="T11" fmla="*/ 88 h 117"/>
                  <a:gd name="T12" fmla="*/ 50 w 122"/>
                  <a:gd name="T13" fmla="*/ 105 h 117"/>
                  <a:gd name="T14" fmla="*/ 94 w 122"/>
                  <a:gd name="T15" fmla="*/ 116 h 117"/>
                  <a:gd name="T16" fmla="*/ 121 w 122"/>
                  <a:gd name="T17" fmla="*/ 83 h 117"/>
                  <a:gd name="T18" fmla="*/ 110 w 122"/>
                  <a:gd name="T19" fmla="*/ 55 h 117"/>
                  <a:gd name="T20" fmla="*/ 94 w 122"/>
                  <a:gd name="T21" fmla="*/ 33 h 117"/>
                  <a:gd name="T22" fmla="*/ 83 w 122"/>
                  <a:gd name="T23" fmla="*/ 27 h 117"/>
                  <a:gd name="T24" fmla="*/ 83 w 122"/>
                  <a:gd name="T25" fmla="*/ 39 h 117"/>
                  <a:gd name="T26" fmla="*/ 83 w 122"/>
                  <a:gd name="T27" fmla="*/ 44 h 117"/>
                  <a:gd name="T28" fmla="*/ 88 w 122"/>
                  <a:gd name="T29" fmla="*/ 50 h 117"/>
                  <a:gd name="T30" fmla="*/ 105 w 122"/>
                  <a:gd name="T31" fmla="*/ 61 h 117"/>
                  <a:gd name="T32" fmla="*/ 105 w 122"/>
                  <a:gd name="T33" fmla="*/ 77 h 117"/>
                  <a:gd name="T34" fmla="*/ 88 w 122"/>
                  <a:gd name="T35" fmla="*/ 99 h 117"/>
                  <a:gd name="T36" fmla="*/ 50 w 122"/>
                  <a:gd name="T37" fmla="*/ 83 h 117"/>
                  <a:gd name="T38" fmla="*/ 44 w 122"/>
                  <a:gd name="T39" fmla="*/ 66 h 117"/>
                  <a:gd name="T40" fmla="*/ 38 w 122"/>
                  <a:gd name="T41" fmla="*/ 66 h 117"/>
                  <a:gd name="T42" fmla="*/ 27 w 122"/>
                  <a:gd name="T43" fmla="*/ 66 h 117"/>
                  <a:gd name="T44" fmla="*/ 22 w 122"/>
                  <a:gd name="T45" fmla="*/ 61 h 117"/>
                  <a:gd name="T46" fmla="*/ 22 w 122"/>
                  <a:gd name="T47" fmla="*/ 55 h 117"/>
                  <a:gd name="T48" fmla="*/ 27 w 122"/>
                  <a:gd name="T49" fmla="*/ 44 h 117"/>
                  <a:gd name="T50" fmla="*/ 16 w 122"/>
                  <a:gd name="T51" fmla="*/ 44 h 117"/>
                  <a:gd name="T52" fmla="*/ 11 w 122"/>
                  <a:gd name="T53" fmla="*/ 39 h 117"/>
                  <a:gd name="T54" fmla="*/ 11 w 122"/>
                  <a:gd name="T55" fmla="*/ 22 h 117"/>
                  <a:gd name="T56" fmla="*/ 22 w 122"/>
                  <a:gd name="T57" fmla="*/ 16 h 117"/>
                  <a:gd name="T58" fmla="*/ 33 w 122"/>
                  <a:gd name="T59" fmla="*/ 16 h 117"/>
                  <a:gd name="T60" fmla="*/ 44 w 122"/>
                  <a:gd name="T61" fmla="*/ 27 h 117"/>
                  <a:gd name="T62" fmla="*/ 55 w 122"/>
                  <a:gd name="T63" fmla="*/ 27 h 117"/>
                  <a:gd name="T64" fmla="*/ 66 w 122"/>
                  <a:gd name="T65" fmla="*/ 22 h 117"/>
                  <a:gd name="T66" fmla="*/ 66 w 122"/>
                  <a:gd name="T67" fmla="*/ 16 h 117"/>
                  <a:gd name="T68" fmla="*/ 44 w 122"/>
                  <a:gd name="T69" fmla="*/ 16 h 117"/>
                  <a:gd name="T70" fmla="*/ 22 w 122"/>
                  <a:gd name="T71" fmla="*/ 0 h 117"/>
                  <a:gd name="T72" fmla="*/ 22 w 122"/>
                  <a:gd name="T73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2" h="117">
                    <a:moveTo>
                      <a:pt x="22" y="0"/>
                    </a:moveTo>
                    <a:lnTo>
                      <a:pt x="0" y="11"/>
                    </a:lnTo>
                    <a:lnTo>
                      <a:pt x="0" y="22"/>
                    </a:lnTo>
                    <a:lnTo>
                      <a:pt x="0" y="39"/>
                    </a:lnTo>
                    <a:lnTo>
                      <a:pt x="5" y="44"/>
                    </a:lnTo>
                    <a:lnTo>
                      <a:pt x="16" y="55"/>
                    </a:lnTo>
                    <a:lnTo>
                      <a:pt x="11" y="61"/>
                    </a:lnTo>
                    <a:lnTo>
                      <a:pt x="16" y="72"/>
                    </a:lnTo>
                    <a:lnTo>
                      <a:pt x="22" y="77"/>
                    </a:lnTo>
                    <a:lnTo>
                      <a:pt x="27" y="83"/>
                    </a:lnTo>
                    <a:lnTo>
                      <a:pt x="33" y="83"/>
                    </a:lnTo>
                    <a:lnTo>
                      <a:pt x="38" y="88"/>
                    </a:lnTo>
                    <a:lnTo>
                      <a:pt x="44" y="88"/>
                    </a:lnTo>
                    <a:lnTo>
                      <a:pt x="50" y="105"/>
                    </a:lnTo>
                    <a:lnTo>
                      <a:pt x="61" y="105"/>
                    </a:lnTo>
                    <a:lnTo>
                      <a:pt x="94" y="116"/>
                    </a:lnTo>
                    <a:lnTo>
                      <a:pt x="121" y="88"/>
                    </a:lnTo>
                    <a:lnTo>
                      <a:pt x="121" y="83"/>
                    </a:lnTo>
                    <a:lnTo>
                      <a:pt x="121" y="66"/>
                    </a:lnTo>
                    <a:lnTo>
                      <a:pt x="110" y="55"/>
                    </a:lnTo>
                    <a:lnTo>
                      <a:pt x="94" y="44"/>
                    </a:lnTo>
                    <a:lnTo>
                      <a:pt x="94" y="33"/>
                    </a:lnTo>
                    <a:lnTo>
                      <a:pt x="88" y="33"/>
                    </a:lnTo>
                    <a:lnTo>
                      <a:pt x="83" y="27"/>
                    </a:lnTo>
                    <a:lnTo>
                      <a:pt x="77" y="27"/>
                    </a:lnTo>
                    <a:lnTo>
                      <a:pt x="83" y="39"/>
                    </a:lnTo>
                    <a:lnTo>
                      <a:pt x="83" y="44"/>
                    </a:lnTo>
                    <a:lnTo>
                      <a:pt x="83" y="50"/>
                    </a:lnTo>
                    <a:lnTo>
                      <a:pt x="88" y="50"/>
                    </a:lnTo>
                    <a:lnTo>
                      <a:pt x="99" y="55"/>
                    </a:lnTo>
                    <a:lnTo>
                      <a:pt x="105" y="61"/>
                    </a:lnTo>
                    <a:lnTo>
                      <a:pt x="110" y="66"/>
                    </a:lnTo>
                    <a:lnTo>
                      <a:pt x="105" y="77"/>
                    </a:lnTo>
                    <a:lnTo>
                      <a:pt x="94" y="88"/>
                    </a:lnTo>
                    <a:lnTo>
                      <a:pt x="88" y="99"/>
                    </a:lnTo>
                    <a:lnTo>
                      <a:pt x="66" y="94"/>
                    </a:lnTo>
                    <a:lnTo>
                      <a:pt x="50" y="83"/>
                    </a:lnTo>
                    <a:lnTo>
                      <a:pt x="50" y="72"/>
                    </a:lnTo>
                    <a:lnTo>
                      <a:pt x="44" y="66"/>
                    </a:lnTo>
                    <a:lnTo>
                      <a:pt x="38" y="66"/>
                    </a:lnTo>
                    <a:lnTo>
                      <a:pt x="33" y="66"/>
                    </a:lnTo>
                    <a:lnTo>
                      <a:pt x="27" y="66"/>
                    </a:lnTo>
                    <a:lnTo>
                      <a:pt x="22" y="61"/>
                    </a:lnTo>
                    <a:lnTo>
                      <a:pt x="22" y="55"/>
                    </a:lnTo>
                    <a:lnTo>
                      <a:pt x="27" y="50"/>
                    </a:lnTo>
                    <a:lnTo>
                      <a:pt x="27" y="44"/>
                    </a:lnTo>
                    <a:lnTo>
                      <a:pt x="22" y="44"/>
                    </a:lnTo>
                    <a:lnTo>
                      <a:pt x="16" y="44"/>
                    </a:lnTo>
                    <a:lnTo>
                      <a:pt x="16" y="39"/>
                    </a:lnTo>
                    <a:lnTo>
                      <a:pt x="11" y="39"/>
                    </a:lnTo>
                    <a:lnTo>
                      <a:pt x="11" y="27"/>
                    </a:lnTo>
                    <a:lnTo>
                      <a:pt x="11" y="22"/>
                    </a:lnTo>
                    <a:lnTo>
                      <a:pt x="16" y="16"/>
                    </a:lnTo>
                    <a:lnTo>
                      <a:pt x="22" y="16"/>
                    </a:lnTo>
                    <a:lnTo>
                      <a:pt x="33" y="16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5" y="27"/>
                    </a:lnTo>
                    <a:lnTo>
                      <a:pt x="66" y="22"/>
                    </a:lnTo>
                    <a:lnTo>
                      <a:pt x="77" y="27"/>
                    </a:lnTo>
                    <a:lnTo>
                      <a:pt x="66" y="16"/>
                    </a:lnTo>
                    <a:lnTo>
                      <a:pt x="50" y="16"/>
                    </a:lnTo>
                    <a:lnTo>
                      <a:pt x="44" y="16"/>
                    </a:lnTo>
                    <a:lnTo>
                      <a:pt x="33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53" name="未知"/>
              <p:cNvSpPr/>
              <p:nvPr/>
            </p:nvSpPr>
            <p:spPr bwMode="auto">
              <a:xfrm>
                <a:off x="419" y="72"/>
                <a:ext cx="45" cy="45"/>
              </a:xfrm>
              <a:custGeom>
                <a:avLst/>
                <a:gdLst>
                  <a:gd name="T0" fmla="*/ 33 w 45"/>
                  <a:gd name="T1" fmla="*/ 11 h 45"/>
                  <a:gd name="T2" fmla="*/ 27 w 45"/>
                  <a:gd name="T3" fmla="*/ 11 h 45"/>
                  <a:gd name="T4" fmla="*/ 22 w 45"/>
                  <a:gd name="T5" fmla="*/ 11 h 45"/>
                  <a:gd name="T6" fmla="*/ 16 w 45"/>
                  <a:gd name="T7" fmla="*/ 11 h 45"/>
                  <a:gd name="T8" fmla="*/ 16 w 45"/>
                  <a:gd name="T9" fmla="*/ 11 h 45"/>
                  <a:gd name="T10" fmla="*/ 16 w 45"/>
                  <a:gd name="T11" fmla="*/ 5 h 45"/>
                  <a:gd name="T12" fmla="*/ 11 w 45"/>
                  <a:gd name="T13" fmla="*/ 5 h 45"/>
                  <a:gd name="T14" fmla="*/ 11 w 45"/>
                  <a:gd name="T15" fmla="*/ 0 h 45"/>
                  <a:gd name="T16" fmla="*/ 5 w 45"/>
                  <a:gd name="T17" fmla="*/ 0 h 45"/>
                  <a:gd name="T18" fmla="*/ 0 w 45"/>
                  <a:gd name="T19" fmla="*/ 5 h 45"/>
                  <a:gd name="T20" fmla="*/ 0 w 45"/>
                  <a:gd name="T21" fmla="*/ 11 h 45"/>
                  <a:gd name="T22" fmla="*/ 0 w 45"/>
                  <a:gd name="T23" fmla="*/ 11 h 45"/>
                  <a:gd name="T24" fmla="*/ 0 w 45"/>
                  <a:gd name="T25" fmla="*/ 11 h 45"/>
                  <a:gd name="T26" fmla="*/ 0 w 45"/>
                  <a:gd name="T27" fmla="*/ 16 h 45"/>
                  <a:gd name="T28" fmla="*/ 0 w 45"/>
                  <a:gd name="T29" fmla="*/ 22 h 45"/>
                  <a:gd name="T30" fmla="*/ 0 w 45"/>
                  <a:gd name="T31" fmla="*/ 27 h 45"/>
                  <a:gd name="T32" fmla="*/ 0 w 45"/>
                  <a:gd name="T33" fmla="*/ 33 h 45"/>
                  <a:gd name="T34" fmla="*/ 0 w 45"/>
                  <a:gd name="T35" fmla="*/ 33 h 45"/>
                  <a:gd name="T36" fmla="*/ 0 w 45"/>
                  <a:gd name="T37" fmla="*/ 39 h 45"/>
                  <a:gd name="T38" fmla="*/ 5 w 45"/>
                  <a:gd name="T39" fmla="*/ 39 h 45"/>
                  <a:gd name="T40" fmla="*/ 11 w 45"/>
                  <a:gd name="T41" fmla="*/ 44 h 45"/>
                  <a:gd name="T42" fmla="*/ 16 w 45"/>
                  <a:gd name="T43" fmla="*/ 44 h 45"/>
                  <a:gd name="T44" fmla="*/ 16 w 45"/>
                  <a:gd name="T45" fmla="*/ 44 h 45"/>
                  <a:gd name="T46" fmla="*/ 22 w 45"/>
                  <a:gd name="T47" fmla="*/ 39 h 45"/>
                  <a:gd name="T48" fmla="*/ 22 w 45"/>
                  <a:gd name="T49" fmla="*/ 33 h 45"/>
                  <a:gd name="T50" fmla="*/ 22 w 45"/>
                  <a:gd name="T51" fmla="*/ 33 h 45"/>
                  <a:gd name="T52" fmla="*/ 27 w 45"/>
                  <a:gd name="T53" fmla="*/ 39 h 45"/>
                  <a:gd name="T54" fmla="*/ 33 w 45"/>
                  <a:gd name="T55" fmla="*/ 44 h 45"/>
                  <a:gd name="T56" fmla="*/ 38 w 45"/>
                  <a:gd name="T57" fmla="*/ 44 h 45"/>
                  <a:gd name="T58" fmla="*/ 44 w 45"/>
                  <a:gd name="T59" fmla="*/ 39 h 45"/>
                  <a:gd name="T60" fmla="*/ 44 w 45"/>
                  <a:gd name="T61" fmla="*/ 39 h 45"/>
                  <a:gd name="T62" fmla="*/ 44 w 45"/>
                  <a:gd name="T63" fmla="*/ 33 h 45"/>
                  <a:gd name="T64" fmla="*/ 44 w 45"/>
                  <a:gd name="T65" fmla="*/ 27 h 45"/>
                  <a:gd name="T66" fmla="*/ 44 w 45"/>
                  <a:gd name="T67" fmla="*/ 16 h 45"/>
                  <a:gd name="T68" fmla="*/ 38 w 45"/>
                  <a:gd name="T69" fmla="*/ 16 h 45"/>
                  <a:gd name="T70" fmla="*/ 33 w 45"/>
                  <a:gd name="T71" fmla="*/ 11 h 45"/>
                  <a:gd name="T72" fmla="*/ 33 w 45"/>
                  <a:gd name="T73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" h="45">
                    <a:moveTo>
                      <a:pt x="33" y="11"/>
                    </a:moveTo>
                    <a:lnTo>
                      <a:pt x="27" y="11"/>
                    </a:lnTo>
                    <a:lnTo>
                      <a:pt x="22" y="11"/>
                    </a:lnTo>
                    <a:lnTo>
                      <a:pt x="16" y="11"/>
                    </a:lnTo>
                    <a:lnTo>
                      <a:pt x="16" y="5"/>
                    </a:lnTo>
                    <a:lnTo>
                      <a:pt x="11" y="5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5" y="39"/>
                    </a:lnTo>
                    <a:lnTo>
                      <a:pt x="11" y="44"/>
                    </a:lnTo>
                    <a:lnTo>
                      <a:pt x="16" y="44"/>
                    </a:lnTo>
                    <a:lnTo>
                      <a:pt x="22" y="39"/>
                    </a:lnTo>
                    <a:lnTo>
                      <a:pt x="22" y="33"/>
                    </a:lnTo>
                    <a:lnTo>
                      <a:pt x="27" y="39"/>
                    </a:lnTo>
                    <a:lnTo>
                      <a:pt x="33" y="44"/>
                    </a:lnTo>
                    <a:lnTo>
                      <a:pt x="38" y="44"/>
                    </a:lnTo>
                    <a:lnTo>
                      <a:pt x="44" y="39"/>
                    </a:lnTo>
                    <a:lnTo>
                      <a:pt x="44" y="33"/>
                    </a:lnTo>
                    <a:lnTo>
                      <a:pt x="44" y="27"/>
                    </a:lnTo>
                    <a:lnTo>
                      <a:pt x="44" y="16"/>
                    </a:lnTo>
                    <a:lnTo>
                      <a:pt x="38" y="16"/>
                    </a:lnTo>
                    <a:lnTo>
                      <a:pt x="3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54" name="未知"/>
              <p:cNvSpPr/>
              <p:nvPr/>
            </p:nvSpPr>
            <p:spPr bwMode="auto">
              <a:xfrm>
                <a:off x="380" y="454"/>
                <a:ext cx="123" cy="272"/>
              </a:xfrm>
              <a:custGeom>
                <a:avLst/>
                <a:gdLst>
                  <a:gd name="T0" fmla="*/ 28 w 123"/>
                  <a:gd name="T1" fmla="*/ 50 h 272"/>
                  <a:gd name="T2" fmla="*/ 11 w 123"/>
                  <a:gd name="T3" fmla="*/ 89 h 272"/>
                  <a:gd name="T4" fmla="*/ 17 w 123"/>
                  <a:gd name="T5" fmla="*/ 94 h 272"/>
                  <a:gd name="T6" fmla="*/ 44 w 123"/>
                  <a:gd name="T7" fmla="*/ 61 h 272"/>
                  <a:gd name="T8" fmla="*/ 66 w 123"/>
                  <a:gd name="T9" fmla="*/ 39 h 272"/>
                  <a:gd name="T10" fmla="*/ 111 w 123"/>
                  <a:gd name="T11" fmla="*/ 17 h 272"/>
                  <a:gd name="T12" fmla="*/ 89 w 123"/>
                  <a:gd name="T13" fmla="*/ 50 h 272"/>
                  <a:gd name="T14" fmla="*/ 44 w 123"/>
                  <a:gd name="T15" fmla="*/ 94 h 272"/>
                  <a:gd name="T16" fmla="*/ 55 w 123"/>
                  <a:gd name="T17" fmla="*/ 89 h 272"/>
                  <a:gd name="T18" fmla="*/ 72 w 123"/>
                  <a:gd name="T19" fmla="*/ 72 h 272"/>
                  <a:gd name="T20" fmla="*/ 89 w 123"/>
                  <a:gd name="T21" fmla="*/ 83 h 272"/>
                  <a:gd name="T22" fmla="*/ 89 w 123"/>
                  <a:gd name="T23" fmla="*/ 100 h 272"/>
                  <a:gd name="T24" fmla="*/ 66 w 123"/>
                  <a:gd name="T25" fmla="*/ 116 h 272"/>
                  <a:gd name="T26" fmla="*/ 89 w 123"/>
                  <a:gd name="T27" fmla="*/ 116 h 272"/>
                  <a:gd name="T28" fmla="*/ 94 w 123"/>
                  <a:gd name="T29" fmla="*/ 138 h 272"/>
                  <a:gd name="T30" fmla="*/ 77 w 123"/>
                  <a:gd name="T31" fmla="*/ 138 h 272"/>
                  <a:gd name="T32" fmla="*/ 100 w 123"/>
                  <a:gd name="T33" fmla="*/ 161 h 272"/>
                  <a:gd name="T34" fmla="*/ 89 w 123"/>
                  <a:gd name="T35" fmla="*/ 183 h 272"/>
                  <a:gd name="T36" fmla="*/ 72 w 123"/>
                  <a:gd name="T37" fmla="*/ 188 h 272"/>
                  <a:gd name="T38" fmla="*/ 89 w 123"/>
                  <a:gd name="T39" fmla="*/ 166 h 272"/>
                  <a:gd name="T40" fmla="*/ 72 w 123"/>
                  <a:gd name="T41" fmla="*/ 183 h 272"/>
                  <a:gd name="T42" fmla="*/ 55 w 123"/>
                  <a:gd name="T43" fmla="*/ 210 h 272"/>
                  <a:gd name="T44" fmla="*/ 22 w 123"/>
                  <a:gd name="T45" fmla="*/ 227 h 272"/>
                  <a:gd name="T46" fmla="*/ 22 w 123"/>
                  <a:gd name="T47" fmla="*/ 233 h 272"/>
                  <a:gd name="T48" fmla="*/ 17 w 123"/>
                  <a:gd name="T49" fmla="*/ 255 h 272"/>
                  <a:gd name="T50" fmla="*/ 39 w 123"/>
                  <a:gd name="T51" fmla="*/ 233 h 272"/>
                  <a:gd name="T52" fmla="*/ 72 w 123"/>
                  <a:gd name="T53" fmla="*/ 205 h 272"/>
                  <a:gd name="T54" fmla="*/ 111 w 123"/>
                  <a:gd name="T55" fmla="*/ 177 h 272"/>
                  <a:gd name="T56" fmla="*/ 100 w 123"/>
                  <a:gd name="T57" fmla="*/ 111 h 272"/>
                  <a:gd name="T58" fmla="*/ 100 w 123"/>
                  <a:gd name="T59" fmla="*/ 83 h 272"/>
                  <a:gd name="T60" fmla="*/ 111 w 123"/>
                  <a:gd name="T61" fmla="*/ 50 h 272"/>
                  <a:gd name="T62" fmla="*/ 116 w 123"/>
                  <a:gd name="T63" fmla="*/ 0 h 272"/>
                  <a:gd name="T64" fmla="*/ 55 w 123"/>
                  <a:gd name="T65" fmla="*/ 28 h 272"/>
                  <a:gd name="T66" fmla="*/ 39 w 123"/>
                  <a:gd name="T67" fmla="*/ 5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3" h="272">
                    <a:moveTo>
                      <a:pt x="39" y="50"/>
                    </a:moveTo>
                    <a:lnTo>
                      <a:pt x="28" y="50"/>
                    </a:lnTo>
                    <a:lnTo>
                      <a:pt x="28" y="77"/>
                    </a:lnTo>
                    <a:lnTo>
                      <a:pt x="11" y="89"/>
                    </a:lnTo>
                    <a:lnTo>
                      <a:pt x="0" y="105"/>
                    </a:lnTo>
                    <a:lnTo>
                      <a:pt x="17" y="94"/>
                    </a:lnTo>
                    <a:lnTo>
                      <a:pt x="33" y="77"/>
                    </a:lnTo>
                    <a:lnTo>
                      <a:pt x="44" y="61"/>
                    </a:lnTo>
                    <a:lnTo>
                      <a:pt x="55" y="44"/>
                    </a:lnTo>
                    <a:lnTo>
                      <a:pt x="66" y="39"/>
                    </a:lnTo>
                    <a:lnTo>
                      <a:pt x="89" y="28"/>
                    </a:lnTo>
                    <a:lnTo>
                      <a:pt x="111" y="17"/>
                    </a:lnTo>
                    <a:lnTo>
                      <a:pt x="100" y="33"/>
                    </a:lnTo>
                    <a:lnTo>
                      <a:pt x="89" y="50"/>
                    </a:lnTo>
                    <a:lnTo>
                      <a:pt x="61" y="72"/>
                    </a:lnTo>
                    <a:lnTo>
                      <a:pt x="44" y="94"/>
                    </a:lnTo>
                    <a:lnTo>
                      <a:pt x="44" y="100"/>
                    </a:lnTo>
                    <a:lnTo>
                      <a:pt x="55" y="89"/>
                    </a:lnTo>
                    <a:lnTo>
                      <a:pt x="66" y="77"/>
                    </a:lnTo>
                    <a:lnTo>
                      <a:pt x="72" y="72"/>
                    </a:lnTo>
                    <a:lnTo>
                      <a:pt x="83" y="72"/>
                    </a:lnTo>
                    <a:lnTo>
                      <a:pt x="89" y="83"/>
                    </a:lnTo>
                    <a:lnTo>
                      <a:pt x="89" y="94"/>
                    </a:lnTo>
                    <a:lnTo>
                      <a:pt x="89" y="100"/>
                    </a:lnTo>
                    <a:lnTo>
                      <a:pt x="77" y="105"/>
                    </a:lnTo>
                    <a:lnTo>
                      <a:pt x="66" y="116"/>
                    </a:lnTo>
                    <a:lnTo>
                      <a:pt x="83" y="105"/>
                    </a:lnTo>
                    <a:lnTo>
                      <a:pt x="89" y="116"/>
                    </a:lnTo>
                    <a:lnTo>
                      <a:pt x="94" y="127"/>
                    </a:lnTo>
                    <a:lnTo>
                      <a:pt x="94" y="138"/>
                    </a:lnTo>
                    <a:lnTo>
                      <a:pt x="89" y="138"/>
                    </a:lnTo>
                    <a:lnTo>
                      <a:pt x="77" y="138"/>
                    </a:lnTo>
                    <a:lnTo>
                      <a:pt x="94" y="144"/>
                    </a:lnTo>
                    <a:lnTo>
                      <a:pt x="100" y="161"/>
                    </a:lnTo>
                    <a:lnTo>
                      <a:pt x="100" y="172"/>
                    </a:lnTo>
                    <a:lnTo>
                      <a:pt x="89" y="183"/>
                    </a:lnTo>
                    <a:lnTo>
                      <a:pt x="72" y="188"/>
                    </a:lnTo>
                    <a:lnTo>
                      <a:pt x="83" y="177"/>
                    </a:lnTo>
                    <a:lnTo>
                      <a:pt x="89" y="166"/>
                    </a:lnTo>
                    <a:lnTo>
                      <a:pt x="77" y="172"/>
                    </a:lnTo>
                    <a:lnTo>
                      <a:pt x="72" y="183"/>
                    </a:lnTo>
                    <a:lnTo>
                      <a:pt x="61" y="199"/>
                    </a:lnTo>
                    <a:lnTo>
                      <a:pt x="55" y="210"/>
                    </a:lnTo>
                    <a:lnTo>
                      <a:pt x="44" y="216"/>
                    </a:lnTo>
                    <a:lnTo>
                      <a:pt x="22" y="227"/>
                    </a:lnTo>
                    <a:lnTo>
                      <a:pt x="22" y="233"/>
                    </a:lnTo>
                    <a:lnTo>
                      <a:pt x="22" y="244"/>
                    </a:lnTo>
                    <a:lnTo>
                      <a:pt x="17" y="255"/>
                    </a:lnTo>
                    <a:lnTo>
                      <a:pt x="22" y="271"/>
                    </a:lnTo>
                    <a:lnTo>
                      <a:pt x="39" y="233"/>
                    </a:lnTo>
                    <a:lnTo>
                      <a:pt x="55" y="227"/>
                    </a:lnTo>
                    <a:lnTo>
                      <a:pt x="72" y="205"/>
                    </a:lnTo>
                    <a:lnTo>
                      <a:pt x="94" y="194"/>
                    </a:lnTo>
                    <a:lnTo>
                      <a:pt x="111" y="177"/>
                    </a:lnTo>
                    <a:lnTo>
                      <a:pt x="111" y="122"/>
                    </a:lnTo>
                    <a:lnTo>
                      <a:pt x="100" y="111"/>
                    </a:lnTo>
                    <a:lnTo>
                      <a:pt x="105" y="100"/>
                    </a:lnTo>
                    <a:lnTo>
                      <a:pt x="100" y="83"/>
                    </a:lnTo>
                    <a:lnTo>
                      <a:pt x="94" y="61"/>
                    </a:lnTo>
                    <a:lnTo>
                      <a:pt x="111" y="50"/>
                    </a:lnTo>
                    <a:lnTo>
                      <a:pt x="122" y="28"/>
                    </a:lnTo>
                    <a:lnTo>
                      <a:pt x="116" y="0"/>
                    </a:lnTo>
                    <a:lnTo>
                      <a:pt x="77" y="17"/>
                    </a:lnTo>
                    <a:lnTo>
                      <a:pt x="55" y="28"/>
                    </a:lnTo>
                    <a:lnTo>
                      <a:pt x="39" y="50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55" name="未知"/>
              <p:cNvSpPr/>
              <p:nvPr/>
            </p:nvSpPr>
            <p:spPr bwMode="auto">
              <a:xfrm>
                <a:off x="226" y="526"/>
                <a:ext cx="45" cy="228"/>
              </a:xfrm>
              <a:custGeom>
                <a:avLst/>
                <a:gdLst>
                  <a:gd name="T0" fmla="*/ 11 w 45"/>
                  <a:gd name="T1" fmla="*/ 227 h 228"/>
                  <a:gd name="T2" fmla="*/ 11 w 45"/>
                  <a:gd name="T3" fmla="*/ 221 h 228"/>
                  <a:gd name="T4" fmla="*/ 11 w 45"/>
                  <a:gd name="T5" fmla="*/ 205 h 228"/>
                  <a:gd name="T6" fmla="*/ 6 w 45"/>
                  <a:gd name="T7" fmla="*/ 188 h 228"/>
                  <a:gd name="T8" fmla="*/ 6 w 45"/>
                  <a:gd name="T9" fmla="*/ 188 h 228"/>
                  <a:gd name="T10" fmla="*/ 6 w 45"/>
                  <a:gd name="T11" fmla="*/ 177 h 228"/>
                  <a:gd name="T12" fmla="*/ 11 w 45"/>
                  <a:gd name="T13" fmla="*/ 155 h 228"/>
                  <a:gd name="T14" fmla="*/ 17 w 45"/>
                  <a:gd name="T15" fmla="*/ 127 h 228"/>
                  <a:gd name="T16" fmla="*/ 22 w 45"/>
                  <a:gd name="T17" fmla="*/ 100 h 228"/>
                  <a:gd name="T18" fmla="*/ 22 w 45"/>
                  <a:gd name="T19" fmla="*/ 72 h 228"/>
                  <a:gd name="T20" fmla="*/ 22 w 45"/>
                  <a:gd name="T21" fmla="*/ 50 h 228"/>
                  <a:gd name="T22" fmla="*/ 44 w 45"/>
                  <a:gd name="T23" fmla="*/ 33 h 228"/>
                  <a:gd name="T24" fmla="*/ 44 w 45"/>
                  <a:gd name="T25" fmla="*/ 28 h 228"/>
                  <a:gd name="T26" fmla="*/ 39 w 45"/>
                  <a:gd name="T27" fmla="*/ 22 h 228"/>
                  <a:gd name="T28" fmla="*/ 22 w 45"/>
                  <a:gd name="T29" fmla="*/ 5 h 228"/>
                  <a:gd name="T30" fmla="*/ 22 w 45"/>
                  <a:gd name="T31" fmla="*/ 17 h 228"/>
                  <a:gd name="T32" fmla="*/ 39 w 45"/>
                  <a:gd name="T33" fmla="*/ 22 h 228"/>
                  <a:gd name="T34" fmla="*/ 28 w 45"/>
                  <a:gd name="T35" fmla="*/ 33 h 228"/>
                  <a:gd name="T36" fmla="*/ 22 w 45"/>
                  <a:gd name="T37" fmla="*/ 39 h 228"/>
                  <a:gd name="T38" fmla="*/ 6 w 45"/>
                  <a:gd name="T39" fmla="*/ 33 h 228"/>
                  <a:gd name="T40" fmla="*/ 6 w 45"/>
                  <a:gd name="T41" fmla="*/ 22 h 228"/>
                  <a:gd name="T42" fmla="*/ 17 w 45"/>
                  <a:gd name="T43" fmla="*/ 17 h 228"/>
                  <a:gd name="T44" fmla="*/ 22 w 45"/>
                  <a:gd name="T45" fmla="*/ 17 h 228"/>
                  <a:gd name="T46" fmla="*/ 22 w 45"/>
                  <a:gd name="T47" fmla="*/ 5 h 228"/>
                  <a:gd name="T48" fmla="*/ 22 w 45"/>
                  <a:gd name="T49" fmla="*/ 0 h 228"/>
                  <a:gd name="T50" fmla="*/ 22 w 45"/>
                  <a:gd name="T51" fmla="*/ 0 h 228"/>
                  <a:gd name="T52" fmla="*/ 22 w 45"/>
                  <a:gd name="T53" fmla="*/ 0 h 228"/>
                  <a:gd name="T54" fmla="*/ 17 w 45"/>
                  <a:gd name="T55" fmla="*/ 11 h 228"/>
                  <a:gd name="T56" fmla="*/ 0 w 45"/>
                  <a:gd name="T57" fmla="*/ 22 h 228"/>
                  <a:gd name="T58" fmla="*/ 0 w 45"/>
                  <a:gd name="T59" fmla="*/ 28 h 228"/>
                  <a:gd name="T60" fmla="*/ 0 w 45"/>
                  <a:gd name="T61" fmla="*/ 33 h 228"/>
                  <a:gd name="T62" fmla="*/ 17 w 45"/>
                  <a:gd name="T63" fmla="*/ 44 h 228"/>
                  <a:gd name="T64" fmla="*/ 17 w 45"/>
                  <a:gd name="T65" fmla="*/ 61 h 228"/>
                  <a:gd name="T66" fmla="*/ 22 w 45"/>
                  <a:gd name="T67" fmla="*/ 72 h 228"/>
                  <a:gd name="T68" fmla="*/ 22 w 45"/>
                  <a:gd name="T69" fmla="*/ 89 h 228"/>
                  <a:gd name="T70" fmla="*/ 6 w 45"/>
                  <a:gd name="T71" fmla="*/ 133 h 228"/>
                  <a:gd name="T72" fmla="*/ 0 w 45"/>
                  <a:gd name="T73" fmla="*/ 183 h 228"/>
                  <a:gd name="T74" fmla="*/ 0 w 45"/>
                  <a:gd name="T75" fmla="*/ 205 h 228"/>
                  <a:gd name="T76" fmla="*/ 0 w 45"/>
                  <a:gd name="T77" fmla="*/ 227 h 228"/>
                  <a:gd name="T78" fmla="*/ 11 w 45"/>
                  <a:gd name="T79" fmla="*/ 227 h 228"/>
                  <a:gd name="T80" fmla="*/ 11 w 45"/>
                  <a:gd name="T81" fmla="*/ 227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5" h="228">
                    <a:moveTo>
                      <a:pt x="11" y="227"/>
                    </a:moveTo>
                    <a:lnTo>
                      <a:pt x="11" y="221"/>
                    </a:lnTo>
                    <a:lnTo>
                      <a:pt x="11" y="205"/>
                    </a:lnTo>
                    <a:lnTo>
                      <a:pt x="6" y="188"/>
                    </a:lnTo>
                    <a:lnTo>
                      <a:pt x="6" y="177"/>
                    </a:lnTo>
                    <a:lnTo>
                      <a:pt x="11" y="155"/>
                    </a:lnTo>
                    <a:lnTo>
                      <a:pt x="17" y="127"/>
                    </a:lnTo>
                    <a:lnTo>
                      <a:pt x="22" y="100"/>
                    </a:lnTo>
                    <a:lnTo>
                      <a:pt x="22" y="72"/>
                    </a:lnTo>
                    <a:lnTo>
                      <a:pt x="22" y="50"/>
                    </a:lnTo>
                    <a:lnTo>
                      <a:pt x="44" y="33"/>
                    </a:lnTo>
                    <a:lnTo>
                      <a:pt x="44" y="28"/>
                    </a:lnTo>
                    <a:lnTo>
                      <a:pt x="39" y="22"/>
                    </a:lnTo>
                    <a:lnTo>
                      <a:pt x="22" y="5"/>
                    </a:lnTo>
                    <a:lnTo>
                      <a:pt x="22" y="17"/>
                    </a:lnTo>
                    <a:lnTo>
                      <a:pt x="39" y="22"/>
                    </a:lnTo>
                    <a:lnTo>
                      <a:pt x="28" y="33"/>
                    </a:lnTo>
                    <a:lnTo>
                      <a:pt x="22" y="39"/>
                    </a:lnTo>
                    <a:lnTo>
                      <a:pt x="6" y="33"/>
                    </a:lnTo>
                    <a:lnTo>
                      <a:pt x="6" y="22"/>
                    </a:lnTo>
                    <a:lnTo>
                      <a:pt x="17" y="17"/>
                    </a:lnTo>
                    <a:lnTo>
                      <a:pt x="22" y="17"/>
                    </a:lnTo>
                    <a:lnTo>
                      <a:pt x="22" y="5"/>
                    </a:lnTo>
                    <a:lnTo>
                      <a:pt x="22" y="0"/>
                    </a:lnTo>
                    <a:lnTo>
                      <a:pt x="17" y="11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3"/>
                    </a:lnTo>
                    <a:lnTo>
                      <a:pt x="17" y="44"/>
                    </a:lnTo>
                    <a:lnTo>
                      <a:pt x="17" y="61"/>
                    </a:lnTo>
                    <a:lnTo>
                      <a:pt x="22" y="72"/>
                    </a:lnTo>
                    <a:lnTo>
                      <a:pt x="22" y="89"/>
                    </a:lnTo>
                    <a:lnTo>
                      <a:pt x="6" y="133"/>
                    </a:lnTo>
                    <a:lnTo>
                      <a:pt x="0" y="183"/>
                    </a:lnTo>
                    <a:lnTo>
                      <a:pt x="0" y="205"/>
                    </a:lnTo>
                    <a:lnTo>
                      <a:pt x="0" y="227"/>
                    </a:lnTo>
                    <a:lnTo>
                      <a:pt x="11" y="227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56" name="未知"/>
              <p:cNvSpPr/>
              <p:nvPr/>
            </p:nvSpPr>
            <p:spPr bwMode="auto">
              <a:xfrm>
                <a:off x="358" y="459"/>
                <a:ext cx="134" cy="229"/>
              </a:xfrm>
              <a:custGeom>
                <a:avLst/>
                <a:gdLst>
                  <a:gd name="T0" fmla="*/ 50 w 134"/>
                  <a:gd name="T1" fmla="*/ 45 h 229"/>
                  <a:gd name="T2" fmla="*/ 50 w 134"/>
                  <a:gd name="T3" fmla="*/ 72 h 229"/>
                  <a:gd name="T4" fmla="*/ 33 w 134"/>
                  <a:gd name="T5" fmla="*/ 84 h 229"/>
                  <a:gd name="T6" fmla="*/ 22 w 134"/>
                  <a:gd name="T7" fmla="*/ 100 h 229"/>
                  <a:gd name="T8" fmla="*/ 22 w 134"/>
                  <a:gd name="T9" fmla="*/ 106 h 229"/>
                  <a:gd name="T10" fmla="*/ 22 w 134"/>
                  <a:gd name="T11" fmla="*/ 100 h 229"/>
                  <a:gd name="T12" fmla="*/ 39 w 134"/>
                  <a:gd name="T13" fmla="*/ 89 h 229"/>
                  <a:gd name="T14" fmla="*/ 55 w 134"/>
                  <a:gd name="T15" fmla="*/ 72 h 229"/>
                  <a:gd name="T16" fmla="*/ 66 w 134"/>
                  <a:gd name="T17" fmla="*/ 56 h 229"/>
                  <a:gd name="T18" fmla="*/ 77 w 134"/>
                  <a:gd name="T19" fmla="*/ 39 h 229"/>
                  <a:gd name="T20" fmla="*/ 99 w 134"/>
                  <a:gd name="T21" fmla="*/ 28 h 229"/>
                  <a:gd name="T22" fmla="*/ 133 w 134"/>
                  <a:gd name="T23" fmla="*/ 12 h 229"/>
                  <a:gd name="T24" fmla="*/ 122 w 134"/>
                  <a:gd name="T25" fmla="*/ 28 h 229"/>
                  <a:gd name="T26" fmla="*/ 111 w 134"/>
                  <a:gd name="T27" fmla="*/ 45 h 229"/>
                  <a:gd name="T28" fmla="*/ 83 w 134"/>
                  <a:gd name="T29" fmla="*/ 67 h 229"/>
                  <a:gd name="T30" fmla="*/ 72 w 134"/>
                  <a:gd name="T31" fmla="*/ 84 h 229"/>
                  <a:gd name="T32" fmla="*/ 66 w 134"/>
                  <a:gd name="T33" fmla="*/ 95 h 229"/>
                  <a:gd name="T34" fmla="*/ 83 w 134"/>
                  <a:gd name="T35" fmla="*/ 78 h 229"/>
                  <a:gd name="T36" fmla="*/ 94 w 134"/>
                  <a:gd name="T37" fmla="*/ 67 h 229"/>
                  <a:gd name="T38" fmla="*/ 105 w 134"/>
                  <a:gd name="T39" fmla="*/ 67 h 229"/>
                  <a:gd name="T40" fmla="*/ 111 w 134"/>
                  <a:gd name="T41" fmla="*/ 78 h 229"/>
                  <a:gd name="T42" fmla="*/ 111 w 134"/>
                  <a:gd name="T43" fmla="*/ 89 h 229"/>
                  <a:gd name="T44" fmla="*/ 111 w 134"/>
                  <a:gd name="T45" fmla="*/ 95 h 229"/>
                  <a:gd name="T46" fmla="*/ 99 w 134"/>
                  <a:gd name="T47" fmla="*/ 100 h 229"/>
                  <a:gd name="T48" fmla="*/ 83 w 134"/>
                  <a:gd name="T49" fmla="*/ 111 h 229"/>
                  <a:gd name="T50" fmla="*/ 94 w 134"/>
                  <a:gd name="T51" fmla="*/ 106 h 229"/>
                  <a:gd name="T52" fmla="*/ 105 w 134"/>
                  <a:gd name="T53" fmla="*/ 100 h 229"/>
                  <a:gd name="T54" fmla="*/ 116 w 134"/>
                  <a:gd name="T55" fmla="*/ 111 h 229"/>
                  <a:gd name="T56" fmla="*/ 116 w 134"/>
                  <a:gd name="T57" fmla="*/ 122 h 229"/>
                  <a:gd name="T58" fmla="*/ 116 w 134"/>
                  <a:gd name="T59" fmla="*/ 133 h 229"/>
                  <a:gd name="T60" fmla="*/ 111 w 134"/>
                  <a:gd name="T61" fmla="*/ 133 h 229"/>
                  <a:gd name="T62" fmla="*/ 99 w 134"/>
                  <a:gd name="T63" fmla="*/ 133 h 229"/>
                  <a:gd name="T64" fmla="*/ 116 w 134"/>
                  <a:gd name="T65" fmla="*/ 139 h 229"/>
                  <a:gd name="T66" fmla="*/ 122 w 134"/>
                  <a:gd name="T67" fmla="*/ 150 h 229"/>
                  <a:gd name="T68" fmla="*/ 122 w 134"/>
                  <a:gd name="T69" fmla="*/ 156 h 229"/>
                  <a:gd name="T70" fmla="*/ 122 w 134"/>
                  <a:gd name="T71" fmla="*/ 167 h 229"/>
                  <a:gd name="T72" fmla="*/ 111 w 134"/>
                  <a:gd name="T73" fmla="*/ 178 h 229"/>
                  <a:gd name="T74" fmla="*/ 111 w 134"/>
                  <a:gd name="T75" fmla="*/ 178 h 229"/>
                  <a:gd name="T76" fmla="*/ 94 w 134"/>
                  <a:gd name="T77" fmla="*/ 183 h 229"/>
                  <a:gd name="T78" fmla="*/ 105 w 134"/>
                  <a:gd name="T79" fmla="*/ 172 h 229"/>
                  <a:gd name="T80" fmla="*/ 111 w 134"/>
                  <a:gd name="T81" fmla="*/ 161 h 229"/>
                  <a:gd name="T82" fmla="*/ 99 w 134"/>
                  <a:gd name="T83" fmla="*/ 167 h 229"/>
                  <a:gd name="T84" fmla="*/ 88 w 134"/>
                  <a:gd name="T85" fmla="*/ 194 h 229"/>
                  <a:gd name="T86" fmla="*/ 77 w 134"/>
                  <a:gd name="T87" fmla="*/ 211 h 229"/>
                  <a:gd name="T88" fmla="*/ 44 w 134"/>
                  <a:gd name="T89" fmla="*/ 222 h 229"/>
                  <a:gd name="T90" fmla="*/ 28 w 134"/>
                  <a:gd name="T91" fmla="*/ 228 h 229"/>
                  <a:gd name="T92" fmla="*/ 22 w 134"/>
                  <a:gd name="T93" fmla="*/ 222 h 229"/>
                  <a:gd name="T94" fmla="*/ 0 w 134"/>
                  <a:gd name="T95" fmla="*/ 205 h 229"/>
                  <a:gd name="T96" fmla="*/ 0 w 134"/>
                  <a:gd name="T97" fmla="*/ 200 h 229"/>
                  <a:gd name="T98" fmla="*/ 0 w 134"/>
                  <a:gd name="T99" fmla="*/ 178 h 229"/>
                  <a:gd name="T100" fmla="*/ 0 w 134"/>
                  <a:gd name="T101" fmla="*/ 156 h 229"/>
                  <a:gd name="T102" fmla="*/ 6 w 134"/>
                  <a:gd name="T103" fmla="*/ 133 h 229"/>
                  <a:gd name="T104" fmla="*/ 6 w 134"/>
                  <a:gd name="T105" fmla="*/ 111 h 229"/>
                  <a:gd name="T106" fmla="*/ 0 w 134"/>
                  <a:gd name="T107" fmla="*/ 100 h 229"/>
                  <a:gd name="T108" fmla="*/ 17 w 134"/>
                  <a:gd name="T109" fmla="*/ 84 h 229"/>
                  <a:gd name="T110" fmla="*/ 22 w 134"/>
                  <a:gd name="T111" fmla="*/ 67 h 229"/>
                  <a:gd name="T112" fmla="*/ 28 w 134"/>
                  <a:gd name="T113" fmla="*/ 45 h 229"/>
                  <a:gd name="T114" fmla="*/ 22 w 134"/>
                  <a:gd name="T115" fmla="*/ 23 h 229"/>
                  <a:gd name="T116" fmla="*/ 22 w 134"/>
                  <a:gd name="T117" fmla="*/ 0 h 229"/>
                  <a:gd name="T118" fmla="*/ 33 w 134"/>
                  <a:gd name="T119" fmla="*/ 12 h 229"/>
                  <a:gd name="T120" fmla="*/ 44 w 134"/>
                  <a:gd name="T121" fmla="*/ 28 h 229"/>
                  <a:gd name="T122" fmla="*/ 50 w 134"/>
                  <a:gd name="T123" fmla="*/ 45 h 229"/>
                  <a:gd name="T124" fmla="*/ 50 w 134"/>
                  <a:gd name="T125" fmla="*/ 4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4" h="229">
                    <a:moveTo>
                      <a:pt x="50" y="45"/>
                    </a:moveTo>
                    <a:lnTo>
                      <a:pt x="50" y="72"/>
                    </a:lnTo>
                    <a:lnTo>
                      <a:pt x="33" y="84"/>
                    </a:lnTo>
                    <a:lnTo>
                      <a:pt x="22" y="100"/>
                    </a:lnTo>
                    <a:lnTo>
                      <a:pt x="22" y="106"/>
                    </a:lnTo>
                    <a:lnTo>
                      <a:pt x="22" y="100"/>
                    </a:lnTo>
                    <a:lnTo>
                      <a:pt x="39" y="89"/>
                    </a:lnTo>
                    <a:lnTo>
                      <a:pt x="55" y="72"/>
                    </a:lnTo>
                    <a:lnTo>
                      <a:pt x="66" y="56"/>
                    </a:lnTo>
                    <a:lnTo>
                      <a:pt x="77" y="39"/>
                    </a:lnTo>
                    <a:lnTo>
                      <a:pt x="99" y="28"/>
                    </a:lnTo>
                    <a:lnTo>
                      <a:pt x="133" y="12"/>
                    </a:lnTo>
                    <a:lnTo>
                      <a:pt x="122" y="28"/>
                    </a:lnTo>
                    <a:lnTo>
                      <a:pt x="111" y="45"/>
                    </a:lnTo>
                    <a:lnTo>
                      <a:pt x="83" y="67"/>
                    </a:lnTo>
                    <a:lnTo>
                      <a:pt x="72" y="84"/>
                    </a:lnTo>
                    <a:lnTo>
                      <a:pt x="66" y="95"/>
                    </a:lnTo>
                    <a:lnTo>
                      <a:pt x="83" y="78"/>
                    </a:lnTo>
                    <a:lnTo>
                      <a:pt x="94" y="67"/>
                    </a:lnTo>
                    <a:lnTo>
                      <a:pt x="105" y="67"/>
                    </a:lnTo>
                    <a:lnTo>
                      <a:pt x="111" y="78"/>
                    </a:lnTo>
                    <a:lnTo>
                      <a:pt x="111" y="89"/>
                    </a:lnTo>
                    <a:lnTo>
                      <a:pt x="111" y="95"/>
                    </a:lnTo>
                    <a:lnTo>
                      <a:pt x="99" y="100"/>
                    </a:lnTo>
                    <a:lnTo>
                      <a:pt x="83" y="111"/>
                    </a:lnTo>
                    <a:lnTo>
                      <a:pt x="94" y="106"/>
                    </a:lnTo>
                    <a:lnTo>
                      <a:pt x="105" y="100"/>
                    </a:lnTo>
                    <a:lnTo>
                      <a:pt x="116" y="111"/>
                    </a:lnTo>
                    <a:lnTo>
                      <a:pt x="116" y="122"/>
                    </a:lnTo>
                    <a:lnTo>
                      <a:pt x="116" y="133"/>
                    </a:lnTo>
                    <a:lnTo>
                      <a:pt x="111" y="133"/>
                    </a:lnTo>
                    <a:lnTo>
                      <a:pt x="99" y="133"/>
                    </a:lnTo>
                    <a:lnTo>
                      <a:pt x="116" y="139"/>
                    </a:lnTo>
                    <a:lnTo>
                      <a:pt x="122" y="150"/>
                    </a:lnTo>
                    <a:lnTo>
                      <a:pt x="122" y="156"/>
                    </a:lnTo>
                    <a:lnTo>
                      <a:pt x="122" y="167"/>
                    </a:lnTo>
                    <a:lnTo>
                      <a:pt x="111" y="178"/>
                    </a:lnTo>
                    <a:lnTo>
                      <a:pt x="94" y="183"/>
                    </a:lnTo>
                    <a:lnTo>
                      <a:pt x="105" y="172"/>
                    </a:lnTo>
                    <a:lnTo>
                      <a:pt x="111" y="161"/>
                    </a:lnTo>
                    <a:lnTo>
                      <a:pt x="99" y="167"/>
                    </a:lnTo>
                    <a:lnTo>
                      <a:pt x="88" y="194"/>
                    </a:lnTo>
                    <a:lnTo>
                      <a:pt x="77" y="211"/>
                    </a:lnTo>
                    <a:lnTo>
                      <a:pt x="44" y="222"/>
                    </a:lnTo>
                    <a:lnTo>
                      <a:pt x="28" y="228"/>
                    </a:lnTo>
                    <a:lnTo>
                      <a:pt x="22" y="222"/>
                    </a:lnTo>
                    <a:lnTo>
                      <a:pt x="0" y="205"/>
                    </a:lnTo>
                    <a:lnTo>
                      <a:pt x="0" y="200"/>
                    </a:lnTo>
                    <a:lnTo>
                      <a:pt x="0" y="178"/>
                    </a:lnTo>
                    <a:lnTo>
                      <a:pt x="0" y="156"/>
                    </a:lnTo>
                    <a:lnTo>
                      <a:pt x="6" y="133"/>
                    </a:lnTo>
                    <a:lnTo>
                      <a:pt x="6" y="111"/>
                    </a:lnTo>
                    <a:lnTo>
                      <a:pt x="0" y="100"/>
                    </a:lnTo>
                    <a:lnTo>
                      <a:pt x="17" y="84"/>
                    </a:lnTo>
                    <a:lnTo>
                      <a:pt x="22" y="67"/>
                    </a:lnTo>
                    <a:lnTo>
                      <a:pt x="28" y="45"/>
                    </a:lnTo>
                    <a:lnTo>
                      <a:pt x="22" y="23"/>
                    </a:lnTo>
                    <a:lnTo>
                      <a:pt x="22" y="0"/>
                    </a:lnTo>
                    <a:lnTo>
                      <a:pt x="33" y="12"/>
                    </a:lnTo>
                    <a:lnTo>
                      <a:pt x="44" y="28"/>
                    </a:lnTo>
                    <a:lnTo>
                      <a:pt x="50" y="45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57" name="未知"/>
              <p:cNvSpPr/>
              <p:nvPr/>
            </p:nvSpPr>
            <p:spPr bwMode="auto">
              <a:xfrm>
                <a:off x="232" y="531"/>
                <a:ext cx="171" cy="223"/>
              </a:xfrm>
              <a:custGeom>
                <a:avLst/>
                <a:gdLst>
                  <a:gd name="T0" fmla="*/ 170 w 171"/>
                  <a:gd name="T1" fmla="*/ 194 h 223"/>
                  <a:gd name="T2" fmla="*/ 165 w 171"/>
                  <a:gd name="T3" fmla="*/ 178 h 223"/>
                  <a:gd name="T4" fmla="*/ 154 w 171"/>
                  <a:gd name="T5" fmla="*/ 183 h 223"/>
                  <a:gd name="T6" fmla="*/ 126 w 171"/>
                  <a:gd name="T7" fmla="*/ 178 h 223"/>
                  <a:gd name="T8" fmla="*/ 104 w 171"/>
                  <a:gd name="T9" fmla="*/ 156 h 223"/>
                  <a:gd name="T10" fmla="*/ 104 w 171"/>
                  <a:gd name="T11" fmla="*/ 150 h 223"/>
                  <a:gd name="T12" fmla="*/ 104 w 171"/>
                  <a:gd name="T13" fmla="*/ 139 h 223"/>
                  <a:gd name="T14" fmla="*/ 110 w 171"/>
                  <a:gd name="T15" fmla="*/ 128 h 223"/>
                  <a:gd name="T16" fmla="*/ 115 w 171"/>
                  <a:gd name="T17" fmla="*/ 139 h 223"/>
                  <a:gd name="T18" fmla="*/ 126 w 171"/>
                  <a:gd name="T19" fmla="*/ 150 h 223"/>
                  <a:gd name="T20" fmla="*/ 137 w 171"/>
                  <a:gd name="T21" fmla="*/ 161 h 223"/>
                  <a:gd name="T22" fmla="*/ 126 w 171"/>
                  <a:gd name="T23" fmla="*/ 144 h 223"/>
                  <a:gd name="T24" fmla="*/ 115 w 171"/>
                  <a:gd name="T25" fmla="*/ 117 h 223"/>
                  <a:gd name="T26" fmla="*/ 121 w 171"/>
                  <a:gd name="T27" fmla="*/ 111 h 223"/>
                  <a:gd name="T28" fmla="*/ 121 w 171"/>
                  <a:gd name="T29" fmla="*/ 122 h 223"/>
                  <a:gd name="T30" fmla="*/ 121 w 171"/>
                  <a:gd name="T31" fmla="*/ 128 h 223"/>
                  <a:gd name="T32" fmla="*/ 126 w 171"/>
                  <a:gd name="T33" fmla="*/ 128 h 223"/>
                  <a:gd name="T34" fmla="*/ 126 w 171"/>
                  <a:gd name="T35" fmla="*/ 128 h 223"/>
                  <a:gd name="T36" fmla="*/ 126 w 171"/>
                  <a:gd name="T37" fmla="*/ 133 h 223"/>
                  <a:gd name="T38" fmla="*/ 126 w 171"/>
                  <a:gd name="T39" fmla="*/ 139 h 223"/>
                  <a:gd name="T40" fmla="*/ 126 w 171"/>
                  <a:gd name="T41" fmla="*/ 144 h 223"/>
                  <a:gd name="T42" fmla="*/ 132 w 171"/>
                  <a:gd name="T43" fmla="*/ 150 h 223"/>
                  <a:gd name="T44" fmla="*/ 143 w 171"/>
                  <a:gd name="T45" fmla="*/ 150 h 223"/>
                  <a:gd name="T46" fmla="*/ 148 w 171"/>
                  <a:gd name="T47" fmla="*/ 150 h 223"/>
                  <a:gd name="T48" fmla="*/ 126 w 171"/>
                  <a:gd name="T49" fmla="*/ 133 h 223"/>
                  <a:gd name="T50" fmla="*/ 126 w 171"/>
                  <a:gd name="T51" fmla="*/ 128 h 223"/>
                  <a:gd name="T52" fmla="*/ 126 w 171"/>
                  <a:gd name="T53" fmla="*/ 106 h 223"/>
                  <a:gd name="T54" fmla="*/ 126 w 171"/>
                  <a:gd name="T55" fmla="*/ 84 h 223"/>
                  <a:gd name="T56" fmla="*/ 132 w 171"/>
                  <a:gd name="T57" fmla="*/ 61 h 223"/>
                  <a:gd name="T58" fmla="*/ 132 w 171"/>
                  <a:gd name="T59" fmla="*/ 39 h 223"/>
                  <a:gd name="T60" fmla="*/ 126 w 171"/>
                  <a:gd name="T61" fmla="*/ 28 h 223"/>
                  <a:gd name="T62" fmla="*/ 121 w 171"/>
                  <a:gd name="T63" fmla="*/ 23 h 223"/>
                  <a:gd name="T64" fmla="*/ 104 w 171"/>
                  <a:gd name="T65" fmla="*/ 12 h 223"/>
                  <a:gd name="T66" fmla="*/ 55 w 171"/>
                  <a:gd name="T67" fmla="*/ 0 h 223"/>
                  <a:gd name="T68" fmla="*/ 44 w 171"/>
                  <a:gd name="T69" fmla="*/ 12 h 223"/>
                  <a:gd name="T70" fmla="*/ 33 w 171"/>
                  <a:gd name="T71" fmla="*/ 17 h 223"/>
                  <a:gd name="T72" fmla="*/ 38 w 171"/>
                  <a:gd name="T73" fmla="*/ 17 h 223"/>
                  <a:gd name="T74" fmla="*/ 38 w 171"/>
                  <a:gd name="T75" fmla="*/ 28 h 223"/>
                  <a:gd name="T76" fmla="*/ 60 w 171"/>
                  <a:gd name="T77" fmla="*/ 17 h 223"/>
                  <a:gd name="T78" fmla="*/ 88 w 171"/>
                  <a:gd name="T79" fmla="*/ 23 h 223"/>
                  <a:gd name="T80" fmla="*/ 82 w 171"/>
                  <a:gd name="T81" fmla="*/ 45 h 223"/>
                  <a:gd name="T82" fmla="*/ 71 w 171"/>
                  <a:gd name="T83" fmla="*/ 72 h 223"/>
                  <a:gd name="T84" fmla="*/ 27 w 171"/>
                  <a:gd name="T85" fmla="*/ 39 h 223"/>
                  <a:gd name="T86" fmla="*/ 16 w 171"/>
                  <a:gd name="T87" fmla="*/ 45 h 223"/>
                  <a:gd name="T88" fmla="*/ 33 w 171"/>
                  <a:gd name="T89" fmla="*/ 50 h 223"/>
                  <a:gd name="T90" fmla="*/ 66 w 171"/>
                  <a:gd name="T91" fmla="*/ 111 h 223"/>
                  <a:gd name="T92" fmla="*/ 82 w 171"/>
                  <a:gd name="T93" fmla="*/ 161 h 223"/>
                  <a:gd name="T94" fmla="*/ 60 w 171"/>
                  <a:gd name="T95" fmla="*/ 167 h 223"/>
                  <a:gd name="T96" fmla="*/ 0 w 171"/>
                  <a:gd name="T97" fmla="*/ 183 h 223"/>
                  <a:gd name="T98" fmla="*/ 5 w 171"/>
                  <a:gd name="T99" fmla="*/ 200 h 223"/>
                  <a:gd name="T100" fmla="*/ 5 w 171"/>
                  <a:gd name="T101" fmla="*/ 216 h 223"/>
                  <a:gd name="T102" fmla="*/ 5 w 171"/>
                  <a:gd name="T103" fmla="*/ 222 h 223"/>
                  <a:gd name="T104" fmla="*/ 82 w 171"/>
                  <a:gd name="T105" fmla="*/ 222 h 223"/>
                  <a:gd name="T106" fmla="*/ 82 w 171"/>
                  <a:gd name="T107" fmla="*/ 216 h 223"/>
                  <a:gd name="T108" fmla="*/ 104 w 171"/>
                  <a:gd name="T109" fmla="*/ 172 h 223"/>
                  <a:gd name="T110" fmla="*/ 126 w 171"/>
                  <a:gd name="T111" fmla="*/ 189 h 223"/>
                  <a:gd name="T112" fmla="*/ 115 w 171"/>
                  <a:gd name="T113" fmla="*/ 211 h 223"/>
                  <a:gd name="T114" fmla="*/ 82 w 171"/>
                  <a:gd name="T115" fmla="*/ 216 h 223"/>
                  <a:gd name="T116" fmla="*/ 82 w 171"/>
                  <a:gd name="T117" fmla="*/ 222 h 223"/>
                  <a:gd name="T118" fmla="*/ 170 w 171"/>
                  <a:gd name="T119" fmla="*/ 222 h 223"/>
                  <a:gd name="T120" fmla="*/ 170 w 171"/>
                  <a:gd name="T121" fmla="*/ 194 h 223"/>
                  <a:gd name="T122" fmla="*/ 170 w 171"/>
                  <a:gd name="T123" fmla="*/ 194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1" h="223">
                    <a:moveTo>
                      <a:pt x="170" y="194"/>
                    </a:moveTo>
                    <a:lnTo>
                      <a:pt x="165" y="178"/>
                    </a:lnTo>
                    <a:lnTo>
                      <a:pt x="154" y="183"/>
                    </a:lnTo>
                    <a:lnTo>
                      <a:pt x="126" y="178"/>
                    </a:lnTo>
                    <a:lnTo>
                      <a:pt x="104" y="156"/>
                    </a:lnTo>
                    <a:lnTo>
                      <a:pt x="104" y="150"/>
                    </a:lnTo>
                    <a:lnTo>
                      <a:pt x="104" y="139"/>
                    </a:lnTo>
                    <a:lnTo>
                      <a:pt x="110" y="128"/>
                    </a:lnTo>
                    <a:lnTo>
                      <a:pt x="115" y="139"/>
                    </a:lnTo>
                    <a:lnTo>
                      <a:pt x="126" y="150"/>
                    </a:lnTo>
                    <a:lnTo>
                      <a:pt x="137" y="161"/>
                    </a:lnTo>
                    <a:lnTo>
                      <a:pt x="126" y="144"/>
                    </a:lnTo>
                    <a:lnTo>
                      <a:pt x="115" y="117"/>
                    </a:lnTo>
                    <a:lnTo>
                      <a:pt x="121" y="111"/>
                    </a:lnTo>
                    <a:lnTo>
                      <a:pt x="121" y="122"/>
                    </a:lnTo>
                    <a:lnTo>
                      <a:pt x="121" y="128"/>
                    </a:lnTo>
                    <a:lnTo>
                      <a:pt x="126" y="128"/>
                    </a:lnTo>
                    <a:lnTo>
                      <a:pt x="126" y="133"/>
                    </a:lnTo>
                    <a:lnTo>
                      <a:pt x="126" y="139"/>
                    </a:lnTo>
                    <a:lnTo>
                      <a:pt x="126" y="144"/>
                    </a:lnTo>
                    <a:lnTo>
                      <a:pt x="132" y="150"/>
                    </a:lnTo>
                    <a:lnTo>
                      <a:pt x="143" y="150"/>
                    </a:lnTo>
                    <a:lnTo>
                      <a:pt x="148" y="150"/>
                    </a:lnTo>
                    <a:lnTo>
                      <a:pt x="126" y="133"/>
                    </a:lnTo>
                    <a:lnTo>
                      <a:pt x="126" y="128"/>
                    </a:lnTo>
                    <a:lnTo>
                      <a:pt x="126" y="106"/>
                    </a:lnTo>
                    <a:lnTo>
                      <a:pt x="126" y="84"/>
                    </a:lnTo>
                    <a:lnTo>
                      <a:pt x="132" y="61"/>
                    </a:lnTo>
                    <a:lnTo>
                      <a:pt x="132" y="39"/>
                    </a:lnTo>
                    <a:lnTo>
                      <a:pt x="126" y="28"/>
                    </a:lnTo>
                    <a:lnTo>
                      <a:pt x="121" y="23"/>
                    </a:lnTo>
                    <a:lnTo>
                      <a:pt x="104" y="12"/>
                    </a:lnTo>
                    <a:lnTo>
                      <a:pt x="55" y="0"/>
                    </a:lnTo>
                    <a:lnTo>
                      <a:pt x="44" y="12"/>
                    </a:lnTo>
                    <a:lnTo>
                      <a:pt x="33" y="17"/>
                    </a:lnTo>
                    <a:lnTo>
                      <a:pt x="38" y="17"/>
                    </a:lnTo>
                    <a:lnTo>
                      <a:pt x="38" y="28"/>
                    </a:lnTo>
                    <a:lnTo>
                      <a:pt x="60" y="17"/>
                    </a:lnTo>
                    <a:lnTo>
                      <a:pt x="88" y="23"/>
                    </a:lnTo>
                    <a:lnTo>
                      <a:pt x="82" y="45"/>
                    </a:lnTo>
                    <a:lnTo>
                      <a:pt x="71" y="72"/>
                    </a:lnTo>
                    <a:lnTo>
                      <a:pt x="27" y="39"/>
                    </a:lnTo>
                    <a:lnTo>
                      <a:pt x="16" y="45"/>
                    </a:lnTo>
                    <a:lnTo>
                      <a:pt x="33" y="50"/>
                    </a:lnTo>
                    <a:lnTo>
                      <a:pt x="66" y="111"/>
                    </a:lnTo>
                    <a:lnTo>
                      <a:pt x="82" y="161"/>
                    </a:lnTo>
                    <a:lnTo>
                      <a:pt x="60" y="167"/>
                    </a:lnTo>
                    <a:lnTo>
                      <a:pt x="0" y="183"/>
                    </a:lnTo>
                    <a:lnTo>
                      <a:pt x="5" y="200"/>
                    </a:lnTo>
                    <a:lnTo>
                      <a:pt x="5" y="216"/>
                    </a:lnTo>
                    <a:lnTo>
                      <a:pt x="5" y="222"/>
                    </a:lnTo>
                    <a:lnTo>
                      <a:pt x="82" y="222"/>
                    </a:lnTo>
                    <a:lnTo>
                      <a:pt x="82" y="216"/>
                    </a:lnTo>
                    <a:lnTo>
                      <a:pt x="104" y="172"/>
                    </a:lnTo>
                    <a:lnTo>
                      <a:pt x="126" y="189"/>
                    </a:lnTo>
                    <a:lnTo>
                      <a:pt x="115" y="211"/>
                    </a:lnTo>
                    <a:lnTo>
                      <a:pt x="82" y="216"/>
                    </a:lnTo>
                    <a:lnTo>
                      <a:pt x="82" y="222"/>
                    </a:lnTo>
                    <a:lnTo>
                      <a:pt x="170" y="222"/>
                    </a:lnTo>
                    <a:lnTo>
                      <a:pt x="170" y="194"/>
                    </a:lnTo>
                    <a:close/>
                  </a:path>
                </a:pathLst>
              </a:custGeom>
              <a:solidFill>
                <a:srgbClr val="888888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58" name="未知"/>
              <p:cNvSpPr/>
              <p:nvPr/>
            </p:nvSpPr>
            <p:spPr bwMode="auto">
              <a:xfrm>
                <a:off x="83" y="537"/>
                <a:ext cx="161" cy="217"/>
              </a:xfrm>
              <a:custGeom>
                <a:avLst/>
                <a:gdLst>
                  <a:gd name="T0" fmla="*/ 143 w 161"/>
                  <a:gd name="T1" fmla="*/ 216 h 217"/>
                  <a:gd name="T2" fmla="*/ 143 w 161"/>
                  <a:gd name="T3" fmla="*/ 194 h 217"/>
                  <a:gd name="T4" fmla="*/ 143 w 161"/>
                  <a:gd name="T5" fmla="*/ 172 h 217"/>
                  <a:gd name="T6" fmla="*/ 115 w 161"/>
                  <a:gd name="T7" fmla="*/ 166 h 217"/>
                  <a:gd name="T8" fmla="*/ 93 w 161"/>
                  <a:gd name="T9" fmla="*/ 166 h 217"/>
                  <a:gd name="T10" fmla="*/ 71 w 161"/>
                  <a:gd name="T11" fmla="*/ 161 h 217"/>
                  <a:gd name="T12" fmla="*/ 71 w 161"/>
                  <a:gd name="T13" fmla="*/ 155 h 217"/>
                  <a:gd name="T14" fmla="*/ 71 w 161"/>
                  <a:gd name="T15" fmla="*/ 144 h 217"/>
                  <a:gd name="T16" fmla="*/ 99 w 161"/>
                  <a:gd name="T17" fmla="*/ 116 h 217"/>
                  <a:gd name="T18" fmla="*/ 121 w 161"/>
                  <a:gd name="T19" fmla="*/ 83 h 217"/>
                  <a:gd name="T20" fmla="*/ 132 w 161"/>
                  <a:gd name="T21" fmla="*/ 89 h 217"/>
                  <a:gd name="T22" fmla="*/ 160 w 161"/>
                  <a:gd name="T23" fmla="*/ 50 h 217"/>
                  <a:gd name="T24" fmla="*/ 160 w 161"/>
                  <a:gd name="T25" fmla="*/ 33 h 217"/>
                  <a:gd name="T26" fmla="*/ 126 w 161"/>
                  <a:gd name="T27" fmla="*/ 72 h 217"/>
                  <a:gd name="T28" fmla="*/ 121 w 161"/>
                  <a:gd name="T29" fmla="*/ 66 h 217"/>
                  <a:gd name="T30" fmla="*/ 99 w 161"/>
                  <a:gd name="T31" fmla="*/ 55 h 217"/>
                  <a:gd name="T32" fmla="*/ 77 w 161"/>
                  <a:gd name="T33" fmla="*/ 33 h 217"/>
                  <a:gd name="T34" fmla="*/ 121 w 161"/>
                  <a:gd name="T35" fmla="*/ 17 h 217"/>
                  <a:gd name="T36" fmla="*/ 137 w 161"/>
                  <a:gd name="T37" fmla="*/ 28 h 217"/>
                  <a:gd name="T38" fmla="*/ 143 w 161"/>
                  <a:gd name="T39" fmla="*/ 22 h 217"/>
                  <a:gd name="T40" fmla="*/ 143 w 161"/>
                  <a:gd name="T41" fmla="*/ 22 h 217"/>
                  <a:gd name="T42" fmla="*/ 143 w 161"/>
                  <a:gd name="T43" fmla="*/ 17 h 217"/>
                  <a:gd name="T44" fmla="*/ 121 w 161"/>
                  <a:gd name="T45" fmla="*/ 11 h 217"/>
                  <a:gd name="T46" fmla="*/ 104 w 161"/>
                  <a:gd name="T47" fmla="*/ 0 h 217"/>
                  <a:gd name="T48" fmla="*/ 99 w 161"/>
                  <a:gd name="T49" fmla="*/ 6 h 217"/>
                  <a:gd name="T50" fmla="*/ 93 w 161"/>
                  <a:gd name="T51" fmla="*/ 11 h 217"/>
                  <a:gd name="T52" fmla="*/ 55 w 161"/>
                  <a:gd name="T53" fmla="*/ 22 h 217"/>
                  <a:gd name="T54" fmla="*/ 11 w 161"/>
                  <a:gd name="T55" fmla="*/ 33 h 217"/>
                  <a:gd name="T56" fmla="*/ 0 w 161"/>
                  <a:gd name="T57" fmla="*/ 78 h 217"/>
                  <a:gd name="T58" fmla="*/ 0 w 161"/>
                  <a:gd name="T59" fmla="*/ 122 h 217"/>
                  <a:gd name="T60" fmla="*/ 11 w 161"/>
                  <a:gd name="T61" fmla="*/ 172 h 217"/>
                  <a:gd name="T62" fmla="*/ 33 w 161"/>
                  <a:gd name="T63" fmla="*/ 216 h 217"/>
                  <a:gd name="T64" fmla="*/ 143 w 161"/>
                  <a:gd name="T65" fmla="*/ 216 h 217"/>
                  <a:gd name="T66" fmla="*/ 143 w 161"/>
                  <a:gd name="T67" fmla="*/ 216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1" h="217">
                    <a:moveTo>
                      <a:pt x="143" y="216"/>
                    </a:moveTo>
                    <a:lnTo>
                      <a:pt x="143" y="194"/>
                    </a:lnTo>
                    <a:lnTo>
                      <a:pt x="143" y="172"/>
                    </a:lnTo>
                    <a:lnTo>
                      <a:pt x="115" y="166"/>
                    </a:lnTo>
                    <a:lnTo>
                      <a:pt x="93" y="166"/>
                    </a:lnTo>
                    <a:lnTo>
                      <a:pt x="71" y="161"/>
                    </a:lnTo>
                    <a:lnTo>
                      <a:pt x="71" y="155"/>
                    </a:lnTo>
                    <a:lnTo>
                      <a:pt x="71" y="144"/>
                    </a:lnTo>
                    <a:lnTo>
                      <a:pt x="99" y="116"/>
                    </a:lnTo>
                    <a:lnTo>
                      <a:pt x="121" y="83"/>
                    </a:lnTo>
                    <a:lnTo>
                      <a:pt x="132" y="89"/>
                    </a:lnTo>
                    <a:lnTo>
                      <a:pt x="160" y="50"/>
                    </a:lnTo>
                    <a:lnTo>
                      <a:pt x="160" y="33"/>
                    </a:lnTo>
                    <a:lnTo>
                      <a:pt x="126" y="72"/>
                    </a:lnTo>
                    <a:lnTo>
                      <a:pt x="121" y="66"/>
                    </a:lnTo>
                    <a:lnTo>
                      <a:pt x="99" y="55"/>
                    </a:lnTo>
                    <a:lnTo>
                      <a:pt x="77" y="33"/>
                    </a:lnTo>
                    <a:lnTo>
                      <a:pt x="121" y="17"/>
                    </a:lnTo>
                    <a:lnTo>
                      <a:pt x="137" y="28"/>
                    </a:lnTo>
                    <a:lnTo>
                      <a:pt x="143" y="22"/>
                    </a:lnTo>
                    <a:lnTo>
                      <a:pt x="143" y="17"/>
                    </a:lnTo>
                    <a:lnTo>
                      <a:pt x="121" y="11"/>
                    </a:lnTo>
                    <a:lnTo>
                      <a:pt x="104" y="0"/>
                    </a:lnTo>
                    <a:lnTo>
                      <a:pt x="99" y="6"/>
                    </a:lnTo>
                    <a:lnTo>
                      <a:pt x="93" y="11"/>
                    </a:lnTo>
                    <a:lnTo>
                      <a:pt x="55" y="22"/>
                    </a:lnTo>
                    <a:lnTo>
                      <a:pt x="11" y="33"/>
                    </a:lnTo>
                    <a:lnTo>
                      <a:pt x="0" y="78"/>
                    </a:lnTo>
                    <a:lnTo>
                      <a:pt x="0" y="122"/>
                    </a:lnTo>
                    <a:lnTo>
                      <a:pt x="11" y="172"/>
                    </a:lnTo>
                    <a:lnTo>
                      <a:pt x="33" y="216"/>
                    </a:lnTo>
                    <a:lnTo>
                      <a:pt x="143" y="216"/>
                    </a:lnTo>
                    <a:close/>
                  </a:path>
                </a:pathLst>
              </a:custGeom>
              <a:solidFill>
                <a:srgbClr val="888888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59" name="未知"/>
              <p:cNvSpPr/>
              <p:nvPr/>
            </p:nvSpPr>
            <p:spPr bwMode="auto">
              <a:xfrm>
                <a:off x="143" y="327"/>
                <a:ext cx="216" cy="106"/>
              </a:xfrm>
              <a:custGeom>
                <a:avLst/>
                <a:gdLst>
                  <a:gd name="T0" fmla="*/ 0 w 216"/>
                  <a:gd name="T1" fmla="*/ 5 h 106"/>
                  <a:gd name="T2" fmla="*/ 22 w 216"/>
                  <a:gd name="T3" fmla="*/ 22 h 106"/>
                  <a:gd name="T4" fmla="*/ 39 w 216"/>
                  <a:gd name="T5" fmla="*/ 55 h 106"/>
                  <a:gd name="T6" fmla="*/ 44 w 216"/>
                  <a:gd name="T7" fmla="*/ 77 h 106"/>
                  <a:gd name="T8" fmla="*/ 61 w 216"/>
                  <a:gd name="T9" fmla="*/ 94 h 106"/>
                  <a:gd name="T10" fmla="*/ 83 w 216"/>
                  <a:gd name="T11" fmla="*/ 105 h 106"/>
                  <a:gd name="T12" fmla="*/ 116 w 216"/>
                  <a:gd name="T13" fmla="*/ 105 h 106"/>
                  <a:gd name="T14" fmla="*/ 138 w 216"/>
                  <a:gd name="T15" fmla="*/ 94 h 106"/>
                  <a:gd name="T16" fmla="*/ 149 w 216"/>
                  <a:gd name="T17" fmla="*/ 77 h 106"/>
                  <a:gd name="T18" fmla="*/ 166 w 216"/>
                  <a:gd name="T19" fmla="*/ 55 h 106"/>
                  <a:gd name="T20" fmla="*/ 182 w 216"/>
                  <a:gd name="T21" fmla="*/ 22 h 106"/>
                  <a:gd name="T22" fmla="*/ 215 w 216"/>
                  <a:gd name="T23" fmla="*/ 0 h 106"/>
                  <a:gd name="T24" fmla="*/ 199 w 216"/>
                  <a:gd name="T25" fmla="*/ 0 h 106"/>
                  <a:gd name="T26" fmla="*/ 193 w 216"/>
                  <a:gd name="T27" fmla="*/ 5 h 106"/>
                  <a:gd name="T28" fmla="*/ 188 w 216"/>
                  <a:gd name="T29" fmla="*/ 11 h 106"/>
                  <a:gd name="T30" fmla="*/ 171 w 216"/>
                  <a:gd name="T31" fmla="*/ 27 h 106"/>
                  <a:gd name="T32" fmla="*/ 39 w 216"/>
                  <a:gd name="T33" fmla="*/ 33 h 106"/>
                  <a:gd name="T34" fmla="*/ 17 w 216"/>
                  <a:gd name="T35" fmla="*/ 11 h 106"/>
                  <a:gd name="T36" fmla="*/ 11 w 216"/>
                  <a:gd name="T37" fmla="*/ 5 h 106"/>
                  <a:gd name="T38" fmla="*/ 0 w 216"/>
                  <a:gd name="T39" fmla="*/ 5 h 106"/>
                  <a:gd name="T40" fmla="*/ 0 w 216"/>
                  <a:gd name="T41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106">
                    <a:moveTo>
                      <a:pt x="0" y="5"/>
                    </a:moveTo>
                    <a:lnTo>
                      <a:pt x="22" y="22"/>
                    </a:lnTo>
                    <a:lnTo>
                      <a:pt x="39" y="55"/>
                    </a:lnTo>
                    <a:lnTo>
                      <a:pt x="44" y="77"/>
                    </a:lnTo>
                    <a:lnTo>
                      <a:pt x="61" y="94"/>
                    </a:lnTo>
                    <a:lnTo>
                      <a:pt x="83" y="105"/>
                    </a:lnTo>
                    <a:lnTo>
                      <a:pt x="116" y="105"/>
                    </a:lnTo>
                    <a:lnTo>
                      <a:pt x="138" y="94"/>
                    </a:lnTo>
                    <a:lnTo>
                      <a:pt x="149" y="77"/>
                    </a:lnTo>
                    <a:lnTo>
                      <a:pt x="166" y="55"/>
                    </a:lnTo>
                    <a:lnTo>
                      <a:pt x="182" y="22"/>
                    </a:lnTo>
                    <a:lnTo>
                      <a:pt x="215" y="0"/>
                    </a:lnTo>
                    <a:lnTo>
                      <a:pt x="199" y="0"/>
                    </a:lnTo>
                    <a:lnTo>
                      <a:pt x="193" y="5"/>
                    </a:lnTo>
                    <a:lnTo>
                      <a:pt x="188" y="11"/>
                    </a:lnTo>
                    <a:lnTo>
                      <a:pt x="171" y="27"/>
                    </a:lnTo>
                    <a:lnTo>
                      <a:pt x="39" y="33"/>
                    </a:lnTo>
                    <a:lnTo>
                      <a:pt x="17" y="11"/>
                    </a:lnTo>
                    <a:lnTo>
                      <a:pt x="11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60" name="未知"/>
              <p:cNvSpPr/>
              <p:nvPr/>
            </p:nvSpPr>
            <p:spPr bwMode="auto">
              <a:xfrm>
                <a:off x="143" y="327"/>
                <a:ext cx="216" cy="23"/>
              </a:xfrm>
              <a:custGeom>
                <a:avLst/>
                <a:gdLst>
                  <a:gd name="T0" fmla="*/ 0 w 216"/>
                  <a:gd name="T1" fmla="*/ 5 h 23"/>
                  <a:gd name="T2" fmla="*/ 22 w 216"/>
                  <a:gd name="T3" fmla="*/ 11 h 23"/>
                  <a:gd name="T4" fmla="*/ 33 w 216"/>
                  <a:gd name="T5" fmla="*/ 11 h 23"/>
                  <a:gd name="T6" fmla="*/ 39 w 216"/>
                  <a:gd name="T7" fmla="*/ 11 h 23"/>
                  <a:gd name="T8" fmla="*/ 44 w 216"/>
                  <a:gd name="T9" fmla="*/ 11 h 23"/>
                  <a:gd name="T10" fmla="*/ 61 w 216"/>
                  <a:gd name="T11" fmla="*/ 11 h 23"/>
                  <a:gd name="T12" fmla="*/ 61 w 216"/>
                  <a:gd name="T13" fmla="*/ 11 h 23"/>
                  <a:gd name="T14" fmla="*/ 83 w 216"/>
                  <a:gd name="T15" fmla="*/ 16 h 23"/>
                  <a:gd name="T16" fmla="*/ 105 w 216"/>
                  <a:gd name="T17" fmla="*/ 22 h 23"/>
                  <a:gd name="T18" fmla="*/ 105 w 216"/>
                  <a:gd name="T19" fmla="*/ 22 h 23"/>
                  <a:gd name="T20" fmla="*/ 122 w 216"/>
                  <a:gd name="T21" fmla="*/ 16 h 23"/>
                  <a:gd name="T22" fmla="*/ 138 w 216"/>
                  <a:gd name="T23" fmla="*/ 11 h 23"/>
                  <a:gd name="T24" fmla="*/ 160 w 216"/>
                  <a:gd name="T25" fmla="*/ 11 h 23"/>
                  <a:gd name="T26" fmla="*/ 182 w 216"/>
                  <a:gd name="T27" fmla="*/ 11 h 23"/>
                  <a:gd name="T28" fmla="*/ 204 w 216"/>
                  <a:gd name="T29" fmla="*/ 5 h 23"/>
                  <a:gd name="T30" fmla="*/ 215 w 216"/>
                  <a:gd name="T31" fmla="*/ 0 h 23"/>
                  <a:gd name="T32" fmla="*/ 127 w 216"/>
                  <a:gd name="T33" fmla="*/ 5 h 23"/>
                  <a:gd name="T34" fmla="*/ 100 w 216"/>
                  <a:gd name="T35" fmla="*/ 11 h 23"/>
                  <a:gd name="T36" fmla="*/ 66 w 216"/>
                  <a:gd name="T37" fmla="*/ 5 h 23"/>
                  <a:gd name="T38" fmla="*/ 0 w 216"/>
                  <a:gd name="T39" fmla="*/ 5 h 23"/>
                  <a:gd name="T40" fmla="*/ 0 w 216"/>
                  <a:gd name="T41" fmla="*/ 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23">
                    <a:moveTo>
                      <a:pt x="0" y="5"/>
                    </a:moveTo>
                    <a:lnTo>
                      <a:pt x="22" y="11"/>
                    </a:lnTo>
                    <a:lnTo>
                      <a:pt x="33" y="11"/>
                    </a:lnTo>
                    <a:lnTo>
                      <a:pt x="39" y="11"/>
                    </a:lnTo>
                    <a:lnTo>
                      <a:pt x="44" y="11"/>
                    </a:lnTo>
                    <a:lnTo>
                      <a:pt x="61" y="11"/>
                    </a:lnTo>
                    <a:lnTo>
                      <a:pt x="83" y="16"/>
                    </a:lnTo>
                    <a:lnTo>
                      <a:pt x="105" y="22"/>
                    </a:lnTo>
                    <a:lnTo>
                      <a:pt x="122" y="16"/>
                    </a:lnTo>
                    <a:lnTo>
                      <a:pt x="138" y="11"/>
                    </a:lnTo>
                    <a:lnTo>
                      <a:pt x="160" y="11"/>
                    </a:lnTo>
                    <a:lnTo>
                      <a:pt x="182" y="11"/>
                    </a:lnTo>
                    <a:lnTo>
                      <a:pt x="204" y="5"/>
                    </a:lnTo>
                    <a:lnTo>
                      <a:pt x="215" y="0"/>
                    </a:lnTo>
                    <a:lnTo>
                      <a:pt x="127" y="5"/>
                    </a:lnTo>
                    <a:lnTo>
                      <a:pt x="100" y="11"/>
                    </a:lnTo>
                    <a:lnTo>
                      <a:pt x="66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7261" name="Group 93"/>
              <p:cNvGrpSpPr/>
              <p:nvPr/>
            </p:nvGrpSpPr>
            <p:grpSpPr bwMode="auto">
              <a:xfrm>
                <a:off x="0" y="77"/>
                <a:ext cx="464" cy="472"/>
                <a:chOff x="0" y="0"/>
                <a:chExt cx="464" cy="472"/>
              </a:xfrm>
            </p:grpSpPr>
            <p:sp>
              <p:nvSpPr>
                <p:cNvPr id="7262" name="未知"/>
                <p:cNvSpPr/>
                <p:nvPr/>
              </p:nvSpPr>
              <p:spPr bwMode="auto">
                <a:xfrm>
                  <a:off x="281" y="50"/>
                  <a:ext cx="183" cy="378"/>
                </a:xfrm>
                <a:custGeom>
                  <a:avLst/>
                  <a:gdLst>
                    <a:gd name="T0" fmla="*/ 77 w 183"/>
                    <a:gd name="T1" fmla="*/ 17 h 378"/>
                    <a:gd name="T2" fmla="*/ 72 w 183"/>
                    <a:gd name="T3" fmla="*/ 28 h 378"/>
                    <a:gd name="T4" fmla="*/ 61 w 183"/>
                    <a:gd name="T5" fmla="*/ 39 h 378"/>
                    <a:gd name="T6" fmla="*/ 44 w 183"/>
                    <a:gd name="T7" fmla="*/ 50 h 378"/>
                    <a:gd name="T8" fmla="*/ 33 w 183"/>
                    <a:gd name="T9" fmla="*/ 67 h 378"/>
                    <a:gd name="T10" fmla="*/ 44 w 183"/>
                    <a:gd name="T11" fmla="*/ 89 h 378"/>
                    <a:gd name="T12" fmla="*/ 22 w 183"/>
                    <a:gd name="T13" fmla="*/ 105 h 378"/>
                    <a:gd name="T14" fmla="*/ 0 w 183"/>
                    <a:gd name="T15" fmla="*/ 111 h 378"/>
                    <a:gd name="T16" fmla="*/ 33 w 183"/>
                    <a:gd name="T17" fmla="*/ 105 h 378"/>
                    <a:gd name="T18" fmla="*/ 55 w 183"/>
                    <a:gd name="T19" fmla="*/ 122 h 378"/>
                    <a:gd name="T20" fmla="*/ 77 w 183"/>
                    <a:gd name="T21" fmla="*/ 150 h 378"/>
                    <a:gd name="T22" fmla="*/ 99 w 183"/>
                    <a:gd name="T23" fmla="*/ 177 h 378"/>
                    <a:gd name="T24" fmla="*/ 105 w 183"/>
                    <a:gd name="T25" fmla="*/ 200 h 378"/>
                    <a:gd name="T26" fmla="*/ 99 w 183"/>
                    <a:gd name="T27" fmla="*/ 222 h 378"/>
                    <a:gd name="T28" fmla="*/ 88 w 183"/>
                    <a:gd name="T29" fmla="*/ 233 h 378"/>
                    <a:gd name="T30" fmla="*/ 116 w 183"/>
                    <a:gd name="T31" fmla="*/ 255 h 378"/>
                    <a:gd name="T32" fmla="*/ 127 w 183"/>
                    <a:gd name="T33" fmla="*/ 266 h 378"/>
                    <a:gd name="T34" fmla="*/ 105 w 183"/>
                    <a:gd name="T35" fmla="*/ 327 h 378"/>
                    <a:gd name="T36" fmla="*/ 110 w 183"/>
                    <a:gd name="T37" fmla="*/ 344 h 378"/>
                    <a:gd name="T38" fmla="*/ 127 w 183"/>
                    <a:gd name="T39" fmla="*/ 377 h 378"/>
                    <a:gd name="T40" fmla="*/ 132 w 183"/>
                    <a:gd name="T41" fmla="*/ 355 h 378"/>
                    <a:gd name="T42" fmla="*/ 143 w 183"/>
                    <a:gd name="T43" fmla="*/ 360 h 378"/>
                    <a:gd name="T44" fmla="*/ 165 w 183"/>
                    <a:gd name="T45" fmla="*/ 332 h 378"/>
                    <a:gd name="T46" fmla="*/ 171 w 183"/>
                    <a:gd name="T47" fmla="*/ 283 h 378"/>
                    <a:gd name="T48" fmla="*/ 182 w 183"/>
                    <a:gd name="T49" fmla="*/ 277 h 378"/>
                    <a:gd name="T50" fmla="*/ 165 w 183"/>
                    <a:gd name="T51" fmla="*/ 238 h 378"/>
                    <a:gd name="T52" fmla="*/ 160 w 183"/>
                    <a:gd name="T53" fmla="*/ 222 h 378"/>
                    <a:gd name="T54" fmla="*/ 121 w 183"/>
                    <a:gd name="T55" fmla="*/ 155 h 378"/>
                    <a:gd name="T56" fmla="*/ 121 w 183"/>
                    <a:gd name="T57" fmla="*/ 89 h 378"/>
                    <a:gd name="T58" fmla="*/ 121 w 183"/>
                    <a:gd name="T59" fmla="*/ 67 h 378"/>
                    <a:gd name="T60" fmla="*/ 132 w 183"/>
                    <a:gd name="T61" fmla="*/ 72 h 378"/>
                    <a:gd name="T62" fmla="*/ 121 w 183"/>
                    <a:gd name="T63" fmla="*/ 44 h 378"/>
                    <a:gd name="T64" fmla="*/ 116 w 183"/>
                    <a:gd name="T65" fmla="*/ 28 h 378"/>
                    <a:gd name="T66" fmla="*/ 121 w 183"/>
                    <a:gd name="T67" fmla="*/ 28 h 378"/>
                    <a:gd name="T68" fmla="*/ 121 w 183"/>
                    <a:gd name="T69" fmla="*/ 22 h 378"/>
                    <a:gd name="T70" fmla="*/ 88 w 183"/>
                    <a:gd name="T71" fmla="*/ 0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83" h="378">
                      <a:moveTo>
                        <a:pt x="88" y="0"/>
                      </a:moveTo>
                      <a:lnTo>
                        <a:pt x="77" y="17"/>
                      </a:lnTo>
                      <a:lnTo>
                        <a:pt x="72" y="22"/>
                      </a:lnTo>
                      <a:lnTo>
                        <a:pt x="72" y="28"/>
                      </a:lnTo>
                      <a:lnTo>
                        <a:pt x="66" y="33"/>
                      </a:lnTo>
                      <a:lnTo>
                        <a:pt x="61" y="39"/>
                      </a:lnTo>
                      <a:lnTo>
                        <a:pt x="55" y="44"/>
                      </a:lnTo>
                      <a:lnTo>
                        <a:pt x="44" y="50"/>
                      </a:lnTo>
                      <a:lnTo>
                        <a:pt x="33" y="61"/>
                      </a:lnTo>
                      <a:lnTo>
                        <a:pt x="33" y="67"/>
                      </a:lnTo>
                      <a:lnTo>
                        <a:pt x="39" y="78"/>
                      </a:lnTo>
                      <a:lnTo>
                        <a:pt x="44" y="89"/>
                      </a:lnTo>
                      <a:lnTo>
                        <a:pt x="44" y="100"/>
                      </a:lnTo>
                      <a:lnTo>
                        <a:pt x="22" y="105"/>
                      </a:lnTo>
                      <a:lnTo>
                        <a:pt x="0" y="111"/>
                      </a:lnTo>
                      <a:lnTo>
                        <a:pt x="11" y="111"/>
                      </a:lnTo>
                      <a:lnTo>
                        <a:pt x="33" y="105"/>
                      </a:lnTo>
                      <a:lnTo>
                        <a:pt x="44" y="105"/>
                      </a:lnTo>
                      <a:lnTo>
                        <a:pt x="55" y="122"/>
                      </a:lnTo>
                      <a:lnTo>
                        <a:pt x="55" y="128"/>
                      </a:lnTo>
                      <a:lnTo>
                        <a:pt x="77" y="150"/>
                      </a:lnTo>
                      <a:lnTo>
                        <a:pt x="99" y="172"/>
                      </a:lnTo>
                      <a:lnTo>
                        <a:pt x="99" y="177"/>
                      </a:lnTo>
                      <a:lnTo>
                        <a:pt x="99" y="188"/>
                      </a:lnTo>
                      <a:lnTo>
                        <a:pt x="105" y="200"/>
                      </a:lnTo>
                      <a:lnTo>
                        <a:pt x="99" y="211"/>
                      </a:lnTo>
                      <a:lnTo>
                        <a:pt x="99" y="222"/>
                      </a:lnTo>
                      <a:lnTo>
                        <a:pt x="94" y="222"/>
                      </a:lnTo>
                      <a:lnTo>
                        <a:pt x="88" y="233"/>
                      </a:lnTo>
                      <a:lnTo>
                        <a:pt x="99" y="266"/>
                      </a:lnTo>
                      <a:lnTo>
                        <a:pt x="116" y="255"/>
                      </a:lnTo>
                      <a:lnTo>
                        <a:pt x="121" y="266"/>
                      </a:lnTo>
                      <a:lnTo>
                        <a:pt x="127" y="266"/>
                      </a:lnTo>
                      <a:lnTo>
                        <a:pt x="121" y="316"/>
                      </a:lnTo>
                      <a:lnTo>
                        <a:pt x="105" y="327"/>
                      </a:lnTo>
                      <a:lnTo>
                        <a:pt x="99" y="332"/>
                      </a:lnTo>
                      <a:lnTo>
                        <a:pt x="110" y="344"/>
                      </a:lnTo>
                      <a:lnTo>
                        <a:pt x="121" y="360"/>
                      </a:lnTo>
                      <a:lnTo>
                        <a:pt x="127" y="377"/>
                      </a:lnTo>
                      <a:lnTo>
                        <a:pt x="138" y="377"/>
                      </a:lnTo>
                      <a:lnTo>
                        <a:pt x="132" y="355"/>
                      </a:lnTo>
                      <a:lnTo>
                        <a:pt x="143" y="355"/>
                      </a:lnTo>
                      <a:lnTo>
                        <a:pt x="143" y="360"/>
                      </a:lnTo>
                      <a:lnTo>
                        <a:pt x="154" y="349"/>
                      </a:lnTo>
                      <a:lnTo>
                        <a:pt x="165" y="332"/>
                      </a:lnTo>
                      <a:lnTo>
                        <a:pt x="165" y="305"/>
                      </a:lnTo>
                      <a:lnTo>
                        <a:pt x="171" y="283"/>
                      </a:lnTo>
                      <a:lnTo>
                        <a:pt x="182" y="294"/>
                      </a:lnTo>
                      <a:lnTo>
                        <a:pt x="182" y="277"/>
                      </a:lnTo>
                      <a:lnTo>
                        <a:pt x="176" y="260"/>
                      </a:lnTo>
                      <a:lnTo>
                        <a:pt x="165" y="238"/>
                      </a:lnTo>
                      <a:lnTo>
                        <a:pt x="182" y="249"/>
                      </a:lnTo>
                      <a:lnTo>
                        <a:pt x="160" y="222"/>
                      </a:lnTo>
                      <a:lnTo>
                        <a:pt x="143" y="200"/>
                      </a:lnTo>
                      <a:lnTo>
                        <a:pt x="121" y="155"/>
                      </a:lnTo>
                      <a:lnTo>
                        <a:pt x="110" y="105"/>
                      </a:lnTo>
                      <a:lnTo>
                        <a:pt x="121" y="89"/>
                      </a:lnTo>
                      <a:lnTo>
                        <a:pt x="121" y="83"/>
                      </a:lnTo>
                      <a:lnTo>
                        <a:pt x="121" y="67"/>
                      </a:lnTo>
                      <a:lnTo>
                        <a:pt x="121" y="50"/>
                      </a:lnTo>
                      <a:lnTo>
                        <a:pt x="132" y="72"/>
                      </a:lnTo>
                      <a:lnTo>
                        <a:pt x="132" y="56"/>
                      </a:lnTo>
                      <a:lnTo>
                        <a:pt x="121" y="44"/>
                      </a:lnTo>
                      <a:lnTo>
                        <a:pt x="110" y="28"/>
                      </a:lnTo>
                      <a:lnTo>
                        <a:pt x="116" y="28"/>
                      </a:lnTo>
                      <a:lnTo>
                        <a:pt x="132" y="39"/>
                      </a:lnTo>
                      <a:lnTo>
                        <a:pt x="121" y="28"/>
                      </a:lnTo>
                      <a:lnTo>
                        <a:pt x="110" y="17"/>
                      </a:lnTo>
                      <a:lnTo>
                        <a:pt x="121" y="22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63" name="未知"/>
                <p:cNvSpPr/>
                <p:nvPr/>
              </p:nvSpPr>
              <p:spPr bwMode="auto">
                <a:xfrm>
                  <a:off x="72" y="0"/>
                  <a:ext cx="315" cy="162"/>
                </a:xfrm>
                <a:custGeom>
                  <a:avLst/>
                  <a:gdLst>
                    <a:gd name="T0" fmla="*/ 297 w 315"/>
                    <a:gd name="T1" fmla="*/ 50 h 162"/>
                    <a:gd name="T2" fmla="*/ 314 w 315"/>
                    <a:gd name="T3" fmla="*/ 50 h 162"/>
                    <a:gd name="T4" fmla="*/ 297 w 315"/>
                    <a:gd name="T5" fmla="*/ 39 h 162"/>
                    <a:gd name="T6" fmla="*/ 286 w 315"/>
                    <a:gd name="T7" fmla="*/ 34 h 162"/>
                    <a:gd name="T8" fmla="*/ 264 w 315"/>
                    <a:gd name="T9" fmla="*/ 34 h 162"/>
                    <a:gd name="T10" fmla="*/ 242 w 315"/>
                    <a:gd name="T11" fmla="*/ 28 h 162"/>
                    <a:gd name="T12" fmla="*/ 242 w 315"/>
                    <a:gd name="T13" fmla="*/ 11 h 162"/>
                    <a:gd name="T14" fmla="*/ 220 w 315"/>
                    <a:gd name="T15" fmla="*/ 22 h 162"/>
                    <a:gd name="T16" fmla="*/ 198 w 315"/>
                    <a:gd name="T17" fmla="*/ 6 h 162"/>
                    <a:gd name="T18" fmla="*/ 171 w 315"/>
                    <a:gd name="T19" fmla="*/ 0 h 162"/>
                    <a:gd name="T20" fmla="*/ 115 w 315"/>
                    <a:gd name="T21" fmla="*/ 6 h 162"/>
                    <a:gd name="T22" fmla="*/ 88 w 315"/>
                    <a:gd name="T23" fmla="*/ 45 h 162"/>
                    <a:gd name="T24" fmla="*/ 66 w 315"/>
                    <a:gd name="T25" fmla="*/ 78 h 162"/>
                    <a:gd name="T26" fmla="*/ 22 w 315"/>
                    <a:gd name="T27" fmla="*/ 94 h 162"/>
                    <a:gd name="T28" fmla="*/ 38 w 315"/>
                    <a:gd name="T29" fmla="*/ 106 h 162"/>
                    <a:gd name="T30" fmla="*/ 27 w 315"/>
                    <a:gd name="T31" fmla="*/ 106 h 162"/>
                    <a:gd name="T32" fmla="*/ 11 w 315"/>
                    <a:gd name="T33" fmla="*/ 100 h 162"/>
                    <a:gd name="T34" fmla="*/ 22 w 315"/>
                    <a:gd name="T35" fmla="*/ 117 h 162"/>
                    <a:gd name="T36" fmla="*/ 16 w 315"/>
                    <a:gd name="T37" fmla="*/ 117 h 162"/>
                    <a:gd name="T38" fmla="*/ 11 w 315"/>
                    <a:gd name="T39" fmla="*/ 128 h 162"/>
                    <a:gd name="T40" fmla="*/ 11 w 315"/>
                    <a:gd name="T41" fmla="*/ 133 h 162"/>
                    <a:gd name="T42" fmla="*/ 0 w 315"/>
                    <a:gd name="T43" fmla="*/ 128 h 162"/>
                    <a:gd name="T44" fmla="*/ 0 w 315"/>
                    <a:gd name="T45" fmla="*/ 133 h 162"/>
                    <a:gd name="T46" fmla="*/ 33 w 315"/>
                    <a:gd name="T47" fmla="*/ 150 h 162"/>
                    <a:gd name="T48" fmla="*/ 55 w 315"/>
                    <a:gd name="T49" fmla="*/ 161 h 162"/>
                    <a:gd name="T50" fmla="*/ 71 w 315"/>
                    <a:gd name="T51" fmla="*/ 161 h 162"/>
                    <a:gd name="T52" fmla="*/ 71 w 315"/>
                    <a:gd name="T53" fmla="*/ 161 h 162"/>
                    <a:gd name="T54" fmla="*/ 71 w 315"/>
                    <a:gd name="T55" fmla="*/ 161 h 162"/>
                    <a:gd name="T56" fmla="*/ 88 w 315"/>
                    <a:gd name="T57" fmla="*/ 150 h 162"/>
                    <a:gd name="T58" fmla="*/ 110 w 315"/>
                    <a:gd name="T59" fmla="*/ 133 h 162"/>
                    <a:gd name="T60" fmla="*/ 126 w 315"/>
                    <a:gd name="T61" fmla="*/ 128 h 162"/>
                    <a:gd name="T62" fmla="*/ 143 w 315"/>
                    <a:gd name="T63" fmla="*/ 117 h 162"/>
                    <a:gd name="T64" fmla="*/ 160 w 315"/>
                    <a:gd name="T65" fmla="*/ 117 h 162"/>
                    <a:gd name="T66" fmla="*/ 137 w 315"/>
                    <a:gd name="T67" fmla="*/ 122 h 162"/>
                    <a:gd name="T68" fmla="*/ 171 w 315"/>
                    <a:gd name="T69" fmla="*/ 117 h 162"/>
                    <a:gd name="T70" fmla="*/ 154 w 315"/>
                    <a:gd name="T71" fmla="*/ 133 h 162"/>
                    <a:gd name="T72" fmla="*/ 171 w 315"/>
                    <a:gd name="T73" fmla="*/ 122 h 162"/>
                    <a:gd name="T74" fmla="*/ 193 w 315"/>
                    <a:gd name="T75" fmla="*/ 117 h 162"/>
                    <a:gd name="T76" fmla="*/ 215 w 315"/>
                    <a:gd name="T77" fmla="*/ 94 h 162"/>
                    <a:gd name="T78" fmla="*/ 193 w 315"/>
                    <a:gd name="T79" fmla="*/ 122 h 162"/>
                    <a:gd name="T80" fmla="*/ 220 w 315"/>
                    <a:gd name="T81" fmla="*/ 111 h 162"/>
                    <a:gd name="T82" fmla="*/ 231 w 315"/>
                    <a:gd name="T83" fmla="*/ 94 h 162"/>
                    <a:gd name="T84" fmla="*/ 231 w 315"/>
                    <a:gd name="T85" fmla="*/ 106 h 162"/>
                    <a:gd name="T86" fmla="*/ 226 w 315"/>
                    <a:gd name="T87" fmla="*/ 117 h 162"/>
                    <a:gd name="T88" fmla="*/ 220 w 315"/>
                    <a:gd name="T89" fmla="*/ 133 h 162"/>
                    <a:gd name="T90" fmla="*/ 209 w 315"/>
                    <a:gd name="T91" fmla="*/ 139 h 162"/>
                    <a:gd name="T92" fmla="*/ 220 w 315"/>
                    <a:gd name="T93" fmla="*/ 139 h 162"/>
                    <a:gd name="T94" fmla="*/ 226 w 315"/>
                    <a:gd name="T95" fmla="*/ 133 h 162"/>
                    <a:gd name="T96" fmla="*/ 231 w 315"/>
                    <a:gd name="T97" fmla="*/ 117 h 162"/>
                    <a:gd name="T98" fmla="*/ 242 w 315"/>
                    <a:gd name="T99" fmla="*/ 111 h 162"/>
                    <a:gd name="T100" fmla="*/ 242 w 315"/>
                    <a:gd name="T101" fmla="*/ 111 h 162"/>
                    <a:gd name="T102" fmla="*/ 242 w 315"/>
                    <a:gd name="T103" fmla="*/ 106 h 162"/>
                    <a:gd name="T104" fmla="*/ 253 w 315"/>
                    <a:gd name="T105" fmla="*/ 100 h 162"/>
                    <a:gd name="T106" fmla="*/ 264 w 315"/>
                    <a:gd name="T107" fmla="*/ 94 h 162"/>
                    <a:gd name="T108" fmla="*/ 286 w 315"/>
                    <a:gd name="T109" fmla="*/ 72 h 162"/>
                    <a:gd name="T110" fmla="*/ 297 w 315"/>
                    <a:gd name="T111" fmla="*/ 50 h 162"/>
                    <a:gd name="T112" fmla="*/ 297 w 315"/>
                    <a:gd name="T113" fmla="*/ 5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15" h="162">
                      <a:moveTo>
                        <a:pt x="297" y="50"/>
                      </a:moveTo>
                      <a:lnTo>
                        <a:pt x="314" y="50"/>
                      </a:lnTo>
                      <a:lnTo>
                        <a:pt x="297" y="39"/>
                      </a:lnTo>
                      <a:lnTo>
                        <a:pt x="286" y="34"/>
                      </a:lnTo>
                      <a:lnTo>
                        <a:pt x="264" y="34"/>
                      </a:lnTo>
                      <a:lnTo>
                        <a:pt x="242" y="28"/>
                      </a:lnTo>
                      <a:lnTo>
                        <a:pt x="242" y="11"/>
                      </a:lnTo>
                      <a:lnTo>
                        <a:pt x="220" y="22"/>
                      </a:lnTo>
                      <a:lnTo>
                        <a:pt x="198" y="6"/>
                      </a:lnTo>
                      <a:lnTo>
                        <a:pt x="171" y="0"/>
                      </a:lnTo>
                      <a:lnTo>
                        <a:pt x="115" y="6"/>
                      </a:lnTo>
                      <a:lnTo>
                        <a:pt x="88" y="45"/>
                      </a:lnTo>
                      <a:lnTo>
                        <a:pt x="66" y="78"/>
                      </a:lnTo>
                      <a:lnTo>
                        <a:pt x="22" y="94"/>
                      </a:lnTo>
                      <a:lnTo>
                        <a:pt x="38" y="106"/>
                      </a:lnTo>
                      <a:lnTo>
                        <a:pt x="27" y="106"/>
                      </a:lnTo>
                      <a:lnTo>
                        <a:pt x="11" y="100"/>
                      </a:lnTo>
                      <a:lnTo>
                        <a:pt x="22" y="117"/>
                      </a:lnTo>
                      <a:lnTo>
                        <a:pt x="16" y="117"/>
                      </a:lnTo>
                      <a:lnTo>
                        <a:pt x="11" y="128"/>
                      </a:lnTo>
                      <a:lnTo>
                        <a:pt x="11" y="133"/>
                      </a:lnTo>
                      <a:lnTo>
                        <a:pt x="0" y="128"/>
                      </a:lnTo>
                      <a:lnTo>
                        <a:pt x="0" y="133"/>
                      </a:lnTo>
                      <a:lnTo>
                        <a:pt x="33" y="150"/>
                      </a:lnTo>
                      <a:lnTo>
                        <a:pt x="55" y="161"/>
                      </a:lnTo>
                      <a:lnTo>
                        <a:pt x="71" y="161"/>
                      </a:lnTo>
                      <a:lnTo>
                        <a:pt x="88" y="150"/>
                      </a:lnTo>
                      <a:lnTo>
                        <a:pt x="110" y="133"/>
                      </a:lnTo>
                      <a:lnTo>
                        <a:pt x="126" y="128"/>
                      </a:lnTo>
                      <a:lnTo>
                        <a:pt x="143" y="117"/>
                      </a:lnTo>
                      <a:lnTo>
                        <a:pt x="160" y="117"/>
                      </a:lnTo>
                      <a:lnTo>
                        <a:pt x="137" y="122"/>
                      </a:lnTo>
                      <a:lnTo>
                        <a:pt x="171" y="117"/>
                      </a:lnTo>
                      <a:lnTo>
                        <a:pt x="154" y="133"/>
                      </a:lnTo>
                      <a:lnTo>
                        <a:pt x="171" y="122"/>
                      </a:lnTo>
                      <a:lnTo>
                        <a:pt x="193" y="117"/>
                      </a:lnTo>
                      <a:lnTo>
                        <a:pt x="215" y="94"/>
                      </a:lnTo>
                      <a:lnTo>
                        <a:pt x="193" y="122"/>
                      </a:lnTo>
                      <a:lnTo>
                        <a:pt x="220" y="111"/>
                      </a:lnTo>
                      <a:lnTo>
                        <a:pt x="231" y="94"/>
                      </a:lnTo>
                      <a:lnTo>
                        <a:pt x="231" y="106"/>
                      </a:lnTo>
                      <a:lnTo>
                        <a:pt x="226" y="117"/>
                      </a:lnTo>
                      <a:lnTo>
                        <a:pt x="220" y="133"/>
                      </a:lnTo>
                      <a:lnTo>
                        <a:pt x="209" y="139"/>
                      </a:lnTo>
                      <a:lnTo>
                        <a:pt x="220" y="139"/>
                      </a:lnTo>
                      <a:lnTo>
                        <a:pt x="226" y="133"/>
                      </a:lnTo>
                      <a:lnTo>
                        <a:pt x="231" y="117"/>
                      </a:lnTo>
                      <a:lnTo>
                        <a:pt x="242" y="111"/>
                      </a:lnTo>
                      <a:lnTo>
                        <a:pt x="242" y="106"/>
                      </a:lnTo>
                      <a:lnTo>
                        <a:pt x="253" y="100"/>
                      </a:lnTo>
                      <a:lnTo>
                        <a:pt x="264" y="94"/>
                      </a:lnTo>
                      <a:lnTo>
                        <a:pt x="286" y="72"/>
                      </a:lnTo>
                      <a:lnTo>
                        <a:pt x="297" y="5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64" name="未知"/>
                <p:cNvSpPr/>
                <p:nvPr/>
              </p:nvSpPr>
              <p:spPr bwMode="auto">
                <a:xfrm>
                  <a:off x="0" y="150"/>
                  <a:ext cx="249" cy="317"/>
                </a:xfrm>
                <a:custGeom>
                  <a:avLst/>
                  <a:gdLst>
                    <a:gd name="T0" fmla="*/ 187 w 249"/>
                    <a:gd name="T1" fmla="*/ 310 h 317"/>
                    <a:gd name="T2" fmla="*/ 187 w 249"/>
                    <a:gd name="T3" fmla="*/ 299 h 317"/>
                    <a:gd name="T4" fmla="*/ 198 w 249"/>
                    <a:gd name="T5" fmla="*/ 293 h 317"/>
                    <a:gd name="T6" fmla="*/ 204 w 249"/>
                    <a:gd name="T7" fmla="*/ 282 h 317"/>
                    <a:gd name="T8" fmla="*/ 209 w 249"/>
                    <a:gd name="T9" fmla="*/ 277 h 317"/>
                    <a:gd name="T10" fmla="*/ 220 w 249"/>
                    <a:gd name="T11" fmla="*/ 288 h 317"/>
                    <a:gd name="T12" fmla="*/ 226 w 249"/>
                    <a:gd name="T13" fmla="*/ 293 h 317"/>
                    <a:gd name="T14" fmla="*/ 237 w 249"/>
                    <a:gd name="T15" fmla="*/ 299 h 317"/>
                    <a:gd name="T16" fmla="*/ 248 w 249"/>
                    <a:gd name="T17" fmla="*/ 299 h 317"/>
                    <a:gd name="T18" fmla="*/ 226 w 249"/>
                    <a:gd name="T19" fmla="*/ 260 h 317"/>
                    <a:gd name="T20" fmla="*/ 204 w 249"/>
                    <a:gd name="T21" fmla="*/ 255 h 317"/>
                    <a:gd name="T22" fmla="*/ 182 w 249"/>
                    <a:gd name="T23" fmla="*/ 227 h 317"/>
                    <a:gd name="T24" fmla="*/ 138 w 249"/>
                    <a:gd name="T25" fmla="*/ 177 h 317"/>
                    <a:gd name="T26" fmla="*/ 105 w 249"/>
                    <a:gd name="T27" fmla="*/ 166 h 317"/>
                    <a:gd name="T28" fmla="*/ 116 w 249"/>
                    <a:gd name="T29" fmla="*/ 188 h 317"/>
                    <a:gd name="T30" fmla="*/ 121 w 249"/>
                    <a:gd name="T31" fmla="*/ 232 h 317"/>
                    <a:gd name="T32" fmla="*/ 116 w 249"/>
                    <a:gd name="T33" fmla="*/ 188 h 317"/>
                    <a:gd name="T34" fmla="*/ 110 w 249"/>
                    <a:gd name="T35" fmla="*/ 221 h 317"/>
                    <a:gd name="T36" fmla="*/ 94 w 249"/>
                    <a:gd name="T37" fmla="*/ 166 h 317"/>
                    <a:gd name="T38" fmla="*/ 88 w 249"/>
                    <a:gd name="T39" fmla="*/ 194 h 317"/>
                    <a:gd name="T40" fmla="*/ 94 w 249"/>
                    <a:gd name="T41" fmla="*/ 166 h 317"/>
                    <a:gd name="T42" fmla="*/ 105 w 249"/>
                    <a:gd name="T43" fmla="*/ 166 h 317"/>
                    <a:gd name="T44" fmla="*/ 99 w 249"/>
                    <a:gd name="T45" fmla="*/ 133 h 317"/>
                    <a:gd name="T46" fmla="*/ 88 w 249"/>
                    <a:gd name="T47" fmla="*/ 94 h 317"/>
                    <a:gd name="T48" fmla="*/ 99 w 249"/>
                    <a:gd name="T49" fmla="*/ 72 h 317"/>
                    <a:gd name="T50" fmla="*/ 105 w 249"/>
                    <a:gd name="T51" fmla="*/ 61 h 317"/>
                    <a:gd name="T52" fmla="*/ 132 w 249"/>
                    <a:gd name="T53" fmla="*/ 33 h 317"/>
                    <a:gd name="T54" fmla="*/ 138 w 249"/>
                    <a:gd name="T55" fmla="*/ 11 h 317"/>
                    <a:gd name="T56" fmla="*/ 116 w 249"/>
                    <a:gd name="T57" fmla="*/ 5 h 317"/>
                    <a:gd name="T58" fmla="*/ 110 w 249"/>
                    <a:gd name="T59" fmla="*/ 11 h 317"/>
                    <a:gd name="T60" fmla="*/ 94 w 249"/>
                    <a:gd name="T61" fmla="*/ 39 h 317"/>
                    <a:gd name="T62" fmla="*/ 17 w 249"/>
                    <a:gd name="T63" fmla="*/ 100 h 317"/>
                    <a:gd name="T64" fmla="*/ 0 w 249"/>
                    <a:gd name="T65" fmla="*/ 133 h 317"/>
                    <a:gd name="T66" fmla="*/ 6 w 249"/>
                    <a:gd name="T67" fmla="*/ 166 h 317"/>
                    <a:gd name="T68" fmla="*/ 6 w 249"/>
                    <a:gd name="T69" fmla="*/ 133 h 317"/>
                    <a:gd name="T70" fmla="*/ 6 w 249"/>
                    <a:gd name="T71" fmla="*/ 138 h 317"/>
                    <a:gd name="T72" fmla="*/ 17 w 249"/>
                    <a:gd name="T73" fmla="*/ 172 h 317"/>
                    <a:gd name="T74" fmla="*/ 28 w 249"/>
                    <a:gd name="T75" fmla="*/ 177 h 317"/>
                    <a:gd name="T76" fmla="*/ 28 w 249"/>
                    <a:gd name="T77" fmla="*/ 166 h 317"/>
                    <a:gd name="T78" fmla="*/ 44 w 249"/>
                    <a:gd name="T79" fmla="*/ 232 h 317"/>
                    <a:gd name="T80" fmla="*/ 83 w 249"/>
                    <a:gd name="T81" fmla="*/ 260 h 317"/>
                    <a:gd name="T82" fmla="*/ 66 w 249"/>
                    <a:gd name="T83" fmla="*/ 238 h 317"/>
                    <a:gd name="T84" fmla="*/ 127 w 249"/>
                    <a:gd name="T85" fmla="*/ 277 h 317"/>
                    <a:gd name="T86" fmla="*/ 143 w 249"/>
                    <a:gd name="T87" fmla="*/ 282 h 317"/>
                    <a:gd name="T88" fmla="*/ 182 w 249"/>
                    <a:gd name="T89" fmla="*/ 316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249" h="317">
                      <a:moveTo>
                        <a:pt x="182" y="316"/>
                      </a:moveTo>
                      <a:lnTo>
                        <a:pt x="187" y="310"/>
                      </a:lnTo>
                      <a:lnTo>
                        <a:pt x="182" y="304"/>
                      </a:lnTo>
                      <a:lnTo>
                        <a:pt x="187" y="299"/>
                      </a:lnTo>
                      <a:lnTo>
                        <a:pt x="193" y="299"/>
                      </a:lnTo>
                      <a:lnTo>
                        <a:pt x="198" y="293"/>
                      </a:lnTo>
                      <a:lnTo>
                        <a:pt x="198" y="288"/>
                      </a:lnTo>
                      <a:lnTo>
                        <a:pt x="204" y="282"/>
                      </a:lnTo>
                      <a:lnTo>
                        <a:pt x="204" y="277"/>
                      </a:lnTo>
                      <a:lnTo>
                        <a:pt x="209" y="277"/>
                      </a:lnTo>
                      <a:lnTo>
                        <a:pt x="215" y="282"/>
                      </a:lnTo>
                      <a:lnTo>
                        <a:pt x="220" y="288"/>
                      </a:lnTo>
                      <a:lnTo>
                        <a:pt x="226" y="288"/>
                      </a:lnTo>
                      <a:lnTo>
                        <a:pt x="226" y="293"/>
                      </a:lnTo>
                      <a:lnTo>
                        <a:pt x="232" y="293"/>
                      </a:lnTo>
                      <a:lnTo>
                        <a:pt x="237" y="299"/>
                      </a:lnTo>
                      <a:lnTo>
                        <a:pt x="248" y="299"/>
                      </a:lnTo>
                      <a:lnTo>
                        <a:pt x="220" y="277"/>
                      </a:lnTo>
                      <a:lnTo>
                        <a:pt x="226" y="260"/>
                      </a:lnTo>
                      <a:lnTo>
                        <a:pt x="215" y="255"/>
                      </a:lnTo>
                      <a:lnTo>
                        <a:pt x="204" y="255"/>
                      </a:lnTo>
                      <a:lnTo>
                        <a:pt x="187" y="244"/>
                      </a:lnTo>
                      <a:lnTo>
                        <a:pt x="182" y="227"/>
                      </a:lnTo>
                      <a:lnTo>
                        <a:pt x="171" y="210"/>
                      </a:lnTo>
                      <a:lnTo>
                        <a:pt x="138" y="177"/>
                      </a:lnTo>
                      <a:lnTo>
                        <a:pt x="105" y="144"/>
                      </a:lnTo>
                      <a:lnTo>
                        <a:pt x="105" y="166"/>
                      </a:lnTo>
                      <a:lnTo>
                        <a:pt x="116" y="172"/>
                      </a:lnTo>
                      <a:lnTo>
                        <a:pt x="116" y="188"/>
                      </a:lnTo>
                      <a:lnTo>
                        <a:pt x="121" y="188"/>
                      </a:lnTo>
                      <a:lnTo>
                        <a:pt x="121" y="232"/>
                      </a:lnTo>
                      <a:lnTo>
                        <a:pt x="116" y="227"/>
                      </a:lnTo>
                      <a:lnTo>
                        <a:pt x="116" y="188"/>
                      </a:lnTo>
                      <a:lnTo>
                        <a:pt x="116" y="172"/>
                      </a:lnTo>
                      <a:lnTo>
                        <a:pt x="110" y="221"/>
                      </a:lnTo>
                      <a:lnTo>
                        <a:pt x="94" y="155"/>
                      </a:lnTo>
                      <a:lnTo>
                        <a:pt x="94" y="166"/>
                      </a:lnTo>
                      <a:lnTo>
                        <a:pt x="105" y="210"/>
                      </a:lnTo>
                      <a:lnTo>
                        <a:pt x="88" y="194"/>
                      </a:lnTo>
                      <a:lnTo>
                        <a:pt x="83" y="149"/>
                      </a:lnTo>
                      <a:lnTo>
                        <a:pt x="94" y="166"/>
                      </a:lnTo>
                      <a:lnTo>
                        <a:pt x="94" y="155"/>
                      </a:lnTo>
                      <a:lnTo>
                        <a:pt x="105" y="166"/>
                      </a:lnTo>
                      <a:lnTo>
                        <a:pt x="105" y="144"/>
                      </a:lnTo>
                      <a:lnTo>
                        <a:pt x="99" y="133"/>
                      </a:lnTo>
                      <a:lnTo>
                        <a:pt x="94" y="122"/>
                      </a:lnTo>
                      <a:lnTo>
                        <a:pt x="88" y="94"/>
                      </a:lnTo>
                      <a:lnTo>
                        <a:pt x="94" y="77"/>
                      </a:lnTo>
                      <a:lnTo>
                        <a:pt x="99" y="72"/>
                      </a:lnTo>
                      <a:lnTo>
                        <a:pt x="105" y="66"/>
                      </a:lnTo>
                      <a:lnTo>
                        <a:pt x="105" y="61"/>
                      </a:lnTo>
                      <a:lnTo>
                        <a:pt x="121" y="50"/>
                      </a:lnTo>
                      <a:lnTo>
                        <a:pt x="132" y="33"/>
                      </a:lnTo>
                      <a:lnTo>
                        <a:pt x="143" y="11"/>
                      </a:lnTo>
                      <a:lnTo>
                        <a:pt x="138" y="11"/>
                      </a:lnTo>
                      <a:lnTo>
                        <a:pt x="127" y="11"/>
                      </a:lnTo>
                      <a:lnTo>
                        <a:pt x="116" y="5"/>
                      </a:lnTo>
                      <a:lnTo>
                        <a:pt x="105" y="0"/>
                      </a:lnTo>
                      <a:lnTo>
                        <a:pt x="110" y="11"/>
                      </a:lnTo>
                      <a:lnTo>
                        <a:pt x="105" y="11"/>
                      </a:lnTo>
                      <a:lnTo>
                        <a:pt x="94" y="39"/>
                      </a:lnTo>
                      <a:lnTo>
                        <a:pt x="55" y="72"/>
                      </a:lnTo>
                      <a:lnTo>
                        <a:pt x="17" y="100"/>
                      </a:lnTo>
                      <a:lnTo>
                        <a:pt x="6" y="116"/>
                      </a:lnTo>
                      <a:lnTo>
                        <a:pt x="0" y="133"/>
                      </a:lnTo>
                      <a:lnTo>
                        <a:pt x="0" y="144"/>
                      </a:lnTo>
                      <a:lnTo>
                        <a:pt x="6" y="166"/>
                      </a:lnTo>
                      <a:lnTo>
                        <a:pt x="0" y="149"/>
                      </a:lnTo>
                      <a:lnTo>
                        <a:pt x="6" y="133"/>
                      </a:lnTo>
                      <a:lnTo>
                        <a:pt x="17" y="116"/>
                      </a:lnTo>
                      <a:lnTo>
                        <a:pt x="6" y="138"/>
                      </a:lnTo>
                      <a:lnTo>
                        <a:pt x="6" y="160"/>
                      </a:lnTo>
                      <a:lnTo>
                        <a:pt x="17" y="172"/>
                      </a:lnTo>
                      <a:lnTo>
                        <a:pt x="22" y="155"/>
                      </a:lnTo>
                      <a:lnTo>
                        <a:pt x="28" y="177"/>
                      </a:lnTo>
                      <a:lnTo>
                        <a:pt x="28" y="160"/>
                      </a:lnTo>
                      <a:lnTo>
                        <a:pt x="28" y="166"/>
                      </a:lnTo>
                      <a:lnTo>
                        <a:pt x="33" y="199"/>
                      </a:lnTo>
                      <a:lnTo>
                        <a:pt x="44" y="232"/>
                      </a:lnTo>
                      <a:lnTo>
                        <a:pt x="61" y="249"/>
                      </a:lnTo>
                      <a:lnTo>
                        <a:pt x="83" y="260"/>
                      </a:lnTo>
                      <a:lnTo>
                        <a:pt x="77" y="255"/>
                      </a:lnTo>
                      <a:lnTo>
                        <a:pt x="66" y="238"/>
                      </a:lnTo>
                      <a:lnTo>
                        <a:pt x="99" y="255"/>
                      </a:lnTo>
                      <a:lnTo>
                        <a:pt x="127" y="277"/>
                      </a:lnTo>
                      <a:lnTo>
                        <a:pt x="143" y="299"/>
                      </a:lnTo>
                      <a:lnTo>
                        <a:pt x="143" y="282"/>
                      </a:lnTo>
                      <a:lnTo>
                        <a:pt x="165" y="310"/>
                      </a:lnTo>
                      <a:lnTo>
                        <a:pt x="182" y="316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65" name="未知"/>
                <p:cNvSpPr/>
                <p:nvPr/>
              </p:nvSpPr>
              <p:spPr bwMode="auto">
                <a:xfrm>
                  <a:off x="248" y="283"/>
                  <a:ext cx="155" cy="189"/>
                </a:xfrm>
                <a:custGeom>
                  <a:avLst/>
                  <a:gdLst>
                    <a:gd name="T0" fmla="*/ 121 w 155"/>
                    <a:gd name="T1" fmla="*/ 0 h 189"/>
                    <a:gd name="T2" fmla="*/ 132 w 155"/>
                    <a:gd name="T3" fmla="*/ 33 h 189"/>
                    <a:gd name="T4" fmla="*/ 127 w 155"/>
                    <a:gd name="T5" fmla="*/ 33 h 189"/>
                    <a:gd name="T6" fmla="*/ 121 w 155"/>
                    <a:gd name="T7" fmla="*/ 50 h 189"/>
                    <a:gd name="T8" fmla="*/ 110 w 155"/>
                    <a:gd name="T9" fmla="*/ 55 h 189"/>
                    <a:gd name="T10" fmla="*/ 116 w 155"/>
                    <a:gd name="T11" fmla="*/ 105 h 189"/>
                    <a:gd name="T12" fmla="*/ 132 w 155"/>
                    <a:gd name="T13" fmla="*/ 99 h 189"/>
                    <a:gd name="T14" fmla="*/ 121 w 155"/>
                    <a:gd name="T15" fmla="*/ 50 h 189"/>
                    <a:gd name="T16" fmla="*/ 127 w 155"/>
                    <a:gd name="T17" fmla="*/ 33 h 189"/>
                    <a:gd name="T18" fmla="*/ 132 w 155"/>
                    <a:gd name="T19" fmla="*/ 83 h 189"/>
                    <a:gd name="T20" fmla="*/ 149 w 155"/>
                    <a:gd name="T21" fmla="*/ 22 h 189"/>
                    <a:gd name="T22" fmla="*/ 154 w 155"/>
                    <a:gd name="T23" fmla="*/ 33 h 189"/>
                    <a:gd name="T24" fmla="*/ 138 w 155"/>
                    <a:gd name="T25" fmla="*/ 94 h 189"/>
                    <a:gd name="T26" fmla="*/ 132 w 155"/>
                    <a:gd name="T27" fmla="*/ 111 h 189"/>
                    <a:gd name="T28" fmla="*/ 132 w 155"/>
                    <a:gd name="T29" fmla="*/ 122 h 189"/>
                    <a:gd name="T30" fmla="*/ 138 w 155"/>
                    <a:gd name="T31" fmla="*/ 144 h 189"/>
                    <a:gd name="T32" fmla="*/ 132 w 155"/>
                    <a:gd name="T33" fmla="*/ 166 h 189"/>
                    <a:gd name="T34" fmla="*/ 121 w 155"/>
                    <a:gd name="T35" fmla="*/ 166 h 189"/>
                    <a:gd name="T36" fmla="*/ 88 w 155"/>
                    <a:gd name="T37" fmla="*/ 188 h 189"/>
                    <a:gd name="T38" fmla="*/ 39 w 155"/>
                    <a:gd name="T39" fmla="*/ 171 h 189"/>
                    <a:gd name="T40" fmla="*/ 44 w 155"/>
                    <a:gd name="T41" fmla="*/ 155 h 189"/>
                    <a:gd name="T42" fmla="*/ 39 w 155"/>
                    <a:gd name="T43" fmla="*/ 144 h 189"/>
                    <a:gd name="T44" fmla="*/ 22 w 155"/>
                    <a:gd name="T45" fmla="*/ 155 h 189"/>
                    <a:gd name="T46" fmla="*/ 0 w 155"/>
                    <a:gd name="T47" fmla="*/ 166 h 189"/>
                    <a:gd name="T48" fmla="*/ 0 w 155"/>
                    <a:gd name="T49" fmla="*/ 166 h 189"/>
                    <a:gd name="T50" fmla="*/ 6 w 155"/>
                    <a:gd name="T51" fmla="*/ 160 h 189"/>
                    <a:gd name="T52" fmla="*/ 22 w 155"/>
                    <a:gd name="T53" fmla="*/ 149 h 189"/>
                    <a:gd name="T54" fmla="*/ 22 w 155"/>
                    <a:gd name="T55" fmla="*/ 144 h 189"/>
                    <a:gd name="T56" fmla="*/ 22 w 155"/>
                    <a:gd name="T57" fmla="*/ 127 h 189"/>
                    <a:gd name="T58" fmla="*/ 28 w 155"/>
                    <a:gd name="T59" fmla="*/ 122 h 189"/>
                    <a:gd name="T60" fmla="*/ 33 w 155"/>
                    <a:gd name="T61" fmla="*/ 116 h 189"/>
                    <a:gd name="T62" fmla="*/ 50 w 155"/>
                    <a:gd name="T63" fmla="*/ 88 h 189"/>
                    <a:gd name="T64" fmla="*/ 66 w 155"/>
                    <a:gd name="T65" fmla="*/ 50 h 189"/>
                    <a:gd name="T66" fmla="*/ 83 w 155"/>
                    <a:gd name="T67" fmla="*/ 33 h 189"/>
                    <a:gd name="T68" fmla="*/ 94 w 155"/>
                    <a:gd name="T69" fmla="*/ 16 h 189"/>
                    <a:gd name="T70" fmla="*/ 121 w 155"/>
                    <a:gd name="T71" fmla="*/ 0 h 189"/>
                    <a:gd name="T72" fmla="*/ 121 w 155"/>
                    <a:gd name="T73" fmla="*/ 0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5" h="189">
                      <a:moveTo>
                        <a:pt x="121" y="0"/>
                      </a:moveTo>
                      <a:lnTo>
                        <a:pt x="132" y="33"/>
                      </a:lnTo>
                      <a:lnTo>
                        <a:pt x="127" y="33"/>
                      </a:lnTo>
                      <a:lnTo>
                        <a:pt x="121" y="50"/>
                      </a:lnTo>
                      <a:lnTo>
                        <a:pt x="110" y="55"/>
                      </a:lnTo>
                      <a:lnTo>
                        <a:pt x="116" y="105"/>
                      </a:lnTo>
                      <a:lnTo>
                        <a:pt x="132" y="99"/>
                      </a:lnTo>
                      <a:lnTo>
                        <a:pt x="121" y="50"/>
                      </a:lnTo>
                      <a:lnTo>
                        <a:pt x="127" y="33"/>
                      </a:lnTo>
                      <a:lnTo>
                        <a:pt x="132" y="83"/>
                      </a:lnTo>
                      <a:lnTo>
                        <a:pt x="149" y="22"/>
                      </a:lnTo>
                      <a:lnTo>
                        <a:pt x="154" y="33"/>
                      </a:lnTo>
                      <a:lnTo>
                        <a:pt x="138" y="94"/>
                      </a:lnTo>
                      <a:lnTo>
                        <a:pt x="132" y="111"/>
                      </a:lnTo>
                      <a:lnTo>
                        <a:pt x="132" y="122"/>
                      </a:lnTo>
                      <a:lnTo>
                        <a:pt x="138" y="144"/>
                      </a:lnTo>
                      <a:lnTo>
                        <a:pt x="132" y="166"/>
                      </a:lnTo>
                      <a:lnTo>
                        <a:pt x="121" y="166"/>
                      </a:lnTo>
                      <a:lnTo>
                        <a:pt x="88" y="188"/>
                      </a:lnTo>
                      <a:lnTo>
                        <a:pt x="39" y="171"/>
                      </a:lnTo>
                      <a:lnTo>
                        <a:pt x="44" y="155"/>
                      </a:lnTo>
                      <a:lnTo>
                        <a:pt x="39" y="144"/>
                      </a:lnTo>
                      <a:lnTo>
                        <a:pt x="22" y="155"/>
                      </a:lnTo>
                      <a:lnTo>
                        <a:pt x="0" y="166"/>
                      </a:lnTo>
                      <a:lnTo>
                        <a:pt x="6" y="160"/>
                      </a:lnTo>
                      <a:lnTo>
                        <a:pt x="22" y="149"/>
                      </a:lnTo>
                      <a:lnTo>
                        <a:pt x="22" y="144"/>
                      </a:lnTo>
                      <a:lnTo>
                        <a:pt x="22" y="127"/>
                      </a:lnTo>
                      <a:lnTo>
                        <a:pt x="28" y="122"/>
                      </a:lnTo>
                      <a:lnTo>
                        <a:pt x="33" y="116"/>
                      </a:lnTo>
                      <a:lnTo>
                        <a:pt x="50" y="88"/>
                      </a:lnTo>
                      <a:lnTo>
                        <a:pt x="66" y="50"/>
                      </a:lnTo>
                      <a:lnTo>
                        <a:pt x="83" y="33"/>
                      </a:lnTo>
                      <a:lnTo>
                        <a:pt x="94" y="16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317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7266" name="未知"/>
              <p:cNvSpPr/>
              <p:nvPr/>
            </p:nvSpPr>
            <p:spPr bwMode="auto">
              <a:xfrm>
                <a:off x="160" y="338"/>
                <a:ext cx="172" cy="56"/>
              </a:xfrm>
              <a:custGeom>
                <a:avLst/>
                <a:gdLst>
                  <a:gd name="T0" fmla="*/ 171 w 172"/>
                  <a:gd name="T1" fmla="*/ 0 h 56"/>
                  <a:gd name="T2" fmla="*/ 165 w 172"/>
                  <a:gd name="T3" fmla="*/ 0 h 56"/>
                  <a:gd name="T4" fmla="*/ 143 w 172"/>
                  <a:gd name="T5" fmla="*/ 0 h 56"/>
                  <a:gd name="T6" fmla="*/ 121 w 172"/>
                  <a:gd name="T7" fmla="*/ 0 h 56"/>
                  <a:gd name="T8" fmla="*/ 105 w 172"/>
                  <a:gd name="T9" fmla="*/ 5 h 56"/>
                  <a:gd name="T10" fmla="*/ 88 w 172"/>
                  <a:gd name="T11" fmla="*/ 11 h 56"/>
                  <a:gd name="T12" fmla="*/ 88 w 172"/>
                  <a:gd name="T13" fmla="*/ 11 h 56"/>
                  <a:gd name="T14" fmla="*/ 77 w 172"/>
                  <a:gd name="T15" fmla="*/ 11 h 56"/>
                  <a:gd name="T16" fmla="*/ 66 w 172"/>
                  <a:gd name="T17" fmla="*/ 5 h 56"/>
                  <a:gd name="T18" fmla="*/ 49 w 172"/>
                  <a:gd name="T19" fmla="*/ 0 h 56"/>
                  <a:gd name="T20" fmla="*/ 27 w 172"/>
                  <a:gd name="T21" fmla="*/ 0 h 56"/>
                  <a:gd name="T22" fmla="*/ 22 w 172"/>
                  <a:gd name="T23" fmla="*/ 0 h 56"/>
                  <a:gd name="T24" fmla="*/ 16 w 172"/>
                  <a:gd name="T25" fmla="*/ 0 h 56"/>
                  <a:gd name="T26" fmla="*/ 0 w 172"/>
                  <a:gd name="T27" fmla="*/ 0 h 56"/>
                  <a:gd name="T28" fmla="*/ 22 w 172"/>
                  <a:gd name="T29" fmla="*/ 22 h 56"/>
                  <a:gd name="T30" fmla="*/ 33 w 172"/>
                  <a:gd name="T31" fmla="*/ 33 h 56"/>
                  <a:gd name="T32" fmla="*/ 49 w 172"/>
                  <a:gd name="T33" fmla="*/ 49 h 56"/>
                  <a:gd name="T34" fmla="*/ 83 w 172"/>
                  <a:gd name="T35" fmla="*/ 55 h 56"/>
                  <a:gd name="T36" fmla="*/ 110 w 172"/>
                  <a:gd name="T37" fmla="*/ 55 h 56"/>
                  <a:gd name="T38" fmla="*/ 132 w 172"/>
                  <a:gd name="T39" fmla="*/ 44 h 56"/>
                  <a:gd name="T40" fmla="*/ 143 w 172"/>
                  <a:gd name="T41" fmla="*/ 27 h 56"/>
                  <a:gd name="T42" fmla="*/ 154 w 172"/>
                  <a:gd name="T43" fmla="*/ 16 h 56"/>
                  <a:gd name="T44" fmla="*/ 171 w 172"/>
                  <a:gd name="T45" fmla="*/ 0 h 56"/>
                  <a:gd name="T46" fmla="*/ 171 w 172"/>
                  <a:gd name="T4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2" h="56">
                    <a:moveTo>
                      <a:pt x="171" y="0"/>
                    </a:moveTo>
                    <a:lnTo>
                      <a:pt x="165" y="0"/>
                    </a:lnTo>
                    <a:lnTo>
                      <a:pt x="143" y="0"/>
                    </a:lnTo>
                    <a:lnTo>
                      <a:pt x="121" y="0"/>
                    </a:lnTo>
                    <a:lnTo>
                      <a:pt x="105" y="5"/>
                    </a:lnTo>
                    <a:lnTo>
                      <a:pt x="88" y="11"/>
                    </a:lnTo>
                    <a:lnTo>
                      <a:pt x="77" y="11"/>
                    </a:lnTo>
                    <a:lnTo>
                      <a:pt x="66" y="5"/>
                    </a:lnTo>
                    <a:lnTo>
                      <a:pt x="49" y="0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22" y="22"/>
                    </a:lnTo>
                    <a:lnTo>
                      <a:pt x="33" y="33"/>
                    </a:lnTo>
                    <a:lnTo>
                      <a:pt x="49" y="49"/>
                    </a:lnTo>
                    <a:lnTo>
                      <a:pt x="83" y="55"/>
                    </a:lnTo>
                    <a:lnTo>
                      <a:pt x="110" y="55"/>
                    </a:lnTo>
                    <a:lnTo>
                      <a:pt x="132" y="44"/>
                    </a:lnTo>
                    <a:lnTo>
                      <a:pt x="143" y="27"/>
                    </a:lnTo>
                    <a:lnTo>
                      <a:pt x="154" y="1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67" name="未知"/>
              <p:cNvSpPr/>
              <p:nvPr/>
            </p:nvSpPr>
            <p:spPr bwMode="auto">
              <a:xfrm>
                <a:off x="232" y="576"/>
                <a:ext cx="83" cy="139"/>
              </a:xfrm>
              <a:custGeom>
                <a:avLst/>
                <a:gdLst>
                  <a:gd name="T0" fmla="*/ 0 w 83"/>
                  <a:gd name="T1" fmla="*/ 138 h 139"/>
                  <a:gd name="T2" fmla="*/ 38 w 83"/>
                  <a:gd name="T3" fmla="*/ 127 h 139"/>
                  <a:gd name="T4" fmla="*/ 82 w 83"/>
                  <a:gd name="T5" fmla="*/ 116 h 139"/>
                  <a:gd name="T6" fmla="*/ 82 w 83"/>
                  <a:gd name="T7" fmla="*/ 105 h 139"/>
                  <a:gd name="T8" fmla="*/ 66 w 83"/>
                  <a:gd name="T9" fmla="*/ 61 h 139"/>
                  <a:gd name="T10" fmla="*/ 49 w 83"/>
                  <a:gd name="T11" fmla="*/ 33 h 139"/>
                  <a:gd name="T12" fmla="*/ 44 w 83"/>
                  <a:gd name="T13" fmla="*/ 22 h 139"/>
                  <a:gd name="T14" fmla="*/ 38 w 83"/>
                  <a:gd name="T15" fmla="*/ 16 h 139"/>
                  <a:gd name="T16" fmla="*/ 33 w 83"/>
                  <a:gd name="T17" fmla="*/ 5 h 139"/>
                  <a:gd name="T18" fmla="*/ 11 w 83"/>
                  <a:gd name="T19" fmla="*/ 0 h 139"/>
                  <a:gd name="T20" fmla="*/ 16 w 83"/>
                  <a:gd name="T21" fmla="*/ 22 h 139"/>
                  <a:gd name="T22" fmla="*/ 16 w 83"/>
                  <a:gd name="T23" fmla="*/ 50 h 139"/>
                  <a:gd name="T24" fmla="*/ 5 w 83"/>
                  <a:gd name="T25" fmla="*/ 99 h 139"/>
                  <a:gd name="T26" fmla="*/ 0 w 83"/>
                  <a:gd name="T27" fmla="*/ 138 h 139"/>
                  <a:gd name="T28" fmla="*/ 0 w 83"/>
                  <a:gd name="T29" fmla="*/ 138 h 139"/>
                  <a:gd name="T30" fmla="*/ 0 w 83"/>
                  <a:gd name="T31" fmla="*/ 13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3" h="139">
                    <a:moveTo>
                      <a:pt x="0" y="138"/>
                    </a:moveTo>
                    <a:lnTo>
                      <a:pt x="38" y="127"/>
                    </a:lnTo>
                    <a:lnTo>
                      <a:pt x="82" y="116"/>
                    </a:lnTo>
                    <a:lnTo>
                      <a:pt x="82" y="105"/>
                    </a:lnTo>
                    <a:lnTo>
                      <a:pt x="66" y="61"/>
                    </a:lnTo>
                    <a:lnTo>
                      <a:pt x="49" y="33"/>
                    </a:lnTo>
                    <a:lnTo>
                      <a:pt x="44" y="22"/>
                    </a:lnTo>
                    <a:lnTo>
                      <a:pt x="38" y="16"/>
                    </a:lnTo>
                    <a:lnTo>
                      <a:pt x="33" y="5"/>
                    </a:lnTo>
                    <a:lnTo>
                      <a:pt x="11" y="0"/>
                    </a:lnTo>
                    <a:lnTo>
                      <a:pt x="16" y="22"/>
                    </a:lnTo>
                    <a:lnTo>
                      <a:pt x="16" y="50"/>
                    </a:lnTo>
                    <a:lnTo>
                      <a:pt x="5" y="99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68" name="未知"/>
              <p:cNvSpPr/>
              <p:nvPr/>
            </p:nvSpPr>
            <p:spPr bwMode="auto">
              <a:xfrm>
                <a:off x="154" y="587"/>
                <a:ext cx="95" cy="123"/>
              </a:xfrm>
              <a:custGeom>
                <a:avLst/>
                <a:gdLst>
                  <a:gd name="T0" fmla="*/ 72 w 95"/>
                  <a:gd name="T1" fmla="*/ 122 h 123"/>
                  <a:gd name="T2" fmla="*/ 78 w 95"/>
                  <a:gd name="T3" fmla="*/ 94 h 123"/>
                  <a:gd name="T4" fmla="*/ 83 w 95"/>
                  <a:gd name="T5" fmla="*/ 66 h 123"/>
                  <a:gd name="T6" fmla="*/ 89 w 95"/>
                  <a:gd name="T7" fmla="*/ 44 h 123"/>
                  <a:gd name="T8" fmla="*/ 94 w 95"/>
                  <a:gd name="T9" fmla="*/ 28 h 123"/>
                  <a:gd name="T10" fmla="*/ 94 w 95"/>
                  <a:gd name="T11" fmla="*/ 16 h 123"/>
                  <a:gd name="T12" fmla="*/ 94 w 95"/>
                  <a:gd name="T13" fmla="*/ 11 h 123"/>
                  <a:gd name="T14" fmla="*/ 89 w 95"/>
                  <a:gd name="T15" fmla="*/ 5 h 123"/>
                  <a:gd name="T16" fmla="*/ 89 w 95"/>
                  <a:gd name="T17" fmla="*/ 0 h 123"/>
                  <a:gd name="T18" fmla="*/ 61 w 95"/>
                  <a:gd name="T19" fmla="*/ 39 h 123"/>
                  <a:gd name="T20" fmla="*/ 50 w 95"/>
                  <a:gd name="T21" fmla="*/ 33 h 123"/>
                  <a:gd name="T22" fmla="*/ 33 w 95"/>
                  <a:gd name="T23" fmla="*/ 50 h 123"/>
                  <a:gd name="T24" fmla="*/ 17 w 95"/>
                  <a:gd name="T25" fmla="*/ 72 h 123"/>
                  <a:gd name="T26" fmla="*/ 0 w 95"/>
                  <a:gd name="T27" fmla="*/ 94 h 123"/>
                  <a:gd name="T28" fmla="*/ 0 w 95"/>
                  <a:gd name="T29" fmla="*/ 111 h 123"/>
                  <a:gd name="T30" fmla="*/ 17 w 95"/>
                  <a:gd name="T31" fmla="*/ 116 h 123"/>
                  <a:gd name="T32" fmla="*/ 28 w 95"/>
                  <a:gd name="T33" fmla="*/ 116 h 123"/>
                  <a:gd name="T34" fmla="*/ 44 w 95"/>
                  <a:gd name="T35" fmla="*/ 116 h 123"/>
                  <a:gd name="T36" fmla="*/ 72 w 95"/>
                  <a:gd name="T37" fmla="*/ 122 h 123"/>
                  <a:gd name="T38" fmla="*/ 72 w 95"/>
                  <a:gd name="T39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5" h="123">
                    <a:moveTo>
                      <a:pt x="72" y="122"/>
                    </a:moveTo>
                    <a:lnTo>
                      <a:pt x="78" y="94"/>
                    </a:lnTo>
                    <a:lnTo>
                      <a:pt x="83" y="66"/>
                    </a:lnTo>
                    <a:lnTo>
                      <a:pt x="89" y="44"/>
                    </a:lnTo>
                    <a:lnTo>
                      <a:pt x="94" y="28"/>
                    </a:lnTo>
                    <a:lnTo>
                      <a:pt x="94" y="16"/>
                    </a:lnTo>
                    <a:lnTo>
                      <a:pt x="94" y="11"/>
                    </a:lnTo>
                    <a:lnTo>
                      <a:pt x="89" y="5"/>
                    </a:lnTo>
                    <a:lnTo>
                      <a:pt x="89" y="0"/>
                    </a:lnTo>
                    <a:lnTo>
                      <a:pt x="61" y="39"/>
                    </a:lnTo>
                    <a:lnTo>
                      <a:pt x="50" y="33"/>
                    </a:lnTo>
                    <a:lnTo>
                      <a:pt x="33" y="50"/>
                    </a:lnTo>
                    <a:lnTo>
                      <a:pt x="17" y="72"/>
                    </a:lnTo>
                    <a:lnTo>
                      <a:pt x="0" y="94"/>
                    </a:lnTo>
                    <a:lnTo>
                      <a:pt x="0" y="111"/>
                    </a:lnTo>
                    <a:lnTo>
                      <a:pt x="17" y="116"/>
                    </a:lnTo>
                    <a:lnTo>
                      <a:pt x="28" y="116"/>
                    </a:lnTo>
                    <a:lnTo>
                      <a:pt x="44" y="116"/>
                    </a:lnTo>
                    <a:lnTo>
                      <a:pt x="72" y="122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69" name="未知"/>
              <p:cNvSpPr/>
              <p:nvPr/>
            </p:nvSpPr>
            <p:spPr bwMode="auto">
              <a:xfrm>
                <a:off x="160" y="554"/>
                <a:ext cx="84" cy="56"/>
              </a:xfrm>
              <a:custGeom>
                <a:avLst/>
                <a:gdLst>
                  <a:gd name="T0" fmla="*/ 66 w 84"/>
                  <a:gd name="T1" fmla="*/ 5 h 56"/>
                  <a:gd name="T2" fmla="*/ 60 w 84"/>
                  <a:gd name="T3" fmla="*/ 11 h 56"/>
                  <a:gd name="T4" fmla="*/ 44 w 84"/>
                  <a:gd name="T5" fmla="*/ 0 h 56"/>
                  <a:gd name="T6" fmla="*/ 0 w 84"/>
                  <a:gd name="T7" fmla="*/ 16 h 56"/>
                  <a:gd name="T8" fmla="*/ 22 w 84"/>
                  <a:gd name="T9" fmla="*/ 44 h 56"/>
                  <a:gd name="T10" fmla="*/ 38 w 84"/>
                  <a:gd name="T11" fmla="*/ 55 h 56"/>
                  <a:gd name="T12" fmla="*/ 49 w 84"/>
                  <a:gd name="T13" fmla="*/ 55 h 56"/>
                  <a:gd name="T14" fmla="*/ 83 w 84"/>
                  <a:gd name="T15" fmla="*/ 16 h 56"/>
                  <a:gd name="T16" fmla="*/ 66 w 84"/>
                  <a:gd name="T17" fmla="*/ 5 h 56"/>
                  <a:gd name="T18" fmla="*/ 66 w 84"/>
                  <a:gd name="T19" fmla="*/ 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56">
                    <a:moveTo>
                      <a:pt x="66" y="5"/>
                    </a:moveTo>
                    <a:lnTo>
                      <a:pt x="60" y="11"/>
                    </a:lnTo>
                    <a:lnTo>
                      <a:pt x="44" y="0"/>
                    </a:lnTo>
                    <a:lnTo>
                      <a:pt x="0" y="16"/>
                    </a:lnTo>
                    <a:lnTo>
                      <a:pt x="22" y="44"/>
                    </a:lnTo>
                    <a:lnTo>
                      <a:pt x="38" y="55"/>
                    </a:lnTo>
                    <a:lnTo>
                      <a:pt x="49" y="55"/>
                    </a:lnTo>
                    <a:lnTo>
                      <a:pt x="83" y="16"/>
                    </a:lnTo>
                    <a:lnTo>
                      <a:pt x="66" y="5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0" name="未知"/>
              <p:cNvSpPr/>
              <p:nvPr/>
            </p:nvSpPr>
            <p:spPr bwMode="auto">
              <a:xfrm>
                <a:off x="336" y="642"/>
                <a:ext cx="73" cy="73"/>
              </a:xfrm>
              <a:custGeom>
                <a:avLst/>
                <a:gdLst>
                  <a:gd name="T0" fmla="*/ 44 w 73"/>
                  <a:gd name="T1" fmla="*/ 39 h 73"/>
                  <a:gd name="T2" fmla="*/ 39 w 73"/>
                  <a:gd name="T3" fmla="*/ 39 h 73"/>
                  <a:gd name="T4" fmla="*/ 22 w 73"/>
                  <a:gd name="T5" fmla="*/ 22 h 73"/>
                  <a:gd name="T6" fmla="*/ 17 w 73"/>
                  <a:gd name="T7" fmla="*/ 0 h 73"/>
                  <a:gd name="T8" fmla="*/ 11 w 73"/>
                  <a:gd name="T9" fmla="*/ 6 h 73"/>
                  <a:gd name="T10" fmla="*/ 11 w 73"/>
                  <a:gd name="T11" fmla="*/ 17 h 73"/>
                  <a:gd name="T12" fmla="*/ 17 w 73"/>
                  <a:gd name="T13" fmla="*/ 17 h 73"/>
                  <a:gd name="T14" fmla="*/ 17 w 73"/>
                  <a:gd name="T15" fmla="*/ 22 h 73"/>
                  <a:gd name="T16" fmla="*/ 17 w 73"/>
                  <a:gd name="T17" fmla="*/ 28 h 73"/>
                  <a:gd name="T18" fmla="*/ 22 w 73"/>
                  <a:gd name="T19" fmla="*/ 39 h 73"/>
                  <a:gd name="T20" fmla="*/ 33 w 73"/>
                  <a:gd name="T21" fmla="*/ 50 h 73"/>
                  <a:gd name="T22" fmla="*/ 22 w 73"/>
                  <a:gd name="T23" fmla="*/ 39 h 73"/>
                  <a:gd name="T24" fmla="*/ 11 w 73"/>
                  <a:gd name="T25" fmla="*/ 28 h 73"/>
                  <a:gd name="T26" fmla="*/ 6 w 73"/>
                  <a:gd name="T27" fmla="*/ 17 h 73"/>
                  <a:gd name="T28" fmla="*/ 0 w 73"/>
                  <a:gd name="T29" fmla="*/ 28 h 73"/>
                  <a:gd name="T30" fmla="*/ 0 w 73"/>
                  <a:gd name="T31" fmla="*/ 39 h 73"/>
                  <a:gd name="T32" fmla="*/ 0 w 73"/>
                  <a:gd name="T33" fmla="*/ 45 h 73"/>
                  <a:gd name="T34" fmla="*/ 22 w 73"/>
                  <a:gd name="T35" fmla="*/ 67 h 73"/>
                  <a:gd name="T36" fmla="*/ 50 w 73"/>
                  <a:gd name="T37" fmla="*/ 72 h 73"/>
                  <a:gd name="T38" fmla="*/ 61 w 73"/>
                  <a:gd name="T39" fmla="*/ 67 h 73"/>
                  <a:gd name="T40" fmla="*/ 72 w 73"/>
                  <a:gd name="T41" fmla="*/ 56 h 73"/>
                  <a:gd name="T42" fmla="*/ 66 w 73"/>
                  <a:gd name="T43" fmla="*/ 45 h 73"/>
                  <a:gd name="T44" fmla="*/ 66 w 73"/>
                  <a:gd name="T45" fmla="*/ 39 h 73"/>
                  <a:gd name="T46" fmla="*/ 61 w 73"/>
                  <a:gd name="T47" fmla="*/ 39 h 73"/>
                  <a:gd name="T48" fmla="*/ 61 w 73"/>
                  <a:gd name="T49" fmla="*/ 50 h 73"/>
                  <a:gd name="T50" fmla="*/ 50 w 73"/>
                  <a:gd name="T51" fmla="*/ 50 h 73"/>
                  <a:gd name="T52" fmla="*/ 44 w 73"/>
                  <a:gd name="T53" fmla="*/ 39 h 73"/>
                  <a:gd name="T54" fmla="*/ 44 w 73"/>
                  <a:gd name="T55" fmla="*/ 3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3" h="73">
                    <a:moveTo>
                      <a:pt x="44" y="39"/>
                    </a:moveTo>
                    <a:lnTo>
                      <a:pt x="39" y="39"/>
                    </a:lnTo>
                    <a:lnTo>
                      <a:pt x="22" y="22"/>
                    </a:lnTo>
                    <a:lnTo>
                      <a:pt x="17" y="0"/>
                    </a:lnTo>
                    <a:lnTo>
                      <a:pt x="11" y="6"/>
                    </a:lnTo>
                    <a:lnTo>
                      <a:pt x="11" y="17"/>
                    </a:lnTo>
                    <a:lnTo>
                      <a:pt x="17" y="17"/>
                    </a:lnTo>
                    <a:lnTo>
                      <a:pt x="17" y="22"/>
                    </a:lnTo>
                    <a:lnTo>
                      <a:pt x="17" y="28"/>
                    </a:lnTo>
                    <a:lnTo>
                      <a:pt x="22" y="39"/>
                    </a:lnTo>
                    <a:lnTo>
                      <a:pt x="33" y="50"/>
                    </a:lnTo>
                    <a:lnTo>
                      <a:pt x="22" y="39"/>
                    </a:lnTo>
                    <a:lnTo>
                      <a:pt x="11" y="28"/>
                    </a:lnTo>
                    <a:lnTo>
                      <a:pt x="6" y="17"/>
                    </a:lnTo>
                    <a:lnTo>
                      <a:pt x="0" y="28"/>
                    </a:lnTo>
                    <a:lnTo>
                      <a:pt x="0" y="39"/>
                    </a:lnTo>
                    <a:lnTo>
                      <a:pt x="0" y="45"/>
                    </a:lnTo>
                    <a:lnTo>
                      <a:pt x="22" y="67"/>
                    </a:lnTo>
                    <a:lnTo>
                      <a:pt x="50" y="72"/>
                    </a:lnTo>
                    <a:lnTo>
                      <a:pt x="61" y="67"/>
                    </a:lnTo>
                    <a:lnTo>
                      <a:pt x="72" y="56"/>
                    </a:lnTo>
                    <a:lnTo>
                      <a:pt x="66" y="45"/>
                    </a:lnTo>
                    <a:lnTo>
                      <a:pt x="66" y="39"/>
                    </a:lnTo>
                    <a:lnTo>
                      <a:pt x="61" y="39"/>
                    </a:lnTo>
                    <a:lnTo>
                      <a:pt x="61" y="50"/>
                    </a:lnTo>
                    <a:lnTo>
                      <a:pt x="50" y="50"/>
                    </a:lnTo>
                    <a:lnTo>
                      <a:pt x="44" y="39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" name="未知"/>
              <p:cNvSpPr/>
              <p:nvPr/>
            </p:nvSpPr>
            <p:spPr bwMode="auto">
              <a:xfrm>
                <a:off x="94" y="382"/>
                <a:ext cx="23" cy="67"/>
              </a:xfrm>
              <a:custGeom>
                <a:avLst/>
                <a:gdLst>
                  <a:gd name="T0" fmla="*/ 11 w 23"/>
                  <a:gd name="T1" fmla="*/ 11 h 67"/>
                  <a:gd name="T2" fmla="*/ 0 w 23"/>
                  <a:gd name="T3" fmla="*/ 0 h 67"/>
                  <a:gd name="T4" fmla="*/ 16 w 23"/>
                  <a:gd name="T5" fmla="*/ 66 h 67"/>
                  <a:gd name="T6" fmla="*/ 22 w 23"/>
                  <a:gd name="T7" fmla="*/ 17 h 67"/>
                  <a:gd name="T8" fmla="*/ 11 w 23"/>
                  <a:gd name="T9" fmla="*/ 11 h 67"/>
                  <a:gd name="T10" fmla="*/ 11 w 23"/>
                  <a:gd name="T11" fmla="*/ 1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7">
                    <a:moveTo>
                      <a:pt x="11" y="11"/>
                    </a:moveTo>
                    <a:lnTo>
                      <a:pt x="0" y="0"/>
                    </a:lnTo>
                    <a:lnTo>
                      <a:pt x="16" y="66"/>
                    </a:lnTo>
                    <a:lnTo>
                      <a:pt x="22" y="17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2" name="未知"/>
              <p:cNvSpPr/>
              <p:nvPr/>
            </p:nvSpPr>
            <p:spPr bwMode="auto">
              <a:xfrm>
                <a:off x="83" y="376"/>
                <a:ext cx="23" cy="62"/>
              </a:xfrm>
              <a:custGeom>
                <a:avLst/>
                <a:gdLst>
                  <a:gd name="T0" fmla="*/ 11 w 23"/>
                  <a:gd name="T1" fmla="*/ 17 h 62"/>
                  <a:gd name="T2" fmla="*/ 0 w 23"/>
                  <a:gd name="T3" fmla="*/ 0 h 62"/>
                  <a:gd name="T4" fmla="*/ 5 w 23"/>
                  <a:gd name="T5" fmla="*/ 45 h 62"/>
                  <a:gd name="T6" fmla="*/ 22 w 23"/>
                  <a:gd name="T7" fmla="*/ 61 h 62"/>
                  <a:gd name="T8" fmla="*/ 11 w 23"/>
                  <a:gd name="T9" fmla="*/ 17 h 62"/>
                  <a:gd name="T10" fmla="*/ 11 w 23"/>
                  <a:gd name="T11" fmla="*/ 1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2">
                    <a:moveTo>
                      <a:pt x="11" y="17"/>
                    </a:moveTo>
                    <a:lnTo>
                      <a:pt x="0" y="0"/>
                    </a:lnTo>
                    <a:lnTo>
                      <a:pt x="5" y="45"/>
                    </a:lnTo>
                    <a:lnTo>
                      <a:pt x="22" y="61"/>
                    </a:lnTo>
                    <a:lnTo>
                      <a:pt x="11" y="17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3" name="未知"/>
              <p:cNvSpPr/>
              <p:nvPr/>
            </p:nvSpPr>
            <p:spPr bwMode="auto">
              <a:xfrm>
                <a:off x="375" y="382"/>
                <a:ext cx="23" cy="62"/>
              </a:xfrm>
              <a:custGeom>
                <a:avLst/>
                <a:gdLst>
                  <a:gd name="T0" fmla="*/ 22 w 23"/>
                  <a:gd name="T1" fmla="*/ 0 h 62"/>
                  <a:gd name="T2" fmla="*/ 5 w 23"/>
                  <a:gd name="T3" fmla="*/ 11 h 62"/>
                  <a:gd name="T4" fmla="*/ 0 w 23"/>
                  <a:gd name="T5" fmla="*/ 11 h 62"/>
                  <a:gd name="T6" fmla="*/ 5 w 23"/>
                  <a:gd name="T7" fmla="*/ 61 h 62"/>
                  <a:gd name="T8" fmla="*/ 22 w 23"/>
                  <a:gd name="T9" fmla="*/ 0 h 62"/>
                  <a:gd name="T10" fmla="*/ 22 w 23"/>
                  <a:gd name="T1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2">
                    <a:moveTo>
                      <a:pt x="22" y="0"/>
                    </a:moveTo>
                    <a:lnTo>
                      <a:pt x="5" y="11"/>
                    </a:lnTo>
                    <a:lnTo>
                      <a:pt x="0" y="11"/>
                    </a:lnTo>
                    <a:lnTo>
                      <a:pt x="5" y="6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4" name="未知"/>
              <p:cNvSpPr/>
              <p:nvPr/>
            </p:nvSpPr>
            <p:spPr bwMode="auto">
              <a:xfrm>
                <a:off x="386" y="393"/>
                <a:ext cx="23" cy="62"/>
              </a:xfrm>
              <a:custGeom>
                <a:avLst/>
                <a:gdLst>
                  <a:gd name="T0" fmla="*/ 0 w 23"/>
                  <a:gd name="T1" fmla="*/ 61 h 62"/>
                  <a:gd name="T2" fmla="*/ 16 w 23"/>
                  <a:gd name="T3" fmla="*/ 50 h 62"/>
                  <a:gd name="T4" fmla="*/ 22 w 23"/>
                  <a:gd name="T5" fmla="*/ 0 h 62"/>
                  <a:gd name="T6" fmla="*/ 16 w 23"/>
                  <a:gd name="T7" fmla="*/ 0 h 62"/>
                  <a:gd name="T8" fmla="*/ 0 w 23"/>
                  <a:gd name="T9" fmla="*/ 61 h 62"/>
                  <a:gd name="T10" fmla="*/ 0 w 23"/>
                  <a:gd name="T11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62">
                    <a:moveTo>
                      <a:pt x="0" y="61"/>
                    </a:moveTo>
                    <a:lnTo>
                      <a:pt x="16" y="5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5" name="未知"/>
              <p:cNvSpPr/>
              <p:nvPr/>
            </p:nvSpPr>
            <p:spPr bwMode="auto">
              <a:xfrm>
                <a:off x="259" y="548"/>
                <a:ext cx="62" cy="56"/>
              </a:xfrm>
              <a:custGeom>
                <a:avLst/>
                <a:gdLst>
                  <a:gd name="T0" fmla="*/ 0 w 62"/>
                  <a:gd name="T1" fmla="*/ 22 h 56"/>
                  <a:gd name="T2" fmla="*/ 44 w 62"/>
                  <a:gd name="T3" fmla="*/ 55 h 56"/>
                  <a:gd name="T4" fmla="*/ 55 w 62"/>
                  <a:gd name="T5" fmla="*/ 33 h 56"/>
                  <a:gd name="T6" fmla="*/ 61 w 62"/>
                  <a:gd name="T7" fmla="*/ 6 h 56"/>
                  <a:gd name="T8" fmla="*/ 33 w 62"/>
                  <a:gd name="T9" fmla="*/ 0 h 56"/>
                  <a:gd name="T10" fmla="*/ 11 w 62"/>
                  <a:gd name="T11" fmla="*/ 11 h 56"/>
                  <a:gd name="T12" fmla="*/ 0 w 62"/>
                  <a:gd name="T13" fmla="*/ 22 h 56"/>
                  <a:gd name="T14" fmla="*/ 0 w 62"/>
                  <a:gd name="T15" fmla="*/ 2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56">
                    <a:moveTo>
                      <a:pt x="0" y="22"/>
                    </a:moveTo>
                    <a:lnTo>
                      <a:pt x="44" y="55"/>
                    </a:lnTo>
                    <a:lnTo>
                      <a:pt x="55" y="33"/>
                    </a:lnTo>
                    <a:lnTo>
                      <a:pt x="61" y="6"/>
                    </a:lnTo>
                    <a:lnTo>
                      <a:pt x="33" y="0"/>
                    </a:lnTo>
                    <a:lnTo>
                      <a:pt x="11" y="11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6" name="未知"/>
              <p:cNvSpPr/>
              <p:nvPr/>
            </p:nvSpPr>
            <p:spPr bwMode="auto">
              <a:xfrm>
                <a:off x="276" y="243"/>
                <a:ext cx="61" cy="35"/>
              </a:xfrm>
              <a:custGeom>
                <a:avLst/>
                <a:gdLst>
                  <a:gd name="T0" fmla="*/ 60 w 61"/>
                  <a:gd name="T1" fmla="*/ 6 h 35"/>
                  <a:gd name="T2" fmla="*/ 49 w 61"/>
                  <a:gd name="T3" fmla="*/ 6 h 35"/>
                  <a:gd name="T4" fmla="*/ 38 w 61"/>
                  <a:gd name="T5" fmla="*/ 0 h 35"/>
                  <a:gd name="T6" fmla="*/ 27 w 61"/>
                  <a:gd name="T7" fmla="*/ 0 h 35"/>
                  <a:gd name="T8" fmla="*/ 16 w 61"/>
                  <a:gd name="T9" fmla="*/ 12 h 35"/>
                  <a:gd name="T10" fmla="*/ 0 w 61"/>
                  <a:gd name="T11" fmla="*/ 28 h 35"/>
                  <a:gd name="T12" fmla="*/ 11 w 61"/>
                  <a:gd name="T13" fmla="*/ 23 h 35"/>
                  <a:gd name="T14" fmla="*/ 16 w 61"/>
                  <a:gd name="T15" fmla="*/ 17 h 35"/>
                  <a:gd name="T16" fmla="*/ 16 w 61"/>
                  <a:gd name="T17" fmla="*/ 23 h 35"/>
                  <a:gd name="T18" fmla="*/ 16 w 61"/>
                  <a:gd name="T19" fmla="*/ 28 h 35"/>
                  <a:gd name="T20" fmla="*/ 11 w 61"/>
                  <a:gd name="T21" fmla="*/ 23 h 35"/>
                  <a:gd name="T22" fmla="*/ 0 w 61"/>
                  <a:gd name="T23" fmla="*/ 28 h 35"/>
                  <a:gd name="T24" fmla="*/ 16 w 61"/>
                  <a:gd name="T25" fmla="*/ 34 h 35"/>
                  <a:gd name="T26" fmla="*/ 27 w 61"/>
                  <a:gd name="T27" fmla="*/ 34 h 35"/>
                  <a:gd name="T28" fmla="*/ 38 w 61"/>
                  <a:gd name="T29" fmla="*/ 34 h 35"/>
                  <a:gd name="T30" fmla="*/ 55 w 61"/>
                  <a:gd name="T31" fmla="*/ 28 h 35"/>
                  <a:gd name="T32" fmla="*/ 60 w 61"/>
                  <a:gd name="T33" fmla="*/ 28 h 35"/>
                  <a:gd name="T34" fmla="*/ 60 w 61"/>
                  <a:gd name="T35" fmla="*/ 17 h 35"/>
                  <a:gd name="T36" fmla="*/ 49 w 61"/>
                  <a:gd name="T37" fmla="*/ 23 h 35"/>
                  <a:gd name="T38" fmla="*/ 44 w 61"/>
                  <a:gd name="T39" fmla="*/ 23 h 35"/>
                  <a:gd name="T40" fmla="*/ 38 w 61"/>
                  <a:gd name="T41" fmla="*/ 28 h 35"/>
                  <a:gd name="T42" fmla="*/ 38 w 61"/>
                  <a:gd name="T43" fmla="*/ 28 h 35"/>
                  <a:gd name="T44" fmla="*/ 44 w 61"/>
                  <a:gd name="T45" fmla="*/ 23 h 35"/>
                  <a:gd name="T46" fmla="*/ 44 w 61"/>
                  <a:gd name="T47" fmla="*/ 17 h 35"/>
                  <a:gd name="T48" fmla="*/ 38 w 61"/>
                  <a:gd name="T49" fmla="*/ 6 h 35"/>
                  <a:gd name="T50" fmla="*/ 33 w 61"/>
                  <a:gd name="T51" fmla="*/ 12 h 35"/>
                  <a:gd name="T52" fmla="*/ 27 w 61"/>
                  <a:gd name="T53" fmla="*/ 17 h 35"/>
                  <a:gd name="T54" fmla="*/ 27 w 61"/>
                  <a:gd name="T55" fmla="*/ 17 h 35"/>
                  <a:gd name="T56" fmla="*/ 27 w 61"/>
                  <a:gd name="T57" fmla="*/ 12 h 35"/>
                  <a:gd name="T58" fmla="*/ 27 w 61"/>
                  <a:gd name="T59" fmla="*/ 12 h 35"/>
                  <a:gd name="T60" fmla="*/ 33 w 61"/>
                  <a:gd name="T61" fmla="*/ 12 h 35"/>
                  <a:gd name="T62" fmla="*/ 33 w 61"/>
                  <a:gd name="T63" fmla="*/ 12 h 35"/>
                  <a:gd name="T64" fmla="*/ 38 w 61"/>
                  <a:gd name="T65" fmla="*/ 6 h 35"/>
                  <a:gd name="T66" fmla="*/ 38 w 61"/>
                  <a:gd name="T67" fmla="*/ 6 h 35"/>
                  <a:gd name="T68" fmla="*/ 49 w 61"/>
                  <a:gd name="T69" fmla="*/ 12 h 35"/>
                  <a:gd name="T70" fmla="*/ 49 w 61"/>
                  <a:gd name="T71" fmla="*/ 17 h 35"/>
                  <a:gd name="T72" fmla="*/ 49 w 61"/>
                  <a:gd name="T73" fmla="*/ 23 h 35"/>
                  <a:gd name="T74" fmla="*/ 60 w 61"/>
                  <a:gd name="T75" fmla="*/ 17 h 35"/>
                  <a:gd name="T76" fmla="*/ 60 w 61"/>
                  <a:gd name="T77" fmla="*/ 12 h 35"/>
                  <a:gd name="T78" fmla="*/ 60 w 61"/>
                  <a:gd name="T79" fmla="*/ 6 h 35"/>
                  <a:gd name="T80" fmla="*/ 60 w 61"/>
                  <a:gd name="T81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1" h="35">
                    <a:moveTo>
                      <a:pt x="60" y="6"/>
                    </a:moveTo>
                    <a:lnTo>
                      <a:pt x="49" y="6"/>
                    </a:lnTo>
                    <a:lnTo>
                      <a:pt x="38" y="0"/>
                    </a:lnTo>
                    <a:lnTo>
                      <a:pt x="27" y="0"/>
                    </a:lnTo>
                    <a:lnTo>
                      <a:pt x="16" y="12"/>
                    </a:lnTo>
                    <a:lnTo>
                      <a:pt x="0" y="28"/>
                    </a:lnTo>
                    <a:lnTo>
                      <a:pt x="11" y="23"/>
                    </a:lnTo>
                    <a:lnTo>
                      <a:pt x="16" y="17"/>
                    </a:lnTo>
                    <a:lnTo>
                      <a:pt x="16" y="23"/>
                    </a:lnTo>
                    <a:lnTo>
                      <a:pt x="16" y="28"/>
                    </a:lnTo>
                    <a:lnTo>
                      <a:pt x="11" y="23"/>
                    </a:lnTo>
                    <a:lnTo>
                      <a:pt x="0" y="28"/>
                    </a:lnTo>
                    <a:lnTo>
                      <a:pt x="16" y="34"/>
                    </a:lnTo>
                    <a:lnTo>
                      <a:pt x="27" y="34"/>
                    </a:lnTo>
                    <a:lnTo>
                      <a:pt x="38" y="34"/>
                    </a:lnTo>
                    <a:lnTo>
                      <a:pt x="55" y="28"/>
                    </a:lnTo>
                    <a:lnTo>
                      <a:pt x="60" y="28"/>
                    </a:lnTo>
                    <a:lnTo>
                      <a:pt x="60" y="17"/>
                    </a:lnTo>
                    <a:lnTo>
                      <a:pt x="49" y="23"/>
                    </a:lnTo>
                    <a:lnTo>
                      <a:pt x="44" y="23"/>
                    </a:lnTo>
                    <a:lnTo>
                      <a:pt x="38" y="28"/>
                    </a:lnTo>
                    <a:lnTo>
                      <a:pt x="44" y="23"/>
                    </a:lnTo>
                    <a:lnTo>
                      <a:pt x="44" y="17"/>
                    </a:lnTo>
                    <a:lnTo>
                      <a:pt x="38" y="6"/>
                    </a:lnTo>
                    <a:lnTo>
                      <a:pt x="33" y="12"/>
                    </a:lnTo>
                    <a:lnTo>
                      <a:pt x="27" y="17"/>
                    </a:lnTo>
                    <a:lnTo>
                      <a:pt x="27" y="12"/>
                    </a:lnTo>
                    <a:lnTo>
                      <a:pt x="33" y="12"/>
                    </a:lnTo>
                    <a:lnTo>
                      <a:pt x="38" y="6"/>
                    </a:lnTo>
                    <a:lnTo>
                      <a:pt x="49" y="12"/>
                    </a:lnTo>
                    <a:lnTo>
                      <a:pt x="49" y="17"/>
                    </a:lnTo>
                    <a:lnTo>
                      <a:pt x="49" y="23"/>
                    </a:lnTo>
                    <a:lnTo>
                      <a:pt x="60" y="17"/>
                    </a:lnTo>
                    <a:lnTo>
                      <a:pt x="60" y="12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7" name="未知"/>
              <p:cNvSpPr/>
              <p:nvPr/>
            </p:nvSpPr>
            <p:spPr bwMode="auto">
              <a:xfrm>
                <a:off x="182" y="504"/>
                <a:ext cx="67" cy="51"/>
              </a:xfrm>
              <a:custGeom>
                <a:avLst/>
                <a:gdLst>
                  <a:gd name="T0" fmla="*/ 66 w 67"/>
                  <a:gd name="T1" fmla="*/ 22 h 51"/>
                  <a:gd name="T2" fmla="*/ 44 w 67"/>
                  <a:gd name="T3" fmla="*/ 16 h 51"/>
                  <a:gd name="T4" fmla="*/ 33 w 67"/>
                  <a:gd name="T5" fmla="*/ 5 h 51"/>
                  <a:gd name="T6" fmla="*/ 22 w 67"/>
                  <a:gd name="T7" fmla="*/ 0 h 51"/>
                  <a:gd name="T8" fmla="*/ 22 w 67"/>
                  <a:gd name="T9" fmla="*/ 5 h 51"/>
                  <a:gd name="T10" fmla="*/ 11 w 67"/>
                  <a:gd name="T11" fmla="*/ 22 h 51"/>
                  <a:gd name="T12" fmla="*/ 5 w 67"/>
                  <a:gd name="T13" fmla="*/ 22 h 51"/>
                  <a:gd name="T14" fmla="*/ 0 w 67"/>
                  <a:gd name="T15" fmla="*/ 27 h 51"/>
                  <a:gd name="T16" fmla="*/ 5 w 67"/>
                  <a:gd name="T17" fmla="*/ 33 h 51"/>
                  <a:gd name="T18" fmla="*/ 22 w 67"/>
                  <a:gd name="T19" fmla="*/ 44 h 51"/>
                  <a:gd name="T20" fmla="*/ 44 w 67"/>
                  <a:gd name="T21" fmla="*/ 50 h 51"/>
                  <a:gd name="T22" fmla="*/ 44 w 67"/>
                  <a:gd name="T23" fmla="*/ 44 h 51"/>
                  <a:gd name="T24" fmla="*/ 61 w 67"/>
                  <a:gd name="T25" fmla="*/ 33 h 51"/>
                  <a:gd name="T26" fmla="*/ 66 w 67"/>
                  <a:gd name="T27" fmla="*/ 22 h 51"/>
                  <a:gd name="T28" fmla="*/ 66 w 67"/>
                  <a:gd name="T29" fmla="*/ 2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7" h="51">
                    <a:moveTo>
                      <a:pt x="66" y="22"/>
                    </a:moveTo>
                    <a:lnTo>
                      <a:pt x="44" y="16"/>
                    </a:lnTo>
                    <a:lnTo>
                      <a:pt x="33" y="5"/>
                    </a:lnTo>
                    <a:lnTo>
                      <a:pt x="22" y="0"/>
                    </a:lnTo>
                    <a:lnTo>
                      <a:pt x="22" y="5"/>
                    </a:lnTo>
                    <a:lnTo>
                      <a:pt x="11" y="22"/>
                    </a:lnTo>
                    <a:lnTo>
                      <a:pt x="5" y="22"/>
                    </a:lnTo>
                    <a:lnTo>
                      <a:pt x="0" y="27"/>
                    </a:lnTo>
                    <a:lnTo>
                      <a:pt x="5" y="33"/>
                    </a:lnTo>
                    <a:lnTo>
                      <a:pt x="22" y="44"/>
                    </a:lnTo>
                    <a:lnTo>
                      <a:pt x="44" y="50"/>
                    </a:lnTo>
                    <a:lnTo>
                      <a:pt x="44" y="44"/>
                    </a:lnTo>
                    <a:lnTo>
                      <a:pt x="61" y="33"/>
                    </a:lnTo>
                    <a:lnTo>
                      <a:pt x="66" y="22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8" name="未知"/>
              <p:cNvSpPr/>
              <p:nvPr/>
            </p:nvSpPr>
            <p:spPr bwMode="auto">
              <a:xfrm>
                <a:off x="358" y="410"/>
                <a:ext cx="23" cy="56"/>
              </a:xfrm>
              <a:custGeom>
                <a:avLst/>
                <a:gdLst>
                  <a:gd name="T0" fmla="*/ 11 w 23"/>
                  <a:gd name="T1" fmla="*/ 0 h 56"/>
                  <a:gd name="T2" fmla="*/ 22 w 23"/>
                  <a:gd name="T3" fmla="*/ 49 h 56"/>
                  <a:gd name="T4" fmla="*/ 6 w 23"/>
                  <a:gd name="T5" fmla="*/ 55 h 56"/>
                  <a:gd name="T6" fmla="*/ 0 w 23"/>
                  <a:gd name="T7" fmla="*/ 5 h 56"/>
                  <a:gd name="T8" fmla="*/ 11 w 23"/>
                  <a:gd name="T9" fmla="*/ 0 h 56"/>
                  <a:gd name="T10" fmla="*/ 11 w 23"/>
                  <a:gd name="T1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56">
                    <a:moveTo>
                      <a:pt x="11" y="0"/>
                    </a:moveTo>
                    <a:lnTo>
                      <a:pt x="22" y="49"/>
                    </a:lnTo>
                    <a:lnTo>
                      <a:pt x="6" y="55"/>
                    </a:lnTo>
                    <a:lnTo>
                      <a:pt x="0" y="5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9" name="未知"/>
              <p:cNvSpPr/>
              <p:nvPr/>
            </p:nvSpPr>
            <p:spPr bwMode="auto">
              <a:xfrm>
                <a:off x="149" y="227"/>
                <a:ext cx="56" cy="12"/>
              </a:xfrm>
              <a:custGeom>
                <a:avLst/>
                <a:gdLst>
                  <a:gd name="T0" fmla="*/ 55 w 56"/>
                  <a:gd name="T1" fmla="*/ 11 h 12"/>
                  <a:gd name="T2" fmla="*/ 33 w 56"/>
                  <a:gd name="T3" fmla="*/ 0 h 12"/>
                  <a:gd name="T4" fmla="*/ 0 w 56"/>
                  <a:gd name="T5" fmla="*/ 11 h 12"/>
                  <a:gd name="T6" fmla="*/ 27 w 56"/>
                  <a:gd name="T7" fmla="*/ 5 h 12"/>
                  <a:gd name="T8" fmla="*/ 55 w 56"/>
                  <a:gd name="T9" fmla="*/ 11 h 12"/>
                  <a:gd name="T10" fmla="*/ 55 w 56"/>
                  <a:gd name="T11" fmla="*/ 11 h 12"/>
                  <a:gd name="T12" fmla="*/ 55 w 56"/>
                  <a:gd name="T13" fmla="*/ 11 h 12"/>
                  <a:gd name="T14" fmla="*/ 55 w 56"/>
                  <a:gd name="T15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12">
                    <a:moveTo>
                      <a:pt x="55" y="11"/>
                    </a:moveTo>
                    <a:lnTo>
                      <a:pt x="33" y="0"/>
                    </a:lnTo>
                    <a:lnTo>
                      <a:pt x="0" y="11"/>
                    </a:lnTo>
                    <a:lnTo>
                      <a:pt x="27" y="5"/>
                    </a:lnTo>
                    <a:lnTo>
                      <a:pt x="55" y="11"/>
                    </a:lnTo>
                    <a:close/>
                  </a:path>
                </a:pathLst>
              </a:custGeom>
              <a:solidFill>
                <a:srgbClr val="BBBBBB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0" name="未知"/>
              <p:cNvSpPr/>
              <p:nvPr/>
            </p:nvSpPr>
            <p:spPr bwMode="auto">
              <a:xfrm>
                <a:off x="220" y="504"/>
                <a:ext cx="51" cy="23"/>
              </a:xfrm>
              <a:custGeom>
                <a:avLst/>
                <a:gdLst>
                  <a:gd name="T0" fmla="*/ 28 w 51"/>
                  <a:gd name="T1" fmla="*/ 22 h 23"/>
                  <a:gd name="T2" fmla="*/ 34 w 51"/>
                  <a:gd name="T3" fmla="*/ 16 h 23"/>
                  <a:gd name="T4" fmla="*/ 50 w 51"/>
                  <a:gd name="T5" fmla="*/ 5 h 23"/>
                  <a:gd name="T6" fmla="*/ 50 w 51"/>
                  <a:gd name="T7" fmla="*/ 0 h 23"/>
                  <a:gd name="T8" fmla="*/ 28 w 51"/>
                  <a:gd name="T9" fmla="*/ 0 h 23"/>
                  <a:gd name="T10" fmla="*/ 0 w 51"/>
                  <a:gd name="T11" fmla="*/ 0 h 23"/>
                  <a:gd name="T12" fmla="*/ 28 w 51"/>
                  <a:gd name="T13" fmla="*/ 22 h 23"/>
                  <a:gd name="T14" fmla="*/ 28 w 51"/>
                  <a:gd name="T15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23">
                    <a:moveTo>
                      <a:pt x="28" y="22"/>
                    </a:moveTo>
                    <a:lnTo>
                      <a:pt x="34" y="16"/>
                    </a:lnTo>
                    <a:lnTo>
                      <a:pt x="50" y="5"/>
                    </a:lnTo>
                    <a:lnTo>
                      <a:pt x="50" y="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28" y="22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1" name="未知"/>
              <p:cNvSpPr/>
              <p:nvPr/>
            </p:nvSpPr>
            <p:spPr bwMode="auto">
              <a:xfrm>
                <a:off x="220" y="487"/>
                <a:ext cx="51" cy="18"/>
              </a:xfrm>
              <a:custGeom>
                <a:avLst/>
                <a:gdLst>
                  <a:gd name="T0" fmla="*/ 50 w 51"/>
                  <a:gd name="T1" fmla="*/ 0 h 18"/>
                  <a:gd name="T2" fmla="*/ 28 w 51"/>
                  <a:gd name="T3" fmla="*/ 0 h 18"/>
                  <a:gd name="T4" fmla="*/ 6 w 51"/>
                  <a:gd name="T5" fmla="*/ 0 h 18"/>
                  <a:gd name="T6" fmla="*/ 0 w 51"/>
                  <a:gd name="T7" fmla="*/ 17 h 18"/>
                  <a:gd name="T8" fmla="*/ 23 w 51"/>
                  <a:gd name="T9" fmla="*/ 17 h 18"/>
                  <a:gd name="T10" fmla="*/ 45 w 51"/>
                  <a:gd name="T11" fmla="*/ 17 h 18"/>
                  <a:gd name="T12" fmla="*/ 50 w 51"/>
                  <a:gd name="T13" fmla="*/ 17 h 18"/>
                  <a:gd name="T14" fmla="*/ 50 w 51"/>
                  <a:gd name="T15" fmla="*/ 0 h 18"/>
                  <a:gd name="T16" fmla="*/ 50 w 51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18">
                    <a:moveTo>
                      <a:pt x="50" y="0"/>
                    </a:moveTo>
                    <a:lnTo>
                      <a:pt x="28" y="0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23" y="17"/>
                    </a:lnTo>
                    <a:lnTo>
                      <a:pt x="45" y="17"/>
                    </a:lnTo>
                    <a:lnTo>
                      <a:pt x="50" y="17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2" name="未知"/>
              <p:cNvSpPr/>
              <p:nvPr/>
            </p:nvSpPr>
            <p:spPr bwMode="auto">
              <a:xfrm>
                <a:off x="248" y="504"/>
                <a:ext cx="45" cy="45"/>
              </a:xfrm>
              <a:custGeom>
                <a:avLst/>
                <a:gdLst>
                  <a:gd name="T0" fmla="*/ 39 w 45"/>
                  <a:gd name="T1" fmla="*/ 27 h 45"/>
                  <a:gd name="T2" fmla="*/ 44 w 45"/>
                  <a:gd name="T3" fmla="*/ 11 h 45"/>
                  <a:gd name="T4" fmla="*/ 39 w 45"/>
                  <a:gd name="T5" fmla="*/ 0 h 45"/>
                  <a:gd name="T6" fmla="*/ 28 w 45"/>
                  <a:gd name="T7" fmla="*/ 0 h 45"/>
                  <a:gd name="T8" fmla="*/ 22 w 45"/>
                  <a:gd name="T9" fmla="*/ 11 h 45"/>
                  <a:gd name="T10" fmla="*/ 0 w 45"/>
                  <a:gd name="T11" fmla="*/ 22 h 45"/>
                  <a:gd name="T12" fmla="*/ 0 w 45"/>
                  <a:gd name="T13" fmla="*/ 27 h 45"/>
                  <a:gd name="T14" fmla="*/ 17 w 45"/>
                  <a:gd name="T15" fmla="*/ 44 h 45"/>
                  <a:gd name="T16" fmla="*/ 28 w 45"/>
                  <a:gd name="T17" fmla="*/ 39 h 45"/>
                  <a:gd name="T18" fmla="*/ 39 w 45"/>
                  <a:gd name="T19" fmla="*/ 27 h 45"/>
                  <a:gd name="T20" fmla="*/ 39 w 45"/>
                  <a:gd name="T21" fmla="*/ 2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45">
                    <a:moveTo>
                      <a:pt x="39" y="27"/>
                    </a:moveTo>
                    <a:lnTo>
                      <a:pt x="44" y="11"/>
                    </a:lnTo>
                    <a:lnTo>
                      <a:pt x="39" y="0"/>
                    </a:lnTo>
                    <a:lnTo>
                      <a:pt x="28" y="0"/>
                    </a:lnTo>
                    <a:lnTo>
                      <a:pt x="22" y="11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17" y="44"/>
                    </a:lnTo>
                    <a:lnTo>
                      <a:pt x="28" y="39"/>
                    </a:lnTo>
                    <a:lnTo>
                      <a:pt x="39" y="27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3" name="未知"/>
              <p:cNvSpPr/>
              <p:nvPr/>
            </p:nvSpPr>
            <p:spPr bwMode="auto">
              <a:xfrm>
                <a:off x="116" y="415"/>
                <a:ext cx="6" cy="45"/>
              </a:xfrm>
              <a:custGeom>
                <a:avLst/>
                <a:gdLst>
                  <a:gd name="T0" fmla="*/ 0 w 6"/>
                  <a:gd name="T1" fmla="*/ 0 h 45"/>
                  <a:gd name="T2" fmla="*/ 5 w 6"/>
                  <a:gd name="T3" fmla="*/ 0 h 45"/>
                  <a:gd name="T4" fmla="*/ 5 w 6"/>
                  <a:gd name="T5" fmla="*/ 44 h 45"/>
                  <a:gd name="T6" fmla="*/ 0 w 6"/>
                  <a:gd name="T7" fmla="*/ 39 h 45"/>
                  <a:gd name="T8" fmla="*/ 0 w 6"/>
                  <a:gd name="T9" fmla="*/ 0 h 45"/>
                  <a:gd name="T10" fmla="*/ 0 w 6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5">
                    <a:moveTo>
                      <a:pt x="0" y="0"/>
                    </a:moveTo>
                    <a:lnTo>
                      <a:pt x="5" y="0"/>
                    </a:lnTo>
                    <a:lnTo>
                      <a:pt x="5" y="44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4" name="未知"/>
              <p:cNvSpPr/>
              <p:nvPr/>
            </p:nvSpPr>
            <p:spPr bwMode="auto">
              <a:xfrm>
                <a:off x="314" y="703"/>
                <a:ext cx="45" cy="45"/>
              </a:xfrm>
              <a:custGeom>
                <a:avLst/>
                <a:gdLst>
                  <a:gd name="T0" fmla="*/ 0 w 45"/>
                  <a:gd name="T1" fmla="*/ 44 h 45"/>
                  <a:gd name="T2" fmla="*/ 22 w 45"/>
                  <a:gd name="T3" fmla="*/ 0 h 45"/>
                  <a:gd name="T4" fmla="*/ 44 w 45"/>
                  <a:gd name="T5" fmla="*/ 17 h 45"/>
                  <a:gd name="T6" fmla="*/ 33 w 45"/>
                  <a:gd name="T7" fmla="*/ 39 h 45"/>
                  <a:gd name="T8" fmla="*/ 0 w 45"/>
                  <a:gd name="T9" fmla="*/ 44 h 45"/>
                  <a:gd name="T10" fmla="*/ 0 w 45"/>
                  <a:gd name="T11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45">
                    <a:moveTo>
                      <a:pt x="0" y="44"/>
                    </a:moveTo>
                    <a:lnTo>
                      <a:pt x="22" y="0"/>
                    </a:lnTo>
                    <a:lnTo>
                      <a:pt x="44" y="17"/>
                    </a:lnTo>
                    <a:lnTo>
                      <a:pt x="33" y="39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5" name="未知"/>
              <p:cNvSpPr/>
              <p:nvPr/>
            </p:nvSpPr>
            <p:spPr bwMode="auto">
              <a:xfrm>
                <a:off x="220" y="293"/>
                <a:ext cx="46" cy="35"/>
              </a:xfrm>
              <a:custGeom>
                <a:avLst/>
                <a:gdLst>
                  <a:gd name="T0" fmla="*/ 45 w 46"/>
                  <a:gd name="T1" fmla="*/ 6 h 35"/>
                  <a:gd name="T2" fmla="*/ 39 w 46"/>
                  <a:gd name="T3" fmla="*/ 11 h 35"/>
                  <a:gd name="T4" fmla="*/ 34 w 46"/>
                  <a:gd name="T5" fmla="*/ 17 h 35"/>
                  <a:gd name="T6" fmla="*/ 28 w 46"/>
                  <a:gd name="T7" fmla="*/ 28 h 35"/>
                  <a:gd name="T8" fmla="*/ 28 w 46"/>
                  <a:gd name="T9" fmla="*/ 34 h 35"/>
                  <a:gd name="T10" fmla="*/ 23 w 46"/>
                  <a:gd name="T11" fmla="*/ 34 h 35"/>
                  <a:gd name="T12" fmla="*/ 12 w 46"/>
                  <a:gd name="T13" fmla="*/ 22 h 35"/>
                  <a:gd name="T14" fmla="*/ 6 w 46"/>
                  <a:gd name="T15" fmla="*/ 11 h 35"/>
                  <a:gd name="T16" fmla="*/ 6 w 46"/>
                  <a:gd name="T17" fmla="*/ 6 h 35"/>
                  <a:gd name="T18" fmla="*/ 0 w 46"/>
                  <a:gd name="T19" fmla="*/ 0 h 35"/>
                  <a:gd name="T20" fmla="*/ 6 w 46"/>
                  <a:gd name="T21" fmla="*/ 6 h 35"/>
                  <a:gd name="T22" fmla="*/ 6 w 46"/>
                  <a:gd name="T23" fmla="*/ 11 h 35"/>
                  <a:gd name="T24" fmla="*/ 17 w 46"/>
                  <a:gd name="T25" fmla="*/ 22 h 35"/>
                  <a:gd name="T26" fmla="*/ 28 w 46"/>
                  <a:gd name="T27" fmla="*/ 22 h 35"/>
                  <a:gd name="T28" fmla="*/ 45 w 46"/>
                  <a:gd name="T29" fmla="*/ 6 h 35"/>
                  <a:gd name="T30" fmla="*/ 45 w 46"/>
                  <a:gd name="T31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" h="35">
                    <a:moveTo>
                      <a:pt x="45" y="6"/>
                    </a:moveTo>
                    <a:lnTo>
                      <a:pt x="39" y="11"/>
                    </a:lnTo>
                    <a:lnTo>
                      <a:pt x="34" y="17"/>
                    </a:lnTo>
                    <a:lnTo>
                      <a:pt x="28" y="28"/>
                    </a:lnTo>
                    <a:lnTo>
                      <a:pt x="28" y="34"/>
                    </a:lnTo>
                    <a:lnTo>
                      <a:pt x="23" y="34"/>
                    </a:lnTo>
                    <a:lnTo>
                      <a:pt x="12" y="22"/>
                    </a:lnTo>
                    <a:lnTo>
                      <a:pt x="6" y="11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1"/>
                    </a:lnTo>
                    <a:lnTo>
                      <a:pt x="17" y="22"/>
                    </a:lnTo>
                    <a:lnTo>
                      <a:pt x="28" y="22"/>
                    </a:lnTo>
                    <a:lnTo>
                      <a:pt x="45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6" name="未知"/>
              <p:cNvSpPr/>
              <p:nvPr/>
            </p:nvSpPr>
            <p:spPr bwMode="auto">
              <a:xfrm>
                <a:off x="353" y="526"/>
                <a:ext cx="28" cy="34"/>
              </a:xfrm>
              <a:custGeom>
                <a:avLst/>
                <a:gdLst>
                  <a:gd name="T0" fmla="*/ 5 w 28"/>
                  <a:gd name="T1" fmla="*/ 33 h 34"/>
                  <a:gd name="T2" fmla="*/ 22 w 28"/>
                  <a:gd name="T3" fmla="*/ 17 h 34"/>
                  <a:gd name="T4" fmla="*/ 27 w 28"/>
                  <a:gd name="T5" fmla="*/ 0 h 34"/>
                  <a:gd name="T6" fmla="*/ 16 w 28"/>
                  <a:gd name="T7" fmla="*/ 0 h 34"/>
                  <a:gd name="T8" fmla="*/ 0 w 28"/>
                  <a:gd name="T9" fmla="*/ 22 h 34"/>
                  <a:gd name="T10" fmla="*/ 5 w 28"/>
                  <a:gd name="T11" fmla="*/ 33 h 34"/>
                  <a:gd name="T12" fmla="*/ 5 w 28"/>
                  <a:gd name="T13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34">
                    <a:moveTo>
                      <a:pt x="5" y="33"/>
                    </a:moveTo>
                    <a:lnTo>
                      <a:pt x="22" y="17"/>
                    </a:lnTo>
                    <a:lnTo>
                      <a:pt x="27" y="0"/>
                    </a:lnTo>
                    <a:lnTo>
                      <a:pt x="16" y="0"/>
                    </a:lnTo>
                    <a:lnTo>
                      <a:pt x="0" y="22"/>
                    </a:lnTo>
                    <a:lnTo>
                      <a:pt x="5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7" name="未知"/>
              <p:cNvSpPr/>
              <p:nvPr/>
            </p:nvSpPr>
            <p:spPr bwMode="auto">
              <a:xfrm>
                <a:off x="353" y="526"/>
                <a:ext cx="28" cy="34"/>
              </a:xfrm>
              <a:custGeom>
                <a:avLst/>
                <a:gdLst>
                  <a:gd name="T0" fmla="*/ 5 w 28"/>
                  <a:gd name="T1" fmla="*/ 33 h 34"/>
                  <a:gd name="T2" fmla="*/ 22 w 28"/>
                  <a:gd name="T3" fmla="*/ 17 h 34"/>
                  <a:gd name="T4" fmla="*/ 27 w 28"/>
                  <a:gd name="T5" fmla="*/ 0 h 34"/>
                  <a:gd name="T6" fmla="*/ 16 w 28"/>
                  <a:gd name="T7" fmla="*/ 0 h 34"/>
                  <a:gd name="T8" fmla="*/ 0 w 28"/>
                  <a:gd name="T9" fmla="*/ 22 h 34"/>
                  <a:gd name="T10" fmla="*/ 5 w 28"/>
                  <a:gd name="T11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4">
                    <a:moveTo>
                      <a:pt x="5" y="33"/>
                    </a:moveTo>
                    <a:lnTo>
                      <a:pt x="22" y="17"/>
                    </a:lnTo>
                    <a:lnTo>
                      <a:pt x="27" y="0"/>
                    </a:lnTo>
                    <a:lnTo>
                      <a:pt x="16" y="0"/>
                    </a:lnTo>
                    <a:lnTo>
                      <a:pt x="0" y="22"/>
                    </a:lnTo>
                    <a:lnTo>
                      <a:pt x="5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8" name="未知"/>
              <p:cNvSpPr/>
              <p:nvPr/>
            </p:nvSpPr>
            <p:spPr bwMode="auto">
              <a:xfrm>
                <a:off x="336" y="526"/>
                <a:ext cx="34" cy="23"/>
              </a:xfrm>
              <a:custGeom>
                <a:avLst/>
                <a:gdLst>
                  <a:gd name="T0" fmla="*/ 17 w 34"/>
                  <a:gd name="T1" fmla="*/ 22 h 23"/>
                  <a:gd name="T2" fmla="*/ 33 w 34"/>
                  <a:gd name="T3" fmla="*/ 0 h 23"/>
                  <a:gd name="T4" fmla="*/ 0 w 34"/>
                  <a:gd name="T5" fmla="*/ 22 h 23"/>
                  <a:gd name="T6" fmla="*/ 17 w 34"/>
                  <a:gd name="T7" fmla="*/ 22 h 23"/>
                  <a:gd name="T8" fmla="*/ 17 w 34"/>
                  <a:gd name="T9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17" y="22"/>
                    </a:moveTo>
                    <a:lnTo>
                      <a:pt x="33" y="0"/>
                    </a:lnTo>
                    <a:lnTo>
                      <a:pt x="0" y="22"/>
                    </a:lnTo>
                    <a:lnTo>
                      <a:pt x="17" y="22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89" name="未知"/>
              <p:cNvSpPr/>
              <p:nvPr/>
            </p:nvSpPr>
            <p:spPr bwMode="auto">
              <a:xfrm>
                <a:off x="336" y="526"/>
                <a:ext cx="34" cy="23"/>
              </a:xfrm>
              <a:custGeom>
                <a:avLst/>
                <a:gdLst>
                  <a:gd name="T0" fmla="*/ 17 w 34"/>
                  <a:gd name="T1" fmla="*/ 22 h 23"/>
                  <a:gd name="T2" fmla="*/ 33 w 34"/>
                  <a:gd name="T3" fmla="*/ 0 h 23"/>
                  <a:gd name="T4" fmla="*/ 0 w 34"/>
                  <a:gd name="T5" fmla="*/ 22 h 23"/>
                  <a:gd name="T6" fmla="*/ 17 w 34"/>
                  <a:gd name="T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3">
                    <a:moveTo>
                      <a:pt x="17" y="22"/>
                    </a:moveTo>
                    <a:lnTo>
                      <a:pt x="33" y="0"/>
                    </a:lnTo>
                    <a:lnTo>
                      <a:pt x="0" y="22"/>
                    </a:lnTo>
                    <a:lnTo>
                      <a:pt x="17" y="22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0" name="未知"/>
              <p:cNvSpPr/>
              <p:nvPr/>
            </p:nvSpPr>
            <p:spPr bwMode="auto">
              <a:xfrm>
                <a:off x="254" y="393"/>
                <a:ext cx="34" cy="23"/>
              </a:xfrm>
              <a:custGeom>
                <a:avLst/>
                <a:gdLst>
                  <a:gd name="T0" fmla="*/ 33 w 34"/>
                  <a:gd name="T1" fmla="*/ 0 h 23"/>
                  <a:gd name="T2" fmla="*/ 22 w 34"/>
                  <a:gd name="T3" fmla="*/ 11 h 23"/>
                  <a:gd name="T4" fmla="*/ 16 w 34"/>
                  <a:gd name="T5" fmla="*/ 17 h 23"/>
                  <a:gd name="T6" fmla="*/ 5 w 34"/>
                  <a:gd name="T7" fmla="*/ 22 h 23"/>
                  <a:gd name="T8" fmla="*/ 0 w 34"/>
                  <a:gd name="T9" fmla="*/ 22 h 23"/>
                  <a:gd name="T10" fmla="*/ 0 w 34"/>
                  <a:gd name="T11" fmla="*/ 17 h 23"/>
                  <a:gd name="T12" fmla="*/ 11 w 34"/>
                  <a:gd name="T13" fmla="*/ 17 h 23"/>
                  <a:gd name="T14" fmla="*/ 16 w 34"/>
                  <a:gd name="T15" fmla="*/ 11 h 23"/>
                  <a:gd name="T16" fmla="*/ 22 w 34"/>
                  <a:gd name="T17" fmla="*/ 6 h 23"/>
                  <a:gd name="T18" fmla="*/ 33 w 34"/>
                  <a:gd name="T19" fmla="*/ 0 h 23"/>
                  <a:gd name="T20" fmla="*/ 33 w 34"/>
                  <a:gd name="T2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23">
                    <a:moveTo>
                      <a:pt x="33" y="0"/>
                    </a:moveTo>
                    <a:lnTo>
                      <a:pt x="22" y="11"/>
                    </a:lnTo>
                    <a:lnTo>
                      <a:pt x="16" y="17"/>
                    </a:lnTo>
                    <a:lnTo>
                      <a:pt x="5" y="22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1" y="17"/>
                    </a:lnTo>
                    <a:lnTo>
                      <a:pt x="16" y="11"/>
                    </a:lnTo>
                    <a:lnTo>
                      <a:pt x="22" y="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1" name="未知"/>
              <p:cNvSpPr/>
              <p:nvPr/>
            </p:nvSpPr>
            <p:spPr bwMode="auto">
              <a:xfrm>
                <a:off x="232" y="543"/>
                <a:ext cx="34" cy="23"/>
              </a:xfrm>
              <a:custGeom>
                <a:avLst/>
                <a:gdLst>
                  <a:gd name="T0" fmla="*/ 16 w 34"/>
                  <a:gd name="T1" fmla="*/ 0 h 23"/>
                  <a:gd name="T2" fmla="*/ 33 w 34"/>
                  <a:gd name="T3" fmla="*/ 5 h 23"/>
                  <a:gd name="T4" fmla="*/ 22 w 34"/>
                  <a:gd name="T5" fmla="*/ 16 h 23"/>
                  <a:gd name="T6" fmla="*/ 16 w 34"/>
                  <a:gd name="T7" fmla="*/ 22 h 23"/>
                  <a:gd name="T8" fmla="*/ 0 w 34"/>
                  <a:gd name="T9" fmla="*/ 16 h 23"/>
                  <a:gd name="T10" fmla="*/ 0 w 34"/>
                  <a:gd name="T11" fmla="*/ 5 h 23"/>
                  <a:gd name="T12" fmla="*/ 11 w 34"/>
                  <a:gd name="T13" fmla="*/ 0 h 23"/>
                  <a:gd name="T14" fmla="*/ 16 w 34"/>
                  <a:gd name="T15" fmla="*/ 0 h 23"/>
                  <a:gd name="T16" fmla="*/ 16 w 3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23">
                    <a:moveTo>
                      <a:pt x="16" y="0"/>
                    </a:moveTo>
                    <a:lnTo>
                      <a:pt x="33" y="5"/>
                    </a:lnTo>
                    <a:lnTo>
                      <a:pt x="22" y="16"/>
                    </a:lnTo>
                    <a:lnTo>
                      <a:pt x="16" y="22"/>
                    </a:lnTo>
                    <a:lnTo>
                      <a:pt x="0" y="16"/>
                    </a:lnTo>
                    <a:lnTo>
                      <a:pt x="0" y="5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2" name="未知"/>
              <p:cNvSpPr/>
              <p:nvPr/>
            </p:nvSpPr>
            <p:spPr bwMode="auto">
              <a:xfrm>
                <a:off x="380" y="681"/>
                <a:ext cx="23" cy="12"/>
              </a:xfrm>
              <a:custGeom>
                <a:avLst/>
                <a:gdLst>
                  <a:gd name="T0" fmla="*/ 22 w 23"/>
                  <a:gd name="T1" fmla="*/ 0 h 12"/>
                  <a:gd name="T2" fmla="*/ 6 w 23"/>
                  <a:gd name="T3" fmla="*/ 6 h 12"/>
                  <a:gd name="T4" fmla="*/ 0 w 23"/>
                  <a:gd name="T5" fmla="*/ 0 h 12"/>
                  <a:gd name="T6" fmla="*/ 6 w 23"/>
                  <a:gd name="T7" fmla="*/ 11 h 12"/>
                  <a:gd name="T8" fmla="*/ 17 w 23"/>
                  <a:gd name="T9" fmla="*/ 11 h 12"/>
                  <a:gd name="T10" fmla="*/ 17 w 23"/>
                  <a:gd name="T11" fmla="*/ 6 h 12"/>
                  <a:gd name="T12" fmla="*/ 22 w 23"/>
                  <a:gd name="T13" fmla="*/ 0 h 12"/>
                  <a:gd name="T14" fmla="*/ 22 w 23"/>
                  <a:gd name="T15" fmla="*/ 0 h 12"/>
                  <a:gd name="T16" fmla="*/ 22 w 23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2">
                    <a:moveTo>
                      <a:pt x="22" y="0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1"/>
                    </a:lnTo>
                    <a:lnTo>
                      <a:pt x="17" y="11"/>
                    </a:lnTo>
                    <a:lnTo>
                      <a:pt x="17" y="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3" name="未知"/>
              <p:cNvSpPr/>
              <p:nvPr/>
            </p:nvSpPr>
            <p:spPr bwMode="auto">
              <a:xfrm>
                <a:off x="380" y="681"/>
                <a:ext cx="23" cy="12"/>
              </a:xfrm>
              <a:custGeom>
                <a:avLst/>
                <a:gdLst>
                  <a:gd name="T0" fmla="*/ 22 w 23"/>
                  <a:gd name="T1" fmla="*/ 0 h 12"/>
                  <a:gd name="T2" fmla="*/ 6 w 23"/>
                  <a:gd name="T3" fmla="*/ 6 h 12"/>
                  <a:gd name="T4" fmla="*/ 0 w 23"/>
                  <a:gd name="T5" fmla="*/ 0 h 12"/>
                  <a:gd name="T6" fmla="*/ 6 w 23"/>
                  <a:gd name="T7" fmla="*/ 11 h 12"/>
                  <a:gd name="T8" fmla="*/ 17 w 23"/>
                  <a:gd name="T9" fmla="*/ 11 h 12"/>
                  <a:gd name="T10" fmla="*/ 17 w 23"/>
                  <a:gd name="T11" fmla="*/ 6 h 12"/>
                  <a:gd name="T12" fmla="*/ 22 w 23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2">
                    <a:moveTo>
                      <a:pt x="22" y="0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1"/>
                    </a:lnTo>
                    <a:lnTo>
                      <a:pt x="17" y="11"/>
                    </a:lnTo>
                    <a:lnTo>
                      <a:pt x="17" y="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4" name="未知"/>
              <p:cNvSpPr/>
              <p:nvPr/>
            </p:nvSpPr>
            <p:spPr bwMode="auto">
              <a:xfrm>
                <a:off x="314" y="249"/>
                <a:ext cx="12" cy="23"/>
              </a:xfrm>
              <a:custGeom>
                <a:avLst/>
                <a:gdLst>
                  <a:gd name="T0" fmla="*/ 0 w 12"/>
                  <a:gd name="T1" fmla="*/ 0 h 23"/>
                  <a:gd name="T2" fmla="*/ 6 w 12"/>
                  <a:gd name="T3" fmla="*/ 11 h 23"/>
                  <a:gd name="T4" fmla="*/ 6 w 12"/>
                  <a:gd name="T5" fmla="*/ 17 h 23"/>
                  <a:gd name="T6" fmla="*/ 0 w 12"/>
                  <a:gd name="T7" fmla="*/ 22 h 23"/>
                  <a:gd name="T8" fmla="*/ 0 w 12"/>
                  <a:gd name="T9" fmla="*/ 22 h 23"/>
                  <a:gd name="T10" fmla="*/ 11 w 12"/>
                  <a:gd name="T11" fmla="*/ 17 h 23"/>
                  <a:gd name="T12" fmla="*/ 11 w 12"/>
                  <a:gd name="T13" fmla="*/ 11 h 23"/>
                  <a:gd name="T14" fmla="*/ 11 w 12"/>
                  <a:gd name="T15" fmla="*/ 11 h 23"/>
                  <a:gd name="T16" fmla="*/ 11 w 12"/>
                  <a:gd name="T17" fmla="*/ 6 h 23"/>
                  <a:gd name="T18" fmla="*/ 0 w 12"/>
                  <a:gd name="T19" fmla="*/ 0 h 23"/>
                  <a:gd name="T20" fmla="*/ 0 w 12"/>
                  <a:gd name="T21" fmla="*/ 0 h 23"/>
                  <a:gd name="T22" fmla="*/ 0 w 12"/>
                  <a:gd name="T2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23">
                    <a:moveTo>
                      <a:pt x="0" y="0"/>
                    </a:moveTo>
                    <a:lnTo>
                      <a:pt x="6" y="11"/>
                    </a:lnTo>
                    <a:lnTo>
                      <a:pt x="6" y="17"/>
                    </a:lnTo>
                    <a:lnTo>
                      <a:pt x="0" y="22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5" name="未知"/>
              <p:cNvSpPr/>
              <p:nvPr/>
            </p:nvSpPr>
            <p:spPr bwMode="auto">
              <a:xfrm>
                <a:off x="287" y="260"/>
                <a:ext cx="12" cy="12"/>
              </a:xfrm>
              <a:custGeom>
                <a:avLst/>
                <a:gdLst>
                  <a:gd name="T0" fmla="*/ 0 w 12"/>
                  <a:gd name="T1" fmla="*/ 11 h 12"/>
                  <a:gd name="T2" fmla="*/ 5 w 12"/>
                  <a:gd name="T3" fmla="*/ 0 h 12"/>
                  <a:gd name="T4" fmla="*/ 11 w 12"/>
                  <a:gd name="T5" fmla="*/ 11 h 12"/>
                  <a:gd name="T6" fmla="*/ 5 w 12"/>
                  <a:gd name="T7" fmla="*/ 11 h 12"/>
                  <a:gd name="T8" fmla="*/ 0 w 12"/>
                  <a:gd name="T9" fmla="*/ 11 h 12"/>
                  <a:gd name="T10" fmla="*/ 0 w 12"/>
                  <a:gd name="T11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2">
                    <a:moveTo>
                      <a:pt x="0" y="11"/>
                    </a:moveTo>
                    <a:lnTo>
                      <a:pt x="5" y="0"/>
                    </a:lnTo>
                    <a:lnTo>
                      <a:pt x="11" y="11"/>
                    </a:lnTo>
                    <a:lnTo>
                      <a:pt x="5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6" name="未知"/>
              <p:cNvSpPr/>
              <p:nvPr/>
            </p:nvSpPr>
            <p:spPr bwMode="auto">
              <a:xfrm>
                <a:off x="138" y="243"/>
                <a:ext cx="67" cy="35"/>
              </a:xfrm>
              <a:custGeom>
                <a:avLst/>
                <a:gdLst>
                  <a:gd name="T0" fmla="*/ 0 w 67"/>
                  <a:gd name="T1" fmla="*/ 12 h 35"/>
                  <a:gd name="T2" fmla="*/ 22 w 67"/>
                  <a:gd name="T3" fmla="*/ 6 h 35"/>
                  <a:gd name="T4" fmla="*/ 44 w 67"/>
                  <a:gd name="T5" fmla="*/ 0 h 35"/>
                  <a:gd name="T6" fmla="*/ 60 w 67"/>
                  <a:gd name="T7" fmla="*/ 12 h 35"/>
                  <a:gd name="T8" fmla="*/ 66 w 67"/>
                  <a:gd name="T9" fmla="*/ 28 h 35"/>
                  <a:gd name="T10" fmla="*/ 66 w 67"/>
                  <a:gd name="T11" fmla="*/ 23 h 35"/>
                  <a:gd name="T12" fmla="*/ 60 w 67"/>
                  <a:gd name="T13" fmla="*/ 17 h 35"/>
                  <a:gd name="T14" fmla="*/ 55 w 67"/>
                  <a:gd name="T15" fmla="*/ 23 h 35"/>
                  <a:gd name="T16" fmla="*/ 49 w 67"/>
                  <a:gd name="T17" fmla="*/ 28 h 35"/>
                  <a:gd name="T18" fmla="*/ 66 w 67"/>
                  <a:gd name="T19" fmla="*/ 23 h 35"/>
                  <a:gd name="T20" fmla="*/ 66 w 67"/>
                  <a:gd name="T21" fmla="*/ 28 h 35"/>
                  <a:gd name="T22" fmla="*/ 60 w 67"/>
                  <a:gd name="T23" fmla="*/ 34 h 35"/>
                  <a:gd name="T24" fmla="*/ 44 w 67"/>
                  <a:gd name="T25" fmla="*/ 34 h 35"/>
                  <a:gd name="T26" fmla="*/ 33 w 67"/>
                  <a:gd name="T27" fmla="*/ 34 h 35"/>
                  <a:gd name="T28" fmla="*/ 22 w 67"/>
                  <a:gd name="T29" fmla="*/ 28 h 35"/>
                  <a:gd name="T30" fmla="*/ 11 w 67"/>
                  <a:gd name="T31" fmla="*/ 28 h 35"/>
                  <a:gd name="T32" fmla="*/ 16 w 67"/>
                  <a:gd name="T33" fmla="*/ 17 h 35"/>
                  <a:gd name="T34" fmla="*/ 22 w 67"/>
                  <a:gd name="T35" fmla="*/ 23 h 35"/>
                  <a:gd name="T36" fmla="*/ 27 w 67"/>
                  <a:gd name="T37" fmla="*/ 28 h 35"/>
                  <a:gd name="T38" fmla="*/ 33 w 67"/>
                  <a:gd name="T39" fmla="*/ 28 h 35"/>
                  <a:gd name="T40" fmla="*/ 38 w 67"/>
                  <a:gd name="T41" fmla="*/ 28 h 35"/>
                  <a:gd name="T42" fmla="*/ 33 w 67"/>
                  <a:gd name="T43" fmla="*/ 23 h 35"/>
                  <a:gd name="T44" fmla="*/ 33 w 67"/>
                  <a:gd name="T45" fmla="*/ 17 h 35"/>
                  <a:gd name="T46" fmla="*/ 33 w 67"/>
                  <a:gd name="T47" fmla="*/ 17 h 35"/>
                  <a:gd name="T48" fmla="*/ 33 w 67"/>
                  <a:gd name="T49" fmla="*/ 12 h 35"/>
                  <a:gd name="T50" fmla="*/ 38 w 67"/>
                  <a:gd name="T51" fmla="*/ 6 h 35"/>
                  <a:gd name="T52" fmla="*/ 38 w 67"/>
                  <a:gd name="T53" fmla="*/ 12 h 35"/>
                  <a:gd name="T54" fmla="*/ 38 w 67"/>
                  <a:gd name="T55" fmla="*/ 17 h 35"/>
                  <a:gd name="T56" fmla="*/ 44 w 67"/>
                  <a:gd name="T57" fmla="*/ 17 h 35"/>
                  <a:gd name="T58" fmla="*/ 44 w 67"/>
                  <a:gd name="T59" fmla="*/ 17 h 35"/>
                  <a:gd name="T60" fmla="*/ 44 w 67"/>
                  <a:gd name="T61" fmla="*/ 17 h 35"/>
                  <a:gd name="T62" fmla="*/ 44 w 67"/>
                  <a:gd name="T63" fmla="*/ 12 h 35"/>
                  <a:gd name="T64" fmla="*/ 44 w 67"/>
                  <a:gd name="T65" fmla="*/ 12 h 35"/>
                  <a:gd name="T66" fmla="*/ 44 w 67"/>
                  <a:gd name="T67" fmla="*/ 12 h 35"/>
                  <a:gd name="T68" fmla="*/ 38 w 67"/>
                  <a:gd name="T69" fmla="*/ 12 h 35"/>
                  <a:gd name="T70" fmla="*/ 38 w 67"/>
                  <a:gd name="T71" fmla="*/ 6 h 35"/>
                  <a:gd name="T72" fmla="*/ 27 w 67"/>
                  <a:gd name="T73" fmla="*/ 12 h 35"/>
                  <a:gd name="T74" fmla="*/ 22 w 67"/>
                  <a:gd name="T75" fmla="*/ 17 h 35"/>
                  <a:gd name="T76" fmla="*/ 22 w 67"/>
                  <a:gd name="T77" fmla="*/ 17 h 35"/>
                  <a:gd name="T78" fmla="*/ 22 w 67"/>
                  <a:gd name="T79" fmla="*/ 23 h 35"/>
                  <a:gd name="T80" fmla="*/ 16 w 67"/>
                  <a:gd name="T81" fmla="*/ 17 h 35"/>
                  <a:gd name="T82" fmla="*/ 16 w 67"/>
                  <a:gd name="T83" fmla="*/ 17 h 35"/>
                  <a:gd name="T84" fmla="*/ 5 w 67"/>
                  <a:gd name="T85" fmla="*/ 17 h 35"/>
                  <a:gd name="T86" fmla="*/ 5 w 67"/>
                  <a:gd name="T87" fmla="*/ 12 h 35"/>
                  <a:gd name="T88" fmla="*/ 0 w 67"/>
                  <a:gd name="T89" fmla="*/ 12 h 35"/>
                  <a:gd name="T90" fmla="*/ 0 w 67"/>
                  <a:gd name="T91" fmla="*/ 1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7" h="35">
                    <a:moveTo>
                      <a:pt x="0" y="12"/>
                    </a:moveTo>
                    <a:lnTo>
                      <a:pt x="22" y="6"/>
                    </a:lnTo>
                    <a:lnTo>
                      <a:pt x="44" y="0"/>
                    </a:lnTo>
                    <a:lnTo>
                      <a:pt x="60" y="12"/>
                    </a:lnTo>
                    <a:lnTo>
                      <a:pt x="66" y="28"/>
                    </a:lnTo>
                    <a:lnTo>
                      <a:pt x="66" y="23"/>
                    </a:lnTo>
                    <a:lnTo>
                      <a:pt x="60" y="17"/>
                    </a:lnTo>
                    <a:lnTo>
                      <a:pt x="55" y="23"/>
                    </a:lnTo>
                    <a:lnTo>
                      <a:pt x="49" y="28"/>
                    </a:lnTo>
                    <a:lnTo>
                      <a:pt x="66" y="23"/>
                    </a:lnTo>
                    <a:lnTo>
                      <a:pt x="66" y="28"/>
                    </a:lnTo>
                    <a:lnTo>
                      <a:pt x="60" y="34"/>
                    </a:lnTo>
                    <a:lnTo>
                      <a:pt x="44" y="34"/>
                    </a:lnTo>
                    <a:lnTo>
                      <a:pt x="33" y="34"/>
                    </a:lnTo>
                    <a:lnTo>
                      <a:pt x="22" y="28"/>
                    </a:lnTo>
                    <a:lnTo>
                      <a:pt x="11" y="28"/>
                    </a:lnTo>
                    <a:lnTo>
                      <a:pt x="16" y="17"/>
                    </a:lnTo>
                    <a:lnTo>
                      <a:pt x="22" y="23"/>
                    </a:lnTo>
                    <a:lnTo>
                      <a:pt x="27" y="28"/>
                    </a:lnTo>
                    <a:lnTo>
                      <a:pt x="33" y="28"/>
                    </a:lnTo>
                    <a:lnTo>
                      <a:pt x="38" y="28"/>
                    </a:lnTo>
                    <a:lnTo>
                      <a:pt x="33" y="23"/>
                    </a:lnTo>
                    <a:lnTo>
                      <a:pt x="33" y="17"/>
                    </a:lnTo>
                    <a:lnTo>
                      <a:pt x="33" y="12"/>
                    </a:lnTo>
                    <a:lnTo>
                      <a:pt x="38" y="6"/>
                    </a:lnTo>
                    <a:lnTo>
                      <a:pt x="38" y="12"/>
                    </a:lnTo>
                    <a:lnTo>
                      <a:pt x="38" y="17"/>
                    </a:lnTo>
                    <a:lnTo>
                      <a:pt x="44" y="17"/>
                    </a:lnTo>
                    <a:lnTo>
                      <a:pt x="44" y="12"/>
                    </a:lnTo>
                    <a:lnTo>
                      <a:pt x="38" y="12"/>
                    </a:lnTo>
                    <a:lnTo>
                      <a:pt x="38" y="6"/>
                    </a:lnTo>
                    <a:lnTo>
                      <a:pt x="27" y="12"/>
                    </a:lnTo>
                    <a:lnTo>
                      <a:pt x="22" y="17"/>
                    </a:lnTo>
                    <a:lnTo>
                      <a:pt x="22" y="23"/>
                    </a:lnTo>
                    <a:lnTo>
                      <a:pt x="16" y="17"/>
                    </a:lnTo>
                    <a:lnTo>
                      <a:pt x="5" y="17"/>
                    </a:lnTo>
                    <a:lnTo>
                      <a:pt x="5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7" name="未知"/>
              <p:cNvSpPr/>
              <p:nvPr/>
            </p:nvSpPr>
            <p:spPr bwMode="auto">
              <a:xfrm>
                <a:off x="160" y="249"/>
                <a:ext cx="17" cy="23"/>
              </a:xfrm>
              <a:custGeom>
                <a:avLst/>
                <a:gdLst>
                  <a:gd name="T0" fmla="*/ 16 w 17"/>
                  <a:gd name="T1" fmla="*/ 0 h 23"/>
                  <a:gd name="T2" fmla="*/ 11 w 17"/>
                  <a:gd name="T3" fmla="*/ 11 h 23"/>
                  <a:gd name="T4" fmla="*/ 11 w 17"/>
                  <a:gd name="T5" fmla="*/ 17 h 23"/>
                  <a:gd name="T6" fmla="*/ 16 w 17"/>
                  <a:gd name="T7" fmla="*/ 22 h 23"/>
                  <a:gd name="T8" fmla="*/ 11 w 17"/>
                  <a:gd name="T9" fmla="*/ 22 h 23"/>
                  <a:gd name="T10" fmla="*/ 5 w 17"/>
                  <a:gd name="T11" fmla="*/ 22 h 23"/>
                  <a:gd name="T12" fmla="*/ 0 w 17"/>
                  <a:gd name="T13" fmla="*/ 17 h 23"/>
                  <a:gd name="T14" fmla="*/ 0 w 17"/>
                  <a:gd name="T15" fmla="*/ 11 h 23"/>
                  <a:gd name="T16" fmla="*/ 0 w 17"/>
                  <a:gd name="T17" fmla="*/ 11 h 23"/>
                  <a:gd name="T18" fmla="*/ 5 w 17"/>
                  <a:gd name="T19" fmla="*/ 6 h 23"/>
                  <a:gd name="T20" fmla="*/ 16 w 17"/>
                  <a:gd name="T21" fmla="*/ 0 h 23"/>
                  <a:gd name="T22" fmla="*/ 16 w 17"/>
                  <a:gd name="T2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23">
                    <a:moveTo>
                      <a:pt x="16" y="0"/>
                    </a:moveTo>
                    <a:lnTo>
                      <a:pt x="11" y="11"/>
                    </a:lnTo>
                    <a:lnTo>
                      <a:pt x="11" y="17"/>
                    </a:lnTo>
                    <a:lnTo>
                      <a:pt x="16" y="22"/>
                    </a:lnTo>
                    <a:lnTo>
                      <a:pt x="11" y="22"/>
                    </a:lnTo>
                    <a:lnTo>
                      <a:pt x="5" y="22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5" y="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8" name="未知"/>
              <p:cNvSpPr/>
              <p:nvPr/>
            </p:nvSpPr>
            <p:spPr bwMode="auto">
              <a:xfrm>
                <a:off x="187" y="260"/>
                <a:ext cx="18" cy="12"/>
              </a:xfrm>
              <a:custGeom>
                <a:avLst/>
                <a:gdLst>
                  <a:gd name="T0" fmla="*/ 17 w 18"/>
                  <a:gd name="T1" fmla="*/ 6 h 12"/>
                  <a:gd name="T2" fmla="*/ 11 w 18"/>
                  <a:gd name="T3" fmla="*/ 0 h 12"/>
                  <a:gd name="T4" fmla="*/ 6 w 18"/>
                  <a:gd name="T5" fmla="*/ 6 h 12"/>
                  <a:gd name="T6" fmla="*/ 0 w 18"/>
                  <a:gd name="T7" fmla="*/ 11 h 12"/>
                  <a:gd name="T8" fmla="*/ 17 w 18"/>
                  <a:gd name="T9" fmla="*/ 6 h 12"/>
                  <a:gd name="T10" fmla="*/ 17 w 18"/>
                  <a:gd name="T11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2">
                    <a:moveTo>
                      <a:pt x="17" y="6"/>
                    </a:moveTo>
                    <a:lnTo>
                      <a:pt x="11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99" name="未知"/>
              <p:cNvSpPr/>
              <p:nvPr/>
            </p:nvSpPr>
            <p:spPr bwMode="auto">
              <a:xfrm>
                <a:off x="176" y="255"/>
                <a:ext cx="7" cy="6"/>
              </a:xfrm>
              <a:custGeom>
                <a:avLst/>
                <a:gdLst>
                  <a:gd name="T0" fmla="*/ 0 w 7"/>
                  <a:gd name="T1" fmla="*/ 0 h 6"/>
                  <a:gd name="T2" fmla="*/ 0 w 7"/>
                  <a:gd name="T3" fmla="*/ 5 h 6"/>
                  <a:gd name="T4" fmla="*/ 6 w 7"/>
                  <a:gd name="T5" fmla="*/ 5 h 6"/>
                  <a:gd name="T6" fmla="*/ 6 w 7"/>
                  <a:gd name="T7" fmla="*/ 5 h 6"/>
                  <a:gd name="T8" fmla="*/ 6 w 7"/>
                  <a:gd name="T9" fmla="*/ 5 h 6"/>
                  <a:gd name="T10" fmla="*/ 6 w 7"/>
                  <a:gd name="T11" fmla="*/ 0 h 6"/>
                  <a:gd name="T12" fmla="*/ 6 w 7"/>
                  <a:gd name="T13" fmla="*/ 0 h 6"/>
                  <a:gd name="T14" fmla="*/ 6 w 7"/>
                  <a:gd name="T15" fmla="*/ 0 h 6"/>
                  <a:gd name="T16" fmla="*/ 0 w 7"/>
                  <a:gd name="T17" fmla="*/ 0 h 6"/>
                  <a:gd name="T18" fmla="*/ 0 w 7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lnTo>
                      <a:pt x="0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300" name="未知"/>
              <p:cNvSpPr/>
              <p:nvPr/>
            </p:nvSpPr>
            <p:spPr bwMode="auto">
              <a:xfrm>
                <a:off x="193" y="371"/>
                <a:ext cx="106" cy="1"/>
              </a:xfrm>
              <a:custGeom>
                <a:avLst/>
                <a:gdLst>
                  <a:gd name="T0" fmla="*/ 0 w 106"/>
                  <a:gd name="T1" fmla="*/ 0 h 1"/>
                  <a:gd name="T2" fmla="*/ 105 w 106"/>
                  <a:gd name="T3" fmla="*/ 0 h 1"/>
                  <a:gd name="T4" fmla="*/ 0 w 106"/>
                  <a:gd name="T5" fmla="*/ 0 h 1"/>
                  <a:gd name="T6" fmla="*/ 0 w 106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1">
                    <a:moveTo>
                      <a:pt x="0" y="0"/>
                    </a:moveTo>
                    <a:lnTo>
                      <a:pt x="1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301" name="未知"/>
              <p:cNvSpPr/>
              <p:nvPr/>
            </p:nvSpPr>
            <p:spPr bwMode="auto">
              <a:xfrm>
                <a:off x="193" y="371"/>
                <a:ext cx="106" cy="1"/>
              </a:xfrm>
              <a:custGeom>
                <a:avLst/>
                <a:gdLst>
                  <a:gd name="T0" fmla="*/ 0 w 106"/>
                  <a:gd name="T1" fmla="*/ 0 h 1"/>
                  <a:gd name="T2" fmla="*/ 105 w 106"/>
                  <a:gd name="T3" fmla="*/ 0 h 1"/>
                  <a:gd name="T4" fmla="*/ 0 w 10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1">
                    <a:moveTo>
                      <a:pt x="0" y="0"/>
                    </a:moveTo>
                    <a:lnTo>
                      <a:pt x="1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302" name="未知"/>
              <p:cNvSpPr/>
              <p:nvPr/>
            </p:nvSpPr>
            <p:spPr bwMode="auto">
              <a:xfrm>
                <a:off x="298" y="255"/>
                <a:ext cx="6" cy="6"/>
              </a:xfrm>
              <a:custGeom>
                <a:avLst/>
                <a:gdLst>
                  <a:gd name="T0" fmla="*/ 0 w 6"/>
                  <a:gd name="T1" fmla="*/ 0 h 6"/>
                  <a:gd name="T2" fmla="*/ 0 w 6"/>
                  <a:gd name="T3" fmla="*/ 5 h 6"/>
                  <a:gd name="T4" fmla="*/ 5 w 6"/>
                  <a:gd name="T5" fmla="*/ 5 h 6"/>
                  <a:gd name="T6" fmla="*/ 5 w 6"/>
                  <a:gd name="T7" fmla="*/ 5 h 6"/>
                  <a:gd name="T8" fmla="*/ 5 w 6"/>
                  <a:gd name="T9" fmla="*/ 5 h 6"/>
                  <a:gd name="T10" fmla="*/ 5 w 6"/>
                  <a:gd name="T11" fmla="*/ 0 h 6"/>
                  <a:gd name="T12" fmla="*/ 5 w 6"/>
                  <a:gd name="T13" fmla="*/ 0 h 6"/>
                  <a:gd name="T14" fmla="*/ 5 w 6"/>
                  <a:gd name="T15" fmla="*/ 0 h 6"/>
                  <a:gd name="T16" fmla="*/ 0 w 6"/>
                  <a:gd name="T17" fmla="*/ 0 h 6"/>
                  <a:gd name="T18" fmla="*/ 0 w 6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6">
                    <a:moveTo>
                      <a:pt x="0" y="0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303" name="未知"/>
              <p:cNvSpPr/>
              <p:nvPr/>
            </p:nvSpPr>
            <p:spPr bwMode="auto">
              <a:xfrm>
                <a:off x="402" y="61"/>
                <a:ext cx="79" cy="73"/>
              </a:xfrm>
              <a:custGeom>
                <a:avLst/>
                <a:gdLst>
                  <a:gd name="T0" fmla="*/ 28 w 79"/>
                  <a:gd name="T1" fmla="*/ 0 h 73"/>
                  <a:gd name="T2" fmla="*/ 17 w 79"/>
                  <a:gd name="T3" fmla="*/ 0 h 73"/>
                  <a:gd name="T4" fmla="*/ 11 w 79"/>
                  <a:gd name="T5" fmla="*/ 5 h 73"/>
                  <a:gd name="T6" fmla="*/ 6 w 79"/>
                  <a:gd name="T7" fmla="*/ 16 h 73"/>
                  <a:gd name="T8" fmla="*/ 0 w 79"/>
                  <a:gd name="T9" fmla="*/ 22 h 73"/>
                  <a:gd name="T10" fmla="*/ 0 w 79"/>
                  <a:gd name="T11" fmla="*/ 33 h 73"/>
                  <a:gd name="T12" fmla="*/ 11 w 79"/>
                  <a:gd name="T13" fmla="*/ 38 h 73"/>
                  <a:gd name="T14" fmla="*/ 11 w 79"/>
                  <a:gd name="T15" fmla="*/ 50 h 73"/>
                  <a:gd name="T16" fmla="*/ 11 w 79"/>
                  <a:gd name="T17" fmla="*/ 61 h 73"/>
                  <a:gd name="T18" fmla="*/ 28 w 79"/>
                  <a:gd name="T19" fmla="*/ 72 h 73"/>
                  <a:gd name="T20" fmla="*/ 50 w 79"/>
                  <a:gd name="T21" fmla="*/ 72 h 73"/>
                  <a:gd name="T22" fmla="*/ 50 w 79"/>
                  <a:gd name="T23" fmla="*/ 66 h 73"/>
                  <a:gd name="T24" fmla="*/ 61 w 79"/>
                  <a:gd name="T25" fmla="*/ 66 h 73"/>
                  <a:gd name="T26" fmla="*/ 67 w 79"/>
                  <a:gd name="T27" fmla="*/ 66 h 73"/>
                  <a:gd name="T28" fmla="*/ 72 w 79"/>
                  <a:gd name="T29" fmla="*/ 61 h 73"/>
                  <a:gd name="T30" fmla="*/ 78 w 79"/>
                  <a:gd name="T31" fmla="*/ 44 h 73"/>
                  <a:gd name="T32" fmla="*/ 67 w 79"/>
                  <a:gd name="T33" fmla="*/ 44 h 73"/>
                  <a:gd name="T34" fmla="*/ 61 w 79"/>
                  <a:gd name="T35" fmla="*/ 27 h 73"/>
                  <a:gd name="T36" fmla="*/ 61 w 79"/>
                  <a:gd name="T37" fmla="*/ 38 h 73"/>
                  <a:gd name="T38" fmla="*/ 61 w 79"/>
                  <a:gd name="T39" fmla="*/ 44 h 73"/>
                  <a:gd name="T40" fmla="*/ 61 w 79"/>
                  <a:gd name="T41" fmla="*/ 50 h 73"/>
                  <a:gd name="T42" fmla="*/ 55 w 79"/>
                  <a:gd name="T43" fmla="*/ 55 h 73"/>
                  <a:gd name="T44" fmla="*/ 50 w 79"/>
                  <a:gd name="T45" fmla="*/ 55 h 73"/>
                  <a:gd name="T46" fmla="*/ 44 w 79"/>
                  <a:gd name="T47" fmla="*/ 50 h 73"/>
                  <a:gd name="T48" fmla="*/ 39 w 79"/>
                  <a:gd name="T49" fmla="*/ 44 h 73"/>
                  <a:gd name="T50" fmla="*/ 39 w 79"/>
                  <a:gd name="T51" fmla="*/ 50 h 73"/>
                  <a:gd name="T52" fmla="*/ 33 w 79"/>
                  <a:gd name="T53" fmla="*/ 55 h 73"/>
                  <a:gd name="T54" fmla="*/ 28 w 79"/>
                  <a:gd name="T55" fmla="*/ 55 h 73"/>
                  <a:gd name="T56" fmla="*/ 22 w 79"/>
                  <a:gd name="T57" fmla="*/ 50 h 73"/>
                  <a:gd name="T58" fmla="*/ 17 w 79"/>
                  <a:gd name="T59" fmla="*/ 50 h 73"/>
                  <a:gd name="T60" fmla="*/ 17 w 79"/>
                  <a:gd name="T61" fmla="*/ 44 h 73"/>
                  <a:gd name="T62" fmla="*/ 17 w 79"/>
                  <a:gd name="T63" fmla="*/ 38 h 73"/>
                  <a:gd name="T64" fmla="*/ 17 w 79"/>
                  <a:gd name="T65" fmla="*/ 33 h 73"/>
                  <a:gd name="T66" fmla="*/ 17 w 79"/>
                  <a:gd name="T67" fmla="*/ 27 h 73"/>
                  <a:gd name="T68" fmla="*/ 17 w 79"/>
                  <a:gd name="T69" fmla="*/ 22 h 73"/>
                  <a:gd name="T70" fmla="*/ 17 w 79"/>
                  <a:gd name="T71" fmla="*/ 16 h 73"/>
                  <a:gd name="T72" fmla="*/ 22 w 79"/>
                  <a:gd name="T73" fmla="*/ 11 h 73"/>
                  <a:gd name="T74" fmla="*/ 28 w 79"/>
                  <a:gd name="T75" fmla="*/ 11 h 73"/>
                  <a:gd name="T76" fmla="*/ 28 w 79"/>
                  <a:gd name="T77" fmla="*/ 16 h 73"/>
                  <a:gd name="T78" fmla="*/ 33 w 79"/>
                  <a:gd name="T79" fmla="*/ 16 h 73"/>
                  <a:gd name="T80" fmla="*/ 33 w 79"/>
                  <a:gd name="T81" fmla="*/ 22 h 73"/>
                  <a:gd name="T82" fmla="*/ 39 w 79"/>
                  <a:gd name="T83" fmla="*/ 22 h 73"/>
                  <a:gd name="T84" fmla="*/ 44 w 79"/>
                  <a:gd name="T85" fmla="*/ 22 h 73"/>
                  <a:gd name="T86" fmla="*/ 50 w 79"/>
                  <a:gd name="T87" fmla="*/ 22 h 73"/>
                  <a:gd name="T88" fmla="*/ 44 w 79"/>
                  <a:gd name="T89" fmla="*/ 22 h 73"/>
                  <a:gd name="T90" fmla="*/ 39 w 79"/>
                  <a:gd name="T91" fmla="*/ 16 h 73"/>
                  <a:gd name="T92" fmla="*/ 33 w 79"/>
                  <a:gd name="T93" fmla="*/ 11 h 73"/>
                  <a:gd name="T94" fmla="*/ 28 w 79"/>
                  <a:gd name="T9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9" h="73">
                    <a:moveTo>
                      <a:pt x="28" y="0"/>
                    </a:moveTo>
                    <a:lnTo>
                      <a:pt x="17" y="0"/>
                    </a:lnTo>
                    <a:lnTo>
                      <a:pt x="11" y="5"/>
                    </a:lnTo>
                    <a:lnTo>
                      <a:pt x="6" y="16"/>
                    </a:lnTo>
                    <a:lnTo>
                      <a:pt x="0" y="22"/>
                    </a:lnTo>
                    <a:lnTo>
                      <a:pt x="0" y="33"/>
                    </a:lnTo>
                    <a:lnTo>
                      <a:pt x="11" y="38"/>
                    </a:lnTo>
                    <a:lnTo>
                      <a:pt x="11" y="50"/>
                    </a:lnTo>
                    <a:lnTo>
                      <a:pt x="11" y="61"/>
                    </a:lnTo>
                    <a:lnTo>
                      <a:pt x="28" y="72"/>
                    </a:lnTo>
                    <a:lnTo>
                      <a:pt x="50" y="72"/>
                    </a:lnTo>
                    <a:lnTo>
                      <a:pt x="50" y="66"/>
                    </a:lnTo>
                    <a:lnTo>
                      <a:pt x="61" y="66"/>
                    </a:lnTo>
                    <a:lnTo>
                      <a:pt x="67" y="66"/>
                    </a:lnTo>
                    <a:lnTo>
                      <a:pt x="72" y="61"/>
                    </a:lnTo>
                    <a:lnTo>
                      <a:pt x="78" y="44"/>
                    </a:lnTo>
                    <a:lnTo>
                      <a:pt x="67" y="44"/>
                    </a:lnTo>
                    <a:lnTo>
                      <a:pt x="61" y="27"/>
                    </a:lnTo>
                    <a:lnTo>
                      <a:pt x="61" y="38"/>
                    </a:lnTo>
                    <a:lnTo>
                      <a:pt x="61" y="44"/>
                    </a:lnTo>
                    <a:lnTo>
                      <a:pt x="61" y="50"/>
                    </a:lnTo>
                    <a:lnTo>
                      <a:pt x="55" y="55"/>
                    </a:lnTo>
                    <a:lnTo>
                      <a:pt x="50" y="55"/>
                    </a:lnTo>
                    <a:lnTo>
                      <a:pt x="44" y="50"/>
                    </a:lnTo>
                    <a:lnTo>
                      <a:pt x="39" y="44"/>
                    </a:lnTo>
                    <a:lnTo>
                      <a:pt x="39" y="50"/>
                    </a:lnTo>
                    <a:lnTo>
                      <a:pt x="33" y="55"/>
                    </a:lnTo>
                    <a:lnTo>
                      <a:pt x="28" y="55"/>
                    </a:lnTo>
                    <a:lnTo>
                      <a:pt x="22" y="50"/>
                    </a:lnTo>
                    <a:lnTo>
                      <a:pt x="17" y="50"/>
                    </a:lnTo>
                    <a:lnTo>
                      <a:pt x="17" y="44"/>
                    </a:lnTo>
                    <a:lnTo>
                      <a:pt x="17" y="38"/>
                    </a:lnTo>
                    <a:lnTo>
                      <a:pt x="17" y="33"/>
                    </a:lnTo>
                    <a:lnTo>
                      <a:pt x="17" y="27"/>
                    </a:lnTo>
                    <a:lnTo>
                      <a:pt x="17" y="22"/>
                    </a:lnTo>
                    <a:lnTo>
                      <a:pt x="17" y="16"/>
                    </a:lnTo>
                    <a:lnTo>
                      <a:pt x="22" y="11"/>
                    </a:lnTo>
                    <a:lnTo>
                      <a:pt x="28" y="11"/>
                    </a:lnTo>
                    <a:lnTo>
                      <a:pt x="28" y="16"/>
                    </a:lnTo>
                    <a:lnTo>
                      <a:pt x="33" y="16"/>
                    </a:lnTo>
                    <a:lnTo>
                      <a:pt x="33" y="22"/>
                    </a:lnTo>
                    <a:lnTo>
                      <a:pt x="39" y="22"/>
                    </a:lnTo>
                    <a:lnTo>
                      <a:pt x="44" y="22"/>
                    </a:lnTo>
                    <a:lnTo>
                      <a:pt x="50" y="22"/>
                    </a:lnTo>
                    <a:lnTo>
                      <a:pt x="44" y="22"/>
                    </a:lnTo>
                    <a:lnTo>
                      <a:pt x="39" y="16"/>
                    </a:lnTo>
                    <a:lnTo>
                      <a:pt x="33" y="1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EEEEE"/>
              </a:solidFill>
              <a:ln w="3175" cap="flat" cmpd="sng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7304" name="WordArt 136"/>
          <p:cNvSpPr>
            <a:spLocks noChangeArrowheads="1" noChangeShapeType="1"/>
          </p:cNvSpPr>
          <p:nvPr/>
        </p:nvSpPr>
        <p:spPr bwMode="auto">
          <a:xfrm>
            <a:off x="1979613" y="4076700"/>
            <a:ext cx="1371600" cy="609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zh-CN" altLang="en-US" sz="4800" kern="10">
                <a:ln w="12700" cmpd="sng">
                  <a:solidFill>
                    <a:srgbClr val="B2B2B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62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温故知新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5" grpId="0" animBg="1" autoUpdateAnimBg="0"/>
      <p:bldP spid="7236" grpId="0" autoUpdateAnimBg="0"/>
      <p:bldP spid="7237" grpId="0" autoUpdateAnimBg="0"/>
      <p:bldP spid="7238" grpId="0" animBg="1" autoUpdateAnimBg="0"/>
      <p:bldP spid="7239" grpId="0" autoUpdateAnimBg="0"/>
      <p:bldP spid="7240" grpId="0" autoUpdateAnimBg="0"/>
      <p:bldP spid="7241" grpId="0" autoUpdateAnimBg="0"/>
      <p:bldP spid="7242" grpId="0" autoUpdateAnimBg="0"/>
      <p:bldP spid="73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71550" y="549275"/>
            <a:ext cx="6048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4400" dirty="0">
                <a:solidFill>
                  <a:srgbClr val="FF0066"/>
                </a:solidFill>
              </a:rPr>
              <a:t>请判断以下命题的真假</a:t>
            </a:r>
          </a:p>
        </p:txBody>
      </p:sp>
      <p:pic>
        <p:nvPicPr>
          <p:cNvPr id="8198" name="Picture 6" descr="SY0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00213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SY0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068638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SY06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4508500"/>
            <a:ext cx="140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763713" y="1844675"/>
            <a:ext cx="475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sz="3600" dirty="0">
                <a:solidFill>
                  <a:schemeClr val="tx1"/>
                </a:solidFill>
              </a:rPr>
              <a:t>两点之间线段最短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981268" y="2943225"/>
            <a:ext cx="69135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3600" dirty="0">
                <a:solidFill>
                  <a:schemeClr val="tx1"/>
                </a:solidFill>
              </a:rPr>
              <a:t>两条直线被第三条直线所截，同位角相等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843213" y="4437063"/>
            <a:ext cx="3095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zh-CN" sz="36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01" grpId="0" autoUpdateAnimBg="0"/>
      <p:bldP spid="8202" grpId="0" autoUpdateAnimBg="0"/>
      <p:bldP spid="82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9750" y="333375"/>
            <a:ext cx="4105275" cy="636588"/>
          </a:xfrm>
          <a:prstGeom prst="ellipse">
            <a:avLst/>
          </a:prstGeom>
          <a:solidFill>
            <a:srgbClr val="99CC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sz="3200" dirty="0">
                <a:solidFill>
                  <a:srgbClr val="CC0000"/>
                </a:solidFill>
                <a:latin typeface="Times New Roman" panose="02020603050405020304" pitchFamily="18" charset="0"/>
              </a:rPr>
              <a:t>小试牛刀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9750" y="1125538"/>
            <a:ext cx="5237163" cy="495300"/>
          </a:xfrm>
          <a:prstGeom prst="rect">
            <a:avLst/>
          </a:prstGeom>
          <a:noFill/>
          <a:ln w="38100" cmpd="sng">
            <a:solidFill>
              <a:srgbClr val="3366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请在括号内，填写出推理的理由。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5288" y="1844675"/>
            <a:ext cx="8459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  <a:latin typeface="Times New Roman" panose="02020603050405020304" pitchFamily="18" charset="0"/>
              </a:rPr>
              <a:t>已知</a:t>
            </a:r>
            <a:r>
              <a:rPr lang="zh-CN">
                <a:solidFill>
                  <a:schemeClr val="tx1"/>
                </a:solidFill>
                <a:latin typeface="Times New Roman" panose="02020603050405020304" pitchFamily="18" charset="0"/>
              </a:rPr>
              <a:t>：如图，</a:t>
            </a:r>
            <a:r>
              <a:rPr lang="zh-CN" altLang="zh-CN">
                <a:solidFill>
                  <a:schemeClr val="tx1"/>
                </a:solidFill>
                <a:latin typeface="Times New Roman" panose="02020603050405020304" pitchFamily="18" charset="0"/>
              </a:rPr>
              <a:t>AC</a:t>
            </a:r>
            <a:r>
              <a:rPr lang="zh-CN">
                <a:solidFill>
                  <a:schemeClr val="tx1"/>
                </a:solidFill>
                <a:latin typeface="Times New Roman" panose="02020603050405020304" pitchFamily="18" charset="0"/>
              </a:rPr>
              <a:t>与</a:t>
            </a:r>
            <a:r>
              <a:rPr lang="zh-CN" altLang="zh-CN">
                <a:solidFill>
                  <a:schemeClr val="tx1"/>
                </a:solidFill>
                <a:latin typeface="Times New Roman" panose="02020603050405020304" pitchFamily="18" charset="0"/>
              </a:rPr>
              <a:t>BD</a:t>
            </a:r>
            <a:r>
              <a:rPr lang="zh-CN">
                <a:solidFill>
                  <a:schemeClr val="tx1"/>
                </a:solidFill>
                <a:latin typeface="Times New Roman" panose="02020603050405020304" pitchFamily="18" charset="0"/>
              </a:rPr>
              <a:t>交于点</a:t>
            </a:r>
            <a:r>
              <a:rPr lang="zh-CN" altLang="zh-CN">
                <a:solidFill>
                  <a:schemeClr val="tx1"/>
                </a:solidFill>
                <a:latin typeface="Times New Roman" panose="02020603050405020304" pitchFamily="18" charset="0"/>
              </a:rPr>
              <a:t>O</a:t>
            </a:r>
            <a:r>
              <a:rPr lang="zh-CN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chemeClr val="tx1"/>
                </a:solidFill>
                <a:latin typeface="Times New Roman" panose="02020603050405020304" pitchFamily="18" charset="0"/>
              </a:rPr>
              <a:t>AO=CO</a:t>
            </a:r>
            <a:r>
              <a:rPr lang="zh-CN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chemeClr val="tx1"/>
                </a:solidFill>
                <a:latin typeface="Times New Roman" panose="02020603050405020304" pitchFamily="18" charset="0"/>
              </a:rPr>
              <a:t>BO=DO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8313" y="2420938"/>
            <a:ext cx="2514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  <a:latin typeface="Times New Roman" panose="02020603050405020304" pitchFamily="18" charset="0"/>
              </a:rPr>
              <a:t>求证</a:t>
            </a:r>
            <a:r>
              <a:rPr lang="zh-CN">
                <a:solidFill>
                  <a:schemeClr val="tx1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zh-CN">
                <a:solidFill>
                  <a:schemeClr val="tx1"/>
                </a:solidFill>
                <a:latin typeface="Times New Roman" panose="02020603050405020304" pitchFamily="18" charset="0"/>
              </a:rPr>
              <a:t>AB//CD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50825" y="2852738"/>
            <a:ext cx="88931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sz="3200">
                <a:solidFill>
                  <a:srgbClr val="FF0000"/>
                </a:solidFill>
              </a:rPr>
              <a:t>证明</a:t>
            </a:r>
            <a:r>
              <a:rPr lang="zh-CN" sz="3200">
                <a:solidFill>
                  <a:schemeClr val="tx1"/>
                </a:solidFill>
              </a:rPr>
              <a:t>：∵</a:t>
            </a:r>
            <a:r>
              <a:rPr lang="zh-CN" altLang="zh-CN" sz="3200">
                <a:solidFill>
                  <a:schemeClr val="tx1"/>
                </a:solidFill>
              </a:rPr>
              <a:t>AO=CO  </a:t>
            </a:r>
            <a:r>
              <a:rPr lang="zh-CN" sz="3200">
                <a:solidFill>
                  <a:schemeClr val="tx1"/>
                </a:solidFill>
              </a:rPr>
              <a:t>（               ）</a:t>
            </a:r>
          </a:p>
          <a:p>
            <a:pPr algn="l"/>
            <a:r>
              <a:rPr lang="zh-CN" sz="3200">
                <a:solidFill>
                  <a:schemeClr val="tx1"/>
                </a:solidFill>
              </a:rPr>
              <a:t>    ∠</a:t>
            </a:r>
            <a:r>
              <a:rPr lang="zh-CN" altLang="zh-CN" sz="3200">
                <a:solidFill>
                  <a:schemeClr val="tx1"/>
                </a:solidFill>
              </a:rPr>
              <a:t>AOB= ∠COD </a:t>
            </a:r>
            <a:r>
              <a:rPr lang="zh-CN" sz="3200">
                <a:solidFill>
                  <a:schemeClr val="tx1"/>
                </a:solidFill>
              </a:rPr>
              <a:t>（                  ）             </a:t>
            </a:r>
          </a:p>
          <a:p>
            <a:pPr algn="l"/>
            <a:r>
              <a:rPr lang="zh-CN" sz="3200">
                <a:solidFill>
                  <a:schemeClr val="tx1"/>
                </a:solidFill>
              </a:rPr>
              <a:t>               </a:t>
            </a:r>
            <a:r>
              <a:rPr lang="zh-CN" altLang="zh-CN" sz="3200">
                <a:solidFill>
                  <a:schemeClr val="tx1"/>
                </a:solidFill>
              </a:rPr>
              <a:t>BO=DO</a:t>
            </a:r>
            <a:r>
              <a:rPr lang="zh-CN" sz="3200">
                <a:solidFill>
                  <a:schemeClr val="tx1"/>
                </a:solidFill>
              </a:rPr>
              <a:t>（               ）</a:t>
            </a:r>
          </a:p>
          <a:p>
            <a:pPr algn="l"/>
            <a:r>
              <a:rPr lang="zh-CN" sz="3200">
                <a:solidFill>
                  <a:schemeClr val="tx1"/>
                </a:solidFill>
              </a:rPr>
              <a:t>  ∴ △</a:t>
            </a:r>
            <a:r>
              <a:rPr lang="zh-CN" altLang="zh-CN" sz="3200">
                <a:solidFill>
                  <a:schemeClr val="tx1"/>
                </a:solidFill>
              </a:rPr>
              <a:t>AOB = △ COD</a:t>
            </a:r>
            <a:r>
              <a:rPr lang="zh-CN" sz="3200">
                <a:solidFill>
                  <a:schemeClr val="tx1"/>
                </a:solidFill>
              </a:rPr>
              <a:t>（         ）</a:t>
            </a:r>
          </a:p>
          <a:p>
            <a:pPr algn="l"/>
            <a:r>
              <a:rPr lang="zh-CN" sz="3200">
                <a:solidFill>
                  <a:schemeClr val="tx1"/>
                </a:solidFill>
              </a:rPr>
              <a:t>  ∴ ∠</a:t>
            </a:r>
            <a:r>
              <a:rPr lang="zh-CN" altLang="zh-CN" sz="3200">
                <a:solidFill>
                  <a:schemeClr val="tx1"/>
                </a:solidFill>
              </a:rPr>
              <a:t>A= ∠C</a:t>
            </a:r>
            <a:r>
              <a:rPr lang="zh-CN" sz="3200">
                <a:solidFill>
                  <a:schemeClr val="tx1"/>
                </a:solidFill>
              </a:rPr>
              <a:t>（                                        ）</a:t>
            </a:r>
          </a:p>
          <a:p>
            <a:pPr algn="l"/>
            <a:r>
              <a:rPr lang="zh-CN" sz="3200">
                <a:solidFill>
                  <a:schemeClr val="tx1"/>
                </a:solidFill>
              </a:rPr>
              <a:t>  ∴</a:t>
            </a:r>
            <a:r>
              <a:rPr lang="zh-CN" altLang="zh-CN" sz="3200">
                <a:solidFill>
                  <a:schemeClr val="tx1"/>
                </a:solidFill>
              </a:rPr>
              <a:t>AB//CD </a:t>
            </a:r>
            <a:r>
              <a:rPr lang="zh-CN" sz="3200">
                <a:solidFill>
                  <a:schemeClr val="tx1"/>
                </a:solidFill>
              </a:rPr>
              <a:t>（                                           ）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059113" y="5373688"/>
            <a:ext cx="4537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>
                <a:solidFill>
                  <a:schemeClr val="accent2"/>
                </a:solidFill>
              </a:rPr>
              <a:t>内错角相等，两直线平行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03575" y="4797425"/>
            <a:ext cx="4608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>
                <a:solidFill>
                  <a:schemeClr val="accent2"/>
                </a:solidFill>
                <a:latin typeface="Times New Roman" panose="02020603050405020304" pitchFamily="18" charset="0"/>
              </a:rPr>
              <a:t>全等三角形对应角相等</a:t>
            </a:r>
          </a:p>
        </p:txBody>
      </p:sp>
      <p:grpSp>
        <p:nvGrpSpPr>
          <p:cNvPr id="9225" name="Group 9"/>
          <p:cNvGrpSpPr/>
          <p:nvPr/>
        </p:nvGrpSpPr>
        <p:grpSpPr bwMode="auto">
          <a:xfrm>
            <a:off x="6156325" y="2349500"/>
            <a:ext cx="2590800" cy="2316163"/>
            <a:chOff x="0" y="0"/>
            <a:chExt cx="1872" cy="1902"/>
          </a:xfrm>
        </p:grpSpPr>
        <p:grpSp>
          <p:nvGrpSpPr>
            <p:cNvPr id="9226" name="Group 10"/>
            <p:cNvGrpSpPr/>
            <p:nvPr/>
          </p:nvGrpSpPr>
          <p:grpSpPr bwMode="auto">
            <a:xfrm>
              <a:off x="96" y="279"/>
              <a:ext cx="1632" cy="1248"/>
              <a:chOff x="0" y="0"/>
              <a:chExt cx="1632" cy="1248"/>
            </a:xfrm>
          </p:grpSpPr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>
                <a:off x="576" y="0"/>
                <a:ext cx="528" cy="1248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632" cy="1248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9" name="Line 13"/>
              <p:cNvSpPr>
                <a:spLocks noChangeShapeType="1"/>
              </p:cNvSpPr>
              <p:nvPr/>
            </p:nvSpPr>
            <p:spPr bwMode="auto">
              <a:xfrm>
                <a:off x="576" y="0"/>
                <a:ext cx="1056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0" y="1248"/>
                <a:ext cx="1104" cy="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0" y="1527"/>
              <a:ext cx="288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zh-CN" sz="24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103" y="1488"/>
              <a:ext cx="241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zh-CN" sz="24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528" y="0"/>
              <a:ext cx="241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zh-CN" sz="24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1632" y="0"/>
              <a:ext cx="240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zh-CN" sz="24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960" y="807"/>
              <a:ext cx="336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zh-CN" sz="2400">
                  <a:solidFill>
                    <a:schemeClr val="tx1"/>
                  </a:solidFill>
                </a:rPr>
                <a:t>O</a:t>
              </a:r>
            </a:p>
          </p:txBody>
        </p:sp>
      </p:grp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500563" y="285273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>
                <a:solidFill>
                  <a:schemeClr val="accent2"/>
                </a:solidFill>
              </a:rPr>
              <a:t>已知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427538" y="3429000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>
                <a:solidFill>
                  <a:schemeClr val="accent2"/>
                </a:solidFill>
              </a:rPr>
              <a:t>对顶角相等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140200" y="3933825"/>
            <a:ext cx="122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>
                <a:solidFill>
                  <a:schemeClr val="accent2"/>
                </a:solidFill>
              </a:rPr>
              <a:t>已知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572000" y="4365625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zh-CN" b="0">
                <a:solidFill>
                  <a:schemeClr val="accent2"/>
                </a:solidFill>
              </a:rPr>
              <a:t>SAS</a:t>
            </a:r>
          </a:p>
        </p:txBody>
      </p:sp>
      <p:pic>
        <p:nvPicPr>
          <p:cNvPr id="9240" name="Picture 24" descr="0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36" grpId="0" autoUpdateAnimBg="0"/>
      <p:bldP spid="9237" grpId="0" autoUpdateAnimBg="0"/>
      <p:bldP spid="9238" grpId="0" autoUpdateAnimBg="0"/>
      <p:bldP spid="923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/>
          </p:cNvSpPr>
          <p:nvPr/>
        </p:nvSpPr>
        <p:spPr bwMode="auto">
          <a:xfrm>
            <a:off x="323850" y="0"/>
            <a:ext cx="2333625" cy="109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预习检测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1219200"/>
            <a:ext cx="7696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/>
              <a:t>1</a:t>
            </a:r>
            <a:r>
              <a:rPr lang="zh-CN" dirty="0"/>
              <a:t>、在两个命题中，如果第一个命题的条件是第二个命题的结论，而第一个命题的结论是第二个命题的条件，那么这两个命题叫做（              ）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81200" y="1295400"/>
            <a:ext cx="342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667000" y="6096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u="sng"/>
              <a:t>         </a:t>
            </a:r>
            <a:r>
              <a:rPr lang="zh-CN" altLang="zh-CN"/>
              <a:t>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715000" y="20574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互逆命题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-1" y="2667000"/>
            <a:ext cx="7475537" cy="117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/>
              <a:t>2</a:t>
            </a:r>
            <a:r>
              <a:rPr lang="zh-CN" dirty="0"/>
              <a:t>、“内错角相等，两直线平行”的逆命题是</a:t>
            </a:r>
          </a:p>
          <a:p>
            <a:pPr>
              <a:spcBef>
                <a:spcPct val="50000"/>
              </a:spcBef>
            </a:pPr>
            <a:r>
              <a:rPr lang="zh-CN" dirty="0"/>
              <a:t>（                                                     ）。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43090" y="3305332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两直线平行，内错角相等</a:t>
            </a:r>
          </a:p>
        </p:txBody>
      </p:sp>
      <p:pic>
        <p:nvPicPr>
          <p:cNvPr id="10249" name="Picture 9" descr="6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-217488"/>
            <a:ext cx="243840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52400" y="4038600"/>
            <a:ext cx="7010332" cy="181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zh-CN" dirty="0"/>
              <a:t>3</a:t>
            </a:r>
            <a:r>
              <a:rPr lang="zh-CN" dirty="0"/>
              <a:t>、“对顶角相等”的逆命题是</a:t>
            </a:r>
          </a:p>
          <a:p>
            <a:pPr algn="l">
              <a:spcBef>
                <a:spcPct val="50000"/>
              </a:spcBef>
            </a:pPr>
            <a:r>
              <a:rPr lang="zh-CN" dirty="0"/>
              <a:t>（                                         ）。</a:t>
            </a:r>
          </a:p>
          <a:p>
            <a:pPr algn="l">
              <a:spcBef>
                <a:spcPct val="50000"/>
              </a:spcBef>
            </a:pPr>
            <a:r>
              <a:rPr lang="zh-CN" dirty="0"/>
              <a:t>这个逆命题是真命题还是假命题？说明理由。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09600" y="46482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相等的角是对顶角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8" grpId="0" autoUpdateAnimBg="0"/>
      <p:bldP spid="1025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qz_1rejo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0400" y="5295901"/>
            <a:ext cx="19970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/>
        </p:nvSpPr>
        <p:spPr bwMode="auto">
          <a:xfrm>
            <a:off x="228600" y="1066800"/>
            <a:ext cx="518157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dirty="0">
                <a:solidFill>
                  <a:srgbClr val="0033CC"/>
                </a:solidFill>
                <a:latin typeface="Times New Roman" panose="02020603050405020304" pitchFamily="18" charset="0"/>
              </a:rPr>
              <a:t>平行线的判定方法有哪些？你还记得吗</a:t>
            </a:r>
          </a:p>
        </p:txBody>
      </p:sp>
      <p:pic>
        <p:nvPicPr>
          <p:cNvPr id="11268" name="Picture 4" descr="Q_0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5000" y="1524000"/>
            <a:ext cx="5222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5"/>
          <p:cNvSpPr>
            <a:spLocks noChangeArrowheads="1" noChangeShapeType="1"/>
          </p:cNvSpPr>
          <p:nvPr/>
        </p:nvSpPr>
        <p:spPr bwMode="auto">
          <a:xfrm>
            <a:off x="533400" y="30480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dirty="0">
                <a:ln w="9525" cap="sq" cmpd="sng">
                  <a:solidFill>
                    <a:srgbClr val="FF00FF"/>
                  </a:solidFill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19200" y="4267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04912" y="2298700"/>
            <a:ext cx="63246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/>
              <a:t>1</a:t>
            </a:r>
            <a:r>
              <a:rPr lang="zh-CN" dirty="0"/>
              <a:t>、同位角相等，两直线平行。</a:t>
            </a:r>
          </a:p>
          <a:p>
            <a:pPr>
              <a:spcBef>
                <a:spcPct val="50000"/>
              </a:spcBef>
            </a:pPr>
            <a:r>
              <a:rPr lang="zh-CN" altLang="zh-CN" dirty="0"/>
              <a:t>2</a:t>
            </a:r>
            <a:r>
              <a:rPr lang="zh-CN" dirty="0"/>
              <a:t>、内错角相等，两直线平行。</a:t>
            </a:r>
          </a:p>
          <a:p>
            <a:pPr>
              <a:spcBef>
                <a:spcPct val="50000"/>
              </a:spcBef>
            </a:pPr>
            <a:r>
              <a:rPr lang="zh-CN" dirty="0"/>
              <a:t>    </a:t>
            </a:r>
            <a:r>
              <a:rPr lang="zh-CN" altLang="zh-CN" dirty="0"/>
              <a:t>3</a:t>
            </a:r>
            <a:r>
              <a:rPr lang="zh-CN" dirty="0"/>
              <a:t>、同旁内角互补，两直线平行。</a:t>
            </a:r>
          </a:p>
        </p:txBody>
      </p:sp>
      <p:pic>
        <p:nvPicPr>
          <p:cNvPr id="11272" name="Picture 8" descr="6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715000" y="22098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公理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43600" y="2895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定理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248400" y="3581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>
                <a:solidFill>
                  <a:srgbClr val="FF0000"/>
                </a:solidFill>
              </a:rPr>
              <a:t>定理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57183" y="4786313"/>
            <a:ext cx="586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你能证明平行线的判定定理</a:t>
            </a:r>
            <a:r>
              <a:rPr lang="zh-CN" altLang="zh-CN" dirty="0"/>
              <a:t>2</a:t>
            </a:r>
            <a:r>
              <a:rPr lang="zh-CN" dirty="0"/>
              <a:t>、</a:t>
            </a:r>
            <a:r>
              <a:rPr lang="zh-CN" altLang="zh-CN" dirty="0"/>
              <a:t>3</a:t>
            </a:r>
            <a:r>
              <a:rPr lang="zh-CN" dirty="0"/>
              <a:t>吗？试一试吧。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1" grpId="0" autoUpdateAnimBg="0"/>
      <p:bldP spid="11273" grpId="0" autoUpdateAnimBg="0"/>
      <p:bldP spid="11274" grpId="0" autoUpdateAnimBg="0"/>
      <p:bldP spid="11275" grpId="0" autoUpdateAnimBg="0"/>
      <p:bldP spid="112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76600" y="304800"/>
            <a:ext cx="4979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华文新魏" panose="02010800040101010101" pitchFamily="2" charset="-122"/>
              </a:rPr>
              <a:t>相信自己行，你就行！</a:t>
            </a:r>
            <a:endParaRPr lang="zh-CN" sz="3600">
              <a:solidFill>
                <a:schemeClr val="tx1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12291" name="WordArt 3"/>
          <p:cNvSpPr>
            <a:spLocks noChangeArrowheads="1" noChangeShapeType="1"/>
          </p:cNvSpPr>
          <p:nvPr/>
        </p:nvSpPr>
        <p:spPr bwMode="auto">
          <a:xfrm>
            <a:off x="152400" y="1447800"/>
            <a:ext cx="15144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4000" kern="10" dirty="0">
                <a:ln w="12700" cmpd="sng">
                  <a:solidFill>
                    <a:schemeClr val="tx1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证一证</a:t>
            </a:r>
          </a:p>
        </p:txBody>
      </p:sp>
      <p:pic>
        <p:nvPicPr>
          <p:cNvPr id="12292" name="Picture 4" descr="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3" name="Group 5"/>
          <p:cNvGrpSpPr/>
          <p:nvPr/>
        </p:nvGrpSpPr>
        <p:grpSpPr bwMode="auto">
          <a:xfrm>
            <a:off x="152400" y="0"/>
            <a:ext cx="2743200" cy="1143000"/>
            <a:chOff x="0" y="0"/>
            <a:chExt cx="1506" cy="596"/>
          </a:xfrm>
        </p:grpSpPr>
        <p:sp>
          <p:nvSpPr>
            <p:cNvPr id="12294" name="AutoShape 6"/>
            <p:cNvSpPr>
              <a:spLocks noChangeAspect="1" noChangeArrowheads="1"/>
            </p:cNvSpPr>
            <p:nvPr/>
          </p:nvSpPr>
          <p:spPr bwMode="auto">
            <a:xfrm rot="17552719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 cmpd="sng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2295" name="Group 7"/>
            <p:cNvGrpSpPr/>
            <p:nvPr/>
          </p:nvGrpSpPr>
          <p:grpSpPr bwMode="auto">
            <a:xfrm>
              <a:off x="0" y="49"/>
              <a:ext cx="1506" cy="547"/>
              <a:chOff x="0" y="0"/>
              <a:chExt cx="1506" cy="547"/>
            </a:xfrm>
          </p:grpSpPr>
          <p:sp>
            <p:nvSpPr>
              <p:cNvPr id="12296" name="Rectangle 8"/>
              <p:cNvSpPr>
                <a:spLocks noChangeAspect="1" noChangeArrowheads="1"/>
              </p:cNvSpPr>
              <p:nvPr/>
            </p:nvSpPr>
            <p:spPr bwMode="auto">
              <a:xfrm>
                <a:off x="0" y="302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 cmpd="sng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297" name="Oval 9"/>
              <p:cNvSpPr>
                <a:spLocks noChangeAspect="1" noChangeArrowheads="1"/>
              </p:cNvSpPr>
              <p:nvPr/>
            </p:nvSpPr>
            <p:spPr bwMode="auto">
              <a:xfrm>
                <a:off x="113" y="21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 cmpd="sng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298" name="Oval 10"/>
              <p:cNvSpPr>
                <a:spLocks noChangeAspect="1" noChangeArrowheads="1"/>
              </p:cNvSpPr>
              <p:nvPr/>
            </p:nvSpPr>
            <p:spPr bwMode="auto">
              <a:xfrm>
                <a:off x="183" y="105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 cmpd="sng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299" name="Oval 11"/>
              <p:cNvSpPr>
                <a:spLocks noChangeAspect="1" noChangeArrowheads="1"/>
              </p:cNvSpPr>
              <p:nvPr/>
            </p:nvSpPr>
            <p:spPr bwMode="auto">
              <a:xfrm>
                <a:off x="358" y="105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 cmpd="sng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300" name="AutoShape 12"/>
              <p:cNvSpPr>
                <a:spLocks noChangeAspect="1" noChangeArrowheads="1"/>
              </p:cNvSpPr>
              <p:nvPr/>
            </p:nvSpPr>
            <p:spPr bwMode="auto">
              <a:xfrm rot="16300659">
                <a:off x="272" y="181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 cmpd="sng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301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490" y="143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 cmpd="sng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302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2" y="351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 cmpd="sng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303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634" y="0"/>
                <a:ext cx="87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endParaRPr lang="zh-CN" altLang="zh-CN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2304" name="未知"/>
              <p:cNvSpPr/>
              <p:nvPr/>
            </p:nvSpPr>
            <p:spPr bwMode="auto">
              <a:xfrm>
                <a:off x="442" y="287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905000" y="14478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内错角相等，两直线平行。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8600" y="2209800"/>
            <a:ext cx="708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已知</a:t>
            </a:r>
            <a:r>
              <a:rPr lang="zh-CN" dirty="0"/>
              <a:t>：如图，∠</a:t>
            </a:r>
            <a:r>
              <a:rPr lang="zh-CN" altLang="zh-CN" dirty="0"/>
              <a:t>1</a:t>
            </a:r>
            <a:r>
              <a:rPr lang="zh-CN" dirty="0"/>
              <a:t>和∠</a:t>
            </a:r>
            <a:r>
              <a:rPr lang="zh-CN" altLang="zh-CN" dirty="0"/>
              <a:t>2</a:t>
            </a:r>
            <a:r>
              <a:rPr lang="zh-CN" dirty="0"/>
              <a:t>是直线</a:t>
            </a:r>
            <a:r>
              <a:rPr lang="zh-CN" altLang="zh-CN" dirty="0"/>
              <a:t>a</a:t>
            </a:r>
            <a:r>
              <a:rPr lang="zh-CN" dirty="0"/>
              <a:t>、</a:t>
            </a:r>
            <a:r>
              <a:rPr lang="zh-CN" altLang="zh-CN" dirty="0"/>
              <a:t>b</a:t>
            </a:r>
            <a:r>
              <a:rPr lang="zh-CN" dirty="0"/>
              <a:t>被直线</a:t>
            </a:r>
            <a:r>
              <a:rPr lang="zh-CN" altLang="zh-CN" dirty="0"/>
              <a:t>c</a:t>
            </a:r>
            <a:r>
              <a:rPr lang="zh-CN" dirty="0"/>
              <a:t>所截得到的内错角，∠</a:t>
            </a:r>
            <a:r>
              <a:rPr lang="zh-CN" altLang="zh-CN" dirty="0"/>
              <a:t>1=∠2</a:t>
            </a:r>
            <a:r>
              <a:rPr lang="zh-CN" dirty="0"/>
              <a:t>。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28600" y="3124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求证</a:t>
            </a:r>
            <a:r>
              <a:rPr lang="zh-CN" dirty="0"/>
              <a:t>： </a:t>
            </a:r>
            <a:r>
              <a:rPr lang="zh-CN" altLang="zh-CN" dirty="0"/>
              <a:t>a∥b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04800" y="3657600"/>
            <a:ext cx="61722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证明</a:t>
            </a:r>
            <a:r>
              <a:rPr lang="zh-CN" dirty="0"/>
              <a:t>：∵∠</a:t>
            </a:r>
            <a:r>
              <a:rPr lang="zh-CN" altLang="zh-CN" dirty="0"/>
              <a:t>2=∠3</a:t>
            </a:r>
            <a:r>
              <a:rPr lang="zh-CN" dirty="0"/>
              <a:t>（                            ）</a:t>
            </a:r>
          </a:p>
          <a:p>
            <a:pPr>
              <a:spcBef>
                <a:spcPct val="50000"/>
              </a:spcBef>
            </a:pPr>
            <a:r>
              <a:rPr lang="zh-CN" dirty="0"/>
              <a:t>∠</a:t>
            </a:r>
            <a:r>
              <a:rPr lang="zh-CN" altLang="zh-CN" dirty="0"/>
              <a:t>1=∠2</a:t>
            </a:r>
            <a:r>
              <a:rPr lang="zh-CN" dirty="0"/>
              <a:t>（                   ）</a:t>
            </a:r>
          </a:p>
          <a:p>
            <a:pPr>
              <a:spcBef>
                <a:spcPct val="50000"/>
              </a:spcBef>
            </a:pPr>
            <a:r>
              <a:rPr lang="zh-CN" dirty="0"/>
              <a:t>∴∠</a:t>
            </a:r>
            <a:r>
              <a:rPr lang="zh-CN" altLang="zh-CN" dirty="0"/>
              <a:t>1=∠3</a:t>
            </a:r>
            <a:r>
              <a:rPr lang="zh-CN" dirty="0"/>
              <a:t>（                       ）</a:t>
            </a:r>
          </a:p>
          <a:p>
            <a:pPr>
              <a:spcBef>
                <a:spcPct val="50000"/>
              </a:spcBef>
            </a:pPr>
            <a:r>
              <a:rPr lang="zh-CN" dirty="0"/>
              <a:t>∴ </a:t>
            </a:r>
            <a:r>
              <a:rPr lang="zh-CN" altLang="zh-CN" dirty="0"/>
              <a:t>a∥b </a:t>
            </a:r>
            <a:r>
              <a:rPr lang="zh-CN" dirty="0"/>
              <a:t>（                                      ）  </a:t>
            </a:r>
          </a:p>
        </p:txBody>
      </p:sp>
      <p:grpSp>
        <p:nvGrpSpPr>
          <p:cNvPr id="12309" name="Group 21"/>
          <p:cNvGrpSpPr/>
          <p:nvPr/>
        </p:nvGrpSpPr>
        <p:grpSpPr bwMode="auto">
          <a:xfrm>
            <a:off x="6324600" y="2819400"/>
            <a:ext cx="2819400" cy="2436813"/>
            <a:chOff x="0" y="0"/>
            <a:chExt cx="1776" cy="1535"/>
          </a:xfrm>
        </p:grpSpPr>
        <p:grpSp>
          <p:nvGrpSpPr>
            <p:cNvPr id="12310" name="Group 22"/>
            <p:cNvGrpSpPr/>
            <p:nvPr/>
          </p:nvGrpSpPr>
          <p:grpSpPr bwMode="auto">
            <a:xfrm>
              <a:off x="0" y="0"/>
              <a:ext cx="1776" cy="1535"/>
              <a:chOff x="0" y="0"/>
              <a:chExt cx="1776" cy="1535"/>
            </a:xfrm>
          </p:grpSpPr>
          <p:sp>
            <p:nvSpPr>
              <p:cNvPr id="12311" name="Text Box 23"/>
              <p:cNvSpPr txBox="1">
                <a:spLocks noChangeArrowheads="1"/>
              </p:cNvSpPr>
              <p:nvPr/>
            </p:nvSpPr>
            <p:spPr bwMode="auto">
              <a:xfrm>
                <a:off x="960" y="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/>
                  <a:t>c</a:t>
                </a:r>
              </a:p>
            </p:txBody>
          </p:sp>
          <p:sp>
            <p:nvSpPr>
              <p:cNvPr id="12312" name="Text Box 24"/>
              <p:cNvSpPr txBox="1">
                <a:spLocks noChangeArrowheads="1"/>
              </p:cNvSpPr>
              <p:nvPr/>
            </p:nvSpPr>
            <p:spPr bwMode="auto">
              <a:xfrm>
                <a:off x="1440" y="48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/>
                  <a:t>a</a:t>
                </a:r>
              </a:p>
            </p:txBody>
          </p:sp>
          <p:sp>
            <p:nvSpPr>
              <p:cNvPr id="12313" name="Text Box 25"/>
              <p:cNvSpPr txBox="1">
                <a:spLocks noChangeArrowheads="1"/>
              </p:cNvSpPr>
              <p:nvPr/>
            </p:nvSpPr>
            <p:spPr bwMode="auto">
              <a:xfrm>
                <a:off x="1488" y="96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/>
                  <a:t>b</a:t>
                </a:r>
              </a:p>
            </p:txBody>
          </p:sp>
          <p:pic>
            <p:nvPicPr>
              <p:cNvPr id="12314" name="Picture 2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288"/>
                <a:ext cx="1531" cy="1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768" y="43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/>
                <a:t>3</a:t>
              </a:r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432" y="91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/>
                <a:t>1</a:t>
              </a:r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480" y="57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/>
                <a:t>2</a:t>
              </a:r>
            </a:p>
          </p:txBody>
        </p:sp>
      </p:grp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429000" y="3657600"/>
            <a:ext cx="21336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rgbClr val="FF0000"/>
                </a:solidFill>
              </a:rPr>
              <a:t>对顶角相等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657600" y="4343400"/>
            <a:ext cx="12954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rgbClr val="FF0000"/>
                </a:solidFill>
              </a:rPr>
              <a:t>已知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352800" y="5029200"/>
            <a:ext cx="17526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rgbClr val="FF0000"/>
                </a:solidFill>
              </a:rPr>
              <a:t>等量代换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2514600" y="5638800"/>
            <a:ext cx="3505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rgbClr val="FF0000"/>
                </a:solidFill>
              </a:rPr>
              <a:t>同位角相等，两直线平行</a:t>
            </a:r>
          </a:p>
        </p:txBody>
      </p:sp>
      <p:pic>
        <p:nvPicPr>
          <p:cNvPr id="12322" name="Picture 34" descr="6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76200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3" name="WordArt 35"/>
          <p:cNvSpPr>
            <a:spLocks noChangeArrowheads="1" noChangeShapeType="1"/>
          </p:cNvSpPr>
          <p:nvPr/>
        </p:nvSpPr>
        <p:spPr bwMode="auto">
          <a:xfrm>
            <a:off x="6629400" y="5029200"/>
            <a:ext cx="2333625" cy="109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我会证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1" autoUpdateAnimBg="0"/>
      <p:bldP spid="12307" grpId="0" autoUpdateAnimBg="0"/>
      <p:bldP spid="12318" grpId="0" autoUpdateAnimBg="0"/>
      <p:bldP spid="12319" grpId="0" autoUpdateAnimBg="0"/>
      <p:bldP spid="12320" grpId="0" autoUpdateAnimBg="0"/>
      <p:bldP spid="123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76600" y="304800"/>
            <a:ext cx="4979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华文新魏" panose="02010800040101010101" pitchFamily="2" charset="-122"/>
              </a:rPr>
              <a:t>相信自己行，你就行！</a:t>
            </a:r>
            <a:endParaRPr lang="zh-CN" sz="3600">
              <a:solidFill>
                <a:schemeClr val="tx1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13315" name="WordArt 3"/>
          <p:cNvSpPr>
            <a:spLocks noChangeArrowheads="1" noChangeShapeType="1"/>
          </p:cNvSpPr>
          <p:nvPr/>
        </p:nvSpPr>
        <p:spPr bwMode="auto">
          <a:xfrm>
            <a:off x="152400" y="1447800"/>
            <a:ext cx="15144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4000" kern="10">
                <a:ln w="12700" cmpd="sng">
                  <a:solidFill>
                    <a:schemeClr val="tx1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证一证</a:t>
            </a:r>
          </a:p>
        </p:txBody>
      </p:sp>
      <p:pic>
        <p:nvPicPr>
          <p:cNvPr id="13316" name="Picture 4" descr="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8263" y="6400800"/>
            <a:ext cx="9136063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Group 5"/>
          <p:cNvGrpSpPr/>
          <p:nvPr/>
        </p:nvGrpSpPr>
        <p:grpSpPr bwMode="auto">
          <a:xfrm>
            <a:off x="152400" y="0"/>
            <a:ext cx="2743200" cy="1143000"/>
            <a:chOff x="0" y="0"/>
            <a:chExt cx="1506" cy="596"/>
          </a:xfrm>
        </p:grpSpPr>
        <p:sp>
          <p:nvSpPr>
            <p:cNvPr id="13318" name="AutoShape 6"/>
            <p:cNvSpPr>
              <a:spLocks noChangeAspect="1" noChangeArrowheads="1"/>
            </p:cNvSpPr>
            <p:nvPr/>
          </p:nvSpPr>
          <p:spPr bwMode="auto">
            <a:xfrm rot="17552719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 cmpd="sng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3319" name="Group 7"/>
            <p:cNvGrpSpPr/>
            <p:nvPr/>
          </p:nvGrpSpPr>
          <p:grpSpPr bwMode="auto">
            <a:xfrm>
              <a:off x="0" y="49"/>
              <a:ext cx="1506" cy="547"/>
              <a:chOff x="0" y="0"/>
              <a:chExt cx="1506" cy="547"/>
            </a:xfrm>
          </p:grpSpPr>
          <p:sp>
            <p:nvSpPr>
              <p:cNvPr id="13320" name="Rectangle 8"/>
              <p:cNvSpPr>
                <a:spLocks noChangeAspect="1" noChangeArrowheads="1"/>
              </p:cNvSpPr>
              <p:nvPr/>
            </p:nvSpPr>
            <p:spPr bwMode="auto">
              <a:xfrm>
                <a:off x="0" y="302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 cmpd="sng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321" name="Oval 9"/>
              <p:cNvSpPr>
                <a:spLocks noChangeAspect="1" noChangeArrowheads="1"/>
              </p:cNvSpPr>
              <p:nvPr/>
            </p:nvSpPr>
            <p:spPr bwMode="auto">
              <a:xfrm>
                <a:off x="113" y="21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 cmpd="sng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322" name="Oval 10"/>
              <p:cNvSpPr>
                <a:spLocks noChangeAspect="1" noChangeArrowheads="1"/>
              </p:cNvSpPr>
              <p:nvPr/>
            </p:nvSpPr>
            <p:spPr bwMode="auto">
              <a:xfrm>
                <a:off x="183" y="105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 cmpd="sng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323" name="Oval 11"/>
              <p:cNvSpPr>
                <a:spLocks noChangeAspect="1" noChangeArrowheads="1"/>
              </p:cNvSpPr>
              <p:nvPr/>
            </p:nvSpPr>
            <p:spPr bwMode="auto">
              <a:xfrm>
                <a:off x="358" y="105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 cmpd="sng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324" name="AutoShape 12"/>
              <p:cNvSpPr>
                <a:spLocks noChangeAspect="1" noChangeArrowheads="1"/>
              </p:cNvSpPr>
              <p:nvPr/>
            </p:nvSpPr>
            <p:spPr bwMode="auto">
              <a:xfrm rot="16300659">
                <a:off x="272" y="181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 cmpd="sng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325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490" y="143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 cmpd="sng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326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2" y="351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 cmpd="sng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327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634" y="0"/>
                <a:ext cx="87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endParaRPr lang="zh-CN" altLang="zh-CN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3328" name="未知"/>
              <p:cNvSpPr/>
              <p:nvPr/>
            </p:nvSpPr>
            <p:spPr bwMode="auto">
              <a:xfrm>
                <a:off x="442" y="287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905000" y="14478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/>
              <a:t>同旁内角互补，两直线平行。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28600" y="2209800"/>
            <a:ext cx="708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已知</a:t>
            </a:r>
            <a:r>
              <a:rPr lang="zh-CN" dirty="0"/>
              <a:t>：如图，∠</a:t>
            </a:r>
            <a:r>
              <a:rPr lang="zh-CN" altLang="zh-CN" dirty="0"/>
              <a:t>1</a:t>
            </a:r>
            <a:r>
              <a:rPr lang="zh-CN" dirty="0"/>
              <a:t>和∠</a:t>
            </a:r>
            <a:r>
              <a:rPr lang="zh-CN" altLang="zh-CN" dirty="0"/>
              <a:t>2</a:t>
            </a:r>
            <a:r>
              <a:rPr lang="zh-CN" dirty="0"/>
              <a:t>是直线</a:t>
            </a:r>
            <a:r>
              <a:rPr lang="zh-CN" altLang="zh-CN" dirty="0"/>
              <a:t>a</a:t>
            </a:r>
            <a:r>
              <a:rPr lang="zh-CN" dirty="0"/>
              <a:t>、</a:t>
            </a:r>
            <a:r>
              <a:rPr lang="zh-CN" altLang="zh-CN" dirty="0"/>
              <a:t>b</a:t>
            </a:r>
            <a:r>
              <a:rPr lang="zh-CN" dirty="0"/>
              <a:t>被直线</a:t>
            </a:r>
            <a:r>
              <a:rPr lang="zh-CN" altLang="zh-CN" dirty="0"/>
              <a:t>c</a:t>
            </a:r>
            <a:r>
              <a:rPr lang="zh-CN" dirty="0"/>
              <a:t>所截得到的同旁内角，∠</a:t>
            </a:r>
            <a:r>
              <a:rPr lang="zh-CN" altLang="zh-CN" dirty="0"/>
              <a:t>1+∠2=180°.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28600" y="3124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求证</a:t>
            </a:r>
            <a:r>
              <a:rPr lang="zh-CN" dirty="0"/>
              <a:t>： </a:t>
            </a:r>
            <a:r>
              <a:rPr lang="zh-CN" altLang="zh-CN" dirty="0"/>
              <a:t>a∥b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81000" y="3733800"/>
            <a:ext cx="61722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dirty="0">
                <a:solidFill>
                  <a:srgbClr val="FF0000"/>
                </a:solidFill>
              </a:rPr>
              <a:t>证明</a:t>
            </a:r>
            <a:r>
              <a:rPr lang="zh-CN" dirty="0"/>
              <a:t>：∵∠</a:t>
            </a:r>
            <a:r>
              <a:rPr lang="zh-CN" altLang="zh-CN" dirty="0"/>
              <a:t>2+∠3=180</a:t>
            </a:r>
            <a:r>
              <a:rPr lang="zh-CN" dirty="0"/>
              <a:t>（                  ）</a:t>
            </a:r>
          </a:p>
          <a:p>
            <a:pPr>
              <a:spcBef>
                <a:spcPct val="50000"/>
              </a:spcBef>
            </a:pPr>
            <a:r>
              <a:rPr lang="zh-CN" dirty="0"/>
              <a:t> ∠</a:t>
            </a:r>
            <a:r>
              <a:rPr lang="zh-CN" altLang="zh-CN" dirty="0"/>
              <a:t>1+∠2=180°</a:t>
            </a:r>
            <a:r>
              <a:rPr lang="zh-CN" dirty="0"/>
              <a:t>（                   ）</a:t>
            </a:r>
          </a:p>
          <a:p>
            <a:pPr>
              <a:spcBef>
                <a:spcPct val="50000"/>
              </a:spcBef>
            </a:pPr>
            <a:r>
              <a:rPr lang="zh-CN" dirty="0"/>
              <a:t>∴∠</a:t>
            </a:r>
            <a:r>
              <a:rPr lang="zh-CN" altLang="zh-CN" dirty="0"/>
              <a:t>1=∠3</a:t>
            </a:r>
            <a:r>
              <a:rPr lang="zh-CN" dirty="0"/>
              <a:t>（                       ）</a:t>
            </a:r>
          </a:p>
          <a:p>
            <a:pPr>
              <a:spcBef>
                <a:spcPct val="50000"/>
              </a:spcBef>
            </a:pPr>
            <a:r>
              <a:rPr lang="zh-CN" dirty="0"/>
              <a:t>   ∴ </a:t>
            </a:r>
            <a:r>
              <a:rPr lang="zh-CN" altLang="zh-CN" dirty="0"/>
              <a:t>a∥b </a:t>
            </a:r>
            <a:r>
              <a:rPr lang="zh-CN" dirty="0"/>
              <a:t>（                                 ）  </a:t>
            </a:r>
          </a:p>
        </p:txBody>
      </p:sp>
      <p:grpSp>
        <p:nvGrpSpPr>
          <p:cNvPr id="13333" name="Group 21"/>
          <p:cNvGrpSpPr/>
          <p:nvPr/>
        </p:nvGrpSpPr>
        <p:grpSpPr bwMode="auto">
          <a:xfrm>
            <a:off x="6172200" y="2895600"/>
            <a:ext cx="2819400" cy="2436813"/>
            <a:chOff x="0" y="0"/>
            <a:chExt cx="1776" cy="1535"/>
          </a:xfrm>
        </p:grpSpPr>
        <p:pic>
          <p:nvPicPr>
            <p:cNvPr id="13334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88"/>
              <a:ext cx="1531" cy="1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960" y="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/>
                <a:t>c</a:t>
              </a:r>
            </a:p>
          </p:txBody>
        </p:sp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1440" y="48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/>
                <a:t>a</a:t>
              </a:r>
            </a:p>
          </p:txBody>
        </p:sp>
        <p:sp>
          <p:nvSpPr>
            <p:cNvPr id="13337" name="Text Box 25"/>
            <p:cNvSpPr txBox="1">
              <a:spLocks noChangeArrowheads="1"/>
            </p:cNvSpPr>
            <p:nvPr/>
          </p:nvSpPr>
          <p:spPr bwMode="auto">
            <a:xfrm>
              <a:off x="1488" y="96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/>
                <a:t>b</a:t>
              </a:r>
            </a:p>
          </p:txBody>
        </p:sp>
        <p:sp>
          <p:nvSpPr>
            <p:cNvPr id="13338" name="Text Box 26"/>
            <p:cNvSpPr txBox="1">
              <a:spLocks noChangeArrowheads="1"/>
            </p:cNvSpPr>
            <p:nvPr/>
          </p:nvSpPr>
          <p:spPr bwMode="auto">
            <a:xfrm>
              <a:off x="768" y="43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/>
                <a:t>3</a:t>
              </a:r>
            </a:p>
          </p:txBody>
        </p:sp>
        <p:sp>
          <p:nvSpPr>
            <p:cNvPr id="13339" name="Text Box 27"/>
            <p:cNvSpPr txBox="1">
              <a:spLocks noChangeArrowheads="1"/>
            </p:cNvSpPr>
            <p:nvPr/>
          </p:nvSpPr>
          <p:spPr bwMode="auto">
            <a:xfrm>
              <a:off x="432" y="91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/>
                <a:t>1</a:t>
              </a:r>
            </a:p>
          </p:txBody>
        </p:sp>
        <p:sp>
          <p:nvSpPr>
            <p:cNvPr id="13340" name="Text Box 28"/>
            <p:cNvSpPr txBox="1">
              <a:spLocks noChangeArrowheads="1"/>
            </p:cNvSpPr>
            <p:nvPr/>
          </p:nvSpPr>
          <p:spPr bwMode="auto">
            <a:xfrm>
              <a:off x="672" y="624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/>
                <a:t>2</a:t>
              </a:r>
            </a:p>
          </p:txBody>
        </p:sp>
      </p:grp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733800" y="4419600"/>
            <a:ext cx="1828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rgbClr val="FF0000"/>
                </a:solidFill>
              </a:rPr>
              <a:t>已知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200400" y="5105400"/>
            <a:ext cx="24384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rgbClr val="FF0000"/>
                </a:solidFill>
              </a:rPr>
              <a:t>同角的补角相等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514600" y="5715000"/>
            <a:ext cx="3505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rgbClr val="FF0000"/>
                </a:solidFill>
              </a:rPr>
              <a:t>同位角相等，两直线平行</a:t>
            </a:r>
          </a:p>
        </p:txBody>
      </p:sp>
      <p:pic>
        <p:nvPicPr>
          <p:cNvPr id="13344" name="Picture 32" descr="6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76200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5" name="WordArt 33"/>
          <p:cNvSpPr>
            <a:spLocks noChangeArrowheads="1" noChangeShapeType="1"/>
          </p:cNvSpPr>
          <p:nvPr/>
        </p:nvSpPr>
        <p:spPr bwMode="auto">
          <a:xfrm>
            <a:off x="6629400" y="5029200"/>
            <a:ext cx="2333625" cy="109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360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我会证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267200" y="3810000"/>
            <a:ext cx="1828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rgbClr val="FF0000"/>
                </a:solidFill>
              </a:rPr>
              <a:t>补角的定义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 autoUpdateAnimBg="0"/>
      <p:bldP spid="13331" grpId="0" autoUpdateAnimBg="0"/>
      <p:bldP spid="13341" grpId="0" autoUpdateAnimBg="0"/>
      <p:bldP spid="13342" grpId="0" autoUpdateAnimBg="0"/>
      <p:bldP spid="13343" grpId="0" autoUpdateAnimBg="0"/>
      <p:bldP spid="13346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5|3.0|2.9|1.8|5.0|1.8|1.9|1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.8|2.6|10.6|3.1|12.3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0|0.0|0.2|0.0|0.0|0.4|0.4|0.0|1.1|0.0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"/>
</p:tagLst>
</file>

<file path=ppt/theme/theme1.xml><?xml version="1.0" encoding="utf-8"?>
<a:theme xmlns:a="http://schemas.openxmlformats.org/drawingml/2006/main" name="WWW.2PPT.COM&#10;">
  <a:themeElements>
    <a:clrScheme name="A000120141119A27PWBG 1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90C413"/>
      </a:accent2>
      <a:accent3>
        <a:srgbClr val="FFFFFF"/>
      </a:accent3>
      <a:accent4>
        <a:srgbClr val="333436"/>
      </a:accent4>
      <a:accent5>
        <a:srgbClr val="D9DBAF"/>
      </a:accent5>
      <a:accent6>
        <a:srgbClr val="82B110"/>
      </a:accent6>
      <a:hlink>
        <a:srgbClr val="00B0F0"/>
      </a:hlink>
      <a:folHlink>
        <a:srgbClr val="AFB2B4"/>
      </a:folHlink>
    </a:clrScheme>
    <a:fontScheme name="A000120141119A27PWBG">
      <a:majorFont>
        <a:latin typeface="Baskerville Old Face"/>
        <a:ea typeface="黑体"/>
        <a:cs typeface=""/>
      </a:majorFont>
      <a:minorFont>
        <a:latin typeface="Calibri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1119A27PWBG 1">
        <a:dk1>
          <a:srgbClr val="3D3F41"/>
        </a:dk1>
        <a:lt1>
          <a:srgbClr val="FFFFFF"/>
        </a:lt1>
        <a:dk2>
          <a:srgbClr val="3D3F41"/>
        </a:dk2>
        <a:lt2>
          <a:srgbClr val="FFFFFF"/>
        </a:lt2>
        <a:accent1>
          <a:srgbClr val="BABD3D"/>
        </a:accent1>
        <a:accent2>
          <a:srgbClr val="90C413"/>
        </a:accent2>
        <a:accent3>
          <a:srgbClr val="FFFFFF"/>
        </a:accent3>
        <a:accent4>
          <a:srgbClr val="333436"/>
        </a:accent4>
        <a:accent5>
          <a:srgbClr val="D9DBAF"/>
        </a:accent5>
        <a:accent6>
          <a:srgbClr val="82B110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1230</Words>
  <Application>Microsoft Office PowerPoint</Application>
  <PresentationFormat>全屏显示(4:3)</PresentationFormat>
  <Paragraphs>196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黑体</vt:lpstr>
      <vt:lpstr>华文行楷</vt:lpstr>
      <vt:lpstr>华文隶书</vt:lpstr>
      <vt:lpstr>华文新魏</vt:lpstr>
      <vt:lpstr>隶书</vt:lpstr>
      <vt:lpstr>宋体</vt:lpstr>
      <vt:lpstr>微软雅黑</vt:lpstr>
      <vt:lpstr>幼圆</vt:lpstr>
      <vt:lpstr>Arial</vt:lpstr>
      <vt:lpstr>Baskerville Old Face</vt:lpstr>
      <vt:lpstr>Calibri</vt:lpstr>
      <vt:lpstr>Times New Roman</vt:lpstr>
      <vt:lpstr>Verdana</vt:lpstr>
      <vt:lpstr>Wingdings</vt:lpstr>
      <vt:lpstr>WWW.2PPT.COM
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2022-01-04T00:33:04Z</dcterms:created>
  <dcterms:modified xsi:type="dcterms:W3CDTF">2023-01-16T23:11:35Z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74505DAF2A86447AB878D78CEA51FC8F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