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4" r:id="rId2"/>
    <p:sldId id="292" r:id="rId3"/>
    <p:sldId id="265" r:id="rId4"/>
    <p:sldId id="266" r:id="rId5"/>
    <p:sldId id="267" r:id="rId6"/>
    <p:sldId id="272" r:id="rId7"/>
    <p:sldId id="273" r:id="rId8"/>
    <p:sldId id="274" r:id="rId9"/>
    <p:sldId id="276" r:id="rId10"/>
    <p:sldId id="275" r:id="rId11"/>
    <p:sldId id="277" r:id="rId12"/>
    <p:sldId id="278" r:id="rId13"/>
    <p:sldId id="294" r:id="rId14"/>
    <p:sldId id="281" r:id="rId15"/>
    <p:sldId id="279" r:id="rId16"/>
    <p:sldId id="280" r:id="rId17"/>
    <p:sldId id="282" r:id="rId18"/>
    <p:sldId id="283" r:id="rId19"/>
    <p:sldId id="284" r:id="rId20"/>
    <p:sldId id="286" r:id="rId21"/>
    <p:sldId id="285" r:id="rId22"/>
    <p:sldId id="291" r:id="rId23"/>
    <p:sldId id="287" r:id="rId24"/>
    <p:sldId id="293" r:id="rId25"/>
    <p:sldId id="290" r:id="rId26"/>
    <p:sldId id="288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B7AF"/>
    <a:srgbClr val="E74337"/>
    <a:srgbClr val="00F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9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72" y="-13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88EF-52D1-4258-9BE5-BCD010C7D4D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椭圆 99"/>
          <p:cNvSpPr/>
          <p:nvPr/>
        </p:nvSpPr>
        <p:spPr>
          <a:xfrm rot="21028799">
            <a:off x="6540160" y="1134523"/>
            <a:ext cx="106578" cy="10657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1" name="椭圆 100"/>
          <p:cNvSpPr/>
          <p:nvPr/>
        </p:nvSpPr>
        <p:spPr>
          <a:xfrm rot="21028799" flipV="1">
            <a:off x="6252753" y="1615339"/>
            <a:ext cx="208814" cy="20881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2" name="椭圆 101"/>
          <p:cNvSpPr/>
          <p:nvPr/>
        </p:nvSpPr>
        <p:spPr>
          <a:xfrm rot="21028799">
            <a:off x="5656268" y="1692048"/>
            <a:ext cx="106578" cy="10657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3" name="椭圆 102"/>
          <p:cNvSpPr/>
          <p:nvPr/>
        </p:nvSpPr>
        <p:spPr>
          <a:xfrm rot="21028799" flipV="1">
            <a:off x="6841438" y="1521254"/>
            <a:ext cx="229238" cy="229238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4" name="椭圆 103"/>
          <p:cNvSpPr/>
          <p:nvPr/>
        </p:nvSpPr>
        <p:spPr>
          <a:xfrm rot="21028799">
            <a:off x="5828355" y="1199334"/>
            <a:ext cx="234508" cy="23450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5" name="椭圆 104"/>
          <p:cNvSpPr/>
          <p:nvPr/>
        </p:nvSpPr>
        <p:spPr>
          <a:xfrm rot="21028799" flipV="1">
            <a:off x="5106772" y="1568074"/>
            <a:ext cx="242234" cy="24223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6" name="椭圆 105"/>
          <p:cNvSpPr/>
          <p:nvPr/>
        </p:nvSpPr>
        <p:spPr>
          <a:xfrm rot="10228799">
            <a:off x="5522780" y="2800226"/>
            <a:ext cx="106576" cy="106578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7" name="椭圆 106"/>
          <p:cNvSpPr/>
          <p:nvPr/>
        </p:nvSpPr>
        <p:spPr>
          <a:xfrm rot="10228799" flipV="1">
            <a:off x="5707950" y="2217170"/>
            <a:ext cx="208812" cy="20881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8" name="椭圆 107"/>
          <p:cNvSpPr/>
          <p:nvPr/>
        </p:nvSpPr>
        <p:spPr>
          <a:xfrm rot="10228799">
            <a:off x="6406672" y="2242704"/>
            <a:ext cx="106576" cy="106578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9" name="椭圆 108"/>
          <p:cNvSpPr/>
          <p:nvPr/>
        </p:nvSpPr>
        <p:spPr>
          <a:xfrm rot="10228799" flipV="1">
            <a:off x="5098838" y="2290838"/>
            <a:ext cx="229236" cy="22923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0" name="椭圆 109"/>
          <p:cNvSpPr/>
          <p:nvPr/>
        </p:nvSpPr>
        <p:spPr>
          <a:xfrm rot="10228799">
            <a:off x="6106651" y="2607481"/>
            <a:ext cx="234506" cy="23450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1" name="椭圆 110"/>
          <p:cNvSpPr/>
          <p:nvPr/>
        </p:nvSpPr>
        <p:spPr>
          <a:xfrm rot="10228799" flipV="1">
            <a:off x="6820508" y="2231015"/>
            <a:ext cx="242232" cy="24223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12" name="组合 111"/>
          <p:cNvGrpSpPr/>
          <p:nvPr/>
        </p:nvGrpSpPr>
        <p:grpSpPr>
          <a:xfrm>
            <a:off x="5467586" y="1505075"/>
            <a:ext cx="1226080" cy="1059428"/>
            <a:chOff x="858879" y="2355867"/>
            <a:chExt cx="2143332" cy="1852005"/>
          </a:xfrm>
        </p:grpSpPr>
        <p:sp>
          <p:nvSpPr>
            <p:cNvPr id="113" name="椭圆 112"/>
            <p:cNvSpPr/>
            <p:nvPr/>
          </p:nvSpPr>
          <p:spPr>
            <a:xfrm rot="21028799">
              <a:off x="2346083" y="235586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4" name="椭圆 113"/>
            <p:cNvSpPr/>
            <p:nvPr/>
          </p:nvSpPr>
          <p:spPr>
            <a:xfrm rot="21028799" flipV="1">
              <a:off x="2020431" y="2798439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5" name="椭圆 114"/>
            <p:cNvSpPr/>
            <p:nvPr/>
          </p:nvSpPr>
          <p:spPr>
            <a:xfrm rot="21028799">
              <a:off x="1462192" y="291338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6" name="椭圆 115"/>
            <p:cNvSpPr/>
            <p:nvPr/>
          </p:nvSpPr>
          <p:spPr>
            <a:xfrm rot="21028799" flipV="1">
              <a:off x="2601478" y="2696712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7" name="椭圆 116"/>
            <p:cNvSpPr/>
            <p:nvPr/>
          </p:nvSpPr>
          <p:spPr>
            <a:xfrm rot="21028799">
              <a:off x="1586423" y="2372823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8" name="椭圆 117"/>
            <p:cNvSpPr/>
            <p:nvPr/>
          </p:nvSpPr>
          <p:spPr>
            <a:xfrm rot="21028799" flipV="1">
              <a:off x="861953" y="2738674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9" name="椭圆 118"/>
            <p:cNvSpPr/>
            <p:nvPr/>
          </p:nvSpPr>
          <p:spPr>
            <a:xfrm rot="10228799">
              <a:off x="1328704" y="402156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0" name="椭圆 119"/>
            <p:cNvSpPr/>
            <p:nvPr/>
          </p:nvSpPr>
          <p:spPr>
            <a:xfrm rot="10228799" flipV="1">
              <a:off x="1475629" y="3400270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1" name="椭圆 120"/>
            <p:cNvSpPr/>
            <p:nvPr/>
          </p:nvSpPr>
          <p:spPr>
            <a:xfrm rot="10228799">
              <a:off x="2212595" y="346404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2" name="椭圆 121"/>
            <p:cNvSpPr/>
            <p:nvPr/>
          </p:nvSpPr>
          <p:spPr>
            <a:xfrm rot="10228799" flipV="1">
              <a:off x="858879" y="3466294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3" name="椭圆 122"/>
            <p:cNvSpPr/>
            <p:nvPr/>
          </p:nvSpPr>
          <p:spPr>
            <a:xfrm rot="10228799">
              <a:off x="1864721" y="3780970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4" name="椭圆 123"/>
            <p:cNvSpPr/>
            <p:nvPr/>
          </p:nvSpPr>
          <p:spPr>
            <a:xfrm rot="10228799" flipV="1">
              <a:off x="2575687" y="3401615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4" name="椭圆 63"/>
          <p:cNvSpPr/>
          <p:nvPr/>
        </p:nvSpPr>
        <p:spPr>
          <a:xfrm>
            <a:off x="5013523" y="941250"/>
            <a:ext cx="2134206" cy="2134206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264015" y="3276065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573099" y="3496466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032972" y="3240418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614515" y="3276065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4923599" y="3496466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5835169" y="4628560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5977329" y="3276854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6286413" y="3497255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6203049" y="3457864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7340143" y="3241207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7649227" y="3461608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聘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8758957" y="3625379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4871487" y="805462"/>
            <a:ext cx="2406246" cy="2406246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6043835" y="752086"/>
            <a:ext cx="112408" cy="11240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7419470" y="6003252"/>
            <a:ext cx="420416" cy="420416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4328476" y="4883156"/>
            <a:ext cx="163509" cy="163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5636928" y="5892827"/>
            <a:ext cx="340401" cy="33904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7625781" y="5043794"/>
            <a:ext cx="153007" cy="15239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6417315" y="5441686"/>
            <a:ext cx="65240" cy="6498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5179282" y="5338830"/>
            <a:ext cx="281485" cy="28148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869679" y="5078031"/>
            <a:ext cx="4454139" cy="400110"/>
            <a:chOff x="3869679" y="5183538"/>
            <a:chExt cx="4454139" cy="400110"/>
          </a:xfrm>
        </p:grpSpPr>
        <p:sp>
          <p:nvSpPr>
            <p:cNvPr id="71" name="椭圆 70"/>
            <p:cNvSpPr/>
            <p:nvPr/>
          </p:nvSpPr>
          <p:spPr>
            <a:xfrm flipV="1">
              <a:off x="3869679" y="5292379"/>
              <a:ext cx="211754" cy="211754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2" name="椭圆 71"/>
            <p:cNvSpPr/>
            <p:nvPr/>
          </p:nvSpPr>
          <p:spPr>
            <a:xfrm flipV="1">
              <a:off x="3916781" y="5339481"/>
              <a:ext cx="117550" cy="117550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073937" y="5183538"/>
              <a:ext cx="42498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适用于个人介绍</a:t>
              </a:r>
              <a:r>
                <a:rPr lang="en-US" altLang="zh-CN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职业计划</a:t>
              </a:r>
              <a:r>
                <a:rPr lang="en-US" altLang="zh-CN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岗位求职</a:t>
              </a:r>
              <a:endParaRPr lang="zh-CN" altLang="en-US" sz="2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honeycomb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path" presetSubtype="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-0.00069 C 0.05353 -0.00069 0.09964 0.07731 0.09964 0.17546 C 0.09964 0.27222 0.05353 0.35162 -0.00118 0.35162 C -0.05732 0.35162 -0.10095 0.27222 -0.10095 0.17546 C -0.10095 0.07731 -0.05732 -0.00069 -0.00118 -0.00069 Z " pathEditMode="relative" rAng="0" ptsTypes="fffff">
                                      <p:cBhvr>
                                        <p:cTn id="16" dur="2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76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path" presetSubtype="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-1.2951E-7 C 0.03346 -1.2951E-7 0.06315 0.05042 0.06315 0.11355 C 0.06315 0.17623 0.03346 0.2271 -0.00183 0.2271 C -0.03802 0.2271 -0.06628 0.17623 -0.06628 0.11355 C -0.06628 0.05042 -0.03802 -1.2951E-7 -0.00183 -1.2951E-7 Z " pathEditMode="relative" rAng="0" ptsTypes="fffff">
                                      <p:cBhvr>
                                        <p:cTn id="78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1355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path" presetSubtype="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598E-6 3.7037E-7 C -0.02748 0.03912 -0.06849 0.03287 -0.09075 -0.0162 C -0.11275 -0.06505 -0.10754 -0.13773 -0.08007 -0.17708 C -0.05195 -0.21736 -0.01198 -0.20926 0.01015 -0.16042 C 0.03241 -0.11134 0.02812 -0.04051 4.7598E-6 3.7037E-7 Z " pathEditMode="relative" rAng="8472720" ptsTypes="fffff">
                                      <p:cBhvr>
                                        <p:cTn id="80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3" y="-881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path" presetSubtype="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394 C 0.02656 -0.04421 0.06692 -0.04097 0.09048 0.00555 C 0.11379 0.05324 0.11027 0.125 0.0841 0.16852 C 0.05689 0.20926 0.01679 0.2037 -0.00638 0.15694 C -0.02995 0.11018 -0.02773 0.03912 -0.00039 -0.00394 Z " pathEditMode="relative" rAng="-9241380" ptsTypes="fffff">
                                      <p:cBhvr>
                                        <p:cTn id="82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2" y="851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path" presetSubtype="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587E-6 -1.48148E-6 C 0.01705 0.05486 0.00651 0.12546 -0.02461 0.15602 C -0.05546 0.18634 -0.09491 0.16482 -0.11197 0.10972 C -0.12941 0.05347 -0.11796 -0.01504 -0.0871 -0.04537 C -0.05599 -0.07592 -0.01745 -0.05625 2.90587E-6 -1.48148E-6 Z " pathEditMode="relative" rAng="3668280" ptsTypes="fffff">
                                      <p:cBhvr>
                                        <p:cTn id="84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85" y="553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50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3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3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3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3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3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3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3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3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3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3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3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3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3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3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3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3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3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3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3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3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3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3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3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3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3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3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3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3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3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3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3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3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3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3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3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35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35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35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35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35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35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35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35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35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35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35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35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64" grpId="0" animBg="1"/>
      <p:bldP spid="34" grpId="0" animBg="1"/>
      <p:bldP spid="35" grpId="0"/>
      <p:bldP spid="36" grpId="0" animBg="1"/>
      <p:bldP spid="36" grpId="1" animBg="1"/>
      <p:bldP spid="36" grpId="2" animBg="1"/>
      <p:bldP spid="38" grpId="0" animBg="1"/>
      <p:bldP spid="53" grpId="0"/>
      <p:bldP spid="54" grpId="0" animBg="1"/>
      <p:bldP spid="54" grpId="1" animBg="1"/>
      <p:bldP spid="54" grpId="2" animBg="1"/>
      <p:bldP spid="55" grpId="0" animBg="1"/>
      <p:bldP spid="56" grpId="0"/>
      <p:bldP spid="57" grpId="0" animBg="1"/>
      <p:bldP spid="57" grpId="1" animBg="1"/>
      <p:bldP spid="57" grpId="2" animBg="1"/>
      <p:bldP spid="58" grpId="0" animBg="1"/>
      <p:bldP spid="59" grpId="0"/>
      <p:bldP spid="60" grpId="0" animBg="1"/>
      <p:bldP spid="60" grpId="1" animBg="1"/>
      <p:bldP spid="60" grpId="2" animBg="1"/>
      <p:bldP spid="61" grpId="0" animBg="1"/>
      <p:bldP spid="63" grpId="0" animBg="1"/>
      <p:bldP spid="63" grpId="1" animBg="1"/>
      <p:bldP spid="63" grpId="2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031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行业概述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2378603" y="3364873"/>
            <a:ext cx="3637036" cy="0"/>
          </a:xfrm>
          <a:prstGeom prst="line">
            <a:avLst/>
          </a:prstGeom>
          <a:ln>
            <a:solidFill>
              <a:schemeClr val="accent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2715658" y="2268489"/>
            <a:ext cx="1313156" cy="43087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2702698" y="2683319"/>
            <a:ext cx="3312943" cy="60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00B0F0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60" name="椭圆 59"/>
          <p:cNvSpPr/>
          <p:nvPr/>
        </p:nvSpPr>
        <p:spPr>
          <a:xfrm flipV="1">
            <a:off x="2233323" y="2552688"/>
            <a:ext cx="397077" cy="3971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61" name="矩形 60"/>
          <p:cNvSpPr/>
          <p:nvPr/>
        </p:nvSpPr>
        <p:spPr>
          <a:xfrm>
            <a:off x="1717236" y="2552692"/>
            <a:ext cx="1429253" cy="40020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CN" alt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直接连接符 61"/>
          <p:cNvCxnSpPr/>
          <p:nvPr/>
        </p:nvCxnSpPr>
        <p:spPr>
          <a:xfrm>
            <a:off x="6677007" y="3364873"/>
            <a:ext cx="3637036" cy="0"/>
          </a:xfrm>
          <a:prstGeom prst="line">
            <a:avLst/>
          </a:prstGeom>
          <a:ln>
            <a:solidFill>
              <a:schemeClr val="accent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7014063" y="2268489"/>
            <a:ext cx="1313156" cy="43087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47"/>
          <p:cNvSpPr>
            <a:spLocks noChangeArrowheads="1"/>
          </p:cNvSpPr>
          <p:nvPr/>
        </p:nvSpPr>
        <p:spPr bwMode="auto">
          <a:xfrm>
            <a:off x="7001102" y="2683319"/>
            <a:ext cx="3312943" cy="60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00B0F0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65" name="椭圆 64"/>
          <p:cNvSpPr/>
          <p:nvPr/>
        </p:nvSpPr>
        <p:spPr>
          <a:xfrm flipV="1">
            <a:off x="6531728" y="2683317"/>
            <a:ext cx="397077" cy="3971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66" name="矩形 65"/>
          <p:cNvSpPr/>
          <p:nvPr/>
        </p:nvSpPr>
        <p:spPr>
          <a:xfrm>
            <a:off x="6015643" y="2683321"/>
            <a:ext cx="1429253" cy="40020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zh-CN" alt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直接连接符 66"/>
          <p:cNvCxnSpPr/>
          <p:nvPr/>
        </p:nvCxnSpPr>
        <p:spPr>
          <a:xfrm>
            <a:off x="2362999" y="4949987"/>
            <a:ext cx="3637036" cy="0"/>
          </a:xfrm>
          <a:prstGeom prst="line">
            <a:avLst/>
          </a:prstGeom>
          <a:ln>
            <a:solidFill>
              <a:schemeClr val="accent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2700053" y="3853600"/>
            <a:ext cx="1313156" cy="43087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47"/>
          <p:cNvSpPr>
            <a:spLocks noChangeArrowheads="1"/>
          </p:cNvSpPr>
          <p:nvPr/>
        </p:nvSpPr>
        <p:spPr bwMode="auto">
          <a:xfrm>
            <a:off x="2687093" y="4268433"/>
            <a:ext cx="3312943" cy="60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00B0F0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70" name="椭圆 69"/>
          <p:cNvSpPr/>
          <p:nvPr/>
        </p:nvSpPr>
        <p:spPr>
          <a:xfrm flipV="1">
            <a:off x="2217719" y="4137802"/>
            <a:ext cx="397077" cy="3971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矩形 70"/>
          <p:cNvSpPr/>
          <p:nvPr/>
        </p:nvSpPr>
        <p:spPr>
          <a:xfrm>
            <a:off x="1701632" y="4137806"/>
            <a:ext cx="1429253" cy="40020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CN" alt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6661403" y="4949987"/>
            <a:ext cx="3637036" cy="0"/>
          </a:xfrm>
          <a:prstGeom prst="line">
            <a:avLst/>
          </a:prstGeom>
          <a:ln>
            <a:solidFill>
              <a:schemeClr val="accent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6998459" y="3853600"/>
            <a:ext cx="1313156" cy="43087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矩形 47"/>
          <p:cNvSpPr>
            <a:spLocks noChangeArrowheads="1"/>
          </p:cNvSpPr>
          <p:nvPr/>
        </p:nvSpPr>
        <p:spPr bwMode="auto">
          <a:xfrm>
            <a:off x="6985497" y="4268433"/>
            <a:ext cx="3312943" cy="60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00B0F0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75" name="椭圆 74"/>
          <p:cNvSpPr/>
          <p:nvPr/>
        </p:nvSpPr>
        <p:spPr>
          <a:xfrm flipV="1">
            <a:off x="6516123" y="4268431"/>
            <a:ext cx="397077" cy="3971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矩形 75"/>
          <p:cNvSpPr/>
          <p:nvPr/>
        </p:nvSpPr>
        <p:spPr>
          <a:xfrm>
            <a:off x="6000036" y="4268435"/>
            <a:ext cx="1429253" cy="40020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zh-CN" alt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4" name="组合 33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6" name="椭圆 35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7" name="椭圆 36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5" name="直接连接符 34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39" name="组合 38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41" name="椭圆 40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2" name="椭圆 41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0" name="直接连接符 39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 animBg="1"/>
      <p:bldP spid="61" grpId="0"/>
      <p:bldP spid="63" grpId="0"/>
      <p:bldP spid="64" grpId="0"/>
      <p:bldP spid="65" grpId="0" animBg="1"/>
      <p:bldP spid="66" grpId="0"/>
      <p:bldP spid="68" grpId="0"/>
      <p:bldP spid="69" grpId="0"/>
      <p:bldP spid="70" grpId="0" animBg="1"/>
      <p:bldP spid="71" grpId="0"/>
      <p:bldP spid="73" grpId="0"/>
      <p:bldP spid="74" grpId="0"/>
      <p:bldP spid="75" grpId="0" animBg="1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031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岗位职责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3171569" y="3750699"/>
            <a:ext cx="6958051" cy="891746"/>
          </a:xfrm>
          <a:custGeom>
            <a:avLst/>
            <a:gdLst/>
            <a:ahLst/>
            <a:cxnLst/>
            <a:rect l="l" t="t" r="r" b="b"/>
            <a:pathLst>
              <a:path w="6958050" h="891746">
                <a:moveTo>
                  <a:pt x="651452" y="0"/>
                </a:moveTo>
                <a:cubicBezTo>
                  <a:pt x="654597" y="17"/>
                  <a:pt x="657721" y="37"/>
                  <a:pt x="660824" y="137"/>
                </a:cubicBezTo>
                <a:lnTo>
                  <a:pt x="664036" y="137"/>
                </a:lnTo>
                <a:lnTo>
                  <a:pt x="664036" y="184"/>
                </a:lnTo>
                <a:cubicBezTo>
                  <a:pt x="1590628" y="7435"/>
                  <a:pt x="676311" y="269331"/>
                  <a:pt x="1687772" y="289560"/>
                </a:cubicBezTo>
                <a:lnTo>
                  <a:pt x="1687772" y="289607"/>
                </a:lnTo>
                <a:lnTo>
                  <a:pt x="6656981" y="289607"/>
                </a:lnTo>
                <a:lnTo>
                  <a:pt x="6958050" y="590677"/>
                </a:lnTo>
                <a:lnTo>
                  <a:pt x="6656981" y="891746"/>
                </a:lnTo>
                <a:lnTo>
                  <a:pt x="1672712" y="891746"/>
                </a:lnTo>
                <a:lnTo>
                  <a:pt x="1672712" y="891406"/>
                </a:lnTo>
                <a:cubicBezTo>
                  <a:pt x="665748" y="888776"/>
                  <a:pt x="1594217" y="609525"/>
                  <a:pt x="651452" y="594360"/>
                </a:cubicBezTo>
                <a:lnTo>
                  <a:pt x="651452" y="590677"/>
                </a:lnTo>
                <a:lnTo>
                  <a:pt x="234846" y="590677"/>
                </a:lnTo>
                <a:lnTo>
                  <a:pt x="0" y="137"/>
                </a:lnTo>
                <a:lnTo>
                  <a:pt x="651452" y="137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1389" y="3815155"/>
            <a:ext cx="600531" cy="461661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zh-CN" alt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42"/>
          <p:cNvSpPr/>
          <p:nvPr/>
        </p:nvSpPr>
        <p:spPr>
          <a:xfrm flipH="1">
            <a:off x="4916304" y="4375178"/>
            <a:ext cx="4060989" cy="28178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  <a:endParaRPr lang="en-US" altLang="zh-CN" sz="12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Rectangle 42"/>
          <p:cNvSpPr/>
          <p:nvPr/>
        </p:nvSpPr>
        <p:spPr>
          <a:xfrm flipH="1">
            <a:off x="4916303" y="4125833"/>
            <a:ext cx="205868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21" name="五边形 20"/>
          <p:cNvSpPr/>
          <p:nvPr/>
        </p:nvSpPr>
        <p:spPr>
          <a:xfrm>
            <a:off x="2826676" y="2910776"/>
            <a:ext cx="7302944" cy="891746"/>
          </a:xfrm>
          <a:custGeom>
            <a:avLst/>
            <a:gdLst/>
            <a:ahLst/>
            <a:cxnLst/>
            <a:rect l="l" t="t" r="r" b="b"/>
            <a:pathLst>
              <a:path w="7302944" h="891746">
                <a:moveTo>
                  <a:pt x="996346" y="0"/>
                </a:moveTo>
                <a:lnTo>
                  <a:pt x="996413" y="1"/>
                </a:lnTo>
                <a:lnTo>
                  <a:pt x="1052216" y="1"/>
                </a:lnTo>
                <a:lnTo>
                  <a:pt x="1052216" y="817"/>
                </a:lnTo>
                <a:cubicBezTo>
                  <a:pt x="1906614" y="15796"/>
                  <a:pt x="1037470" y="269656"/>
                  <a:pt x="2032666" y="289560"/>
                </a:cubicBezTo>
                <a:lnTo>
                  <a:pt x="2032666" y="289607"/>
                </a:lnTo>
                <a:lnTo>
                  <a:pt x="7001875" y="289607"/>
                </a:lnTo>
                <a:lnTo>
                  <a:pt x="7302944" y="590677"/>
                </a:lnTo>
                <a:lnTo>
                  <a:pt x="7001875" y="891746"/>
                </a:lnTo>
                <a:lnTo>
                  <a:pt x="2017606" y="891746"/>
                </a:lnTo>
                <a:lnTo>
                  <a:pt x="2017606" y="891406"/>
                </a:lnTo>
                <a:cubicBezTo>
                  <a:pt x="1010642" y="888776"/>
                  <a:pt x="1939110" y="609525"/>
                  <a:pt x="996346" y="594360"/>
                </a:cubicBezTo>
                <a:lnTo>
                  <a:pt x="996346" y="590541"/>
                </a:lnTo>
                <a:lnTo>
                  <a:pt x="664036" y="590541"/>
                </a:lnTo>
                <a:lnTo>
                  <a:pt x="664036" y="590542"/>
                </a:lnTo>
                <a:lnTo>
                  <a:pt x="234846" y="590542"/>
                </a:lnTo>
                <a:lnTo>
                  <a:pt x="0" y="2"/>
                </a:lnTo>
                <a:lnTo>
                  <a:pt x="528119" y="2"/>
                </a:lnTo>
                <a:lnTo>
                  <a:pt x="528119" y="1"/>
                </a:lnTo>
                <a:lnTo>
                  <a:pt x="996346" y="1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152400" dist="63500" dir="2700000" sx="90000" sy="9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51389" y="2975234"/>
            <a:ext cx="600531" cy="461661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zh-CN" alt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42"/>
          <p:cNvSpPr/>
          <p:nvPr/>
        </p:nvSpPr>
        <p:spPr>
          <a:xfrm flipH="1">
            <a:off x="4916304" y="3535255"/>
            <a:ext cx="4060989" cy="28178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  <a:endParaRPr lang="en-US" altLang="zh-CN" sz="12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Rectangle 42"/>
          <p:cNvSpPr/>
          <p:nvPr/>
        </p:nvSpPr>
        <p:spPr>
          <a:xfrm flipH="1">
            <a:off x="4916303" y="3285910"/>
            <a:ext cx="205868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27" name="五边形 26"/>
          <p:cNvSpPr/>
          <p:nvPr/>
        </p:nvSpPr>
        <p:spPr>
          <a:xfrm>
            <a:off x="2493335" y="2070853"/>
            <a:ext cx="7636287" cy="891746"/>
          </a:xfrm>
          <a:custGeom>
            <a:avLst/>
            <a:gdLst/>
            <a:ahLst/>
            <a:cxnLst/>
            <a:rect l="l" t="t" r="r" b="b"/>
            <a:pathLst>
              <a:path w="7636287" h="891746">
                <a:moveTo>
                  <a:pt x="1320799" y="0"/>
                </a:moveTo>
                <a:cubicBezTo>
                  <a:pt x="2268219" y="5080"/>
                  <a:pt x="1341119" y="269240"/>
                  <a:pt x="2357119" y="289560"/>
                </a:cubicBezTo>
                <a:lnTo>
                  <a:pt x="2357119" y="289607"/>
                </a:lnTo>
                <a:lnTo>
                  <a:pt x="7335218" y="289607"/>
                </a:lnTo>
                <a:lnTo>
                  <a:pt x="7636287" y="590677"/>
                </a:lnTo>
                <a:lnTo>
                  <a:pt x="7335218" y="891746"/>
                </a:lnTo>
                <a:lnTo>
                  <a:pt x="2350949" y="891746"/>
                </a:lnTo>
                <a:lnTo>
                  <a:pt x="2350949" y="891485"/>
                </a:lnTo>
                <a:cubicBezTo>
                  <a:pt x="1329644" y="890412"/>
                  <a:pt x="2266322" y="609570"/>
                  <a:pt x="1320799" y="594360"/>
                </a:cubicBezTo>
                <a:lnTo>
                  <a:pt x="1320799" y="592127"/>
                </a:lnTo>
                <a:lnTo>
                  <a:pt x="664036" y="592127"/>
                </a:lnTo>
                <a:lnTo>
                  <a:pt x="451620" y="592127"/>
                </a:lnTo>
                <a:lnTo>
                  <a:pt x="234846" y="592127"/>
                </a:lnTo>
                <a:lnTo>
                  <a:pt x="0" y="1587"/>
                </a:lnTo>
                <a:lnTo>
                  <a:pt x="451620" y="1587"/>
                </a:lnTo>
                <a:lnTo>
                  <a:pt x="664036" y="1587"/>
                </a:lnTo>
                <a:lnTo>
                  <a:pt x="1320799" y="1587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152400" dist="63500" dir="2700000" sx="90000" sy="9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51389" y="2135312"/>
            <a:ext cx="600531" cy="461661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zh-CN" alt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42"/>
          <p:cNvSpPr/>
          <p:nvPr/>
        </p:nvSpPr>
        <p:spPr>
          <a:xfrm flipH="1">
            <a:off x="4916304" y="2695333"/>
            <a:ext cx="4060989" cy="28178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  <a:endParaRPr lang="en-US" altLang="zh-CN" sz="12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Rectangle 42"/>
          <p:cNvSpPr/>
          <p:nvPr/>
        </p:nvSpPr>
        <p:spPr>
          <a:xfrm flipH="1">
            <a:off x="4916303" y="2445988"/>
            <a:ext cx="205868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34" name="五边形 33"/>
          <p:cNvSpPr/>
          <p:nvPr/>
        </p:nvSpPr>
        <p:spPr>
          <a:xfrm>
            <a:off x="3487767" y="4652019"/>
            <a:ext cx="6641855" cy="891746"/>
          </a:xfrm>
          <a:custGeom>
            <a:avLst/>
            <a:gdLst/>
            <a:ahLst/>
            <a:cxnLst/>
            <a:rect l="l" t="t" r="r" b="b"/>
            <a:pathLst>
              <a:path w="6641854" h="891746">
                <a:moveTo>
                  <a:pt x="555533" y="0"/>
                </a:moveTo>
                <a:lnTo>
                  <a:pt x="564835" y="136"/>
                </a:lnTo>
                <a:lnTo>
                  <a:pt x="664036" y="136"/>
                </a:lnTo>
                <a:lnTo>
                  <a:pt x="664036" y="2126"/>
                </a:lnTo>
                <a:cubicBezTo>
                  <a:pt x="1429373" y="26578"/>
                  <a:pt x="618003" y="270083"/>
                  <a:pt x="1591853" y="289560"/>
                </a:cubicBezTo>
                <a:lnTo>
                  <a:pt x="1591853" y="289607"/>
                </a:lnTo>
                <a:lnTo>
                  <a:pt x="6340785" y="289607"/>
                </a:lnTo>
                <a:lnTo>
                  <a:pt x="6641854" y="590677"/>
                </a:lnTo>
                <a:lnTo>
                  <a:pt x="6340785" y="891746"/>
                </a:lnTo>
                <a:lnTo>
                  <a:pt x="1356516" y="891746"/>
                </a:lnTo>
                <a:lnTo>
                  <a:pt x="1356516" y="884877"/>
                </a:lnTo>
                <a:cubicBezTo>
                  <a:pt x="716420" y="842452"/>
                  <a:pt x="1416769" y="608214"/>
                  <a:pt x="555533" y="594360"/>
                </a:cubicBezTo>
                <a:lnTo>
                  <a:pt x="555533" y="590676"/>
                </a:lnTo>
                <a:lnTo>
                  <a:pt x="234846" y="590676"/>
                </a:lnTo>
                <a:lnTo>
                  <a:pt x="0" y="136"/>
                </a:lnTo>
                <a:lnTo>
                  <a:pt x="555533" y="136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152400" dist="63500" dir="2700000" sx="90000" sy="9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3112" y="4716477"/>
            <a:ext cx="600531" cy="461661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zh-CN" alt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42"/>
          <p:cNvSpPr/>
          <p:nvPr/>
        </p:nvSpPr>
        <p:spPr>
          <a:xfrm flipH="1">
            <a:off x="4916304" y="5276498"/>
            <a:ext cx="4060989" cy="28178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  <a:endParaRPr lang="en-US" altLang="zh-CN" sz="12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Rectangle 42"/>
          <p:cNvSpPr/>
          <p:nvPr/>
        </p:nvSpPr>
        <p:spPr>
          <a:xfrm flipH="1">
            <a:off x="4916303" y="5027153"/>
            <a:ext cx="205868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3" name="组合 32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9" name="椭圆 38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0" name="椭圆 39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8" name="直接连接符 37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2" name="组合 41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44" name="椭圆 43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5" name="椭圆 44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3" name="直接连接符 42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19" grpId="0"/>
      <p:bldP spid="21" grpId="0" animBg="1"/>
      <p:bldP spid="23" grpId="0"/>
      <p:bldP spid="24" grpId="0"/>
      <p:bldP spid="25" grpId="0"/>
      <p:bldP spid="27" grpId="0" animBg="1"/>
      <p:bldP spid="29" grpId="0"/>
      <p:bldP spid="30" grpId="0"/>
      <p:bldP spid="31" grpId="0"/>
      <p:bldP spid="34" grpId="0" animBg="1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758682" y="43998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处理问题能力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90728" y="4040119"/>
            <a:ext cx="9125984" cy="14374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5" name="等腰三角形 16"/>
          <p:cNvSpPr/>
          <p:nvPr/>
        </p:nvSpPr>
        <p:spPr>
          <a:xfrm rot="10800000">
            <a:off x="2633975" y="2027177"/>
            <a:ext cx="1368391" cy="1754965"/>
          </a:xfrm>
          <a:custGeom>
            <a:avLst/>
            <a:gdLst/>
            <a:ahLst/>
            <a:cxnLst/>
            <a:rect l="l" t="t" r="r" b="b"/>
            <a:pathLst>
              <a:path w="1368152" h="1754559">
                <a:moveTo>
                  <a:pt x="684076" y="1754559"/>
                </a:moveTo>
                <a:cubicBezTo>
                  <a:pt x="306271" y="1754559"/>
                  <a:pt x="0" y="1445288"/>
                  <a:pt x="0" y="1063784"/>
                </a:cubicBezTo>
                <a:cubicBezTo>
                  <a:pt x="0" y="844976"/>
                  <a:pt x="100747" y="649929"/>
                  <a:pt x="259415" y="525868"/>
                </a:cubicBezTo>
                <a:lnTo>
                  <a:pt x="706586" y="11919"/>
                </a:lnTo>
                <a:lnTo>
                  <a:pt x="710664" y="4942"/>
                </a:lnTo>
                <a:lnTo>
                  <a:pt x="711586" y="6173"/>
                </a:lnTo>
                <a:lnTo>
                  <a:pt x="716956" y="0"/>
                </a:lnTo>
                <a:lnTo>
                  <a:pt x="735882" y="38619"/>
                </a:lnTo>
                <a:lnTo>
                  <a:pt x="1088020" y="508871"/>
                </a:lnTo>
                <a:cubicBezTo>
                  <a:pt x="1258413" y="632938"/>
                  <a:pt x="1368152" y="835420"/>
                  <a:pt x="1368152" y="1063784"/>
                </a:cubicBezTo>
                <a:cubicBezTo>
                  <a:pt x="1368152" y="1445288"/>
                  <a:pt x="1061881" y="1754559"/>
                  <a:pt x="684076" y="1754559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101443" y="3908907"/>
            <a:ext cx="347399" cy="347414"/>
          </a:xfrm>
          <a:prstGeom prst="ellipse">
            <a:avLst/>
          </a:prstGeom>
          <a:solidFill>
            <a:schemeClr val="accent1"/>
          </a:solidFill>
          <a:ln w="19050">
            <a:noFill/>
          </a:ln>
          <a:effectLst>
            <a:outerShdw blurRad="254000" dist="50800" dir="7200000" sx="92000" sy="92000" algn="ctr" rotWithShape="0">
              <a:srgbClr val="000000">
                <a:alpha val="5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7" name="等腰三角形 16"/>
          <p:cNvSpPr/>
          <p:nvPr/>
        </p:nvSpPr>
        <p:spPr>
          <a:xfrm rot="10800000">
            <a:off x="4578530" y="2027175"/>
            <a:ext cx="1368391" cy="1754965"/>
          </a:xfrm>
          <a:custGeom>
            <a:avLst/>
            <a:gdLst/>
            <a:ahLst/>
            <a:cxnLst/>
            <a:rect l="l" t="t" r="r" b="b"/>
            <a:pathLst>
              <a:path w="1368152" h="1754559">
                <a:moveTo>
                  <a:pt x="684076" y="1754559"/>
                </a:moveTo>
                <a:cubicBezTo>
                  <a:pt x="306271" y="1754559"/>
                  <a:pt x="0" y="1445288"/>
                  <a:pt x="0" y="1063784"/>
                </a:cubicBezTo>
                <a:cubicBezTo>
                  <a:pt x="0" y="844976"/>
                  <a:pt x="100747" y="649929"/>
                  <a:pt x="259415" y="525868"/>
                </a:cubicBezTo>
                <a:lnTo>
                  <a:pt x="706586" y="11919"/>
                </a:lnTo>
                <a:lnTo>
                  <a:pt x="710664" y="4942"/>
                </a:lnTo>
                <a:lnTo>
                  <a:pt x="711586" y="6173"/>
                </a:lnTo>
                <a:lnTo>
                  <a:pt x="716956" y="0"/>
                </a:lnTo>
                <a:lnTo>
                  <a:pt x="735882" y="38619"/>
                </a:lnTo>
                <a:lnTo>
                  <a:pt x="1088020" y="508871"/>
                </a:lnTo>
                <a:cubicBezTo>
                  <a:pt x="1258413" y="632938"/>
                  <a:pt x="1368152" y="835420"/>
                  <a:pt x="1368152" y="1063784"/>
                </a:cubicBezTo>
                <a:cubicBezTo>
                  <a:pt x="1368152" y="1445288"/>
                  <a:pt x="1061881" y="1754559"/>
                  <a:pt x="684076" y="1754559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045998" y="3908905"/>
            <a:ext cx="347399" cy="347414"/>
          </a:xfrm>
          <a:prstGeom prst="ellipse">
            <a:avLst/>
          </a:prstGeom>
          <a:solidFill>
            <a:schemeClr val="accent1"/>
          </a:solidFill>
          <a:ln w="19050">
            <a:noFill/>
          </a:ln>
          <a:effectLst>
            <a:outerShdw blurRad="254000" dist="50800" dir="7200000" sx="92000" sy="92000" algn="ctr" rotWithShape="0">
              <a:srgbClr val="000000">
                <a:alpha val="5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9" name="等腰三角形 16"/>
          <p:cNvSpPr/>
          <p:nvPr/>
        </p:nvSpPr>
        <p:spPr>
          <a:xfrm rot="10800000">
            <a:off x="6523083" y="2027176"/>
            <a:ext cx="1368391" cy="1754965"/>
          </a:xfrm>
          <a:custGeom>
            <a:avLst/>
            <a:gdLst/>
            <a:ahLst/>
            <a:cxnLst/>
            <a:rect l="l" t="t" r="r" b="b"/>
            <a:pathLst>
              <a:path w="1368152" h="1754559">
                <a:moveTo>
                  <a:pt x="684076" y="1754559"/>
                </a:moveTo>
                <a:cubicBezTo>
                  <a:pt x="306271" y="1754559"/>
                  <a:pt x="0" y="1445288"/>
                  <a:pt x="0" y="1063784"/>
                </a:cubicBezTo>
                <a:cubicBezTo>
                  <a:pt x="0" y="844976"/>
                  <a:pt x="100747" y="649929"/>
                  <a:pt x="259415" y="525868"/>
                </a:cubicBezTo>
                <a:lnTo>
                  <a:pt x="706586" y="11919"/>
                </a:lnTo>
                <a:lnTo>
                  <a:pt x="710664" y="4942"/>
                </a:lnTo>
                <a:lnTo>
                  <a:pt x="711586" y="6173"/>
                </a:lnTo>
                <a:lnTo>
                  <a:pt x="716956" y="0"/>
                </a:lnTo>
                <a:lnTo>
                  <a:pt x="735882" y="38619"/>
                </a:lnTo>
                <a:lnTo>
                  <a:pt x="1088020" y="508871"/>
                </a:lnTo>
                <a:cubicBezTo>
                  <a:pt x="1258413" y="632938"/>
                  <a:pt x="1368152" y="835420"/>
                  <a:pt x="1368152" y="1063784"/>
                </a:cubicBezTo>
                <a:cubicBezTo>
                  <a:pt x="1368152" y="1445288"/>
                  <a:pt x="1061881" y="1754559"/>
                  <a:pt x="684076" y="1754559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004539" y="3908907"/>
            <a:ext cx="347399" cy="347414"/>
          </a:xfrm>
          <a:prstGeom prst="ellipse">
            <a:avLst/>
          </a:prstGeom>
          <a:solidFill>
            <a:schemeClr val="accent1"/>
          </a:solidFill>
          <a:ln w="19050">
            <a:noFill/>
          </a:ln>
          <a:effectLst>
            <a:outerShdw blurRad="254000" dist="50800" dir="7200000" sx="92000" sy="92000" algn="ctr" rotWithShape="0">
              <a:srgbClr val="000000">
                <a:alpha val="5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1" name="等腰三角形 16"/>
          <p:cNvSpPr/>
          <p:nvPr/>
        </p:nvSpPr>
        <p:spPr>
          <a:xfrm rot="10800000">
            <a:off x="8467637" y="2027176"/>
            <a:ext cx="1368391" cy="1754965"/>
          </a:xfrm>
          <a:custGeom>
            <a:avLst/>
            <a:gdLst/>
            <a:ahLst/>
            <a:cxnLst/>
            <a:rect l="l" t="t" r="r" b="b"/>
            <a:pathLst>
              <a:path w="1368152" h="1754559">
                <a:moveTo>
                  <a:pt x="684076" y="1754559"/>
                </a:moveTo>
                <a:cubicBezTo>
                  <a:pt x="306271" y="1754559"/>
                  <a:pt x="0" y="1445288"/>
                  <a:pt x="0" y="1063784"/>
                </a:cubicBezTo>
                <a:cubicBezTo>
                  <a:pt x="0" y="844976"/>
                  <a:pt x="100747" y="649929"/>
                  <a:pt x="259415" y="525868"/>
                </a:cubicBezTo>
                <a:lnTo>
                  <a:pt x="706586" y="11919"/>
                </a:lnTo>
                <a:lnTo>
                  <a:pt x="710664" y="4942"/>
                </a:lnTo>
                <a:lnTo>
                  <a:pt x="711586" y="6173"/>
                </a:lnTo>
                <a:lnTo>
                  <a:pt x="716956" y="0"/>
                </a:lnTo>
                <a:lnTo>
                  <a:pt x="735882" y="38619"/>
                </a:lnTo>
                <a:lnTo>
                  <a:pt x="1088020" y="508871"/>
                </a:lnTo>
                <a:cubicBezTo>
                  <a:pt x="1258413" y="632938"/>
                  <a:pt x="1368152" y="835420"/>
                  <a:pt x="1368152" y="1063784"/>
                </a:cubicBezTo>
                <a:cubicBezTo>
                  <a:pt x="1368152" y="1445288"/>
                  <a:pt x="1061881" y="1754559"/>
                  <a:pt x="684076" y="1754559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946006" y="3908906"/>
            <a:ext cx="347399" cy="347414"/>
          </a:xfrm>
          <a:prstGeom prst="ellipse">
            <a:avLst/>
          </a:prstGeom>
          <a:solidFill>
            <a:schemeClr val="accent1"/>
          </a:solidFill>
          <a:ln w="19050">
            <a:noFill/>
          </a:ln>
          <a:effectLst>
            <a:outerShdw blurRad="254000" dist="50800" dir="7200000" sx="92000" sy="92000" algn="ctr" rotWithShape="0">
              <a:srgbClr val="000000">
                <a:alpha val="5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3" name="Rectangle 42"/>
          <p:cNvSpPr/>
          <p:nvPr/>
        </p:nvSpPr>
        <p:spPr>
          <a:xfrm flipH="1">
            <a:off x="2633977" y="4548036"/>
            <a:ext cx="1570369" cy="7202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加入加入</a:t>
            </a: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Rectangle 42"/>
          <p:cNvSpPr/>
          <p:nvPr/>
        </p:nvSpPr>
        <p:spPr>
          <a:xfrm flipH="1">
            <a:off x="4578530" y="4548036"/>
            <a:ext cx="1570369" cy="7202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加入加入</a:t>
            </a: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Rectangle 42"/>
          <p:cNvSpPr/>
          <p:nvPr/>
        </p:nvSpPr>
        <p:spPr>
          <a:xfrm flipH="1">
            <a:off x="6537166" y="4548036"/>
            <a:ext cx="1570369" cy="7202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Rectangle 42"/>
          <p:cNvSpPr/>
          <p:nvPr/>
        </p:nvSpPr>
        <p:spPr>
          <a:xfrm flipH="1">
            <a:off x="8481721" y="4548036"/>
            <a:ext cx="1570369" cy="7202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" name="标题 1"/>
          <p:cNvSpPr txBox="1"/>
          <p:nvPr/>
        </p:nvSpPr>
        <p:spPr>
          <a:xfrm>
            <a:off x="2778075" y="2376791"/>
            <a:ext cx="1080188" cy="795094"/>
          </a:xfrm>
          <a:prstGeom prst="rect">
            <a:avLst/>
          </a:prstGeom>
        </p:spPr>
        <p:txBody>
          <a:bodyPr lIns="179994" tIns="45718" rIns="91437" bIns="0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内部管理</a:t>
            </a:r>
          </a:p>
        </p:txBody>
      </p:sp>
      <p:sp>
        <p:nvSpPr>
          <p:cNvPr id="28" name="标题 1"/>
          <p:cNvSpPr txBox="1"/>
          <p:nvPr/>
        </p:nvSpPr>
        <p:spPr>
          <a:xfrm>
            <a:off x="4722631" y="2376791"/>
            <a:ext cx="1080188" cy="795094"/>
          </a:xfrm>
          <a:prstGeom prst="rect">
            <a:avLst/>
          </a:prstGeom>
        </p:spPr>
        <p:txBody>
          <a:bodyPr lIns="179994" tIns="45718" rIns="91437" bIns="0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加入</a:t>
            </a:r>
            <a:endParaRPr lang="en-US" altLang="zh-CN" sz="28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9" name="标题 1"/>
          <p:cNvSpPr txBox="1"/>
          <p:nvPr/>
        </p:nvSpPr>
        <p:spPr>
          <a:xfrm>
            <a:off x="6667183" y="2387292"/>
            <a:ext cx="1080188" cy="795094"/>
          </a:xfrm>
          <a:prstGeom prst="rect">
            <a:avLst/>
          </a:prstGeom>
        </p:spPr>
        <p:txBody>
          <a:bodyPr lIns="179994" tIns="45718" rIns="91437" bIns="0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资源管理</a:t>
            </a:r>
          </a:p>
        </p:txBody>
      </p:sp>
      <p:sp>
        <p:nvSpPr>
          <p:cNvPr id="30" name="标题 1"/>
          <p:cNvSpPr txBox="1"/>
          <p:nvPr/>
        </p:nvSpPr>
        <p:spPr>
          <a:xfrm>
            <a:off x="8611798" y="2387292"/>
            <a:ext cx="1080188" cy="795094"/>
          </a:xfrm>
          <a:prstGeom prst="rect">
            <a:avLst/>
          </a:prstGeom>
        </p:spPr>
        <p:txBody>
          <a:bodyPr lIns="179994" tIns="45718" rIns="91437" bIns="0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加入</a:t>
            </a:r>
            <a:endParaRPr lang="en-US" altLang="zh-CN" sz="28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2" name="组合 31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4" name="椭圆 33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5" name="椭圆 34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3" name="直接连接符 32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37" name="组合 36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39" name="椭圆 38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0" name="椭圆 39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8" name="直接连接符 37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758682" y="43998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具备职业素质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2" name="组合 31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4" name="椭圆 33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5" name="椭圆 34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3" name="直接连接符 32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37" name="组合 36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39" name="椭圆 38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0" name="椭圆 39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8" name="直接连接符 37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337"/>
          <p:cNvGrpSpPr/>
          <p:nvPr/>
        </p:nvGrpSpPr>
        <p:grpSpPr>
          <a:xfrm>
            <a:off x="1629758" y="2272287"/>
            <a:ext cx="2520461" cy="1436457"/>
            <a:chOff x="1" y="0"/>
            <a:chExt cx="4392857" cy="2872250"/>
          </a:xfrm>
          <a:noFill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2" name="Shape 333"/>
            <p:cNvSpPr/>
            <p:nvPr/>
          </p:nvSpPr>
          <p:spPr>
            <a:xfrm>
              <a:off x="1" y="0"/>
              <a:ext cx="4392857" cy="287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solidFill>
                <a:schemeClr val="accent1"/>
              </a:solidFill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1200"/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Shape 335"/>
            <p:cNvSpPr/>
            <p:nvPr/>
          </p:nvSpPr>
          <p:spPr>
            <a:xfrm>
              <a:off x="1313082" y="1176932"/>
              <a:ext cx="2413878" cy="55387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 numCol="1" anchor="ctr">
              <a:sp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/>
              <a:r>
                <a:rPr lang="zh-CN" altLang="en-US" sz="18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输入文本内容</a:t>
              </a:r>
              <a:endParaRPr lang="id-ID" altLang="zh-CN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44" name="Group 342"/>
          <p:cNvGrpSpPr/>
          <p:nvPr/>
        </p:nvGrpSpPr>
        <p:grpSpPr>
          <a:xfrm>
            <a:off x="3824953" y="2272287"/>
            <a:ext cx="2520461" cy="1436457"/>
            <a:chOff x="0" y="0"/>
            <a:chExt cx="4392859" cy="2872248"/>
          </a:xfrm>
          <a:noFill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5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solidFill>
                <a:schemeClr val="accent1"/>
              </a:solidFill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1200"/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Shape 340"/>
            <p:cNvSpPr/>
            <p:nvPr/>
          </p:nvSpPr>
          <p:spPr>
            <a:xfrm>
              <a:off x="1194479" y="1289712"/>
              <a:ext cx="2852436" cy="43180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/>
              <a:r>
                <a:rPr lang="zh-CN" altLang="en-US" sz="18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输入文本内容</a:t>
              </a:r>
              <a:endParaRPr lang="id-ID" altLang="zh-CN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47" name="Group 347"/>
          <p:cNvGrpSpPr/>
          <p:nvPr/>
        </p:nvGrpSpPr>
        <p:grpSpPr>
          <a:xfrm>
            <a:off x="6074381" y="2272287"/>
            <a:ext cx="2520461" cy="1436457"/>
            <a:chOff x="0" y="0"/>
            <a:chExt cx="4392859" cy="2872248"/>
          </a:xfrm>
          <a:noFill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8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solidFill>
                <a:schemeClr val="accent1"/>
              </a:solidFill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1200"/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Shape 345"/>
            <p:cNvSpPr/>
            <p:nvPr/>
          </p:nvSpPr>
          <p:spPr>
            <a:xfrm>
              <a:off x="1086541" y="1289712"/>
              <a:ext cx="2972476" cy="43180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/>
              <a:r>
                <a:rPr lang="zh-CN" altLang="en-US" sz="18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输入文本内容</a:t>
              </a:r>
              <a:endParaRPr lang="id-ID" altLang="zh-CN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50" name="Group 352"/>
          <p:cNvGrpSpPr/>
          <p:nvPr/>
        </p:nvGrpSpPr>
        <p:grpSpPr>
          <a:xfrm>
            <a:off x="8305276" y="2272287"/>
            <a:ext cx="2520460" cy="1436457"/>
            <a:chOff x="0" y="0"/>
            <a:chExt cx="4392859" cy="2872248"/>
          </a:xfrm>
          <a:noFill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1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solidFill>
                <a:schemeClr val="accent1"/>
              </a:solidFill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1200"/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Shape 350"/>
            <p:cNvSpPr/>
            <p:nvPr/>
          </p:nvSpPr>
          <p:spPr>
            <a:xfrm>
              <a:off x="1186403" y="1289712"/>
              <a:ext cx="2924718" cy="43180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/>
              <a:r>
                <a:rPr lang="zh-CN" altLang="en-US" sz="18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输入文本内容</a:t>
              </a:r>
              <a:endParaRPr lang="id-ID" altLang="zh-CN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sp>
        <p:nvSpPr>
          <p:cNvPr id="65" name="Shape 373"/>
          <p:cNvSpPr/>
          <p:nvPr/>
        </p:nvSpPr>
        <p:spPr>
          <a:xfrm>
            <a:off x="1915424" y="4102978"/>
            <a:ext cx="1801943" cy="1661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5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Shape 376"/>
          <p:cNvSpPr/>
          <p:nvPr/>
        </p:nvSpPr>
        <p:spPr>
          <a:xfrm>
            <a:off x="4158065" y="4102978"/>
            <a:ext cx="1801942" cy="1661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5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Shape 379"/>
          <p:cNvSpPr/>
          <p:nvPr/>
        </p:nvSpPr>
        <p:spPr>
          <a:xfrm>
            <a:off x="6361559" y="4102978"/>
            <a:ext cx="1801942" cy="1661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5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Shape 382"/>
          <p:cNvSpPr/>
          <p:nvPr/>
        </p:nvSpPr>
        <p:spPr>
          <a:xfrm>
            <a:off x="8636083" y="4102978"/>
            <a:ext cx="1801943" cy="1661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606B83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5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5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dvAuto="0"/>
      <p:bldP spid="44" grpId="0" advAuto="0"/>
      <p:bldP spid="47" grpId="0" advAuto="0"/>
      <p:bldP spid="50" grpId="0" advAuto="0"/>
      <p:bldP spid="65" grpId="0"/>
      <p:bldP spid="66" grpId="0"/>
      <p:bldP spid="67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546559" y="3058874"/>
            <a:ext cx="381452" cy="381452"/>
            <a:chOff x="3123591" y="3333387"/>
            <a:chExt cx="381452" cy="381452"/>
          </a:xfrm>
        </p:grpSpPr>
        <p:sp>
          <p:nvSpPr>
            <p:cNvPr id="35" name="椭圆 34"/>
            <p:cNvSpPr/>
            <p:nvPr/>
          </p:nvSpPr>
          <p:spPr>
            <a:xfrm flipV="1">
              <a:off x="3123591" y="3333387"/>
              <a:ext cx="381452" cy="38145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椭圆 35"/>
            <p:cNvSpPr/>
            <p:nvPr/>
          </p:nvSpPr>
          <p:spPr>
            <a:xfrm flipV="1">
              <a:off x="3208440" y="3418236"/>
              <a:ext cx="211754" cy="21175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</p:grpSp>
      <p:cxnSp>
        <p:nvCxnSpPr>
          <p:cNvPr id="37" name="直接连接符 36"/>
          <p:cNvCxnSpPr/>
          <p:nvPr/>
        </p:nvCxnSpPr>
        <p:spPr>
          <a:xfrm>
            <a:off x="3662669" y="3248000"/>
            <a:ext cx="85316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 rot="21028799">
            <a:off x="2350218" y="234174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/>
          <p:cNvSpPr/>
          <p:nvPr/>
        </p:nvSpPr>
        <p:spPr>
          <a:xfrm rot="21028799" flipV="1">
            <a:off x="2024565" y="2784315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椭圆 39"/>
          <p:cNvSpPr/>
          <p:nvPr/>
        </p:nvSpPr>
        <p:spPr>
          <a:xfrm rot="21028799">
            <a:off x="1466327" y="289926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椭圆 40"/>
          <p:cNvSpPr/>
          <p:nvPr/>
        </p:nvSpPr>
        <p:spPr>
          <a:xfrm rot="21028799" flipV="1">
            <a:off x="2605612" y="2682592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椭圆 41"/>
          <p:cNvSpPr/>
          <p:nvPr/>
        </p:nvSpPr>
        <p:spPr>
          <a:xfrm rot="21028799">
            <a:off x="1590556" y="2358699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椭圆 42"/>
          <p:cNvSpPr/>
          <p:nvPr/>
        </p:nvSpPr>
        <p:spPr>
          <a:xfrm rot="21028799" flipV="1">
            <a:off x="866085" y="2724550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椭圆 43"/>
          <p:cNvSpPr/>
          <p:nvPr/>
        </p:nvSpPr>
        <p:spPr>
          <a:xfrm rot="10228799">
            <a:off x="1332839" y="400744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椭圆 44"/>
          <p:cNvSpPr/>
          <p:nvPr/>
        </p:nvSpPr>
        <p:spPr>
          <a:xfrm rot="10228799" flipV="1">
            <a:off x="1479763" y="3386146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椭圆 45"/>
          <p:cNvSpPr/>
          <p:nvPr/>
        </p:nvSpPr>
        <p:spPr>
          <a:xfrm rot="10228799">
            <a:off x="2216730" y="344992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椭圆 46"/>
          <p:cNvSpPr/>
          <p:nvPr/>
        </p:nvSpPr>
        <p:spPr>
          <a:xfrm rot="10228799" flipV="1">
            <a:off x="863012" y="3452174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 rot="10228799">
            <a:off x="1868853" y="3766846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 rot="10228799" flipV="1">
            <a:off x="2579820" y="3387491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728513" y="3750281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胜任能力</a:t>
            </a:r>
            <a:endParaRPr lang="en-US" altLang="zh-CN" sz="42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70459" y="2076527"/>
            <a:ext cx="20070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858879" y="2355871"/>
            <a:ext cx="2143332" cy="1852005"/>
            <a:chOff x="858879" y="2355867"/>
            <a:chExt cx="2143332" cy="1852005"/>
          </a:xfrm>
        </p:grpSpPr>
        <p:sp>
          <p:nvSpPr>
            <p:cNvPr id="53" name="椭圆 52"/>
            <p:cNvSpPr/>
            <p:nvPr/>
          </p:nvSpPr>
          <p:spPr>
            <a:xfrm rot="21028799">
              <a:off x="2346083" y="235586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4" name="椭圆 53"/>
            <p:cNvSpPr/>
            <p:nvPr/>
          </p:nvSpPr>
          <p:spPr>
            <a:xfrm rot="21028799" flipV="1">
              <a:off x="2020431" y="2798439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5" name="椭圆 54"/>
            <p:cNvSpPr/>
            <p:nvPr/>
          </p:nvSpPr>
          <p:spPr>
            <a:xfrm rot="21028799">
              <a:off x="1462192" y="291338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6" name="椭圆 55"/>
            <p:cNvSpPr/>
            <p:nvPr/>
          </p:nvSpPr>
          <p:spPr>
            <a:xfrm rot="21028799" flipV="1">
              <a:off x="2601478" y="2696712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7" name="椭圆 56"/>
            <p:cNvSpPr/>
            <p:nvPr/>
          </p:nvSpPr>
          <p:spPr>
            <a:xfrm rot="21028799">
              <a:off x="1586423" y="2372823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8" name="椭圆 57"/>
            <p:cNvSpPr/>
            <p:nvPr/>
          </p:nvSpPr>
          <p:spPr>
            <a:xfrm rot="21028799" flipV="1">
              <a:off x="861953" y="2738674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/>
            <p:cNvSpPr/>
            <p:nvPr/>
          </p:nvSpPr>
          <p:spPr>
            <a:xfrm rot="10228799">
              <a:off x="1328704" y="402156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/>
            <p:cNvSpPr/>
            <p:nvPr/>
          </p:nvSpPr>
          <p:spPr>
            <a:xfrm rot="10228799" flipV="1">
              <a:off x="1475629" y="3400270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椭圆 60"/>
            <p:cNvSpPr/>
            <p:nvPr/>
          </p:nvSpPr>
          <p:spPr>
            <a:xfrm rot="10228799">
              <a:off x="2212595" y="346404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2" name="椭圆 61"/>
            <p:cNvSpPr/>
            <p:nvPr/>
          </p:nvSpPr>
          <p:spPr>
            <a:xfrm rot="10228799" flipV="1">
              <a:off x="858879" y="3466294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椭圆 62"/>
            <p:cNvSpPr/>
            <p:nvPr/>
          </p:nvSpPr>
          <p:spPr>
            <a:xfrm rot="10228799">
              <a:off x="1864721" y="3780970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4" name="椭圆 93"/>
            <p:cNvSpPr/>
            <p:nvPr/>
          </p:nvSpPr>
          <p:spPr>
            <a:xfrm rot="10228799" flipV="1">
              <a:off x="2575687" y="3401615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95" name="椭圆 94"/>
          <p:cNvSpPr/>
          <p:nvPr/>
        </p:nvSpPr>
        <p:spPr>
          <a:xfrm>
            <a:off x="7748331" y="3497242"/>
            <a:ext cx="420416" cy="420416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4481492" y="2400592"/>
            <a:ext cx="163509" cy="163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5883728" y="3398540"/>
            <a:ext cx="340401" cy="33904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7778797" y="2561230"/>
            <a:ext cx="153007" cy="15239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6570331" y="2959122"/>
            <a:ext cx="65240" cy="6498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5332298" y="2856266"/>
            <a:ext cx="281485" cy="28148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0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4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5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8" grpId="1" animBg="1"/>
          <p:bldP spid="39" grpId="0" animBg="1"/>
          <p:bldP spid="39" grpId="1" animBg="1"/>
          <p:bldP spid="40" grpId="0" animBg="1"/>
          <p:bldP spid="40" grpId="1" animBg="1"/>
          <p:bldP spid="41" grpId="0" animBg="1"/>
          <p:bldP spid="41" grpId="1" animBg="1"/>
          <p:bldP spid="42" grpId="0" animBg="1"/>
          <p:bldP spid="42" grpId="1" animBg="1"/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  <p:bldP spid="46" grpId="0" animBg="1"/>
          <p:bldP spid="46" grpId="1" animBg="1"/>
          <p:bldP spid="47" grpId="0" animBg="1"/>
          <p:bldP spid="47" grpId="1" animBg="1"/>
          <p:bldP spid="48" grpId="0" animBg="1"/>
          <p:bldP spid="48" grpId="1" animBg="1"/>
          <p:bldP spid="49" grpId="0" animBg="1"/>
          <p:bldP spid="49" grpId="1" animBg="1"/>
          <p:bldP spid="50" grpId="0"/>
          <p:bldP spid="51" grpId="0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8" grpId="1" animBg="1"/>
          <p:bldP spid="39" grpId="0" animBg="1"/>
          <p:bldP spid="39" grpId="1" animBg="1"/>
          <p:bldP spid="40" grpId="0" animBg="1"/>
          <p:bldP spid="40" grpId="1" animBg="1"/>
          <p:bldP spid="41" grpId="0" animBg="1"/>
          <p:bldP spid="41" grpId="1" animBg="1"/>
          <p:bldP spid="42" grpId="0" animBg="1"/>
          <p:bldP spid="42" grpId="1" animBg="1"/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  <p:bldP spid="46" grpId="0" animBg="1"/>
          <p:bldP spid="46" grpId="1" animBg="1"/>
          <p:bldP spid="47" grpId="0" animBg="1"/>
          <p:bldP spid="47" grpId="1" animBg="1"/>
          <p:bldP spid="48" grpId="0" animBg="1"/>
          <p:bldP spid="48" grpId="1" animBg="1"/>
          <p:bldP spid="49" grpId="0" animBg="1"/>
          <p:bldP spid="49" grpId="1" animBg="1"/>
          <p:bldP spid="50" grpId="0"/>
          <p:bldP spid="51" grpId="0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031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管理能力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011399" y="2149426"/>
            <a:ext cx="1758852" cy="175894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00248" y="2490164"/>
            <a:ext cx="1132947" cy="1077214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zh-CN" altLang="en-US" sz="3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管理能力</a:t>
            </a:r>
          </a:p>
        </p:txBody>
      </p:sp>
      <p:sp>
        <p:nvSpPr>
          <p:cNvPr id="17" name="Freeform 8"/>
          <p:cNvSpPr/>
          <p:nvPr/>
        </p:nvSpPr>
        <p:spPr bwMode="auto">
          <a:xfrm>
            <a:off x="5126804" y="2490163"/>
            <a:ext cx="987597" cy="987654"/>
          </a:xfrm>
          <a:custGeom>
            <a:avLst/>
            <a:gdLst>
              <a:gd name="T0" fmla="*/ 691 w 1112"/>
              <a:gd name="T1" fmla="*/ 75 h 1112"/>
              <a:gd name="T2" fmla="*/ 1037 w 1112"/>
              <a:gd name="T3" fmla="*/ 691 h 1112"/>
              <a:gd name="T4" fmla="*/ 421 w 1112"/>
              <a:gd name="T5" fmla="*/ 1038 h 1112"/>
              <a:gd name="T6" fmla="*/ 74 w 1112"/>
              <a:gd name="T7" fmla="*/ 421 h 1112"/>
              <a:gd name="T8" fmla="*/ 691 w 1112"/>
              <a:gd name="T9" fmla="*/ 75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2" h="1112">
                <a:moveTo>
                  <a:pt x="691" y="75"/>
                </a:moveTo>
                <a:cubicBezTo>
                  <a:pt x="956" y="149"/>
                  <a:pt x="1112" y="425"/>
                  <a:pt x="1037" y="691"/>
                </a:cubicBezTo>
                <a:cubicBezTo>
                  <a:pt x="963" y="957"/>
                  <a:pt x="687" y="1112"/>
                  <a:pt x="421" y="1038"/>
                </a:cubicBezTo>
                <a:cubicBezTo>
                  <a:pt x="155" y="963"/>
                  <a:pt x="0" y="687"/>
                  <a:pt x="74" y="421"/>
                </a:cubicBezTo>
                <a:cubicBezTo>
                  <a:pt x="149" y="156"/>
                  <a:pt x="425" y="0"/>
                  <a:pt x="691" y="75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37" tIns="45718" rIns="91437" bIns="45718" numCol="1" anchor="t" anchorCtr="0" compatLnSpc="1"/>
          <a:lstStyle/>
          <a:p>
            <a:endParaRPr lang="zh-CN" altLang="en-US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2541" y="2799280"/>
            <a:ext cx="941859" cy="36932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</a:p>
        </p:txBody>
      </p:sp>
      <p:sp>
        <p:nvSpPr>
          <p:cNvPr id="19" name="Freeform 9"/>
          <p:cNvSpPr/>
          <p:nvPr/>
        </p:nvSpPr>
        <p:spPr bwMode="auto">
          <a:xfrm>
            <a:off x="4741549" y="3814952"/>
            <a:ext cx="976483" cy="978126"/>
          </a:xfrm>
          <a:custGeom>
            <a:avLst/>
            <a:gdLst>
              <a:gd name="T0" fmla="*/ 908 w 1101"/>
              <a:gd name="T1" fmla="*/ 201 h 1101"/>
              <a:gd name="T2" fmla="*/ 900 w 1101"/>
              <a:gd name="T3" fmla="*/ 908 h 1101"/>
              <a:gd name="T4" fmla="*/ 193 w 1101"/>
              <a:gd name="T5" fmla="*/ 900 h 1101"/>
              <a:gd name="T6" fmla="*/ 201 w 1101"/>
              <a:gd name="T7" fmla="*/ 193 h 1101"/>
              <a:gd name="T8" fmla="*/ 908 w 1101"/>
              <a:gd name="T9" fmla="*/ 201 h 1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1" h="1101">
                <a:moveTo>
                  <a:pt x="908" y="201"/>
                </a:moveTo>
                <a:cubicBezTo>
                  <a:pt x="1101" y="398"/>
                  <a:pt x="1097" y="715"/>
                  <a:pt x="900" y="908"/>
                </a:cubicBezTo>
                <a:cubicBezTo>
                  <a:pt x="703" y="1101"/>
                  <a:pt x="386" y="1098"/>
                  <a:pt x="193" y="900"/>
                </a:cubicBezTo>
                <a:cubicBezTo>
                  <a:pt x="0" y="703"/>
                  <a:pt x="3" y="386"/>
                  <a:pt x="201" y="193"/>
                </a:cubicBezTo>
                <a:cubicBezTo>
                  <a:pt x="398" y="0"/>
                  <a:pt x="715" y="4"/>
                  <a:pt x="908" y="201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37" tIns="45718" rIns="91437" bIns="45718" numCol="1" anchor="t" anchorCtr="0" compatLnSpc="1"/>
          <a:lstStyle/>
          <a:p>
            <a:endParaRPr lang="zh-CN" altLang="en-US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9311" y="4119308"/>
            <a:ext cx="911127" cy="36932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协调力</a:t>
            </a:r>
            <a:endParaRPr lang="zh-CN" altLang="en-US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Freeform 10"/>
          <p:cNvSpPr/>
          <p:nvPr/>
        </p:nvSpPr>
        <p:spPr bwMode="auto">
          <a:xfrm>
            <a:off x="3400203" y="4432626"/>
            <a:ext cx="981247" cy="981302"/>
          </a:xfrm>
          <a:custGeom>
            <a:avLst/>
            <a:gdLst>
              <a:gd name="T0" fmla="*/ 1037 w 1105"/>
              <a:gd name="T1" fmla="*/ 429 h 1106"/>
              <a:gd name="T2" fmla="*/ 676 w 1105"/>
              <a:gd name="T3" fmla="*/ 1037 h 1106"/>
              <a:gd name="T4" fmla="*/ 68 w 1105"/>
              <a:gd name="T5" fmla="*/ 677 h 1106"/>
              <a:gd name="T6" fmla="*/ 428 w 1105"/>
              <a:gd name="T7" fmla="*/ 68 h 1106"/>
              <a:gd name="T8" fmla="*/ 1037 w 1105"/>
              <a:gd name="T9" fmla="*/ 429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5" h="1106">
                <a:moveTo>
                  <a:pt x="1037" y="429"/>
                </a:moveTo>
                <a:cubicBezTo>
                  <a:pt x="1105" y="696"/>
                  <a:pt x="944" y="969"/>
                  <a:pt x="676" y="1037"/>
                </a:cubicBezTo>
                <a:cubicBezTo>
                  <a:pt x="409" y="1106"/>
                  <a:pt x="137" y="944"/>
                  <a:pt x="68" y="677"/>
                </a:cubicBezTo>
                <a:cubicBezTo>
                  <a:pt x="0" y="409"/>
                  <a:pt x="161" y="137"/>
                  <a:pt x="428" y="68"/>
                </a:cubicBezTo>
                <a:cubicBezTo>
                  <a:pt x="696" y="0"/>
                  <a:pt x="968" y="161"/>
                  <a:pt x="1037" y="429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37" tIns="45718" rIns="91437" bIns="45718" numCol="1" anchor="t" anchorCtr="0" compatLnSpc="1"/>
          <a:lstStyle/>
          <a:p>
            <a:endParaRPr lang="zh-CN" altLang="en-US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7327" y="4738567"/>
            <a:ext cx="886997" cy="36932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创新力</a:t>
            </a:r>
            <a:endParaRPr lang="zh-CN" altLang="en-US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Freeform 11"/>
          <p:cNvSpPr/>
          <p:nvPr/>
        </p:nvSpPr>
        <p:spPr bwMode="auto">
          <a:xfrm>
            <a:off x="2155428" y="3901566"/>
            <a:ext cx="987597" cy="986066"/>
          </a:xfrm>
          <a:custGeom>
            <a:avLst/>
            <a:gdLst>
              <a:gd name="T0" fmla="*/ 1037 w 1112"/>
              <a:gd name="T1" fmla="*/ 691 h 1112"/>
              <a:gd name="T2" fmla="*/ 421 w 1112"/>
              <a:gd name="T3" fmla="*/ 1038 h 1112"/>
              <a:gd name="T4" fmla="*/ 74 w 1112"/>
              <a:gd name="T5" fmla="*/ 422 h 1112"/>
              <a:gd name="T6" fmla="*/ 691 w 1112"/>
              <a:gd name="T7" fmla="*/ 75 h 1112"/>
              <a:gd name="T8" fmla="*/ 1037 w 1112"/>
              <a:gd name="T9" fmla="*/ 691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2" h="1112">
                <a:moveTo>
                  <a:pt x="1037" y="691"/>
                </a:moveTo>
                <a:cubicBezTo>
                  <a:pt x="963" y="957"/>
                  <a:pt x="687" y="1112"/>
                  <a:pt x="421" y="1038"/>
                </a:cubicBezTo>
                <a:cubicBezTo>
                  <a:pt x="155" y="964"/>
                  <a:pt x="0" y="688"/>
                  <a:pt x="74" y="422"/>
                </a:cubicBezTo>
                <a:cubicBezTo>
                  <a:pt x="149" y="156"/>
                  <a:pt x="425" y="0"/>
                  <a:pt x="691" y="75"/>
                </a:cubicBezTo>
                <a:cubicBezTo>
                  <a:pt x="956" y="149"/>
                  <a:pt x="1112" y="425"/>
                  <a:pt x="1037" y="691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37" tIns="45718" rIns="91437" bIns="45718" numCol="1" anchor="t" anchorCtr="0" compatLnSpc="1"/>
          <a:lstStyle/>
          <a:p>
            <a:endParaRPr lang="zh-CN" altLang="en-US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6426" y="4194545"/>
            <a:ext cx="1023751" cy="36932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领导力</a:t>
            </a:r>
            <a:endParaRPr lang="zh-CN" altLang="en-US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Freeform 12"/>
          <p:cNvSpPr/>
          <p:nvPr/>
        </p:nvSpPr>
        <p:spPr bwMode="auto">
          <a:xfrm>
            <a:off x="1671154" y="2593866"/>
            <a:ext cx="978071" cy="978126"/>
          </a:xfrm>
          <a:custGeom>
            <a:avLst/>
            <a:gdLst>
              <a:gd name="T0" fmla="*/ 900 w 1101"/>
              <a:gd name="T1" fmla="*/ 908 h 1102"/>
              <a:gd name="T2" fmla="*/ 193 w 1101"/>
              <a:gd name="T3" fmla="*/ 901 h 1102"/>
              <a:gd name="T4" fmla="*/ 201 w 1101"/>
              <a:gd name="T5" fmla="*/ 193 h 1102"/>
              <a:gd name="T6" fmla="*/ 908 w 1101"/>
              <a:gd name="T7" fmla="*/ 201 h 1102"/>
              <a:gd name="T8" fmla="*/ 900 w 1101"/>
              <a:gd name="T9" fmla="*/ 908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1" h="1102">
                <a:moveTo>
                  <a:pt x="900" y="908"/>
                </a:moveTo>
                <a:cubicBezTo>
                  <a:pt x="702" y="1102"/>
                  <a:pt x="386" y="1098"/>
                  <a:pt x="193" y="901"/>
                </a:cubicBezTo>
                <a:cubicBezTo>
                  <a:pt x="0" y="703"/>
                  <a:pt x="3" y="387"/>
                  <a:pt x="201" y="193"/>
                </a:cubicBezTo>
                <a:cubicBezTo>
                  <a:pt x="398" y="0"/>
                  <a:pt x="715" y="4"/>
                  <a:pt x="908" y="201"/>
                </a:cubicBezTo>
                <a:cubicBezTo>
                  <a:pt x="1101" y="399"/>
                  <a:pt x="1097" y="715"/>
                  <a:pt x="900" y="908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37" tIns="45718" rIns="91437" bIns="45718" numCol="1" anchor="t" anchorCtr="0" compatLnSpc="1"/>
          <a:lstStyle/>
          <a:p>
            <a:endParaRPr lang="zh-CN" altLang="en-US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6500" y="2898222"/>
            <a:ext cx="875357" cy="36932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学习力</a:t>
            </a:r>
            <a:endParaRPr lang="zh-CN" altLang="en-US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83"/>
          <p:cNvSpPr>
            <a:spLocks noChangeArrowheads="1"/>
          </p:cNvSpPr>
          <p:nvPr/>
        </p:nvSpPr>
        <p:spPr bwMode="auto">
          <a:xfrm>
            <a:off x="6976564" y="1918911"/>
            <a:ext cx="3556968" cy="3685091"/>
          </a:xfrm>
          <a:prstGeom prst="rect">
            <a:avLst/>
          </a:prstGeom>
          <a:noFill/>
          <a:ln w="9525" cmpd="sng">
            <a:solidFill>
              <a:schemeClr val="accent1"/>
            </a:solidFill>
            <a:miter lim="800000"/>
          </a:ln>
        </p:spPr>
        <p:txBody>
          <a:bodyPr lIns="91437" tIns="45718" rIns="91437" bIns="45718"/>
          <a:lstStyle/>
          <a:p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8" name="TextBox 84"/>
          <p:cNvSpPr txBox="1">
            <a:spLocks noChangeArrowheads="1"/>
          </p:cNvSpPr>
          <p:nvPr/>
        </p:nvSpPr>
        <p:spPr bwMode="auto">
          <a:xfrm>
            <a:off x="7279418" y="2254116"/>
            <a:ext cx="2951265" cy="28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7" tIns="45718" rIns="91437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这里输入产品形式的简介，这里输入产品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形的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简介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这里输入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产品式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的简介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这里输入产品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形的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简介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这里输入产品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形的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简介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，输入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产品形式的简介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输产品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形式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的介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这输入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产品形式的简介，这里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输入品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形式的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简介，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里输入产品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形的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简介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。入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产品形式的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简介。</a:t>
            </a: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0" name="组合 29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2" name="椭圆 31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3" name="椭圆 32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35" name="组合 34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37" name="椭圆 36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8" name="椭圆 37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6" name="直接连接符 35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12679" y="439989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核心竞争力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79521" y="2221468"/>
            <a:ext cx="2448945" cy="309706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99982" y="2221468"/>
            <a:ext cx="2448945" cy="309706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20444" y="2221468"/>
            <a:ext cx="2448945" cy="309706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 flipV="1">
            <a:off x="3205452" y="2435781"/>
            <a:ext cx="397077" cy="3971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689367" y="2434233"/>
            <a:ext cx="1429253" cy="40020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CN" alt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 flipV="1">
            <a:off x="6025912" y="2435781"/>
            <a:ext cx="397077" cy="3971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509827" y="2434233"/>
            <a:ext cx="1429253" cy="40020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zh-CN" alt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 flipV="1">
            <a:off x="8912940" y="2435781"/>
            <a:ext cx="397077" cy="3971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spcCol="0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396856" y="2434233"/>
            <a:ext cx="1429253" cy="40020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CN" alt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07739" y="3198809"/>
            <a:ext cx="1992508" cy="504173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98592" y="3250794"/>
            <a:ext cx="1210582" cy="400105"/>
          </a:xfrm>
          <a:prstGeom prst="rect">
            <a:avLst/>
          </a:prstGeom>
          <a:noFill/>
        </p:spPr>
        <p:txBody>
          <a:bodyPr wrap="none" lIns="91437" tIns="45718" rIns="91437" bIns="45718" rtlCol="0">
            <a:spAutoFit/>
          </a:bodyPr>
          <a:lstStyle/>
          <a:p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发现问题</a:t>
            </a:r>
          </a:p>
        </p:txBody>
      </p:sp>
      <p:sp>
        <p:nvSpPr>
          <p:cNvPr id="25" name="Rectangle 42"/>
          <p:cNvSpPr/>
          <p:nvPr/>
        </p:nvSpPr>
        <p:spPr>
          <a:xfrm flipH="1">
            <a:off x="2483116" y="4022086"/>
            <a:ext cx="1917955" cy="7202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文字描述，加入你的文字。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28195" y="3198809"/>
            <a:ext cx="1992508" cy="504173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19049" y="3250794"/>
            <a:ext cx="1210582" cy="400105"/>
          </a:xfrm>
          <a:prstGeom prst="rect">
            <a:avLst/>
          </a:prstGeom>
          <a:noFill/>
        </p:spPr>
        <p:txBody>
          <a:bodyPr wrap="none" lIns="91437" tIns="45718" rIns="91437" bIns="45718" rtlCol="0">
            <a:spAutoFit/>
          </a:bodyPr>
          <a:lstStyle/>
          <a:p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解决问题</a:t>
            </a:r>
          </a:p>
        </p:txBody>
      </p:sp>
      <p:sp>
        <p:nvSpPr>
          <p:cNvPr id="28" name="Rectangle 42"/>
          <p:cNvSpPr/>
          <p:nvPr/>
        </p:nvSpPr>
        <p:spPr>
          <a:xfrm flipH="1">
            <a:off x="5303573" y="4022086"/>
            <a:ext cx="1917955" cy="7202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文字。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048659" y="3197193"/>
            <a:ext cx="1992508" cy="504173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39514" y="3249178"/>
            <a:ext cx="1210582" cy="400105"/>
          </a:xfrm>
          <a:prstGeom prst="rect">
            <a:avLst/>
          </a:prstGeom>
          <a:noFill/>
        </p:spPr>
        <p:txBody>
          <a:bodyPr wrap="none" lIns="91437" tIns="45718" rIns="91437" bIns="45718" rtlCol="0">
            <a:spAutoFit/>
          </a:bodyPr>
          <a:lstStyle/>
          <a:p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总结经验</a:t>
            </a:r>
          </a:p>
        </p:txBody>
      </p:sp>
      <p:sp>
        <p:nvSpPr>
          <p:cNvPr id="31" name="Rectangle 42"/>
          <p:cNvSpPr/>
          <p:nvPr/>
        </p:nvSpPr>
        <p:spPr>
          <a:xfrm flipH="1">
            <a:off x="8124037" y="4020468"/>
            <a:ext cx="1917955" cy="7202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3" name="组合 32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5" name="椭圆 34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6" name="椭圆 35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4" name="直接连接符 33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38" name="组合 37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40" name="椭圆 39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1" name="椭圆 40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9" name="直接连接符 38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  <p:bldP spid="29" grpId="0" animBg="1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431779" y="439989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协调力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38973" y="2340461"/>
            <a:ext cx="1714307" cy="1714405"/>
          </a:xfrm>
          <a:custGeom>
            <a:avLst/>
            <a:gdLst/>
            <a:ahLst/>
            <a:cxnLst/>
            <a:rect l="l" t="t" r="r" b="b"/>
            <a:pathLst>
              <a:path w="2305015" h="2305016">
                <a:moveTo>
                  <a:pt x="1116504" y="0"/>
                </a:moveTo>
                <a:lnTo>
                  <a:pt x="1188513" y="0"/>
                </a:lnTo>
                <a:lnTo>
                  <a:pt x="1188513" y="56204"/>
                </a:lnTo>
                <a:cubicBezTo>
                  <a:pt x="1228826" y="56265"/>
                  <a:pt x="1268550" y="59732"/>
                  <a:pt x="1307429" y="66564"/>
                </a:cubicBezTo>
                <a:lnTo>
                  <a:pt x="1317181" y="11258"/>
                </a:lnTo>
                <a:lnTo>
                  <a:pt x="1347579" y="16618"/>
                </a:lnTo>
                <a:lnTo>
                  <a:pt x="1388096" y="23762"/>
                </a:lnTo>
                <a:lnTo>
                  <a:pt x="1378548" y="77912"/>
                </a:lnTo>
                <a:cubicBezTo>
                  <a:pt x="1417923" y="85915"/>
                  <a:pt x="1456476" y="96250"/>
                  <a:pt x="1493927" y="109198"/>
                </a:cubicBezTo>
                <a:lnTo>
                  <a:pt x="1512855" y="57192"/>
                </a:lnTo>
                <a:lnTo>
                  <a:pt x="1512856" y="57192"/>
                </a:lnTo>
                <a:lnTo>
                  <a:pt x="1512857" y="57192"/>
                </a:lnTo>
                <a:lnTo>
                  <a:pt x="1564604" y="76027"/>
                </a:lnTo>
                <a:lnTo>
                  <a:pt x="1580521" y="81820"/>
                </a:lnTo>
                <a:lnTo>
                  <a:pt x="1580522" y="81821"/>
                </a:lnTo>
                <a:lnTo>
                  <a:pt x="1561549" y="133948"/>
                </a:lnTo>
                <a:cubicBezTo>
                  <a:pt x="1599009" y="148154"/>
                  <a:pt x="1635168" y="165067"/>
                  <a:pt x="1670051" y="184087"/>
                </a:cubicBezTo>
                <a:lnTo>
                  <a:pt x="1697580" y="136405"/>
                </a:lnTo>
                <a:lnTo>
                  <a:pt x="1759941" y="172409"/>
                </a:lnTo>
                <a:lnTo>
                  <a:pt x="1759942" y="172410"/>
                </a:lnTo>
                <a:lnTo>
                  <a:pt x="1731926" y="220936"/>
                </a:lnTo>
                <a:cubicBezTo>
                  <a:pt x="1766460" y="241040"/>
                  <a:pt x="1799121" y="263964"/>
                  <a:pt x="1829826" y="289298"/>
                </a:cubicBezTo>
                <a:lnTo>
                  <a:pt x="1865744" y="246493"/>
                </a:lnTo>
                <a:lnTo>
                  <a:pt x="1920906" y="292779"/>
                </a:lnTo>
                <a:lnTo>
                  <a:pt x="1920907" y="292780"/>
                </a:lnTo>
                <a:lnTo>
                  <a:pt x="1884782" y="335832"/>
                </a:lnTo>
                <a:cubicBezTo>
                  <a:pt x="1915274" y="361532"/>
                  <a:pt x="1943485" y="389743"/>
                  <a:pt x="1969185" y="420235"/>
                </a:cubicBezTo>
                <a:lnTo>
                  <a:pt x="2012237" y="384110"/>
                </a:lnTo>
                <a:lnTo>
                  <a:pt x="2054670" y="434681"/>
                </a:lnTo>
                <a:lnTo>
                  <a:pt x="2058522" y="439272"/>
                </a:lnTo>
                <a:lnTo>
                  <a:pt x="2015718" y="475189"/>
                </a:lnTo>
                <a:cubicBezTo>
                  <a:pt x="2041052" y="505895"/>
                  <a:pt x="2063977" y="538556"/>
                  <a:pt x="2084080" y="573090"/>
                </a:cubicBezTo>
                <a:lnTo>
                  <a:pt x="2132606" y="545074"/>
                </a:lnTo>
                <a:lnTo>
                  <a:pt x="2168610" y="607434"/>
                </a:lnTo>
                <a:lnTo>
                  <a:pt x="2120929" y="634963"/>
                </a:lnTo>
                <a:cubicBezTo>
                  <a:pt x="2139949" y="669847"/>
                  <a:pt x="2156862" y="706007"/>
                  <a:pt x="2171069" y="743467"/>
                </a:cubicBezTo>
                <a:lnTo>
                  <a:pt x="2223196" y="724494"/>
                </a:lnTo>
                <a:lnTo>
                  <a:pt x="2244913" y="784161"/>
                </a:lnTo>
                <a:lnTo>
                  <a:pt x="2247824" y="792160"/>
                </a:lnTo>
                <a:lnTo>
                  <a:pt x="2195819" y="811089"/>
                </a:lnTo>
                <a:cubicBezTo>
                  <a:pt x="2208767" y="848539"/>
                  <a:pt x="2219102" y="887093"/>
                  <a:pt x="2227105" y="926468"/>
                </a:cubicBezTo>
                <a:lnTo>
                  <a:pt x="2281253" y="916920"/>
                </a:lnTo>
                <a:lnTo>
                  <a:pt x="2291883" y="977205"/>
                </a:lnTo>
                <a:lnTo>
                  <a:pt x="2293757" y="987835"/>
                </a:lnTo>
                <a:lnTo>
                  <a:pt x="2238453" y="997587"/>
                </a:lnTo>
                <a:cubicBezTo>
                  <a:pt x="2245285" y="1036466"/>
                  <a:pt x="2248752" y="1076191"/>
                  <a:pt x="2248813" y="1116503"/>
                </a:cubicBezTo>
                <a:lnTo>
                  <a:pt x="2305015" y="1116503"/>
                </a:lnTo>
                <a:lnTo>
                  <a:pt x="2305015" y="1188511"/>
                </a:lnTo>
                <a:lnTo>
                  <a:pt x="2305015" y="1188512"/>
                </a:lnTo>
                <a:lnTo>
                  <a:pt x="2248813" y="1188512"/>
                </a:lnTo>
                <a:cubicBezTo>
                  <a:pt x="2248752" y="1228825"/>
                  <a:pt x="2245285" y="1268550"/>
                  <a:pt x="2238454" y="1307429"/>
                </a:cubicBezTo>
                <a:lnTo>
                  <a:pt x="2293758" y="1317181"/>
                </a:lnTo>
                <a:lnTo>
                  <a:pt x="2281254" y="1388096"/>
                </a:lnTo>
                <a:lnTo>
                  <a:pt x="2227105" y="1378548"/>
                </a:lnTo>
                <a:cubicBezTo>
                  <a:pt x="2219102" y="1417923"/>
                  <a:pt x="2208767" y="1456477"/>
                  <a:pt x="2195819" y="1493928"/>
                </a:cubicBezTo>
                <a:lnTo>
                  <a:pt x="2247824" y="1512856"/>
                </a:lnTo>
                <a:lnTo>
                  <a:pt x="2231124" y="1558739"/>
                </a:lnTo>
                <a:lnTo>
                  <a:pt x="2223196" y="1580522"/>
                </a:lnTo>
                <a:lnTo>
                  <a:pt x="2223195" y="1580522"/>
                </a:lnTo>
                <a:lnTo>
                  <a:pt x="2171069" y="1561550"/>
                </a:lnTo>
                <a:cubicBezTo>
                  <a:pt x="2156863" y="1599010"/>
                  <a:pt x="2139950" y="1635169"/>
                  <a:pt x="2120930" y="1670052"/>
                </a:cubicBezTo>
                <a:lnTo>
                  <a:pt x="2168611" y="1697581"/>
                </a:lnTo>
                <a:lnTo>
                  <a:pt x="2161744" y="1709474"/>
                </a:lnTo>
                <a:lnTo>
                  <a:pt x="2132607" y="1759942"/>
                </a:lnTo>
                <a:lnTo>
                  <a:pt x="2084082" y="1731926"/>
                </a:lnTo>
                <a:cubicBezTo>
                  <a:pt x="2063978" y="1766461"/>
                  <a:pt x="2041053" y="1799122"/>
                  <a:pt x="2015719" y="1829828"/>
                </a:cubicBezTo>
                <a:lnTo>
                  <a:pt x="2058523" y="1865745"/>
                </a:lnTo>
                <a:lnTo>
                  <a:pt x="2035310" y="1893409"/>
                </a:lnTo>
                <a:lnTo>
                  <a:pt x="2012237" y="1920907"/>
                </a:lnTo>
                <a:lnTo>
                  <a:pt x="1969186" y="1884783"/>
                </a:lnTo>
                <a:cubicBezTo>
                  <a:pt x="1943485" y="1915275"/>
                  <a:pt x="1915275" y="1943485"/>
                  <a:pt x="1884783" y="1969186"/>
                </a:cubicBezTo>
                <a:lnTo>
                  <a:pt x="1920906" y="2012236"/>
                </a:lnTo>
                <a:lnTo>
                  <a:pt x="1920906" y="2012237"/>
                </a:lnTo>
                <a:lnTo>
                  <a:pt x="1892374" y="2036178"/>
                </a:lnTo>
                <a:lnTo>
                  <a:pt x="1865743" y="2058523"/>
                </a:lnTo>
                <a:lnTo>
                  <a:pt x="1829827" y="2015720"/>
                </a:lnTo>
                <a:cubicBezTo>
                  <a:pt x="1799122" y="2041054"/>
                  <a:pt x="1766461" y="2063978"/>
                  <a:pt x="1731926" y="2084082"/>
                </a:cubicBezTo>
                <a:lnTo>
                  <a:pt x="1759942" y="2132607"/>
                </a:lnTo>
                <a:lnTo>
                  <a:pt x="1697582" y="2168611"/>
                </a:lnTo>
                <a:lnTo>
                  <a:pt x="1670053" y="2120930"/>
                </a:lnTo>
                <a:cubicBezTo>
                  <a:pt x="1635170" y="2139950"/>
                  <a:pt x="1599010" y="2156863"/>
                  <a:pt x="1561549" y="2171070"/>
                </a:cubicBezTo>
                <a:lnTo>
                  <a:pt x="1580522" y="2223197"/>
                </a:lnTo>
                <a:lnTo>
                  <a:pt x="1520855" y="2244914"/>
                </a:lnTo>
                <a:lnTo>
                  <a:pt x="1512856" y="2247825"/>
                </a:lnTo>
                <a:lnTo>
                  <a:pt x="1493928" y="2195820"/>
                </a:lnTo>
                <a:cubicBezTo>
                  <a:pt x="1456477" y="2208768"/>
                  <a:pt x="1417923" y="2219103"/>
                  <a:pt x="1378548" y="2227106"/>
                </a:cubicBezTo>
                <a:lnTo>
                  <a:pt x="1388096" y="2281254"/>
                </a:lnTo>
                <a:lnTo>
                  <a:pt x="1327811" y="2291884"/>
                </a:lnTo>
                <a:lnTo>
                  <a:pt x="1317181" y="2293758"/>
                </a:lnTo>
                <a:lnTo>
                  <a:pt x="1307430" y="2238454"/>
                </a:lnTo>
                <a:cubicBezTo>
                  <a:pt x="1268551" y="2245286"/>
                  <a:pt x="1228826" y="2248753"/>
                  <a:pt x="1188513" y="2248814"/>
                </a:cubicBezTo>
                <a:lnTo>
                  <a:pt x="1188513" y="2305016"/>
                </a:lnTo>
                <a:lnTo>
                  <a:pt x="1116505" y="2305016"/>
                </a:lnTo>
                <a:lnTo>
                  <a:pt x="1116505" y="2305015"/>
                </a:lnTo>
                <a:lnTo>
                  <a:pt x="1116503" y="2305015"/>
                </a:lnTo>
                <a:lnTo>
                  <a:pt x="1116503" y="2248814"/>
                </a:lnTo>
                <a:cubicBezTo>
                  <a:pt x="1076191" y="2248753"/>
                  <a:pt x="1036466" y="2245286"/>
                  <a:pt x="997587" y="2238454"/>
                </a:cubicBezTo>
                <a:lnTo>
                  <a:pt x="987835" y="2293759"/>
                </a:lnTo>
                <a:lnTo>
                  <a:pt x="916920" y="2281255"/>
                </a:lnTo>
                <a:lnTo>
                  <a:pt x="916920" y="2281254"/>
                </a:lnTo>
                <a:lnTo>
                  <a:pt x="916919" y="2281254"/>
                </a:lnTo>
                <a:lnTo>
                  <a:pt x="926467" y="2227106"/>
                </a:lnTo>
                <a:cubicBezTo>
                  <a:pt x="887093" y="2219103"/>
                  <a:pt x="848539" y="2208768"/>
                  <a:pt x="811089" y="2195820"/>
                </a:cubicBezTo>
                <a:lnTo>
                  <a:pt x="792160" y="2247825"/>
                </a:lnTo>
                <a:lnTo>
                  <a:pt x="792159" y="2247825"/>
                </a:lnTo>
                <a:lnTo>
                  <a:pt x="724494" y="2223196"/>
                </a:lnTo>
                <a:lnTo>
                  <a:pt x="743467" y="2171070"/>
                </a:lnTo>
                <a:cubicBezTo>
                  <a:pt x="706007" y="2156863"/>
                  <a:pt x="669847" y="2139950"/>
                  <a:pt x="634964" y="2120930"/>
                </a:cubicBezTo>
                <a:lnTo>
                  <a:pt x="607435" y="2168611"/>
                </a:lnTo>
                <a:lnTo>
                  <a:pt x="545074" y="2132608"/>
                </a:lnTo>
                <a:lnTo>
                  <a:pt x="545074" y="2132607"/>
                </a:lnTo>
                <a:lnTo>
                  <a:pt x="545073" y="2132606"/>
                </a:lnTo>
                <a:lnTo>
                  <a:pt x="573089" y="2084081"/>
                </a:lnTo>
                <a:cubicBezTo>
                  <a:pt x="538555" y="2063977"/>
                  <a:pt x="505894" y="2041053"/>
                  <a:pt x="475189" y="2015719"/>
                </a:cubicBezTo>
                <a:lnTo>
                  <a:pt x="439271" y="2058524"/>
                </a:lnTo>
                <a:lnTo>
                  <a:pt x="401922" y="2027183"/>
                </a:lnTo>
                <a:lnTo>
                  <a:pt x="384109" y="2012237"/>
                </a:lnTo>
                <a:lnTo>
                  <a:pt x="420234" y="1969186"/>
                </a:lnTo>
                <a:cubicBezTo>
                  <a:pt x="389742" y="1943485"/>
                  <a:pt x="361531" y="1915275"/>
                  <a:pt x="335831" y="1884783"/>
                </a:cubicBezTo>
                <a:lnTo>
                  <a:pt x="292780" y="1920907"/>
                </a:lnTo>
                <a:lnTo>
                  <a:pt x="292779" y="1920906"/>
                </a:lnTo>
                <a:lnTo>
                  <a:pt x="292778" y="1920906"/>
                </a:lnTo>
                <a:lnTo>
                  <a:pt x="249590" y="1869435"/>
                </a:lnTo>
                <a:lnTo>
                  <a:pt x="246493" y="1865744"/>
                </a:lnTo>
                <a:lnTo>
                  <a:pt x="289297" y="1829827"/>
                </a:lnTo>
                <a:cubicBezTo>
                  <a:pt x="263963" y="1799122"/>
                  <a:pt x="241039" y="1766461"/>
                  <a:pt x="220935" y="1731926"/>
                </a:cubicBezTo>
                <a:lnTo>
                  <a:pt x="172409" y="1759942"/>
                </a:lnTo>
                <a:lnTo>
                  <a:pt x="136405" y="1697581"/>
                </a:lnTo>
                <a:lnTo>
                  <a:pt x="184086" y="1670052"/>
                </a:lnTo>
                <a:cubicBezTo>
                  <a:pt x="165066" y="1635169"/>
                  <a:pt x="148153" y="1599009"/>
                  <a:pt x="133947" y="1561548"/>
                </a:cubicBezTo>
                <a:lnTo>
                  <a:pt x="81819" y="1580521"/>
                </a:lnTo>
                <a:lnTo>
                  <a:pt x="68990" y="1545273"/>
                </a:lnTo>
                <a:lnTo>
                  <a:pt x="57190" y="1512855"/>
                </a:lnTo>
                <a:lnTo>
                  <a:pt x="109197" y="1493926"/>
                </a:lnTo>
                <a:cubicBezTo>
                  <a:pt x="96249" y="1456476"/>
                  <a:pt x="85914" y="1417922"/>
                  <a:pt x="77911" y="1378548"/>
                </a:cubicBezTo>
                <a:lnTo>
                  <a:pt x="23761" y="1388096"/>
                </a:lnTo>
                <a:lnTo>
                  <a:pt x="21307" y="1374174"/>
                </a:lnTo>
                <a:lnTo>
                  <a:pt x="11257" y="1317181"/>
                </a:lnTo>
                <a:lnTo>
                  <a:pt x="66563" y="1307429"/>
                </a:lnTo>
                <a:cubicBezTo>
                  <a:pt x="59731" y="1268550"/>
                  <a:pt x="56264" y="1228825"/>
                  <a:pt x="56203" y="1188512"/>
                </a:cubicBezTo>
                <a:lnTo>
                  <a:pt x="0" y="1188512"/>
                </a:lnTo>
                <a:lnTo>
                  <a:pt x="0" y="1116503"/>
                </a:lnTo>
                <a:lnTo>
                  <a:pt x="56203" y="1116503"/>
                </a:lnTo>
                <a:cubicBezTo>
                  <a:pt x="56264" y="1076190"/>
                  <a:pt x="59732" y="1036465"/>
                  <a:pt x="66563" y="997586"/>
                </a:cubicBezTo>
                <a:lnTo>
                  <a:pt x="11258" y="987834"/>
                </a:lnTo>
                <a:lnTo>
                  <a:pt x="18836" y="944857"/>
                </a:lnTo>
                <a:lnTo>
                  <a:pt x="23761" y="916920"/>
                </a:lnTo>
                <a:lnTo>
                  <a:pt x="23762" y="916920"/>
                </a:lnTo>
                <a:lnTo>
                  <a:pt x="77912" y="926468"/>
                </a:lnTo>
                <a:cubicBezTo>
                  <a:pt x="85915" y="887093"/>
                  <a:pt x="96250" y="848539"/>
                  <a:pt x="109198" y="811089"/>
                </a:cubicBezTo>
                <a:lnTo>
                  <a:pt x="57191" y="792160"/>
                </a:lnTo>
                <a:lnTo>
                  <a:pt x="81820" y="724495"/>
                </a:lnTo>
                <a:lnTo>
                  <a:pt x="81820" y="724494"/>
                </a:lnTo>
                <a:lnTo>
                  <a:pt x="133948" y="743467"/>
                </a:lnTo>
                <a:cubicBezTo>
                  <a:pt x="148154" y="706007"/>
                  <a:pt x="165067" y="669847"/>
                  <a:pt x="184087" y="634964"/>
                </a:cubicBezTo>
                <a:lnTo>
                  <a:pt x="136405" y="607435"/>
                </a:lnTo>
                <a:lnTo>
                  <a:pt x="172409" y="545074"/>
                </a:lnTo>
                <a:lnTo>
                  <a:pt x="172410" y="545074"/>
                </a:lnTo>
                <a:lnTo>
                  <a:pt x="220936" y="573090"/>
                </a:lnTo>
                <a:cubicBezTo>
                  <a:pt x="241040" y="538556"/>
                  <a:pt x="263964" y="505895"/>
                  <a:pt x="289299" y="475189"/>
                </a:cubicBezTo>
                <a:lnTo>
                  <a:pt x="246494" y="439272"/>
                </a:lnTo>
                <a:lnTo>
                  <a:pt x="246493" y="439271"/>
                </a:lnTo>
                <a:lnTo>
                  <a:pt x="290455" y="386879"/>
                </a:lnTo>
                <a:lnTo>
                  <a:pt x="292779" y="384110"/>
                </a:lnTo>
                <a:lnTo>
                  <a:pt x="292779" y="384109"/>
                </a:lnTo>
                <a:lnTo>
                  <a:pt x="335832" y="420234"/>
                </a:lnTo>
                <a:cubicBezTo>
                  <a:pt x="361532" y="389742"/>
                  <a:pt x="389743" y="361532"/>
                  <a:pt x="420235" y="335832"/>
                </a:cubicBezTo>
                <a:lnTo>
                  <a:pt x="384109" y="292779"/>
                </a:lnTo>
                <a:lnTo>
                  <a:pt x="384110" y="292779"/>
                </a:lnTo>
                <a:lnTo>
                  <a:pt x="439272" y="246494"/>
                </a:lnTo>
                <a:lnTo>
                  <a:pt x="475189" y="289299"/>
                </a:lnTo>
                <a:cubicBezTo>
                  <a:pt x="505895" y="263964"/>
                  <a:pt x="538556" y="241040"/>
                  <a:pt x="573091" y="220936"/>
                </a:cubicBezTo>
                <a:lnTo>
                  <a:pt x="545074" y="172410"/>
                </a:lnTo>
                <a:lnTo>
                  <a:pt x="607435" y="136406"/>
                </a:lnTo>
                <a:lnTo>
                  <a:pt x="634964" y="184088"/>
                </a:lnTo>
                <a:cubicBezTo>
                  <a:pt x="669848" y="165067"/>
                  <a:pt x="706008" y="148154"/>
                  <a:pt x="743468" y="133948"/>
                </a:cubicBezTo>
                <a:lnTo>
                  <a:pt x="724495" y="81820"/>
                </a:lnTo>
                <a:lnTo>
                  <a:pt x="759743" y="68991"/>
                </a:lnTo>
                <a:lnTo>
                  <a:pt x="792161" y="57191"/>
                </a:lnTo>
                <a:lnTo>
                  <a:pt x="811090" y="109198"/>
                </a:lnTo>
                <a:cubicBezTo>
                  <a:pt x="848540" y="96250"/>
                  <a:pt x="887094" y="85915"/>
                  <a:pt x="926468" y="77912"/>
                </a:cubicBezTo>
                <a:lnTo>
                  <a:pt x="916920" y="23762"/>
                </a:lnTo>
                <a:lnTo>
                  <a:pt x="930842" y="21308"/>
                </a:lnTo>
                <a:lnTo>
                  <a:pt x="987835" y="11258"/>
                </a:lnTo>
                <a:lnTo>
                  <a:pt x="997587" y="66564"/>
                </a:lnTo>
                <a:cubicBezTo>
                  <a:pt x="1036466" y="59732"/>
                  <a:pt x="1076191" y="56265"/>
                  <a:pt x="1116503" y="56204"/>
                </a:cubicBezTo>
                <a:lnTo>
                  <a:pt x="1116503" y="1"/>
                </a:lnTo>
                <a:lnTo>
                  <a:pt x="1116504" y="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  <a:effectLst>
            <a:outerShdw blurRad="139700" dist="88900" dir="5400000" sx="93000" sy="93000" algn="t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5" name="矩形 12"/>
          <p:cNvSpPr/>
          <p:nvPr/>
        </p:nvSpPr>
        <p:spPr>
          <a:xfrm>
            <a:off x="3950619" y="3197619"/>
            <a:ext cx="1392980" cy="1393060"/>
          </a:xfrm>
          <a:custGeom>
            <a:avLst/>
            <a:gdLst/>
            <a:ahLst/>
            <a:cxnLst/>
            <a:rect l="l" t="t" r="r" b="b"/>
            <a:pathLst>
              <a:path w="2305015" h="2305016">
                <a:moveTo>
                  <a:pt x="1116504" y="0"/>
                </a:moveTo>
                <a:lnTo>
                  <a:pt x="1188513" y="0"/>
                </a:lnTo>
                <a:lnTo>
                  <a:pt x="1188513" y="56204"/>
                </a:lnTo>
                <a:cubicBezTo>
                  <a:pt x="1228826" y="56265"/>
                  <a:pt x="1268550" y="59732"/>
                  <a:pt x="1307429" y="66564"/>
                </a:cubicBezTo>
                <a:lnTo>
                  <a:pt x="1317181" y="11258"/>
                </a:lnTo>
                <a:lnTo>
                  <a:pt x="1347579" y="16618"/>
                </a:lnTo>
                <a:lnTo>
                  <a:pt x="1388096" y="23762"/>
                </a:lnTo>
                <a:lnTo>
                  <a:pt x="1378548" y="77912"/>
                </a:lnTo>
                <a:cubicBezTo>
                  <a:pt x="1417923" y="85915"/>
                  <a:pt x="1456476" y="96250"/>
                  <a:pt x="1493927" y="109198"/>
                </a:cubicBezTo>
                <a:lnTo>
                  <a:pt x="1512855" y="57192"/>
                </a:lnTo>
                <a:lnTo>
                  <a:pt x="1512856" y="57192"/>
                </a:lnTo>
                <a:lnTo>
                  <a:pt x="1512857" y="57192"/>
                </a:lnTo>
                <a:lnTo>
                  <a:pt x="1564604" y="76027"/>
                </a:lnTo>
                <a:lnTo>
                  <a:pt x="1580521" y="81820"/>
                </a:lnTo>
                <a:lnTo>
                  <a:pt x="1580522" y="81821"/>
                </a:lnTo>
                <a:lnTo>
                  <a:pt x="1561549" y="133948"/>
                </a:lnTo>
                <a:cubicBezTo>
                  <a:pt x="1599009" y="148154"/>
                  <a:pt x="1635168" y="165067"/>
                  <a:pt x="1670051" y="184087"/>
                </a:cubicBezTo>
                <a:lnTo>
                  <a:pt x="1697580" y="136405"/>
                </a:lnTo>
                <a:lnTo>
                  <a:pt x="1759941" y="172409"/>
                </a:lnTo>
                <a:lnTo>
                  <a:pt x="1759942" y="172410"/>
                </a:lnTo>
                <a:lnTo>
                  <a:pt x="1731926" y="220936"/>
                </a:lnTo>
                <a:cubicBezTo>
                  <a:pt x="1766460" y="241040"/>
                  <a:pt x="1799121" y="263964"/>
                  <a:pt x="1829826" y="289298"/>
                </a:cubicBezTo>
                <a:lnTo>
                  <a:pt x="1865744" y="246493"/>
                </a:lnTo>
                <a:lnTo>
                  <a:pt x="1920906" y="292779"/>
                </a:lnTo>
                <a:lnTo>
                  <a:pt x="1920907" y="292780"/>
                </a:lnTo>
                <a:lnTo>
                  <a:pt x="1884782" y="335832"/>
                </a:lnTo>
                <a:cubicBezTo>
                  <a:pt x="1915274" y="361532"/>
                  <a:pt x="1943485" y="389743"/>
                  <a:pt x="1969185" y="420235"/>
                </a:cubicBezTo>
                <a:lnTo>
                  <a:pt x="2012237" y="384110"/>
                </a:lnTo>
                <a:lnTo>
                  <a:pt x="2054670" y="434681"/>
                </a:lnTo>
                <a:lnTo>
                  <a:pt x="2058522" y="439272"/>
                </a:lnTo>
                <a:lnTo>
                  <a:pt x="2015718" y="475189"/>
                </a:lnTo>
                <a:cubicBezTo>
                  <a:pt x="2041052" y="505895"/>
                  <a:pt x="2063977" y="538556"/>
                  <a:pt x="2084080" y="573090"/>
                </a:cubicBezTo>
                <a:lnTo>
                  <a:pt x="2132606" y="545074"/>
                </a:lnTo>
                <a:lnTo>
                  <a:pt x="2168610" y="607434"/>
                </a:lnTo>
                <a:lnTo>
                  <a:pt x="2120929" y="634963"/>
                </a:lnTo>
                <a:cubicBezTo>
                  <a:pt x="2139949" y="669847"/>
                  <a:pt x="2156862" y="706007"/>
                  <a:pt x="2171069" y="743467"/>
                </a:cubicBezTo>
                <a:lnTo>
                  <a:pt x="2223196" y="724494"/>
                </a:lnTo>
                <a:lnTo>
                  <a:pt x="2244913" y="784161"/>
                </a:lnTo>
                <a:lnTo>
                  <a:pt x="2247824" y="792160"/>
                </a:lnTo>
                <a:lnTo>
                  <a:pt x="2195819" y="811089"/>
                </a:lnTo>
                <a:cubicBezTo>
                  <a:pt x="2208767" y="848539"/>
                  <a:pt x="2219102" y="887093"/>
                  <a:pt x="2227105" y="926468"/>
                </a:cubicBezTo>
                <a:lnTo>
                  <a:pt x="2281253" y="916920"/>
                </a:lnTo>
                <a:lnTo>
                  <a:pt x="2291883" y="977205"/>
                </a:lnTo>
                <a:lnTo>
                  <a:pt x="2293757" y="987835"/>
                </a:lnTo>
                <a:lnTo>
                  <a:pt x="2238453" y="997587"/>
                </a:lnTo>
                <a:cubicBezTo>
                  <a:pt x="2245285" y="1036466"/>
                  <a:pt x="2248752" y="1076191"/>
                  <a:pt x="2248813" y="1116503"/>
                </a:cubicBezTo>
                <a:lnTo>
                  <a:pt x="2305015" y="1116503"/>
                </a:lnTo>
                <a:lnTo>
                  <a:pt x="2305015" y="1188511"/>
                </a:lnTo>
                <a:lnTo>
                  <a:pt x="2305015" y="1188512"/>
                </a:lnTo>
                <a:lnTo>
                  <a:pt x="2248813" y="1188512"/>
                </a:lnTo>
                <a:cubicBezTo>
                  <a:pt x="2248752" y="1228825"/>
                  <a:pt x="2245285" y="1268550"/>
                  <a:pt x="2238454" y="1307429"/>
                </a:cubicBezTo>
                <a:lnTo>
                  <a:pt x="2293758" y="1317181"/>
                </a:lnTo>
                <a:lnTo>
                  <a:pt x="2281254" y="1388096"/>
                </a:lnTo>
                <a:lnTo>
                  <a:pt x="2227105" y="1378548"/>
                </a:lnTo>
                <a:cubicBezTo>
                  <a:pt x="2219102" y="1417923"/>
                  <a:pt x="2208767" y="1456477"/>
                  <a:pt x="2195819" y="1493928"/>
                </a:cubicBezTo>
                <a:lnTo>
                  <a:pt x="2247824" y="1512856"/>
                </a:lnTo>
                <a:lnTo>
                  <a:pt x="2231124" y="1558739"/>
                </a:lnTo>
                <a:lnTo>
                  <a:pt x="2223196" y="1580522"/>
                </a:lnTo>
                <a:lnTo>
                  <a:pt x="2223195" y="1580522"/>
                </a:lnTo>
                <a:lnTo>
                  <a:pt x="2171069" y="1561550"/>
                </a:lnTo>
                <a:cubicBezTo>
                  <a:pt x="2156863" y="1599010"/>
                  <a:pt x="2139950" y="1635169"/>
                  <a:pt x="2120930" y="1670052"/>
                </a:cubicBezTo>
                <a:lnTo>
                  <a:pt x="2168611" y="1697581"/>
                </a:lnTo>
                <a:lnTo>
                  <a:pt x="2161744" y="1709474"/>
                </a:lnTo>
                <a:lnTo>
                  <a:pt x="2132607" y="1759942"/>
                </a:lnTo>
                <a:lnTo>
                  <a:pt x="2084082" y="1731926"/>
                </a:lnTo>
                <a:cubicBezTo>
                  <a:pt x="2063978" y="1766461"/>
                  <a:pt x="2041053" y="1799122"/>
                  <a:pt x="2015719" y="1829828"/>
                </a:cubicBezTo>
                <a:lnTo>
                  <a:pt x="2058523" y="1865745"/>
                </a:lnTo>
                <a:lnTo>
                  <a:pt x="2035310" y="1893409"/>
                </a:lnTo>
                <a:lnTo>
                  <a:pt x="2012237" y="1920907"/>
                </a:lnTo>
                <a:lnTo>
                  <a:pt x="1969186" y="1884783"/>
                </a:lnTo>
                <a:cubicBezTo>
                  <a:pt x="1943485" y="1915275"/>
                  <a:pt x="1915275" y="1943485"/>
                  <a:pt x="1884783" y="1969186"/>
                </a:cubicBezTo>
                <a:lnTo>
                  <a:pt x="1920906" y="2012236"/>
                </a:lnTo>
                <a:lnTo>
                  <a:pt x="1920906" y="2012237"/>
                </a:lnTo>
                <a:lnTo>
                  <a:pt x="1892374" y="2036178"/>
                </a:lnTo>
                <a:lnTo>
                  <a:pt x="1865743" y="2058523"/>
                </a:lnTo>
                <a:lnTo>
                  <a:pt x="1829827" y="2015720"/>
                </a:lnTo>
                <a:cubicBezTo>
                  <a:pt x="1799122" y="2041054"/>
                  <a:pt x="1766461" y="2063978"/>
                  <a:pt x="1731926" y="2084082"/>
                </a:cubicBezTo>
                <a:lnTo>
                  <a:pt x="1759942" y="2132607"/>
                </a:lnTo>
                <a:lnTo>
                  <a:pt x="1697582" y="2168611"/>
                </a:lnTo>
                <a:lnTo>
                  <a:pt x="1670053" y="2120930"/>
                </a:lnTo>
                <a:cubicBezTo>
                  <a:pt x="1635170" y="2139950"/>
                  <a:pt x="1599010" y="2156863"/>
                  <a:pt x="1561549" y="2171070"/>
                </a:cubicBezTo>
                <a:lnTo>
                  <a:pt x="1580522" y="2223197"/>
                </a:lnTo>
                <a:lnTo>
                  <a:pt x="1520855" y="2244914"/>
                </a:lnTo>
                <a:lnTo>
                  <a:pt x="1512856" y="2247825"/>
                </a:lnTo>
                <a:lnTo>
                  <a:pt x="1493928" y="2195820"/>
                </a:lnTo>
                <a:cubicBezTo>
                  <a:pt x="1456477" y="2208768"/>
                  <a:pt x="1417923" y="2219103"/>
                  <a:pt x="1378548" y="2227106"/>
                </a:cubicBezTo>
                <a:lnTo>
                  <a:pt x="1388096" y="2281254"/>
                </a:lnTo>
                <a:lnTo>
                  <a:pt x="1327811" y="2291884"/>
                </a:lnTo>
                <a:lnTo>
                  <a:pt x="1317181" y="2293758"/>
                </a:lnTo>
                <a:lnTo>
                  <a:pt x="1307430" y="2238454"/>
                </a:lnTo>
                <a:cubicBezTo>
                  <a:pt x="1268551" y="2245286"/>
                  <a:pt x="1228826" y="2248753"/>
                  <a:pt x="1188513" y="2248814"/>
                </a:cubicBezTo>
                <a:lnTo>
                  <a:pt x="1188513" y="2305016"/>
                </a:lnTo>
                <a:lnTo>
                  <a:pt x="1116505" y="2305016"/>
                </a:lnTo>
                <a:lnTo>
                  <a:pt x="1116505" y="2305015"/>
                </a:lnTo>
                <a:lnTo>
                  <a:pt x="1116503" y="2305015"/>
                </a:lnTo>
                <a:lnTo>
                  <a:pt x="1116503" y="2248814"/>
                </a:lnTo>
                <a:cubicBezTo>
                  <a:pt x="1076191" y="2248753"/>
                  <a:pt x="1036466" y="2245286"/>
                  <a:pt x="997587" y="2238454"/>
                </a:cubicBezTo>
                <a:lnTo>
                  <a:pt x="987835" y="2293759"/>
                </a:lnTo>
                <a:lnTo>
                  <a:pt x="916920" y="2281255"/>
                </a:lnTo>
                <a:lnTo>
                  <a:pt x="916920" y="2281254"/>
                </a:lnTo>
                <a:lnTo>
                  <a:pt x="916919" y="2281254"/>
                </a:lnTo>
                <a:lnTo>
                  <a:pt x="926467" y="2227106"/>
                </a:lnTo>
                <a:cubicBezTo>
                  <a:pt x="887093" y="2219103"/>
                  <a:pt x="848539" y="2208768"/>
                  <a:pt x="811089" y="2195820"/>
                </a:cubicBezTo>
                <a:lnTo>
                  <a:pt x="792160" y="2247825"/>
                </a:lnTo>
                <a:lnTo>
                  <a:pt x="792159" y="2247825"/>
                </a:lnTo>
                <a:lnTo>
                  <a:pt x="724494" y="2223196"/>
                </a:lnTo>
                <a:lnTo>
                  <a:pt x="743467" y="2171070"/>
                </a:lnTo>
                <a:cubicBezTo>
                  <a:pt x="706007" y="2156863"/>
                  <a:pt x="669847" y="2139950"/>
                  <a:pt x="634964" y="2120930"/>
                </a:cubicBezTo>
                <a:lnTo>
                  <a:pt x="607435" y="2168611"/>
                </a:lnTo>
                <a:lnTo>
                  <a:pt x="545074" y="2132608"/>
                </a:lnTo>
                <a:lnTo>
                  <a:pt x="545074" y="2132607"/>
                </a:lnTo>
                <a:lnTo>
                  <a:pt x="545073" y="2132606"/>
                </a:lnTo>
                <a:lnTo>
                  <a:pt x="573089" y="2084081"/>
                </a:lnTo>
                <a:cubicBezTo>
                  <a:pt x="538555" y="2063977"/>
                  <a:pt x="505894" y="2041053"/>
                  <a:pt x="475189" y="2015719"/>
                </a:cubicBezTo>
                <a:lnTo>
                  <a:pt x="439271" y="2058524"/>
                </a:lnTo>
                <a:lnTo>
                  <a:pt x="401922" y="2027183"/>
                </a:lnTo>
                <a:lnTo>
                  <a:pt x="384109" y="2012237"/>
                </a:lnTo>
                <a:lnTo>
                  <a:pt x="420234" y="1969186"/>
                </a:lnTo>
                <a:cubicBezTo>
                  <a:pt x="389742" y="1943485"/>
                  <a:pt x="361531" y="1915275"/>
                  <a:pt x="335831" y="1884783"/>
                </a:cubicBezTo>
                <a:lnTo>
                  <a:pt x="292780" y="1920907"/>
                </a:lnTo>
                <a:lnTo>
                  <a:pt x="292779" y="1920906"/>
                </a:lnTo>
                <a:lnTo>
                  <a:pt x="292778" y="1920906"/>
                </a:lnTo>
                <a:lnTo>
                  <a:pt x="249590" y="1869435"/>
                </a:lnTo>
                <a:lnTo>
                  <a:pt x="246493" y="1865744"/>
                </a:lnTo>
                <a:lnTo>
                  <a:pt x="289297" y="1829827"/>
                </a:lnTo>
                <a:cubicBezTo>
                  <a:pt x="263963" y="1799122"/>
                  <a:pt x="241039" y="1766461"/>
                  <a:pt x="220935" y="1731926"/>
                </a:cubicBezTo>
                <a:lnTo>
                  <a:pt x="172409" y="1759942"/>
                </a:lnTo>
                <a:lnTo>
                  <a:pt x="136405" y="1697581"/>
                </a:lnTo>
                <a:lnTo>
                  <a:pt x="184086" y="1670052"/>
                </a:lnTo>
                <a:cubicBezTo>
                  <a:pt x="165066" y="1635169"/>
                  <a:pt x="148153" y="1599009"/>
                  <a:pt x="133947" y="1561548"/>
                </a:cubicBezTo>
                <a:lnTo>
                  <a:pt x="81819" y="1580521"/>
                </a:lnTo>
                <a:lnTo>
                  <a:pt x="68990" y="1545273"/>
                </a:lnTo>
                <a:lnTo>
                  <a:pt x="57190" y="1512855"/>
                </a:lnTo>
                <a:lnTo>
                  <a:pt x="109197" y="1493926"/>
                </a:lnTo>
                <a:cubicBezTo>
                  <a:pt x="96249" y="1456476"/>
                  <a:pt x="85914" y="1417922"/>
                  <a:pt x="77911" y="1378548"/>
                </a:cubicBezTo>
                <a:lnTo>
                  <a:pt x="23761" y="1388096"/>
                </a:lnTo>
                <a:lnTo>
                  <a:pt x="21307" y="1374174"/>
                </a:lnTo>
                <a:lnTo>
                  <a:pt x="11257" y="1317181"/>
                </a:lnTo>
                <a:lnTo>
                  <a:pt x="66563" y="1307429"/>
                </a:lnTo>
                <a:cubicBezTo>
                  <a:pt x="59731" y="1268550"/>
                  <a:pt x="56264" y="1228825"/>
                  <a:pt x="56203" y="1188512"/>
                </a:cubicBezTo>
                <a:lnTo>
                  <a:pt x="0" y="1188512"/>
                </a:lnTo>
                <a:lnTo>
                  <a:pt x="0" y="1116503"/>
                </a:lnTo>
                <a:lnTo>
                  <a:pt x="56203" y="1116503"/>
                </a:lnTo>
                <a:cubicBezTo>
                  <a:pt x="56264" y="1076190"/>
                  <a:pt x="59732" y="1036465"/>
                  <a:pt x="66563" y="997586"/>
                </a:cubicBezTo>
                <a:lnTo>
                  <a:pt x="11258" y="987834"/>
                </a:lnTo>
                <a:lnTo>
                  <a:pt x="18836" y="944857"/>
                </a:lnTo>
                <a:lnTo>
                  <a:pt x="23761" y="916920"/>
                </a:lnTo>
                <a:lnTo>
                  <a:pt x="23762" y="916920"/>
                </a:lnTo>
                <a:lnTo>
                  <a:pt x="77912" y="926468"/>
                </a:lnTo>
                <a:cubicBezTo>
                  <a:pt x="85915" y="887093"/>
                  <a:pt x="96250" y="848539"/>
                  <a:pt x="109198" y="811089"/>
                </a:cubicBezTo>
                <a:lnTo>
                  <a:pt x="57191" y="792160"/>
                </a:lnTo>
                <a:lnTo>
                  <a:pt x="81820" y="724495"/>
                </a:lnTo>
                <a:lnTo>
                  <a:pt x="81820" y="724494"/>
                </a:lnTo>
                <a:lnTo>
                  <a:pt x="133948" y="743467"/>
                </a:lnTo>
                <a:cubicBezTo>
                  <a:pt x="148154" y="706007"/>
                  <a:pt x="165067" y="669847"/>
                  <a:pt x="184087" y="634964"/>
                </a:cubicBezTo>
                <a:lnTo>
                  <a:pt x="136405" y="607435"/>
                </a:lnTo>
                <a:lnTo>
                  <a:pt x="172409" y="545074"/>
                </a:lnTo>
                <a:lnTo>
                  <a:pt x="172410" y="545074"/>
                </a:lnTo>
                <a:lnTo>
                  <a:pt x="220936" y="573090"/>
                </a:lnTo>
                <a:cubicBezTo>
                  <a:pt x="241040" y="538556"/>
                  <a:pt x="263964" y="505895"/>
                  <a:pt x="289299" y="475189"/>
                </a:cubicBezTo>
                <a:lnTo>
                  <a:pt x="246494" y="439272"/>
                </a:lnTo>
                <a:lnTo>
                  <a:pt x="246493" y="439271"/>
                </a:lnTo>
                <a:lnTo>
                  <a:pt x="290455" y="386879"/>
                </a:lnTo>
                <a:lnTo>
                  <a:pt x="292779" y="384110"/>
                </a:lnTo>
                <a:lnTo>
                  <a:pt x="292779" y="384109"/>
                </a:lnTo>
                <a:lnTo>
                  <a:pt x="335832" y="420234"/>
                </a:lnTo>
                <a:cubicBezTo>
                  <a:pt x="361532" y="389742"/>
                  <a:pt x="389743" y="361532"/>
                  <a:pt x="420235" y="335832"/>
                </a:cubicBezTo>
                <a:lnTo>
                  <a:pt x="384109" y="292779"/>
                </a:lnTo>
                <a:lnTo>
                  <a:pt x="384110" y="292779"/>
                </a:lnTo>
                <a:lnTo>
                  <a:pt x="439272" y="246494"/>
                </a:lnTo>
                <a:lnTo>
                  <a:pt x="475189" y="289299"/>
                </a:lnTo>
                <a:cubicBezTo>
                  <a:pt x="505895" y="263964"/>
                  <a:pt x="538556" y="241040"/>
                  <a:pt x="573091" y="220936"/>
                </a:cubicBezTo>
                <a:lnTo>
                  <a:pt x="545074" y="172410"/>
                </a:lnTo>
                <a:lnTo>
                  <a:pt x="607435" y="136406"/>
                </a:lnTo>
                <a:lnTo>
                  <a:pt x="634964" y="184088"/>
                </a:lnTo>
                <a:cubicBezTo>
                  <a:pt x="669848" y="165067"/>
                  <a:pt x="706008" y="148154"/>
                  <a:pt x="743468" y="133948"/>
                </a:cubicBezTo>
                <a:lnTo>
                  <a:pt x="724495" y="81820"/>
                </a:lnTo>
                <a:lnTo>
                  <a:pt x="759743" y="68991"/>
                </a:lnTo>
                <a:lnTo>
                  <a:pt x="792161" y="57191"/>
                </a:lnTo>
                <a:lnTo>
                  <a:pt x="811090" y="109198"/>
                </a:lnTo>
                <a:cubicBezTo>
                  <a:pt x="848540" y="96250"/>
                  <a:pt x="887094" y="85915"/>
                  <a:pt x="926468" y="77912"/>
                </a:cubicBezTo>
                <a:lnTo>
                  <a:pt x="916920" y="23762"/>
                </a:lnTo>
                <a:lnTo>
                  <a:pt x="930842" y="21308"/>
                </a:lnTo>
                <a:lnTo>
                  <a:pt x="987835" y="11258"/>
                </a:lnTo>
                <a:lnTo>
                  <a:pt x="997587" y="66564"/>
                </a:lnTo>
                <a:cubicBezTo>
                  <a:pt x="1036466" y="59732"/>
                  <a:pt x="1076191" y="56265"/>
                  <a:pt x="1116503" y="56204"/>
                </a:cubicBezTo>
                <a:lnTo>
                  <a:pt x="1116503" y="1"/>
                </a:lnTo>
                <a:lnTo>
                  <a:pt x="1116504" y="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  <a:effectLst>
            <a:outerShdw blurRad="139700" dist="88900" dir="5400000" sx="93000" sy="93000" algn="t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6" name="矩形 12"/>
          <p:cNvSpPr/>
          <p:nvPr/>
        </p:nvSpPr>
        <p:spPr>
          <a:xfrm>
            <a:off x="5147957" y="2683375"/>
            <a:ext cx="1498295" cy="1498379"/>
          </a:xfrm>
          <a:custGeom>
            <a:avLst/>
            <a:gdLst/>
            <a:ahLst/>
            <a:cxnLst/>
            <a:rect l="l" t="t" r="r" b="b"/>
            <a:pathLst>
              <a:path w="2305015" h="2305016">
                <a:moveTo>
                  <a:pt x="1116504" y="0"/>
                </a:moveTo>
                <a:lnTo>
                  <a:pt x="1188513" y="0"/>
                </a:lnTo>
                <a:lnTo>
                  <a:pt x="1188513" y="56204"/>
                </a:lnTo>
                <a:cubicBezTo>
                  <a:pt x="1228826" y="56265"/>
                  <a:pt x="1268550" y="59732"/>
                  <a:pt x="1307429" y="66564"/>
                </a:cubicBezTo>
                <a:lnTo>
                  <a:pt x="1317181" y="11258"/>
                </a:lnTo>
                <a:lnTo>
                  <a:pt x="1347579" y="16618"/>
                </a:lnTo>
                <a:lnTo>
                  <a:pt x="1388096" y="23762"/>
                </a:lnTo>
                <a:lnTo>
                  <a:pt x="1378548" y="77912"/>
                </a:lnTo>
                <a:cubicBezTo>
                  <a:pt x="1417923" y="85915"/>
                  <a:pt x="1456476" y="96250"/>
                  <a:pt x="1493927" y="109198"/>
                </a:cubicBezTo>
                <a:lnTo>
                  <a:pt x="1512855" y="57192"/>
                </a:lnTo>
                <a:lnTo>
                  <a:pt x="1512856" y="57192"/>
                </a:lnTo>
                <a:lnTo>
                  <a:pt x="1512857" y="57192"/>
                </a:lnTo>
                <a:lnTo>
                  <a:pt x="1564604" y="76027"/>
                </a:lnTo>
                <a:lnTo>
                  <a:pt x="1580521" y="81820"/>
                </a:lnTo>
                <a:lnTo>
                  <a:pt x="1580522" y="81821"/>
                </a:lnTo>
                <a:lnTo>
                  <a:pt x="1561549" y="133948"/>
                </a:lnTo>
                <a:cubicBezTo>
                  <a:pt x="1599009" y="148154"/>
                  <a:pt x="1635168" y="165067"/>
                  <a:pt x="1670051" y="184087"/>
                </a:cubicBezTo>
                <a:lnTo>
                  <a:pt x="1697580" y="136405"/>
                </a:lnTo>
                <a:lnTo>
                  <a:pt x="1759941" y="172409"/>
                </a:lnTo>
                <a:lnTo>
                  <a:pt x="1759942" y="172410"/>
                </a:lnTo>
                <a:lnTo>
                  <a:pt x="1731926" y="220936"/>
                </a:lnTo>
                <a:cubicBezTo>
                  <a:pt x="1766460" y="241040"/>
                  <a:pt x="1799121" y="263964"/>
                  <a:pt x="1829826" y="289298"/>
                </a:cubicBezTo>
                <a:lnTo>
                  <a:pt x="1865744" y="246493"/>
                </a:lnTo>
                <a:lnTo>
                  <a:pt x="1920906" y="292779"/>
                </a:lnTo>
                <a:lnTo>
                  <a:pt x="1920907" y="292780"/>
                </a:lnTo>
                <a:lnTo>
                  <a:pt x="1884782" y="335832"/>
                </a:lnTo>
                <a:cubicBezTo>
                  <a:pt x="1915274" y="361532"/>
                  <a:pt x="1943485" y="389743"/>
                  <a:pt x="1969185" y="420235"/>
                </a:cubicBezTo>
                <a:lnTo>
                  <a:pt x="2012237" y="384110"/>
                </a:lnTo>
                <a:lnTo>
                  <a:pt x="2054670" y="434681"/>
                </a:lnTo>
                <a:lnTo>
                  <a:pt x="2058522" y="439272"/>
                </a:lnTo>
                <a:lnTo>
                  <a:pt x="2015718" y="475189"/>
                </a:lnTo>
                <a:cubicBezTo>
                  <a:pt x="2041052" y="505895"/>
                  <a:pt x="2063977" y="538556"/>
                  <a:pt x="2084080" y="573090"/>
                </a:cubicBezTo>
                <a:lnTo>
                  <a:pt x="2132606" y="545074"/>
                </a:lnTo>
                <a:lnTo>
                  <a:pt x="2168610" y="607434"/>
                </a:lnTo>
                <a:lnTo>
                  <a:pt x="2120929" y="634963"/>
                </a:lnTo>
                <a:cubicBezTo>
                  <a:pt x="2139949" y="669847"/>
                  <a:pt x="2156862" y="706007"/>
                  <a:pt x="2171069" y="743467"/>
                </a:cubicBezTo>
                <a:lnTo>
                  <a:pt x="2223196" y="724494"/>
                </a:lnTo>
                <a:lnTo>
                  <a:pt x="2244913" y="784161"/>
                </a:lnTo>
                <a:lnTo>
                  <a:pt x="2247824" y="792160"/>
                </a:lnTo>
                <a:lnTo>
                  <a:pt x="2195819" y="811089"/>
                </a:lnTo>
                <a:cubicBezTo>
                  <a:pt x="2208767" y="848539"/>
                  <a:pt x="2219102" y="887093"/>
                  <a:pt x="2227105" y="926468"/>
                </a:cubicBezTo>
                <a:lnTo>
                  <a:pt x="2281253" y="916920"/>
                </a:lnTo>
                <a:lnTo>
                  <a:pt x="2291883" y="977205"/>
                </a:lnTo>
                <a:lnTo>
                  <a:pt x="2293757" y="987835"/>
                </a:lnTo>
                <a:lnTo>
                  <a:pt x="2238453" y="997587"/>
                </a:lnTo>
                <a:cubicBezTo>
                  <a:pt x="2245285" y="1036466"/>
                  <a:pt x="2248752" y="1076191"/>
                  <a:pt x="2248813" y="1116503"/>
                </a:cubicBezTo>
                <a:lnTo>
                  <a:pt x="2305015" y="1116503"/>
                </a:lnTo>
                <a:lnTo>
                  <a:pt x="2305015" y="1188511"/>
                </a:lnTo>
                <a:lnTo>
                  <a:pt x="2305015" y="1188512"/>
                </a:lnTo>
                <a:lnTo>
                  <a:pt x="2248813" y="1188512"/>
                </a:lnTo>
                <a:cubicBezTo>
                  <a:pt x="2248752" y="1228825"/>
                  <a:pt x="2245285" y="1268550"/>
                  <a:pt x="2238454" y="1307429"/>
                </a:cubicBezTo>
                <a:lnTo>
                  <a:pt x="2293758" y="1317181"/>
                </a:lnTo>
                <a:lnTo>
                  <a:pt x="2281254" y="1388096"/>
                </a:lnTo>
                <a:lnTo>
                  <a:pt x="2227105" y="1378548"/>
                </a:lnTo>
                <a:cubicBezTo>
                  <a:pt x="2219102" y="1417923"/>
                  <a:pt x="2208767" y="1456477"/>
                  <a:pt x="2195819" y="1493928"/>
                </a:cubicBezTo>
                <a:lnTo>
                  <a:pt x="2247824" y="1512856"/>
                </a:lnTo>
                <a:lnTo>
                  <a:pt x="2231124" y="1558739"/>
                </a:lnTo>
                <a:lnTo>
                  <a:pt x="2223196" y="1580522"/>
                </a:lnTo>
                <a:lnTo>
                  <a:pt x="2223195" y="1580522"/>
                </a:lnTo>
                <a:lnTo>
                  <a:pt x="2171069" y="1561550"/>
                </a:lnTo>
                <a:cubicBezTo>
                  <a:pt x="2156863" y="1599010"/>
                  <a:pt x="2139950" y="1635169"/>
                  <a:pt x="2120930" y="1670052"/>
                </a:cubicBezTo>
                <a:lnTo>
                  <a:pt x="2168611" y="1697581"/>
                </a:lnTo>
                <a:lnTo>
                  <a:pt x="2161744" y="1709474"/>
                </a:lnTo>
                <a:lnTo>
                  <a:pt x="2132607" y="1759942"/>
                </a:lnTo>
                <a:lnTo>
                  <a:pt x="2084082" y="1731926"/>
                </a:lnTo>
                <a:cubicBezTo>
                  <a:pt x="2063978" y="1766461"/>
                  <a:pt x="2041053" y="1799122"/>
                  <a:pt x="2015719" y="1829828"/>
                </a:cubicBezTo>
                <a:lnTo>
                  <a:pt x="2058523" y="1865745"/>
                </a:lnTo>
                <a:lnTo>
                  <a:pt x="2035310" y="1893409"/>
                </a:lnTo>
                <a:lnTo>
                  <a:pt x="2012237" y="1920907"/>
                </a:lnTo>
                <a:lnTo>
                  <a:pt x="1969186" y="1884783"/>
                </a:lnTo>
                <a:cubicBezTo>
                  <a:pt x="1943485" y="1915275"/>
                  <a:pt x="1915275" y="1943485"/>
                  <a:pt x="1884783" y="1969186"/>
                </a:cubicBezTo>
                <a:lnTo>
                  <a:pt x="1920906" y="2012236"/>
                </a:lnTo>
                <a:lnTo>
                  <a:pt x="1920906" y="2012237"/>
                </a:lnTo>
                <a:lnTo>
                  <a:pt x="1892374" y="2036178"/>
                </a:lnTo>
                <a:lnTo>
                  <a:pt x="1865743" y="2058523"/>
                </a:lnTo>
                <a:lnTo>
                  <a:pt x="1829827" y="2015720"/>
                </a:lnTo>
                <a:cubicBezTo>
                  <a:pt x="1799122" y="2041054"/>
                  <a:pt x="1766461" y="2063978"/>
                  <a:pt x="1731926" y="2084082"/>
                </a:cubicBezTo>
                <a:lnTo>
                  <a:pt x="1759942" y="2132607"/>
                </a:lnTo>
                <a:lnTo>
                  <a:pt x="1697582" y="2168611"/>
                </a:lnTo>
                <a:lnTo>
                  <a:pt x="1670053" y="2120930"/>
                </a:lnTo>
                <a:cubicBezTo>
                  <a:pt x="1635170" y="2139950"/>
                  <a:pt x="1599010" y="2156863"/>
                  <a:pt x="1561549" y="2171070"/>
                </a:cubicBezTo>
                <a:lnTo>
                  <a:pt x="1580522" y="2223197"/>
                </a:lnTo>
                <a:lnTo>
                  <a:pt x="1520855" y="2244914"/>
                </a:lnTo>
                <a:lnTo>
                  <a:pt x="1512856" y="2247825"/>
                </a:lnTo>
                <a:lnTo>
                  <a:pt x="1493928" y="2195820"/>
                </a:lnTo>
                <a:cubicBezTo>
                  <a:pt x="1456477" y="2208768"/>
                  <a:pt x="1417923" y="2219103"/>
                  <a:pt x="1378548" y="2227106"/>
                </a:cubicBezTo>
                <a:lnTo>
                  <a:pt x="1388096" y="2281254"/>
                </a:lnTo>
                <a:lnTo>
                  <a:pt x="1327811" y="2291884"/>
                </a:lnTo>
                <a:lnTo>
                  <a:pt x="1317181" y="2293758"/>
                </a:lnTo>
                <a:lnTo>
                  <a:pt x="1307430" y="2238454"/>
                </a:lnTo>
                <a:cubicBezTo>
                  <a:pt x="1268551" y="2245286"/>
                  <a:pt x="1228826" y="2248753"/>
                  <a:pt x="1188513" y="2248814"/>
                </a:cubicBezTo>
                <a:lnTo>
                  <a:pt x="1188513" y="2305016"/>
                </a:lnTo>
                <a:lnTo>
                  <a:pt x="1116505" y="2305016"/>
                </a:lnTo>
                <a:lnTo>
                  <a:pt x="1116505" y="2305015"/>
                </a:lnTo>
                <a:lnTo>
                  <a:pt x="1116503" y="2305015"/>
                </a:lnTo>
                <a:lnTo>
                  <a:pt x="1116503" y="2248814"/>
                </a:lnTo>
                <a:cubicBezTo>
                  <a:pt x="1076191" y="2248753"/>
                  <a:pt x="1036466" y="2245286"/>
                  <a:pt x="997587" y="2238454"/>
                </a:cubicBezTo>
                <a:lnTo>
                  <a:pt x="987835" y="2293759"/>
                </a:lnTo>
                <a:lnTo>
                  <a:pt x="916920" y="2281255"/>
                </a:lnTo>
                <a:lnTo>
                  <a:pt x="916920" y="2281254"/>
                </a:lnTo>
                <a:lnTo>
                  <a:pt x="916919" y="2281254"/>
                </a:lnTo>
                <a:lnTo>
                  <a:pt x="926467" y="2227106"/>
                </a:lnTo>
                <a:cubicBezTo>
                  <a:pt x="887093" y="2219103"/>
                  <a:pt x="848539" y="2208768"/>
                  <a:pt x="811089" y="2195820"/>
                </a:cubicBezTo>
                <a:lnTo>
                  <a:pt x="792160" y="2247825"/>
                </a:lnTo>
                <a:lnTo>
                  <a:pt x="792159" y="2247825"/>
                </a:lnTo>
                <a:lnTo>
                  <a:pt x="724494" y="2223196"/>
                </a:lnTo>
                <a:lnTo>
                  <a:pt x="743467" y="2171070"/>
                </a:lnTo>
                <a:cubicBezTo>
                  <a:pt x="706007" y="2156863"/>
                  <a:pt x="669847" y="2139950"/>
                  <a:pt x="634964" y="2120930"/>
                </a:cubicBezTo>
                <a:lnTo>
                  <a:pt x="607435" y="2168611"/>
                </a:lnTo>
                <a:lnTo>
                  <a:pt x="545074" y="2132608"/>
                </a:lnTo>
                <a:lnTo>
                  <a:pt x="545074" y="2132607"/>
                </a:lnTo>
                <a:lnTo>
                  <a:pt x="545073" y="2132606"/>
                </a:lnTo>
                <a:lnTo>
                  <a:pt x="573089" y="2084081"/>
                </a:lnTo>
                <a:cubicBezTo>
                  <a:pt x="538555" y="2063977"/>
                  <a:pt x="505894" y="2041053"/>
                  <a:pt x="475189" y="2015719"/>
                </a:cubicBezTo>
                <a:lnTo>
                  <a:pt x="439271" y="2058524"/>
                </a:lnTo>
                <a:lnTo>
                  <a:pt x="401922" y="2027183"/>
                </a:lnTo>
                <a:lnTo>
                  <a:pt x="384109" y="2012237"/>
                </a:lnTo>
                <a:lnTo>
                  <a:pt x="420234" y="1969186"/>
                </a:lnTo>
                <a:cubicBezTo>
                  <a:pt x="389742" y="1943485"/>
                  <a:pt x="361531" y="1915275"/>
                  <a:pt x="335831" y="1884783"/>
                </a:cubicBezTo>
                <a:lnTo>
                  <a:pt x="292780" y="1920907"/>
                </a:lnTo>
                <a:lnTo>
                  <a:pt x="292779" y="1920906"/>
                </a:lnTo>
                <a:lnTo>
                  <a:pt x="292778" y="1920906"/>
                </a:lnTo>
                <a:lnTo>
                  <a:pt x="249590" y="1869435"/>
                </a:lnTo>
                <a:lnTo>
                  <a:pt x="246493" y="1865744"/>
                </a:lnTo>
                <a:lnTo>
                  <a:pt x="289297" y="1829827"/>
                </a:lnTo>
                <a:cubicBezTo>
                  <a:pt x="263963" y="1799122"/>
                  <a:pt x="241039" y="1766461"/>
                  <a:pt x="220935" y="1731926"/>
                </a:cubicBezTo>
                <a:lnTo>
                  <a:pt x="172409" y="1759942"/>
                </a:lnTo>
                <a:lnTo>
                  <a:pt x="136405" y="1697581"/>
                </a:lnTo>
                <a:lnTo>
                  <a:pt x="184086" y="1670052"/>
                </a:lnTo>
                <a:cubicBezTo>
                  <a:pt x="165066" y="1635169"/>
                  <a:pt x="148153" y="1599009"/>
                  <a:pt x="133947" y="1561548"/>
                </a:cubicBezTo>
                <a:lnTo>
                  <a:pt x="81819" y="1580521"/>
                </a:lnTo>
                <a:lnTo>
                  <a:pt x="68990" y="1545273"/>
                </a:lnTo>
                <a:lnTo>
                  <a:pt x="57190" y="1512855"/>
                </a:lnTo>
                <a:lnTo>
                  <a:pt x="109197" y="1493926"/>
                </a:lnTo>
                <a:cubicBezTo>
                  <a:pt x="96249" y="1456476"/>
                  <a:pt x="85914" y="1417922"/>
                  <a:pt x="77911" y="1378548"/>
                </a:cubicBezTo>
                <a:lnTo>
                  <a:pt x="23761" y="1388096"/>
                </a:lnTo>
                <a:lnTo>
                  <a:pt x="21307" y="1374174"/>
                </a:lnTo>
                <a:lnTo>
                  <a:pt x="11257" y="1317181"/>
                </a:lnTo>
                <a:lnTo>
                  <a:pt x="66563" y="1307429"/>
                </a:lnTo>
                <a:cubicBezTo>
                  <a:pt x="59731" y="1268550"/>
                  <a:pt x="56264" y="1228825"/>
                  <a:pt x="56203" y="1188512"/>
                </a:cubicBezTo>
                <a:lnTo>
                  <a:pt x="0" y="1188512"/>
                </a:lnTo>
                <a:lnTo>
                  <a:pt x="0" y="1116503"/>
                </a:lnTo>
                <a:lnTo>
                  <a:pt x="56203" y="1116503"/>
                </a:lnTo>
                <a:cubicBezTo>
                  <a:pt x="56264" y="1076190"/>
                  <a:pt x="59732" y="1036465"/>
                  <a:pt x="66563" y="997586"/>
                </a:cubicBezTo>
                <a:lnTo>
                  <a:pt x="11258" y="987834"/>
                </a:lnTo>
                <a:lnTo>
                  <a:pt x="18836" y="944857"/>
                </a:lnTo>
                <a:lnTo>
                  <a:pt x="23761" y="916920"/>
                </a:lnTo>
                <a:lnTo>
                  <a:pt x="23762" y="916920"/>
                </a:lnTo>
                <a:lnTo>
                  <a:pt x="77912" y="926468"/>
                </a:lnTo>
                <a:cubicBezTo>
                  <a:pt x="85915" y="887093"/>
                  <a:pt x="96250" y="848539"/>
                  <a:pt x="109198" y="811089"/>
                </a:cubicBezTo>
                <a:lnTo>
                  <a:pt x="57191" y="792160"/>
                </a:lnTo>
                <a:lnTo>
                  <a:pt x="81820" y="724495"/>
                </a:lnTo>
                <a:lnTo>
                  <a:pt x="81820" y="724494"/>
                </a:lnTo>
                <a:lnTo>
                  <a:pt x="133948" y="743467"/>
                </a:lnTo>
                <a:cubicBezTo>
                  <a:pt x="148154" y="706007"/>
                  <a:pt x="165067" y="669847"/>
                  <a:pt x="184087" y="634964"/>
                </a:cubicBezTo>
                <a:lnTo>
                  <a:pt x="136405" y="607435"/>
                </a:lnTo>
                <a:lnTo>
                  <a:pt x="172409" y="545074"/>
                </a:lnTo>
                <a:lnTo>
                  <a:pt x="172410" y="545074"/>
                </a:lnTo>
                <a:lnTo>
                  <a:pt x="220936" y="573090"/>
                </a:lnTo>
                <a:cubicBezTo>
                  <a:pt x="241040" y="538556"/>
                  <a:pt x="263964" y="505895"/>
                  <a:pt x="289299" y="475189"/>
                </a:cubicBezTo>
                <a:lnTo>
                  <a:pt x="246494" y="439272"/>
                </a:lnTo>
                <a:lnTo>
                  <a:pt x="246493" y="439271"/>
                </a:lnTo>
                <a:lnTo>
                  <a:pt x="290455" y="386879"/>
                </a:lnTo>
                <a:lnTo>
                  <a:pt x="292779" y="384110"/>
                </a:lnTo>
                <a:lnTo>
                  <a:pt x="292779" y="384109"/>
                </a:lnTo>
                <a:lnTo>
                  <a:pt x="335832" y="420234"/>
                </a:lnTo>
                <a:cubicBezTo>
                  <a:pt x="361532" y="389742"/>
                  <a:pt x="389743" y="361532"/>
                  <a:pt x="420235" y="335832"/>
                </a:cubicBezTo>
                <a:lnTo>
                  <a:pt x="384109" y="292779"/>
                </a:lnTo>
                <a:lnTo>
                  <a:pt x="384110" y="292779"/>
                </a:lnTo>
                <a:lnTo>
                  <a:pt x="439272" y="246494"/>
                </a:lnTo>
                <a:lnTo>
                  <a:pt x="475189" y="289299"/>
                </a:lnTo>
                <a:cubicBezTo>
                  <a:pt x="505895" y="263964"/>
                  <a:pt x="538556" y="241040"/>
                  <a:pt x="573091" y="220936"/>
                </a:cubicBezTo>
                <a:lnTo>
                  <a:pt x="545074" y="172410"/>
                </a:lnTo>
                <a:lnTo>
                  <a:pt x="607435" y="136406"/>
                </a:lnTo>
                <a:lnTo>
                  <a:pt x="634964" y="184088"/>
                </a:lnTo>
                <a:cubicBezTo>
                  <a:pt x="669848" y="165067"/>
                  <a:pt x="706008" y="148154"/>
                  <a:pt x="743468" y="133948"/>
                </a:cubicBezTo>
                <a:lnTo>
                  <a:pt x="724495" y="81820"/>
                </a:lnTo>
                <a:lnTo>
                  <a:pt x="759743" y="68991"/>
                </a:lnTo>
                <a:lnTo>
                  <a:pt x="792161" y="57191"/>
                </a:lnTo>
                <a:lnTo>
                  <a:pt x="811090" y="109198"/>
                </a:lnTo>
                <a:cubicBezTo>
                  <a:pt x="848540" y="96250"/>
                  <a:pt x="887094" y="85915"/>
                  <a:pt x="926468" y="77912"/>
                </a:cubicBezTo>
                <a:lnTo>
                  <a:pt x="916920" y="23762"/>
                </a:lnTo>
                <a:lnTo>
                  <a:pt x="930842" y="21308"/>
                </a:lnTo>
                <a:lnTo>
                  <a:pt x="987835" y="11258"/>
                </a:lnTo>
                <a:lnTo>
                  <a:pt x="997587" y="66564"/>
                </a:lnTo>
                <a:cubicBezTo>
                  <a:pt x="1036466" y="59732"/>
                  <a:pt x="1076191" y="56265"/>
                  <a:pt x="1116503" y="56204"/>
                </a:cubicBezTo>
                <a:lnTo>
                  <a:pt x="1116503" y="1"/>
                </a:lnTo>
                <a:lnTo>
                  <a:pt x="1116504" y="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  <a:effectLst>
            <a:outerShdw blurRad="139700" dist="88900" dir="5400000" sx="93000" sy="93000" algn="t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7" name="矩形 12"/>
          <p:cNvSpPr/>
          <p:nvPr/>
        </p:nvSpPr>
        <p:spPr>
          <a:xfrm>
            <a:off x="6325681" y="1929208"/>
            <a:ext cx="1584451" cy="1584543"/>
          </a:xfrm>
          <a:custGeom>
            <a:avLst/>
            <a:gdLst/>
            <a:ahLst/>
            <a:cxnLst/>
            <a:rect l="l" t="t" r="r" b="b"/>
            <a:pathLst>
              <a:path w="2305015" h="2305016">
                <a:moveTo>
                  <a:pt x="1116504" y="0"/>
                </a:moveTo>
                <a:lnTo>
                  <a:pt x="1188513" y="0"/>
                </a:lnTo>
                <a:lnTo>
                  <a:pt x="1188513" y="56204"/>
                </a:lnTo>
                <a:cubicBezTo>
                  <a:pt x="1228826" y="56265"/>
                  <a:pt x="1268550" y="59732"/>
                  <a:pt x="1307429" y="66564"/>
                </a:cubicBezTo>
                <a:lnTo>
                  <a:pt x="1317181" y="11258"/>
                </a:lnTo>
                <a:lnTo>
                  <a:pt x="1347579" y="16618"/>
                </a:lnTo>
                <a:lnTo>
                  <a:pt x="1388096" y="23762"/>
                </a:lnTo>
                <a:lnTo>
                  <a:pt x="1378548" y="77912"/>
                </a:lnTo>
                <a:cubicBezTo>
                  <a:pt x="1417923" y="85915"/>
                  <a:pt x="1456476" y="96250"/>
                  <a:pt x="1493927" y="109198"/>
                </a:cubicBezTo>
                <a:lnTo>
                  <a:pt x="1512855" y="57192"/>
                </a:lnTo>
                <a:lnTo>
                  <a:pt x="1512856" y="57192"/>
                </a:lnTo>
                <a:lnTo>
                  <a:pt x="1512857" y="57192"/>
                </a:lnTo>
                <a:lnTo>
                  <a:pt x="1564604" y="76027"/>
                </a:lnTo>
                <a:lnTo>
                  <a:pt x="1580521" y="81820"/>
                </a:lnTo>
                <a:lnTo>
                  <a:pt x="1580522" y="81821"/>
                </a:lnTo>
                <a:lnTo>
                  <a:pt x="1561549" y="133948"/>
                </a:lnTo>
                <a:cubicBezTo>
                  <a:pt x="1599009" y="148154"/>
                  <a:pt x="1635168" y="165067"/>
                  <a:pt x="1670051" y="184087"/>
                </a:cubicBezTo>
                <a:lnTo>
                  <a:pt x="1697580" y="136405"/>
                </a:lnTo>
                <a:lnTo>
                  <a:pt x="1759941" y="172409"/>
                </a:lnTo>
                <a:lnTo>
                  <a:pt x="1759942" y="172410"/>
                </a:lnTo>
                <a:lnTo>
                  <a:pt x="1731926" y="220936"/>
                </a:lnTo>
                <a:cubicBezTo>
                  <a:pt x="1766460" y="241040"/>
                  <a:pt x="1799121" y="263964"/>
                  <a:pt x="1829826" y="289298"/>
                </a:cubicBezTo>
                <a:lnTo>
                  <a:pt x="1865744" y="246493"/>
                </a:lnTo>
                <a:lnTo>
                  <a:pt x="1920906" y="292779"/>
                </a:lnTo>
                <a:lnTo>
                  <a:pt x="1920907" y="292780"/>
                </a:lnTo>
                <a:lnTo>
                  <a:pt x="1884782" y="335832"/>
                </a:lnTo>
                <a:cubicBezTo>
                  <a:pt x="1915274" y="361532"/>
                  <a:pt x="1943485" y="389743"/>
                  <a:pt x="1969185" y="420235"/>
                </a:cubicBezTo>
                <a:lnTo>
                  <a:pt x="2012237" y="384110"/>
                </a:lnTo>
                <a:lnTo>
                  <a:pt x="2054670" y="434681"/>
                </a:lnTo>
                <a:lnTo>
                  <a:pt x="2058522" y="439272"/>
                </a:lnTo>
                <a:lnTo>
                  <a:pt x="2015718" y="475189"/>
                </a:lnTo>
                <a:cubicBezTo>
                  <a:pt x="2041052" y="505895"/>
                  <a:pt x="2063977" y="538556"/>
                  <a:pt x="2084080" y="573090"/>
                </a:cubicBezTo>
                <a:lnTo>
                  <a:pt x="2132606" y="545074"/>
                </a:lnTo>
                <a:lnTo>
                  <a:pt x="2168610" y="607434"/>
                </a:lnTo>
                <a:lnTo>
                  <a:pt x="2120929" y="634963"/>
                </a:lnTo>
                <a:cubicBezTo>
                  <a:pt x="2139949" y="669847"/>
                  <a:pt x="2156862" y="706007"/>
                  <a:pt x="2171069" y="743467"/>
                </a:cubicBezTo>
                <a:lnTo>
                  <a:pt x="2223196" y="724494"/>
                </a:lnTo>
                <a:lnTo>
                  <a:pt x="2244913" y="784161"/>
                </a:lnTo>
                <a:lnTo>
                  <a:pt x="2247824" y="792160"/>
                </a:lnTo>
                <a:lnTo>
                  <a:pt x="2195819" y="811089"/>
                </a:lnTo>
                <a:cubicBezTo>
                  <a:pt x="2208767" y="848539"/>
                  <a:pt x="2219102" y="887093"/>
                  <a:pt x="2227105" y="926468"/>
                </a:cubicBezTo>
                <a:lnTo>
                  <a:pt x="2281253" y="916920"/>
                </a:lnTo>
                <a:lnTo>
                  <a:pt x="2291883" y="977205"/>
                </a:lnTo>
                <a:lnTo>
                  <a:pt x="2293757" y="987835"/>
                </a:lnTo>
                <a:lnTo>
                  <a:pt x="2238453" y="997587"/>
                </a:lnTo>
                <a:cubicBezTo>
                  <a:pt x="2245285" y="1036466"/>
                  <a:pt x="2248752" y="1076191"/>
                  <a:pt x="2248813" y="1116503"/>
                </a:cubicBezTo>
                <a:lnTo>
                  <a:pt x="2305015" y="1116503"/>
                </a:lnTo>
                <a:lnTo>
                  <a:pt x="2305015" y="1188511"/>
                </a:lnTo>
                <a:lnTo>
                  <a:pt x="2305015" y="1188512"/>
                </a:lnTo>
                <a:lnTo>
                  <a:pt x="2248813" y="1188512"/>
                </a:lnTo>
                <a:cubicBezTo>
                  <a:pt x="2248752" y="1228825"/>
                  <a:pt x="2245285" y="1268550"/>
                  <a:pt x="2238454" y="1307429"/>
                </a:cubicBezTo>
                <a:lnTo>
                  <a:pt x="2293758" y="1317181"/>
                </a:lnTo>
                <a:lnTo>
                  <a:pt x="2281254" y="1388096"/>
                </a:lnTo>
                <a:lnTo>
                  <a:pt x="2227105" y="1378548"/>
                </a:lnTo>
                <a:cubicBezTo>
                  <a:pt x="2219102" y="1417923"/>
                  <a:pt x="2208767" y="1456477"/>
                  <a:pt x="2195819" y="1493928"/>
                </a:cubicBezTo>
                <a:lnTo>
                  <a:pt x="2247824" y="1512856"/>
                </a:lnTo>
                <a:lnTo>
                  <a:pt x="2231124" y="1558739"/>
                </a:lnTo>
                <a:lnTo>
                  <a:pt x="2223196" y="1580522"/>
                </a:lnTo>
                <a:lnTo>
                  <a:pt x="2223195" y="1580522"/>
                </a:lnTo>
                <a:lnTo>
                  <a:pt x="2171069" y="1561550"/>
                </a:lnTo>
                <a:cubicBezTo>
                  <a:pt x="2156863" y="1599010"/>
                  <a:pt x="2139950" y="1635169"/>
                  <a:pt x="2120930" y="1670052"/>
                </a:cubicBezTo>
                <a:lnTo>
                  <a:pt x="2168611" y="1697581"/>
                </a:lnTo>
                <a:lnTo>
                  <a:pt x="2161744" y="1709474"/>
                </a:lnTo>
                <a:lnTo>
                  <a:pt x="2132607" y="1759942"/>
                </a:lnTo>
                <a:lnTo>
                  <a:pt x="2084082" y="1731926"/>
                </a:lnTo>
                <a:cubicBezTo>
                  <a:pt x="2063978" y="1766461"/>
                  <a:pt x="2041053" y="1799122"/>
                  <a:pt x="2015719" y="1829828"/>
                </a:cubicBezTo>
                <a:lnTo>
                  <a:pt x="2058523" y="1865745"/>
                </a:lnTo>
                <a:lnTo>
                  <a:pt x="2035310" y="1893409"/>
                </a:lnTo>
                <a:lnTo>
                  <a:pt x="2012237" y="1920907"/>
                </a:lnTo>
                <a:lnTo>
                  <a:pt x="1969186" y="1884783"/>
                </a:lnTo>
                <a:cubicBezTo>
                  <a:pt x="1943485" y="1915275"/>
                  <a:pt x="1915275" y="1943485"/>
                  <a:pt x="1884783" y="1969186"/>
                </a:cubicBezTo>
                <a:lnTo>
                  <a:pt x="1920906" y="2012236"/>
                </a:lnTo>
                <a:lnTo>
                  <a:pt x="1920906" y="2012237"/>
                </a:lnTo>
                <a:lnTo>
                  <a:pt x="1892374" y="2036178"/>
                </a:lnTo>
                <a:lnTo>
                  <a:pt x="1865743" y="2058523"/>
                </a:lnTo>
                <a:lnTo>
                  <a:pt x="1829827" y="2015720"/>
                </a:lnTo>
                <a:cubicBezTo>
                  <a:pt x="1799122" y="2041054"/>
                  <a:pt x="1766461" y="2063978"/>
                  <a:pt x="1731926" y="2084082"/>
                </a:cubicBezTo>
                <a:lnTo>
                  <a:pt x="1759942" y="2132607"/>
                </a:lnTo>
                <a:lnTo>
                  <a:pt x="1697582" y="2168611"/>
                </a:lnTo>
                <a:lnTo>
                  <a:pt x="1670053" y="2120930"/>
                </a:lnTo>
                <a:cubicBezTo>
                  <a:pt x="1635170" y="2139950"/>
                  <a:pt x="1599010" y="2156863"/>
                  <a:pt x="1561549" y="2171070"/>
                </a:cubicBezTo>
                <a:lnTo>
                  <a:pt x="1580522" y="2223197"/>
                </a:lnTo>
                <a:lnTo>
                  <a:pt x="1520855" y="2244914"/>
                </a:lnTo>
                <a:lnTo>
                  <a:pt x="1512856" y="2247825"/>
                </a:lnTo>
                <a:lnTo>
                  <a:pt x="1493928" y="2195820"/>
                </a:lnTo>
                <a:cubicBezTo>
                  <a:pt x="1456477" y="2208768"/>
                  <a:pt x="1417923" y="2219103"/>
                  <a:pt x="1378548" y="2227106"/>
                </a:cubicBezTo>
                <a:lnTo>
                  <a:pt x="1388096" y="2281254"/>
                </a:lnTo>
                <a:lnTo>
                  <a:pt x="1327811" y="2291884"/>
                </a:lnTo>
                <a:lnTo>
                  <a:pt x="1317181" y="2293758"/>
                </a:lnTo>
                <a:lnTo>
                  <a:pt x="1307430" y="2238454"/>
                </a:lnTo>
                <a:cubicBezTo>
                  <a:pt x="1268551" y="2245286"/>
                  <a:pt x="1228826" y="2248753"/>
                  <a:pt x="1188513" y="2248814"/>
                </a:cubicBezTo>
                <a:lnTo>
                  <a:pt x="1188513" y="2305016"/>
                </a:lnTo>
                <a:lnTo>
                  <a:pt x="1116505" y="2305016"/>
                </a:lnTo>
                <a:lnTo>
                  <a:pt x="1116505" y="2305015"/>
                </a:lnTo>
                <a:lnTo>
                  <a:pt x="1116503" y="2305015"/>
                </a:lnTo>
                <a:lnTo>
                  <a:pt x="1116503" y="2248814"/>
                </a:lnTo>
                <a:cubicBezTo>
                  <a:pt x="1076191" y="2248753"/>
                  <a:pt x="1036466" y="2245286"/>
                  <a:pt x="997587" y="2238454"/>
                </a:cubicBezTo>
                <a:lnTo>
                  <a:pt x="987835" y="2293759"/>
                </a:lnTo>
                <a:lnTo>
                  <a:pt x="916920" y="2281255"/>
                </a:lnTo>
                <a:lnTo>
                  <a:pt x="916920" y="2281254"/>
                </a:lnTo>
                <a:lnTo>
                  <a:pt x="916919" y="2281254"/>
                </a:lnTo>
                <a:lnTo>
                  <a:pt x="926467" y="2227106"/>
                </a:lnTo>
                <a:cubicBezTo>
                  <a:pt x="887093" y="2219103"/>
                  <a:pt x="848539" y="2208768"/>
                  <a:pt x="811089" y="2195820"/>
                </a:cubicBezTo>
                <a:lnTo>
                  <a:pt x="792160" y="2247825"/>
                </a:lnTo>
                <a:lnTo>
                  <a:pt x="792159" y="2247825"/>
                </a:lnTo>
                <a:lnTo>
                  <a:pt x="724494" y="2223196"/>
                </a:lnTo>
                <a:lnTo>
                  <a:pt x="743467" y="2171070"/>
                </a:lnTo>
                <a:cubicBezTo>
                  <a:pt x="706007" y="2156863"/>
                  <a:pt x="669847" y="2139950"/>
                  <a:pt x="634964" y="2120930"/>
                </a:cubicBezTo>
                <a:lnTo>
                  <a:pt x="607435" y="2168611"/>
                </a:lnTo>
                <a:lnTo>
                  <a:pt x="545074" y="2132608"/>
                </a:lnTo>
                <a:lnTo>
                  <a:pt x="545074" y="2132607"/>
                </a:lnTo>
                <a:lnTo>
                  <a:pt x="545073" y="2132606"/>
                </a:lnTo>
                <a:lnTo>
                  <a:pt x="573089" y="2084081"/>
                </a:lnTo>
                <a:cubicBezTo>
                  <a:pt x="538555" y="2063977"/>
                  <a:pt x="505894" y="2041053"/>
                  <a:pt x="475189" y="2015719"/>
                </a:cubicBezTo>
                <a:lnTo>
                  <a:pt x="439271" y="2058524"/>
                </a:lnTo>
                <a:lnTo>
                  <a:pt x="401922" y="2027183"/>
                </a:lnTo>
                <a:lnTo>
                  <a:pt x="384109" y="2012237"/>
                </a:lnTo>
                <a:lnTo>
                  <a:pt x="420234" y="1969186"/>
                </a:lnTo>
                <a:cubicBezTo>
                  <a:pt x="389742" y="1943485"/>
                  <a:pt x="361531" y="1915275"/>
                  <a:pt x="335831" y="1884783"/>
                </a:cubicBezTo>
                <a:lnTo>
                  <a:pt x="292780" y="1920907"/>
                </a:lnTo>
                <a:lnTo>
                  <a:pt x="292779" y="1920906"/>
                </a:lnTo>
                <a:lnTo>
                  <a:pt x="292778" y="1920906"/>
                </a:lnTo>
                <a:lnTo>
                  <a:pt x="249590" y="1869435"/>
                </a:lnTo>
                <a:lnTo>
                  <a:pt x="246493" y="1865744"/>
                </a:lnTo>
                <a:lnTo>
                  <a:pt x="289297" y="1829827"/>
                </a:lnTo>
                <a:cubicBezTo>
                  <a:pt x="263963" y="1799122"/>
                  <a:pt x="241039" y="1766461"/>
                  <a:pt x="220935" y="1731926"/>
                </a:cubicBezTo>
                <a:lnTo>
                  <a:pt x="172409" y="1759942"/>
                </a:lnTo>
                <a:lnTo>
                  <a:pt x="136405" y="1697581"/>
                </a:lnTo>
                <a:lnTo>
                  <a:pt x="184086" y="1670052"/>
                </a:lnTo>
                <a:cubicBezTo>
                  <a:pt x="165066" y="1635169"/>
                  <a:pt x="148153" y="1599009"/>
                  <a:pt x="133947" y="1561548"/>
                </a:cubicBezTo>
                <a:lnTo>
                  <a:pt x="81819" y="1580521"/>
                </a:lnTo>
                <a:lnTo>
                  <a:pt x="68990" y="1545273"/>
                </a:lnTo>
                <a:lnTo>
                  <a:pt x="57190" y="1512855"/>
                </a:lnTo>
                <a:lnTo>
                  <a:pt x="109197" y="1493926"/>
                </a:lnTo>
                <a:cubicBezTo>
                  <a:pt x="96249" y="1456476"/>
                  <a:pt x="85914" y="1417922"/>
                  <a:pt x="77911" y="1378548"/>
                </a:cubicBezTo>
                <a:lnTo>
                  <a:pt x="23761" y="1388096"/>
                </a:lnTo>
                <a:lnTo>
                  <a:pt x="21307" y="1374174"/>
                </a:lnTo>
                <a:lnTo>
                  <a:pt x="11257" y="1317181"/>
                </a:lnTo>
                <a:lnTo>
                  <a:pt x="66563" y="1307429"/>
                </a:lnTo>
                <a:cubicBezTo>
                  <a:pt x="59731" y="1268550"/>
                  <a:pt x="56264" y="1228825"/>
                  <a:pt x="56203" y="1188512"/>
                </a:cubicBezTo>
                <a:lnTo>
                  <a:pt x="0" y="1188512"/>
                </a:lnTo>
                <a:lnTo>
                  <a:pt x="0" y="1116503"/>
                </a:lnTo>
                <a:lnTo>
                  <a:pt x="56203" y="1116503"/>
                </a:lnTo>
                <a:cubicBezTo>
                  <a:pt x="56264" y="1076190"/>
                  <a:pt x="59732" y="1036465"/>
                  <a:pt x="66563" y="997586"/>
                </a:cubicBezTo>
                <a:lnTo>
                  <a:pt x="11258" y="987834"/>
                </a:lnTo>
                <a:lnTo>
                  <a:pt x="18836" y="944857"/>
                </a:lnTo>
                <a:lnTo>
                  <a:pt x="23761" y="916920"/>
                </a:lnTo>
                <a:lnTo>
                  <a:pt x="23762" y="916920"/>
                </a:lnTo>
                <a:lnTo>
                  <a:pt x="77912" y="926468"/>
                </a:lnTo>
                <a:cubicBezTo>
                  <a:pt x="85915" y="887093"/>
                  <a:pt x="96250" y="848539"/>
                  <a:pt x="109198" y="811089"/>
                </a:cubicBezTo>
                <a:lnTo>
                  <a:pt x="57191" y="792160"/>
                </a:lnTo>
                <a:lnTo>
                  <a:pt x="81820" y="724495"/>
                </a:lnTo>
                <a:lnTo>
                  <a:pt x="81820" y="724494"/>
                </a:lnTo>
                <a:lnTo>
                  <a:pt x="133948" y="743467"/>
                </a:lnTo>
                <a:cubicBezTo>
                  <a:pt x="148154" y="706007"/>
                  <a:pt x="165067" y="669847"/>
                  <a:pt x="184087" y="634964"/>
                </a:cubicBezTo>
                <a:lnTo>
                  <a:pt x="136405" y="607435"/>
                </a:lnTo>
                <a:lnTo>
                  <a:pt x="172409" y="545074"/>
                </a:lnTo>
                <a:lnTo>
                  <a:pt x="172410" y="545074"/>
                </a:lnTo>
                <a:lnTo>
                  <a:pt x="220936" y="573090"/>
                </a:lnTo>
                <a:cubicBezTo>
                  <a:pt x="241040" y="538556"/>
                  <a:pt x="263964" y="505895"/>
                  <a:pt x="289299" y="475189"/>
                </a:cubicBezTo>
                <a:lnTo>
                  <a:pt x="246494" y="439272"/>
                </a:lnTo>
                <a:lnTo>
                  <a:pt x="246493" y="439271"/>
                </a:lnTo>
                <a:lnTo>
                  <a:pt x="290455" y="386879"/>
                </a:lnTo>
                <a:lnTo>
                  <a:pt x="292779" y="384110"/>
                </a:lnTo>
                <a:lnTo>
                  <a:pt x="292779" y="384109"/>
                </a:lnTo>
                <a:lnTo>
                  <a:pt x="335832" y="420234"/>
                </a:lnTo>
                <a:cubicBezTo>
                  <a:pt x="361532" y="389742"/>
                  <a:pt x="389743" y="361532"/>
                  <a:pt x="420235" y="335832"/>
                </a:cubicBezTo>
                <a:lnTo>
                  <a:pt x="384109" y="292779"/>
                </a:lnTo>
                <a:lnTo>
                  <a:pt x="384110" y="292779"/>
                </a:lnTo>
                <a:lnTo>
                  <a:pt x="439272" y="246494"/>
                </a:lnTo>
                <a:lnTo>
                  <a:pt x="475189" y="289299"/>
                </a:lnTo>
                <a:cubicBezTo>
                  <a:pt x="505895" y="263964"/>
                  <a:pt x="538556" y="241040"/>
                  <a:pt x="573091" y="220936"/>
                </a:cubicBezTo>
                <a:lnTo>
                  <a:pt x="545074" y="172410"/>
                </a:lnTo>
                <a:lnTo>
                  <a:pt x="607435" y="136406"/>
                </a:lnTo>
                <a:lnTo>
                  <a:pt x="634964" y="184088"/>
                </a:lnTo>
                <a:cubicBezTo>
                  <a:pt x="669848" y="165067"/>
                  <a:pt x="706008" y="148154"/>
                  <a:pt x="743468" y="133948"/>
                </a:cubicBezTo>
                <a:lnTo>
                  <a:pt x="724495" y="81820"/>
                </a:lnTo>
                <a:lnTo>
                  <a:pt x="759743" y="68991"/>
                </a:lnTo>
                <a:lnTo>
                  <a:pt x="792161" y="57191"/>
                </a:lnTo>
                <a:lnTo>
                  <a:pt x="811090" y="109198"/>
                </a:lnTo>
                <a:cubicBezTo>
                  <a:pt x="848540" y="96250"/>
                  <a:pt x="887094" y="85915"/>
                  <a:pt x="926468" y="77912"/>
                </a:cubicBezTo>
                <a:lnTo>
                  <a:pt x="916920" y="23762"/>
                </a:lnTo>
                <a:lnTo>
                  <a:pt x="930842" y="21308"/>
                </a:lnTo>
                <a:lnTo>
                  <a:pt x="987835" y="11258"/>
                </a:lnTo>
                <a:lnTo>
                  <a:pt x="997587" y="66564"/>
                </a:lnTo>
                <a:cubicBezTo>
                  <a:pt x="1036466" y="59732"/>
                  <a:pt x="1076191" y="56265"/>
                  <a:pt x="1116503" y="56204"/>
                </a:cubicBezTo>
                <a:lnTo>
                  <a:pt x="1116503" y="1"/>
                </a:lnTo>
                <a:lnTo>
                  <a:pt x="1116504" y="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  <a:effectLst>
            <a:outerShdw blurRad="139700" dist="88900" dir="5400000" sx="93000" sy="93000" algn="t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8" name="矩形 12"/>
          <p:cNvSpPr/>
          <p:nvPr/>
        </p:nvSpPr>
        <p:spPr>
          <a:xfrm>
            <a:off x="7720203" y="2157193"/>
            <a:ext cx="1932644" cy="1932755"/>
          </a:xfrm>
          <a:custGeom>
            <a:avLst/>
            <a:gdLst/>
            <a:ahLst/>
            <a:cxnLst/>
            <a:rect l="l" t="t" r="r" b="b"/>
            <a:pathLst>
              <a:path w="2305015" h="2305016">
                <a:moveTo>
                  <a:pt x="1116504" y="0"/>
                </a:moveTo>
                <a:lnTo>
                  <a:pt x="1188513" y="0"/>
                </a:lnTo>
                <a:lnTo>
                  <a:pt x="1188513" y="56204"/>
                </a:lnTo>
                <a:cubicBezTo>
                  <a:pt x="1228826" y="56265"/>
                  <a:pt x="1268550" y="59732"/>
                  <a:pt x="1307429" y="66564"/>
                </a:cubicBezTo>
                <a:lnTo>
                  <a:pt x="1317181" y="11258"/>
                </a:lnTo>
                <a:lnTo>
                  <a:pt x="1347579" y="16618"/>
                </a:lnTo>
                <a:lnTo>
                  <a:pt x="1388096" y="23762"/>
                </a:lnTo>
                <a:lnTo>
                  <a:pt x="1378548" y="77912"/>
                </a:lnTo>
                <a:cubicBezTo>
                  <a:pt x="1417923" y="85915"/>
                  <a:pt x="1456476" y="96250"/>
                  <a:pt x="1493927" y="109198"/>
                </a:cubicBezTo>
                <a:lnTo>
                  <a:pt x="1512855" y="57192"/>
                </a:lnTo>
                <a:lnTo>
                  <a:pt x="1512856" y="57192"/>
                </a:lnTo>
                <a:lnTo>
                  <a:pt x="1512857" y="57192"/>
                </a:lnTo>
                <a:lnTo>
                  <a:pt x="1564604" y="76027"/>
                </a:lnTo>
                <a:lnTo>
                  <a:pt x="1580521" y="81820"/>
                </a:lnTo>
                <a:lnTo>
                  <a:pt x="1580522" y="81821"/>
                </a:lnTo>
                <a:lnTo>
                  <a:pt x="1561549" y="133948"/>
                </a:lnTo>
                <a:cubicBezTo>
                  <a:pt x="1599009" y="148154"/>
                  <a:pt x="1635168" y="165067"/>
                  <a:pt x="1670051" y="184087"/>
                </a:cubicBezTo>
                <a:lnTo>
                  <a:pt x="1697580" y="136405"/>
                </a:lnTo>
                <a:lnTo>
                  <a:pt x="1759941" y="172409"/>
                </a:lnTo>
                <a:lnTo>
                  <a:pt x="1759942" y="172410"/>
                </a:lnTo>
                <a:lnTo>
                  <a:pt x="1731926" y="220936"/>
                </a:lnTo>
                <a:cubicBezTo>
                  <a:pt x="1766460" y="241040"/>
                  <a:pt x="1799121" y="263964"/>
                  <a:pt x="1829826" y="289298"/>
                </a:cubicBezTo>
                <a:lnTo>
                  <a:pt x="1865744" y="246493"/>
                </a:lnTo>
                <a:lnTo>
                  <a:pt x="1920906" y="292779"/>
                </a:lnTo>
                <a:lnTo>
                  <a:pt x="1920907" y="292780"/>
                </a:lnTo>
                <a:lnTo>
                  <a:pt x="1884782" y="335832"/>
                </a:lnTo>
                <a:cubicBezTo>
                  <a:pt x="1915274" y="361532"/>
                  <a:pt x="1943485" y="389743"/>
                  <a:pt x="1969185" y="420235"/>
                </a:cubicBezTo>
                <a:lnTo>
                  <a:pt x="2012237" y="384110"/>
                </a:lnTo>
                <a:lnTo>
                  <a:pt x="2054670" y="434681"/>
                </a:lnTo>
                <a:lnTo>
                  <a:pt x="2058522" y="439272"/>
                </a:lnTo>
                <a:lnTo>
                  <a:pt x="2015718" y="475189"/>
                </a:lnTo>
                <a:cubicBezTo>
                  <a:pt x="2041052" y="505895"/>
                  <a:pt x="2063977" y="538556"/>
                  <a:pt x="2084080" y="573090"/>
                </a:cubicBezTo>
                <a:lnTo>
                  <a:pt x="2132606" y="545074"/>
                </a:lnTo>
                <a:lnTo>
                  <a:pt x="2168610" y="607434"/>
                </a:lnTo>
                <a:lnTo>
                  <a:pt x="2120929" y="634963"/>
                </a:lnTo>
                <a:cubicBezTo>
                  <a:pt x="2139949" y="669847"/>
                  <a:pt x="2156862" y="706007"/>
                  <a:pt x="2171069" y="743467"/>
                </a:cubicBezTo>
                <a:lnTo>
                  <a:pt x="2223196" y="724494"/>
                </a:lnTo>
                <a:lnTo>
                  <a:pt x="2244913" y="784161"/>
                </a:lnTo>
                <a:lnTo>
                  <a:pt x="2247824" y="792160"/>
                </a:lnTo>
                <a:lnTo>
                  <a:pt x="2195819" y="811089"/>
                </a:lnTo>
                <a:cubicBezTo>
                  <a:pt x="2208767" y="848539"/>
                  <a:pt x="2219102" y="887093"/>
                  <a:pt x="2227105" y="926468"/>
                </a:cubicBezTo>
                <a:lnTo>
                  <a:pt x="2281253" y="916920"/>
                </a:lnTo>
                <a:lnTo>
                  <a:pt x="2291883" y="977205"/>
                </a:lnTo>
                <a:lnTo>
                  <a:pt x="2293757" y="987835"/>
                </a:lnTo>
                <a:lnTo>
                  <a:pt x="2238453" y="997587"/>
                </a:lnTo>
                <a:cubicBezTo>
                  <a:pt x="2245285" y="1036466"/>
                  <a:pt x="2248752" y="1076191"/>
                  <a:pt x="2248813" y="1116503"/>
                </a:cubicBezTo>
                <a:lnTo>
                  <a:pt x="2305015" y="1116503"/>
                </a:lnTo>
                <a:lnTo>
                  <a:pt x="2305015" y="1188511"/>
                </a:lnTo>
                <a:lnTo>
                  <a:pt x="2305015" y="1188512"/>
                </a:lnTo>
                <a:lnTo>
                  <a:pt x="2248813" y="1188512"/>
                </a:lnTo>
                <a:cubicBezTo>
                  <a:pt x="2248752" y="1228825"/>
                  <a:pt x="2245285" y="1268550"/>
                  <a:pt x="2238454" y="1307429"/>
                </a:cubicBezTo>
                <a:lnTo>
                  <a:pt x="2293758" y="1317181"/>
                </a:lnTo>
                <a:lnTo>
                  <a:pt x="2281254" y="1388096"/>
                </a:lnTo>
                <a:lnTo>
                  <a:pt x="2227105" y="1378548"/>
                </a:lnTo>
                <a:cubicBezTo>
                  <a:pt x="2219102" y="1417923"/>
                  <a:pt x="2208767" y="1456477"/>
                  <a:pt x="2195819" y="1493928"/>
                </a:cubicBezTo>
                <a:lnTo>
                  <a:pt x="2247824" y="1512856"/>
                </a:lnTo>
                <a:lnTo>
                  <a:pt x="2231124" y="1558739"/>
                </a:lnTo>
                <a:lnTo>
                  <a:pt x="2223196" y="1580522"/>
                </a:lnTo>
                <a:lnTo>
                  <a:pt x="2223195" y="1580522"/>
                </a:lnTo>
                <a:lnTo>
                  <a:pt x="2171069" y="1561550"/>
                </a:lnTo>
                <a:cubicBezTo>
                  <a:pt x="2156863" y="1599010"/>
                  <a:pt x="2139950" y="1635169"/>
                  <a:pt x="2120930" y="1670052"/>
                </a:cubicBezTo>
                <a:lnTo>
                  <a:pt x="2168611" y="1697581"/>
                </a:lnTo>
                <a:lnTo>
                  <a:pt x="2161744" y="1709474"/>
                </a:lnTo>
                <a:lnTo>
                  <a:pt x="2132607" y="1759942"/>
                </a:lnTo>
                <a:lnTo>
                  <a:pt x="2084082" y="1731926"/>
                </a:lnTo>
                <a:cubicBezTo>
                  <a:pt x="2063978" y="1766461"/>
                  <a:pt x="2041053" y="1799122"/>
                  <a:pt x="2015719" y="1829828"/>
                </a:cubicBezTo>
                <a:lnTo>
                  <a:pt x="2058523" y="1865745"/>
                </a:lnTo>
                <a:lnTo>
                  <a:pt x="2035310" y="1893409"/>
                </a:lnTo>
                <a:lnTo>
                  <a:pt x="2012237" y="1920907"/>
                </a:lnTo>
                <a:lnTo>
                  <a:pt x="1969186" y="1884783"/>
                </a:lnTo>
                <a:cubicBezTo>
                  <a:pt x="1943485" y="1915275"/>
                  <a:pt x="1915275" y="1943485"/>
                  <a:pt x="1884783" y="1969186"/>
                </a:cubicBezTo>
                <a:lnTo>
                  <a:pt x="1920906" y="2012236"/>
                </a:lnTo>
                <a:lnTo>
                  <a:pt x="1920906" y="2012237"/>
                </a:lnTo>
                <a:lnTo>
                  <a:pt x="1892374" y="2036178"/>
                </a:lnTo>
                <a:lnTo>
                  <a:pt x="1865743" y="2058523"/>
                </a:lnTo>
                <a:lnTo>
                  <a:pt x="1829827" y="2015720"/>
                </a:lnTo>
                <a:cubicBezTo>
                  <a:pt x="1799122" y="2041054"/>
                  <a:pt x="1766461" y="2063978"/>
                  <a:pt x="1731926" y="2084082"/>
                </a:cubicBezTo>
                <a:lnTo>
                  <a:pt x="1759942" y="2132607"/>
                </a:lnTo>
                <a:lnTo>
                  <a:pt x="1697582" y="2168611"/>
                </a:lnTo>
                <a:lnTo>
                  <a:pt x="1670053" y="2120930"/>
                </a:lnTo>
                <a:cubicBezTo>
                  <a:pt x="1635170" y="2139950"/>
                  <a:pt x="1599010" y="2156863"/>
                  <a:pt x="1561549" y="2171070"/>
                </a:cubicBezTo>
                <a:lnTo>
                  <a:pt x="1580522" y="2223197"/>
                </a:lnTo>
                <a:lnTo>
                  <a:pt x="1520855" y="2244914"/>
                </a:lnTo>
                <a:lnTo>
                  <a:pt x="1512856" y="2247825"/>
                </a:lnTo>
                <a:lnTo>
                  <a:pt x="1493928" y="2195820"/>
                </a:lnTo>
                <a:cubicBezTo>
                  <a:pt x="1456477" y="2208768"/>
                  <a:pt x="1417923" y="2219103"/>
                  <a:pt x="1378548" y="2227106"/>
                </a:cubicBezTo>
                <a:lnTo>
                  <a:pt x="1388096" y="2281254"/>
                </a:lnTo>
                <a:lnTo>
                  <a:pt x="1327811" y="2291884"/>
                </a:lnTo>
                <a:lnTo>
                  <a:pt x="1317181" y="2293758"/>
                </a:lnTo>
                <a:lnTo>
                  <a:pt x="1307430" y="2238454"/>
                </a:lnTo>
                <a:cubicBezTo>
                  <a:pt x="1268551" y="2245286"/>
                  <a:pt x="1228826" y="2248753"/>
                  <a:pt x="1188513" y="2248814"/>
                </a:cubicBezTo>
                <a:lnTo>
                  <a:pt x="1188513" y="2305016"/>
                </a:lnTo>
                <a:lnTo>
                  <a:pt x="1116505" y="2305016"/>
                </a:lnTo>
                <a:lnTo>
                  <a:pt x="1116505" y="2305015"/>
                </a:lnTo>
                <a:lnTo>
                  <a:pt x="1116503" y="2305015"/>
                </a:lnTo>
                <a:lnTo>
                  <a:pt x="1116503" y="2248814"/>
                </a:lnTo>
                <a:cubicBezTo>
                  <a:pt x="1076191" y="2248753"/>
                  <a:pt x="1036466" y="2245286"/>
                  <a:pt x="997587" y="2238454"/>
                </a:cubicBezTo>
                <a:lnTo>
                  <a:pt x="987835" y="2293759"/>
                </a:lnTo>
                <a:lnTo>
                  <a:pt x="916920" y="2281255"/>
                </a:lnTo>
                <a:lnTo>
                  <a:pt x="916920" y="2281254"/>
                </a:lnTo>
                <a:lnTo>
                  <a:pt x="916919" y="2281254"/>
                </a:lnTo>
                <a:lnTo>
                  <a:pt x="926467" y="2227106"/>
                </a:lnTo>
                <a:cubicBezTo>
                  <a:pt x="887093" y="2219103"/>
                  <a:pt x="848539" y="2208768"/>
                  <a:pt x="811089" y="2195820"/>
                </a:cubicBezTo>
                <a:lnTo>
                  <a:pt x="792160" y="2247825"/>
                </a:lnTo>
                <a:lnTo>
                  <a:pt x="792159" y="2247825"/>
                </a:lnTo>
                <a:lnTo>
                  <a:pt x="724494" y="2223196"/>
                </a:lnTo>
                <a:lnTo>
                  <a:pt x="743467" y="2171070"/>
                </a:lnTo>
                <a:cubicBezTo>
                  <a:pt x="706007" y="2156863"/>
                  <a:pt x="669847" y="2139950"/>
                  <a:pt x="634964" y="2120930"/>
                </a:cubicBezTo>
                <a:lnTo>
                  <a:pt x="607435" y="2168611"/>
                </a:lnTo>
                <a:lnTo>
                  <a:pt x="545074" y="2132608"/>
                </a:lnTo>
                <a:lnTo>
                  <a:pt x="545074" y="2132607"/>
                </a:lnTo>
                <a:lnTo>
                  <a:pt x="545073" y="2132606"/>
                </a:lnTo>
                <a:lnTo>
                  <a:pt x="573089" y="2084081"/>
                </a:lnTo>
                <a:cubicBezTo>
                  <a:pt x="538555" y="2063977"/>
                  <a:pt x="505894" y="2041053"/>
                  <a:pt x="475189" y="2015719"/>
                </a:cubicBezTo>
                <a:lnTo>
                  <a:pt x="439271" y="2058524"/>
                </a:lnTo>
                <a:lnTo>
                  <a:pt x="401922" y="2027183"/>
                </a:lnTo>
                <a:lnTo>
                  <a:pt x="384109" y="2012237"/>
                </a:lnTo>
                <a:lnTo>
                  <a:pt x="420234" y="1969186"/>
                </a:lnTo>
                <a:cubicBezTo>
                  <a:pt x="389742" y="1943485"/>
                  <a:pt x="361531" y="1915275"/>
                  <a:pt x="335831" y="1884783"/>
                </a:cubicBezTo>
                <a:lnTo>
                  <a:pt x="292780" y="1920907"/>
                </a:lnTo>
                <a:lnTo>
                  <a:pt x="292779" y="1920906"/>
                </a:lnTo>
                <a:lnTo>
                  <a:pt x="292778" y="1920906"/>
                </a:lnTo>
                <a:lnTo>
                  <a:pt x="249590" y="1869435"/>
                </a:lnTo>
                <a:lnTo>
                  <a:pt x="246493" y="1865744"/>
                </a:lnTo>
                <a:lnTo>
                  <a:pt x="289297" y="1829827"/>
                </a:lnTo>
                <a:cubicBezTo>
                  <a:pt x="263963" y="1799122"/>
                  <a:pt x="241039" y="1766461"/>
                  <a:pt x="220935" y="1731926"/>
                </a:cubicBezTo>
                <a:lnTo>
                  <a:pt x="172409" y="1759942"/>
                </a:lnTo>
                <a:lnTo>
                  <a:pt x="136405" y="1697581"/>
                </a:lnTo>
                <a:lnTo>
                  <a:pt x="184086" y="1670052"/>
                </a:lnTo>
                <a:cubicBezTo>
                  <a:pt x="165066" y="1635169"/>
                  <a:pt x="148153" y="1599009"/>
                  <a:pt x="133947" y="1561548"/>
                </a:cubicBezTo>
                <a:lnTo>
                  <a:pt x="81819" y="1580521"/>
                </a:lnTo>
                <a:lnTo>
                  <a:pt x="68990" y="1545273"/>
                </a:lnTo>
                <a:lnTo>
                  <a:pt x="57190" y="1512855"/>
                </a:lnTo>
                <a:lnTo>
                  <a:pt x="109197" y="1493926"/>
                </a:lnTo>
                <a:cubicBezTo>
                  <a:pt x="96249" y="1456476"/>
                  <a:pt x="85914" y="1417922"/>
                  <a:pt x="77911" y="1378548"/>
                </a:cubicBezTo>
                <a:lnTo>
                  <a:pt x="23761" y="1388096"/>
                </a:lnTo>
                <a:lnTo>
                  <a:pt x="21307" y="1374174"/>
                </a:lnTo>
                <a:lnTo>
                  <a:pt x="11257" y="1317181"/>
                </a:lnTo>
                <a:lnTo>
                  <a:pt x="66563" y="1307429"/>
                </a:lnTo>
                <a:cubicBezTo>
                  <a:pt x="59731" y="1268550"/>
                  <a:pt x="56264" y="1228825"/>
                  <a:pt x="56203" y="1188512"/>
                </a:cubicBezTo>
                <a:lnTo>
                  <a:pt x="0" y="1188512"/>
                </a:lnTo>
                <a:lnTo>
                  <a:pt x="0" y="1116503"/>
                </a:lnTo>
                <a:lnTo>
                  <a:pt x="56203" y="1116503"/>
                </a:lnTo>
                <a:cubicBezTo>
                  <a:pt x="56264" y="1076190"/>
                  <a:pt x="59732" y="1036465"/>
                  <a:pt x="66563" y="997586"/>
                </a:cubicBezTo>
                <a:lnTo>
                  <a:pt x="11258" y="987834"/>
                </a:lnTo>
                <a:lnTo>
                  <a:pt x="18836" y="944857"/>
                </a:lnTo>
                <a:lnTo>
                  <a:pt x="23761" y="916920"/>
                </a:lnTo>
                <a:lnTo>
                  <a:pt x="23762" y="916920"/>
                </a:lnTo>
                <a:lnTo>
                  <a:pt x="77912" y="926468"/>
                </a:lnTo>
                <a:cubicBezTo>
                  <a:pt x="85915" y="887093"/>
                  <a:pt x="96250" y="848539"/>
                  <a:pt x="109198" y="811089"/>
                </a:cubicBezTo>
                <a:lnTo>
                  <a:pt x="57191" y="792160"/>
                </a:lnTo>
                <a:lnTo>
                  <a:pt x="81820" y="724495"/>
                </a:lnTo>
                <a:lnTo>
                  <a:pt x="81820" y="724494"/>
                </a:lnTo>
                <a:lnTo>
                  <a:pt x="133948" y="743467"/>
                </a:lnTo>
                <a:cubicBezTo>
                  <a:pt x="148154" y="706007"/>
                  <a:pt x="165067" y="669847"/>
                  <a:pt x="184087" y="634964"/>
                </a:cubicBezTo>
                <a:lnTo>
                  <a:pt x="136405" y="607435"/>
                </a:lnTo>
                <a:lnTo>
                  <a:pt x="172409" y="545074"/>
                </a:lnTo>
                <a:lnTo>
                  <a:pt x="172410" y="545074"/>
                </a:lnTo>
                <a:lnTo>
                  <a:pt x="220936" y="573090"/>
                </a:lnTo>
                <a:cubicBezTo>
                  <a:pt x="241040" y="538556"/>
                  <a:pt x="263964" y="505895"/>
                  <a:pt x="289299" y="475189"/>
                </a:cubicBezTo>
                <a:lnTo>
                  <a:pt x="246494" y="439272"/>
                </a:lnTo>
                <a:lnTo>
                  <a:pt x="246493" y="439271"/>
                </a:lnTo>
                <a:lnTo>
                  <a:pt x="290455" y="386879"/>
                </a:lnTo>
                <a:lnTo>
                  <a:pt x="292779" y="384110"/>
                </a:lnTo>
                <a:lnTo>
                  <a:pt x="292779" y="384109"/>
                </a:lnTo>
                <a:lnTo>
                  <a:pt x="335832" y="420234"/>
                </a:lnTo>
                <a:cubicBezTo>
                  <a:pt x="361532" y="389742"/>
                  <a:pt x="389743" y="361532"/>
                  <a:pt x="420235" y="335832"/>
                </a:cubicBezTo>
                <a:lnTo>
                  <a:pt x="384109" y="292779"/>
                </a:lnTo>
                <a:lnTo>
                  <a:pt x="384110" y="292779"/>
                </a:lnTo>
                <a:lnTo>
                  <a:pt x="439272" y="246494"/>
                </a:lnTo>
                <a:lnTo>
                  <a:pt x="475189" y="289299"/>
                </a:lnTo>
                <a:cubicBezTo>
                  <a:pt x="505895" y="263964"/>
                  <a:pt x="538556" y="241040"/>
                  <a:pt x="573091" y="220936"/>
                </a:cubicBezTo>
                <a:lnTo>
                  <a:pt x="545074" y="172410"/>
                </a:lnTo>
                <a:lnTo>
                  <a:pt x="607435" y="136406"/>
                </a:lnTo>
                <a:lnTo>
                  <a:pt x="634964" y="184088"/>
                </a:lnTo>
                <a:cubicBezTo>
                  <a:pt x="669848" y="165067"/>
                  <a:pt x="706008" y="148154"/>
                  <a:pt x="743468" y="133948"/>
                </a:cubicBezTo>
                <a:lnTo>
                  <a:pt x="724495" y="81820"/>
                </a:lnTo>
                <a:lnTo>
                  <a:pt x="759743" y="68991"/>
                </a:lnTo>
                <a:lnTo>
                  <a:pt x="792161" y="57191"/>
                </a:lnTo>
                <a:lnTo>
                  <a:pt x="811090" y="109198"/>
                </a:lnTo>
                <a:cubicBezTo>
                  <a:pt x="848540" y="96250"/>
                  <a:pt x="887094" y="85915"/>
                  <a:pt x="926468" y="77912"/>
                </a:cubicBezTo>
                <a:lnTo>
                  <a:pt x="916920" y="23762"/>
                </a:lnTo>
                <a:lnTo>
                  <a:pt x="930842" y="21308"/>
                </a:lnTo>
                <a:lnTo>
                  <a:pt x="987835" y="11258"/>
                </a:lnTo>
                <a:lnTo>
                  <a:pt x="997587" y="66564"/>
                </a:lnTo>
                <a:cubicBezTo>
                  <a:pt x="1036466" y="59732"/>
                  <a:pt x="1076191" y="56265"/>
                  <a:pt x="1116503" y="56204"/>
                </a:cubicBezTo>
                <a:lnTo>
                  <a:pt x="1116503" y="1"/>
                </a:lnTo>
                <a:lnTo>
                  <a:pt x="1116504" y="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  <a:effectLst>
            <a:outerShdw blurRad="139700" dist="88900" dir="5400000" sx="93000" sy="93000" algn="t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0341" y="2700863"/>
            <a:ext cx="1307345" cy="769437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共同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奋斗目标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94160" y="3490165"/>
            <a:ext cx="1307345" cy="707882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</a:t>
            </a:r>
            <a:endParaRPr lang="en-US" altLang="zh-CN" sz="20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工作计划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82680" y="3040442"/>
            <a:ext cx="1307345" cy="707882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</a:t>
            </a:r>
            <a:endParaRPr lang="en-US" altLang="zh-CN" sz="20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职位关系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90784" y="2283336"/>
            <a:ext cx="1307345" cy="707882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</a:t>
            </a:r>
            <a:endParaRPr lang="en-US" altLang="zh-CN" sz="20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思想认知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92292" y="2695060"/>
            <a:ext cx="1435853" cy="830993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协调部门</a:t>
            </a:r>
            <a:endParaRPr lang="en-US" altLang="zh-CN" sz="24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完成执行</a:t>
            </a:r>
            <a:endParaRPr lang="en-US" altLang="zh-CN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553612" y="4866080"/>
            <a:ext cx="9145045" cy="4573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5" name="TextBox 504"/>
          <p:cNvSpPr txBox="1"/>
          <p:nvPr/>
        </p:nvSpPr>
        <p:spPr>
          <a:xfrm>
            <a:off x="2098268" y="5100449"/>
            <a:ext cx="8261357" cy="700572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zh-CN" altLang="en-US" dirty="0" smtClean="0">
                <a:solidFill>
                  <a:srgbClr val="00B0F0"/>
                </a:solidFill>
                <a:sym typeface="微软雅黑" panose="020B0503020204020204" pitchFamily="34" charset="-122"/>
              </a:rPr>
              <a:t>右键</a:t>
            </a:r>
            <a:r>
              <a:rPr lang="zh-CN" altLang="en-US" dirty="0">
                <a:solidFill>
                  <a:srgbClr val="00B0F0"/>
                </a:solidFill>
                <a:sym typeface="微软雅黑" panose="020B0503020204020204" pitchFamily="34" charset="-122"/>
              </a:rPr>
              <a:t>点击图片选择设置图片格式可直接替换图片。</a:t>
            </a:r>
            <a:r>
              <a:rPr lang="zh-CN" altLang="en-US" dirty="0">
                <a:solidFill>
                  <a:srgbClr val="00B0F0"/>
                </a:solidFill>
              </a:rPr>
              <a:t>您的内容打在这里，或者通过复制您的文本后，在此框中选择</a:t>
            </a:r>
            <a:r>
              <a:rPr lang="zh-CN" altLang="en-US" dirty="0" smtClean="0">
                <a:solidFill>
                  <a:srgbClr val="00B0F0"/>
                </a:solidFill>
              </a:rPr>
              <a:t>粘贴。</a:t>
            </a:r>
            <a:r>
              <a:rPr lang="zh-CN" altLang="en-US" dirty="0" smtClean="0">
                <a:solidFill>
                  <a:srgbClr val="00B0F0"/>
                </a:solidFill>
                <a:sym typeface="微软雅黑" panose="020B0503020204020204" pitchFamily="34" charset="-122"/>
              </a:rPr>
              <a:t>在此</a:t>
            </a:r>
            <a:r>
              <a:rPr lang="zh-CN" altLang="en-US" dirty="0">
                <a:solidFill>
                  <a:srgbClr val="00B0F0"/>
                </a:solidFill>
                <a:sym typeface="微软雅黑" panose="020B0503020204020204" pitchFamily="34" charset="-122"/>
              </a:rPr>
              <a:t>录入上述图表的综合描述</a:t>
            </a:r>
            <a:r>
              <a:rPr lang="zh-CN" altLang="en-US" dirty="0" smtClean="0">
                <a:solidFill>
                  <a:srgbClr val="00B0F0"/>
                </a:solidFill>
                <a:sym typeface="微软雅黑" panose="020B0503020204020204" pitchFamily="34" charset="-122"/>
              </a:rPr>
              <a:t>说明</a:t>
            </a:r>
            <a:r>
              <a:rPr lang="zh-CN" altLang="en-US" dirty="0">
                <a:solidFill>
                  <a:srgbClr val="00B0F0"/>
                </a:solidFill>
                <a:sym typeface="微软雅黑" panose="020B0503020204020204" pitchFamily="34" charset="-122"/>
              </a:rPr>
              <a:t>在此录入上述图表的综合描述说明</a:t>
            </a:r>
            <a:r>
              <a:rPr lang="zh-CN" altLang="en-US" dirty="0" smtClean="0">
                <a:solidFill>
                  <a:srgbClr val="00B0F0"/>
                </a:solidFill>
                <a:sym typeface="微软雅黑" panose="020B0503020204020204" pitchFamily="34" charset="-122"/>
              </a:rPr>
              <a:t>。</a:t>
            </a:r>
            <a:endParaRPr lang="en-US" altLang="zh-CN" dirty="0">
              <a:solidFill>
                <a:srgbClr val="00B0F0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27" name="组合 26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29" name="椭圆 28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0" name="椭圆 29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8" name="直接连接符 27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32" name="组合 31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34" name="椭圆 33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5" name="椭圆 34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3" name="直接连接符 32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431779" y="439989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06472" y="1956350"/>
            <a:ext cx="2448945" cy="273693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114626" y="4909366"/>
            <a:ext cx="2232636" cy="504173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8" name="Rectangle 42"/>
          <p:cNvSpPr/>
          <p:nvPr/>
        </p:nvSpPr>
        <p:spPr>
          <a:xfrm flipH="1">
            <a:off x="2326632" y="5034812"/>
            <a:ext cx="180862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战略执行力</a:t>
            </a:r>
          </a:p>
        </p:txBody>
      </p:sp>
      <p:sp>
        <p:nvSpPr>
          <p:cNvPr id="29" name="Rectangle 42"/>
          <p:cNvSpPr/>
          <p:nvPr/>
        </p:nvSpPr>
        <p:spPr>
          <a:xfrm flipH="1">
            <a:off x="2126681" y="5509989"/>
            <a:ext cx="2151315" cy="36012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加入你的，</a:t>
            </a: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加入你的文字。</a:t>
            </a:r>
          </a:p>
        </p:txBody>
      </p:sp>
      <p:sp>
        <p:nvSpPr>
          <p:cNvPr id="30" name="矩形 29"/>
          <p:cNvSpPr/>
          <p:nvPr/>
        </p:nvSpPr>
        <p:spPr>
          <a:xfrm>
            <a:off x="4887044" y="1956350"/>
            <a:ext cx="2448945" cy="273693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995198" y="4909366"/>
            <a:ext cx="2232636" cy="504173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32" name="Rectangle 42"/>
          <p:cNvSpPr/>
          <p:nvPr/>
        </p:nvSpPr>
        <p:spPr>
          <a:xfrm flipH="1">
            <a:off x="5207204" y="5034812"/>
            <a:ext cx="180862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战略执行力</a:t>
            </a:r>
          </a:p>
        </p:txBody>
      </p:sp>
      <p:sp>
        <p:nvSpPr>
          <p:cNvPr id="33" name="Rectangle 42"/>
          <p:cNvSpPr/>
          <p:nvPr/>
        </p:nvSpPr>
        <p:spPr>
          <a:xfrm flipH="1">
            <a:off x="5007253" y="5509989"/>
            <a:ext cx="2151315" cy="36012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的，</a:t>
            </a: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加入你的文字。</a:t>
            </a:r>
          </a:p>
        </p:txBody>
      </p:sp>
      <p:sp>
        <p:nvSpPr>
          <p:cNvPr id="34" name="矩形 33"/>
          <p:cNvSpPr/>
          <p:nvPr/>
        </p:nvSpPr>
        <p:spPr>
          <a:xfrm>
            <a:off x="7767865" y="1956350"/>
            <a:ext cx="2448945" cy="273693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876018" y="4909366"/>
            <a:ext cx="2232636" cy="504173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36" name="Rectangle 42"/>
          <p:cNvSpPr/>
          <p:nvPr/>
        </p:nvSpPr>
        <p:spPr>
          <a:xfrm flipH="1">
            <a:off x="8088025" y="5034812"/>
            <a:ext cx="180862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algn="ctr"/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战略执行力</a:t>
            </a:r>
          </a:p>
        </p:txBody>
      </p:sp>
      <p:sp>
        <p:nvSpPr>
          <p:cNvPr id="37" name="Rectangle 42"/>
          <p:cNvSpPr/>
          <p:nvPr/>
        </p:nvSpPr>
        <p:spPr>
          <a:xfrm flipH="1">
            <a:off x="7888073" y="5509989"/>
            <a:ext cx="2151315" cy="36012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的，</a:t>
            </a: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8" name="组合 37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40" name="椭圆 39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1" name="椭圆 40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9" name="直接连接符 38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3" name="组合 42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45" name="椭圆 44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6" name="椭圆 45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4" name="直接连接符 43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1777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团队合作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Straight Connector 10"/>
          <p:cNvSpPr/>
          <p:nvPr/>
        </p:nvSpPr>
        <p:spPr>
          <a:xfrm>
            <a:off x="2971199" y="2634487"/>
            <a:ext cx="763755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Teardrop 1"/>
          <p:cNvSpPr/>
          <p:nvPr/>
        </p:nvSpPr>
        <p:spPr>
          <a:xfrm rot="2714409">
            <a:off x="1867205" y="2172255"/>
            <a:ext cx="914612" cy="914559"/>
          </a:xfrm>
          <a:prstGeom prst="teardrop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id-ID">
              <a:solidFill>
                <a:srgbClr val="00B0F0"/>
              </a:solidFill>
            </a:endParaRPr>
          </a:p>
        </p:txBody>
      </p:sp>
      <p:sp>
        <p:nvSpPr>
          <p:cNvPr id="35" name="Content Placeholder 2"/>
          <p:cNvSpPr txBox="1"/>
          <p:nvPr/>
        </p:nvSpPr>
        <p:spPr>
          <a:xfrm>
            <a:off x="4862961" y="2275717"/>
            <a:ext cx="4873027" cy="581572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点击输入</a:t>
            </a:r>
            <a:r>
              <a:rPr lang="zh-CN" altLang="en-US" sz="1400" dirty="0" smtClean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简要，</a:t>
            </a: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不用多余的文字修饰，解说所提炼的核心概。</a:t>
            </a:r>
            <a:endParaRPr lang="en-US" sz="14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6" name="Content Placeholder 2"/>
          <p:cNvSpPr txBox="1"/>
          <p:nvPr/>
        </p:nvSpPr>
        <p:spPr>
          <a:xfrm>
            <a:off x="3133220" y="2244689"/>
            <a:ext cx="1282885" cy="287663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表达沟通</a:t>
            </a:r>
            <a:endParaRPr lang="en-US" sz="18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Straight Connector 48"/>
          <p:cNvSpPr/>
          <p:nvPr/>
        </p:nvSpPr>
        <p:spPr>
          <a:xfrm flipV="1">
            <a:off x="3600307" y="3385285"/>
            <a:ext cx="742119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Content Placeholder 2"/>
          <p:cNvSpPr txBox="1"/>
          <p:nvPr/>
        </p:nvSpPr>
        <p:spPr>
          <a:xfrm>
            <a:off x="5429702" y="2986565"/>
            <a:ext cx="7135127" cy="581572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</a:t>
            </a:r>
            <a:r>
              <a:rPr lang="zh-CN" altLang="en-US" sz="1400" dirty="0" smtClean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，精炼</a:t>
            </a: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，不用多余的文字修饰。</a:t>
            </a:r>
            <a:endParaRPr lang="en-US" altLang="zh-CN" sz="14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9" name="Content Placeholder 2"/>
          <p:cNvSpPr txBox="1"/>
          <p:nvPr/>
        </p:nvSpPr>
        <p:spPr>
          <a:xfrm>
            <a:off x="3779904" y="2964936"/>
            <a:ext cx="1282885" cy="287663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做事主动</a:t>
            </a:r>
            <a:endParaRPr lang="en-US" altLang="zh-CN" sz="18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Straight Connector 58"/>
          <p:cNvSpPr/>
          <p:nvPr/>
        </p:nvSpPr>
        <p:spPr>
          <a:xfrm>
            <a:off x="2971198" y="4134285"/>
            <a:ext cx="7637559" cy="1135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Content Placeholder 2"/>
          <p:cNvSpPr txBox="1"/>
          <p:nvPr/>
        </p:nvSpPr>
        <p:spPr>
          <a:xfrm>
            <a:off x="5320163" y="3716683"/>
            <a:ext cx="7565751" cy="581572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点击输入简要文字解说，不用多余的</a:t>
            </a:r>
            <a:r>
              <a:rPr lang="zh-CN" altLang="en-US" sz="1400" dirty="0" smtClean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文字所</a:t>
            </a: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提炼的核心概念。</a:t>
            </a:r>
            <a:endParaRPr lang="en-US" altLang="zh-CN" sz="14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2" name="Content Placeholder 2"/>
          <p:cNvSpPr txBox="1"/>
          <p:nvPr/>
        </p:nvSpPr>
        <p:spPr>
          <a:xfrm>
            <a:off x="3406322" y="3685182"/>
            <a:ext cx="1535711" cy="287663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包容与真诚</a:t>
            </a:r>
            <a:endParaRPr lang="en-US" altLang="zh-CN" sz="18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Straight Connector 68"/>
          <p:cNvSpPr/>
          <p:nvPr/>
        </p:nvSpPr>
        <p:spPr>
          <a:xfrm>
            <a:off x="3600307" y="4884051"/>
            <a:ext cx="7402148" cy="1370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Freeform 69"/>
          <p:cNvSpPr/>
          <p:nvPr/>
        </p:nvSpPr>
        <p:spPr>
          <a:xfrm>
            <a:off x="4439717" y="4830699"/>
            <a:ext cx="4999435" cy="358677"/>
          </a:xfrm>
          <a:custGeom>
            <a:avLst/>
            <a:gdLst>
              <a:gd name="connsiteX0" fmla="*/ 0 w 4998566"/>
              <a:gd name="connsiteY0" fmla="*/ 0 h 358594"/>
              <a:gd name="connsiteX1" fmla="*/ 4998566 w 4998566"/>
              <a:gd name="connsiteY1" fmla="*/ 0 h 358594"/>
              <a:gd name="connsiteX2" fmla="*/ 4998566 w 4998566"/>
              <a:gd name="connsiteY2" fmla="*/ 358594 h 358594"/>
              <a:gd name="connsiteX3" fmla="*/ 0 w 4998566"/>
              <a:gd name="connsiteY3" fmla="*/ 358594 h 358594"/>
              <a:gd name="connsiteX4" fmla="*/ 0 w 4998566"/>
              <a:gd name="connsiteY4" fmla="*/ 0 h 35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8566" h="358594">
                <a:moveTo>
                  <a:pt x="0" y="0"/>
                </a:moveTo>
                <a:lnTo>
                  <a:pt x="4998566" y="0"/>
                </a:lnTo>
                <a:lnTo>
                  <a:pt x="4998566" y="358594"/>
                </a:lnTo>
                <a:lnTo>
                  <a:pt x="0" y="3585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099" tIns="38099" rIns="38099" bIns="38099" numCol="1" spcCol="1270" anchor="b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000">
              <a:solidFill>
                <a:srgbClr val="00B0F0"/>
              </a:solidFill>
            </a:endParaRPr>
          </a:p>
        </p:txBody>
      </p:sp>
      <p:sp>
        <p:nvSpPr>
          <p:cNvPr id="45" name="Content Placeholder 2"/>
          <p:cNvSpPr txBox="1"/>
          <p:nvPr/>
        </p:nvSpPr>
        <p:spPr>
          <a:xfrm>
            <a:off x="5429701" y="4483555"/>
            <a:ext cx="6919064" cy="581572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点击输入简要文字解说，</a:t>
            </a:r>
            <a:r>
              <a:rPr lang="zh-CN" altLang="en-US" sz="1400" dirty="0" smtClean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解说，</a:t>
            </a:r>
            <a:r>
              <a:rPr lang="zh-CN" altLang="en-US" sz="1400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不用多余的文字修饰。</a:t>
            </a:r>
            <a:endParaRPr lang="en-US" altLang="zh-CN" sz="14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6" name="Content Placeholder 2"/>
          <p:cNvSpPr txBox="1"/>
          <p:nvPr/>
        </p:nvSpPr>
        <p:spPr>
          <a:xfrm>
            <a:off x="3779904" y="4477454"/>
            <a:ext cx="1282885" cy="287663"/>
          </a:xfrm>
          <a:prstGeom prst="rect">
            <a:avLst/>
          </a:prstGeom>
        </p:spPr>
        <p:txBody>
          <a:bodyPr vert="horz" lIns="91437" tIns="45718" rIns="91437" bIns="457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zh-CN" altLang="en-US" sz="1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顾全大局</a:t>
            </a:r>
            <a:endParaRPr lang="en-US" altLang="zh-CN" sz="18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ardrop 56"/>
          <p:cNvSpPr/>
          <p:nvPr/>
        </p:nvSpPr>
        <p:spPr>
          <a:xfrm rot="2714409">
            <a:off x="1867205" y="3676984"/>
            <a:ext cx="914612" cy="914559"/>
          </a:xfrm>
          <a:prstGeom prst="teardrop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id-ID">
              <a:solidFill>
                <a:srgbClr val="00B0F0"/>
              </a:solidFill>
            </a:endParaRPr>
          </a:p>
        </p:txBody>
      </p:sp>
      <p:sp>
        <p:nvSpPr>
          <p:cNvPr id="48" name="Teardrop 66"/>
          <p:cNvSpPr/>
          <p:nvPr/>
        </p:nvSpPr>
        <p:spPr>
          <a:xfrm rot="2714409">
            <a:off x="2513890" y="4430901"/>
            <a:ext cx="914612" cy="914559"/>
          </a:xfrm>
          <a:prstGeom prst="teardrop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id-ID">
              <a:solidFill>
                <a:srgbClr val="00B0F0"/>
              </a:solidFill>
            </a:endParaRPr>
          </a:p>
        </p:txBody>
      </p:sp>
      <p:sp>
        <p:nvSpPr>
          <p:cNvPr id="49" name="Teardrop 46"/>
          <p:cNvSpPr/>
          <p:nvPr/>
        </p:nvSpPr>
        <p:spPr>
          <a:xfrm rot="2714409">
            <a:off x="2513890" y="2926171"/>
            <a:ext cx="914612" cy="914559"/>
          </a:xfrm>
          <a:prstGeom prst="teardrop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id-ID">
              <a:solidFill>
                <a:srgbClr val="00B0F0"/>
              </a:solidFill>
            </a:endParaRPr>
          </a:p>
        </p:txBody>
      </p:sp>
      <p:sp>
        <p:nvSpPr>
          <p:cNvPr id="50" name="Freeform 116"/>
          <p:cNvSpPr/>
          <p:nvPr/>
        </p:nvSpPr>
        <p:spPr bwMode="auto">
          <a:xfrm>
            <a:off x="2163587" y="2437596"/>
            <a:ext cx="352487" cy="393791"/>
          </a:xfrm>
          <a:custGeom>
            <a:avLst/>
            <a:gdLst>
              <a:gd name="T0" fmla="*/ 180 w 222"/>
              <a:gd name="T1" fmla="*/ 0 h 248"/>
              <a:gd name="T2" fmla="*/ 196 w 222"/>
              <a:gd name="T3" fmla="*/ 2 h 248"/>
              <a:gd name="T4" fmla="*/ 209 w 222"/>
              <a:gd name="T5" fmla="*/ 11 h 248"/>
              <a:gd name="T6" fmla="*/ 218 w 222"/>
              <a:gd name="T7" fmla="*/ 24 h 248"/>
              <a:gd name="T8" fmla="*/ 222 w 222"/>
              <a:gd name="T9" fmla="*/ 41 h 248"/>
              <a:gd name="T10" fmla="*/ 218 w 222"/>
              <a:gd name="T11" fmla="*/ 57 h 248"/>
              <a:gd name="T12" fmla="*/ 209 w 222"/>
              <a:gd name="T13" fmla="*/ 70 h 248"/>
              <a:gd name="T14" fmla="*/ 196 w 222"/>
              <a:gd name="T15" fmla="*/ 79 h 248"/>
              <a:gd name="T16" fmla="*/ 180 w 222"/>
              <a:gd name="T17" fmla="*/ 83 h 248"/>
              <a:gd name="T18" fmla="*/ 167 w 222"/>
              <a:gd name="T19" fmla="*/ 80 h 248"/>
              <a:gd name="T20" fmla="*/ 155 w 222"/>
              <a:gd name="T21" fmla="*/ 74 h 248"/>
              <a:gd name="T22" fmla="*/ 82 w 222"/>
              <a:gd name="T23" fmla="*/ 117 h 248"/>
              <a:gd name="T24" fmla="*/ 84 w 222"/>
              <a:gd name="T25" fmla="*/ 124 h 248"/>
              <a:gd name="T26" fmla="*/ 82 w 222"/>
              <a:gd name="T27" fmla="*/ 130 h 248"/>
              <a:gd name="T28" fmla="*/ 155 w 222"/>
              <a:gd name="T29" fmla="*/ 174 h 248"/>
              <a:gd name="T30" fmla="*/ 167 w 222"/>
              <a:gd name="T31" fmla="*/ 167 h 248"/>
              <a:gd name="T32" fmla="*/ 180 w 222"/>
              <a:gd name="T33" fmla="*/ 165 h 248"/>
              <a:gd name="T34" fmla="*/ 196 w 222"/>
              <a:gd name="T35" fmla="*/ 169 h 248"/>
              <a:gd name="T36" fmla="*/ 209 w 222"/>
              <a:gd name="T37" fmla="*/ 178 h 248"/>
              <a:gd name="T38" fmla="*/ 218 w 222"/>
              <a:gd name="T39" fmla="*/ 190 h 248"/>
              <a:gd name="T40" fmla="*/ 222 w 222"/>
              <a:gd name="T41" fmla="*/ 207 h 248"/>
              <a:gd name="T42" fmla="*/ 218 w 222"/>
              <a:gd name="T43" fmla="*/ 224 h 248"/>
              <a:gd name="T44" fmla="*/ 209 w 222"/>
              <a:gd name="T45" fmla="*/ 237 h 248"/>
              <a:gd name="T46" fmla="*/ 196 w 222"/>
              <a:gd name="T47" fmla="*/ 246 h 248"/>
              <a:gd name="T48" fmla="*/ 180 w 222"/>
              <a:gd name="T49" fmla="*/ 248 h 248"/>
              <a:gd name="T50" fmla="*/ 164 w 222"/>
              <a:gd name="T51" fmla="*/ 246 h 248"/>
              <a:gd name="T52" fmla="*/ 152 w 222"/>
              <a:gd name="T53" fmla="*/ 237 h 248"/>
              <a:gd name="T54" fmla="*/ 143 w 222"/>
              <a:gd name="T55" fmla="*/ 224 h 248"/>
              <a:gd name="T56" fmla="*/ 139 w 222"/>
              <a:gd name="T57" fmla="*/ 207 h 248"/>
              <a:gd name="T58" fmla="*/ 140 w 222"/>
              <a:gd name="T59" fmla="*/ 201 h 248"/>
              <a:gd name="T60" fmla="*/ 67 w 222"/>
              <a:gd name="T61" fmla="*/ 157 h 248"/>
              <a:gd name="T62" fmla="*/ 55 w 222"/>
              <a:gd name="T63" fmla="*/ 164 h 248"/>
              <a:gd name="T64" fmla="*/ 41 w 222"/>
              <a:gd name="T65" fmla="*/ 165 h 248"/>
              <a:gd name="T66" fmla="*/ 26 w 222"/>
              <a:gd name="T67" fmla="*/ 162 h 248"/>
              <a:gd name="T68" fmla="*/ 12 w 222"/>
              <a:gd name="T69" fmla="*/ 153 h 248"/>
              <a:gd name="T70" fmla="*/ 3 w 222"/>
              <a:gd name="T71" fmla="*/ 140 h 248"/>
              <a:gd name="T72" fmla="*/ 0 w 222"/>
              <a:gd name="T73" fmla="*/ 124 h 248"/>
              <a:gd name="T74" fmla="*/ 3 w 222"/>
              <a:gd name="T75" fmla="*/ 107 h 248"/>
              <a:gd name="T76" fmla="*/ 12 w 222"/>
              <a:gd name="T77" fmla="*/ 94 h 248"/>
              <a:gd name="T78" fmla="*/ 26 w 222"/>
              <a:gd name="T79" fmla="*/ 85 h 248"/>
              <a:gd name="T80" fmla="*/ 41 w 222"/>
              <a:gd name="T81" fmla="*/ 83 h 248"/>
              <a:gd name="T82" fmla="*/ 55 w 222"/>
              <a:gd name="T83" fmla="*/ 84 h 248"/>
              <a:gd name="T84" fmla="*/ 67 w 222"/>
              <a:gd name="T85" fmla="*/ 91 h 248"/>
              <a:gd name="T86" fmla="*/ 140 w 222"/>
              <a:gd name="T87" fmla="*/ 47 h 248"/>
              <a:gd name="T88" fmla="*/ 139 w 222"/>
              <a:gd name="T89" fmla="*/ 41 h 248"/>
              <a:gd name="T90" fmla="*/ 143 w 222"/>
              <a:gd name="T91" fmla="*/ 24 h 248"/>
              <a:gd name="T92" fmla="*/ 152 w 222"/>
              <a:gd name="T93" fmla="*/ 11 h 248"/>
              <a:gd name="T94" fmla="*/ 164 w 222"/>
              <a:gd name="T95" fmla="*/ 2 h 248"/>
              <a:gd name="T96" fmla="*/ 180 w 222"/>
              <a:gd name="T97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2" h="248">
                <a:moveTo>
                  <a:pt x="180" y="0"/>
                </a:moveTo>
                <a:lnTo>
                  <a:pt x="196" y="2"/>
                </a:lnTo>
                <a:lnTo>
                  <a:pt x="209" y="11"/>
                </a:lnTo>
                <a:lnTo>
                  <a:pt x="218" y="24"/>
                </a:lnTo>
                <a:lnTo>
                  <a:pt x="222" y="41"/>
                </a:lnTo>
                <a:lnTo>
                  <a:pt x="218" y="57"/>
                </a:lnTo>
                <a:lnTo>
                  <a:pt x="209" y="70"/>
                </a:lnTo>
                <a:lnTo>
                  <a:pt x="196" y="79"/>
                </a:lnTo>
                <a:lnTo>
                  <a:pt x="180" y="83"/>
                </a:lnTo>
                <a:lnTo>
                  <a:pt x="167" y="80"/>
                </a:lnTo>
                <a:lnTo>
                  <a:pt x="155" y="74"/>
                </a:lnTo>
                <a:lnTo>
                  <a:pt x="82" y="117"/>
                </a:lnTo>
                <a:lnTo>
                  <a:pt x="84" y="124"/>
                </a:lnTo>
                <a:lnTo>
                  <a:pt x="82" y="130"/>
                </a:lnTo>
                <a:lnTo>
                  <a:pt x="155" y="174"/>
                </a:lnTo>
                <a:lnTo>
                  <a:pt x="167" y="167"/>
                </a:lnTo>
                <a:lnTo>
                  <a:pt x="180" y="165"/>
                </a:lnTo>
                <a:lnTo>
                  <a:pt x="196" y="169"/>
                </a:lnTo>
                <a:lnTo>
                  <a:pt x="209" y="178"/>
                </a:lnTo>
                <a:lnTo>
                  <a:pt x="218" y="190"/>
                </a:lnTo>
                <a:lnTo>
                  <a:pt x="222" y="207"/>
                </a:lnTo>
                <a:lnTo>
                  <a:pt x="218" y="224"/>
                </a:lnTo>
                <a:lnTo>
                  <a:pt x="209" y="237"/>
                </a:lnTo>
                <a:lnTo>
                  <a:pt x="196" y="246"/>
                </a:lnTo>
                <a:lnTo>
                  <a:pt x="180" y="248"/>
                </a:lnTo>
                <a:lnTo>
                  <a:pt x="164" y="246"/>
                </a:lnTo>
                <a:lnTo>
                  <a:pt x="152" y="237"/>
                </a:lnTo>
                <a:lnTo>
                  <a:pt x="143" y="224"/>
                </a:lnTo>
                <a:lnTo>
                  <a:pt x="139" y="207"/>
                </a:lnTo>
                <a:lnTo>
                  <a:pt x="140" y="201"/>
                </a:lnTo>
                <a:lnTo>
                  <a:pt x="67" y="157"/>
                </a:lnTo>
                <a:lnTo>
                  <a:pt x="55" y="164"/>
                </a:lnTo>
                <a:lnTo>
                  <a:pt x="41" y="165"/>
                </a:lnTo>
                <a:lnTo>
                  <a:pt x="26" y="162"/>
                </a:lnTo>
                <a:lnTo>
                  <a:pt x="12" y="153"/>
                </a:lnTo>
                <a:lnTo>
                  <a:pt x="3" y="140"/>
                </a:lnTo>
                <a:lnTo>
                  <a:pt x="0" y="124"/>
                </a:lnTo>
                <a:lnTo>
                  <a:pt x="3" y="107"/>
                </a:lnTo>
                <a:lnTo>
                  <a:pt x="12" y="94"/>
                </a:lnTo>
                <a:lnTo>
                  <a:pt x="26" y="85"/>
                </a:lnTo>
                <a:lnTo>
                  <a:pt x="41" y="83"/>
                </a:lnTo>
                <a:lnTo>
                  <a:pt x="55" y="84"/>
                </a:lnTo>
                <a:lnTo>
                  <a:pt x="67" y="91"/>
                </a:lnTo>
                <a:lnTo>
                  <a:pt x="140" y="47"/>
                </a:lnTo>
                <a:lnTo>
                  <a:pt x="139" y="41"/>
                </a:lnTo>
                <a:lnTo>
                  <a:pt x="143" y="24"/>
                </a:lnTo>
                <a:lnTo>
                  <a:pt x="152" y="11"/>
                </a:lnTo>
                <a:lnTo>
                  <a:pt x="164" y="2"/>
                </a:lnTo>
                <a:lnTo>
                  <a:pt x="1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37" tIns="45718" rIns="91437" bIns="45718" numCol="1" anchor="t" anchorCtr="0" compatLnSpc="1"/>
          <a:lstStyle/>
          <a:p>
            <a:endParaRPr lang="zh-CN" altLang="en-US">
              <a:solidFill>
                <a:srgbClr val="00B0F0"/>
              </a:solidFill>
            </a:endParaRP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3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-6194"/>
          <a:stretch>
            <a:fillRect/>
          </a:stretch>
        </p:blipFill>
        <p:spPr>
          <a:xfrm>
            <a:off x="2703923" y="3120844"/>
            <a:ext cx="578919" cy="549367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4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2681739" y="4608332"/>
            <a:ext cx="578919" cy="549367"/>
          </a:xfrm>
          <a:prstGeom prst="rect">
            <a:avLst/>
          </a:prstGeom>
        </p:spPr>
      </p:pic>
      <p:sp>
        <p:nvSpPr>
          <p:cNvPr id="53" name="Freeform 6"/>
          <p:cNvSpPr>
            <a:spLocks noChangeAspect="1" noEditPoints="1"/>
          </p:cNvSpPr>
          <p:nvPr/>
        </p:nvSpPr>
        <p:spPr bwMode="auto">
          <a:xfrm>
            <a:off x="2152527" y="3902648"/>
            <a:ext cx="425348" cy="373662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7" tIns="45718" rIns="91437" bIns="45718" numCol="1" anchor="t" anchorCtr="0" compatLnSpc="1"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0596058" y="2566507"/>
            <a:ext cx="145177" cy="14517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10913557" y="3312700"/>
            <a:ext cx="145177" cy="14517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0608757" y="4061674"/>
            <a:ext cx="145177" cy="14517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10939600" y="4823126"/>
            <a:ext cx="145177" cy="14517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59" name="组合 58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61" name="椭圆 60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" name="椭圆 61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60" name="直接连接符 59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组合 62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64" name="组合 63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66" name="椭圆 65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7" name="椭圆 66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65" name="直接连接符 64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8" grpId="0"/>
      <p:bldP spid="39" grpId="0"/>
      <p:bldP spid="41" grpId="0"/>
      <p:bldP spid="42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810395" y="2058414"/>
            <a:ext cx="8639896" cy="34563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等腰三角形 21"/>
          <p:cNvSpPr/>
          <p:nvPr/>
        </p:nvSpPr>
        <p:spPr>
          <a:xfrm rot="1922509">
            <a:off x="9982323" y="5428947"/>
            <a:ext cx="297607" cy="430784"/>
          </a:xfrm>
          <a:prstGeom prst="triangle">
            <a:avLst>
              <a:gd name="adj" fmla="val 15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18370119">
            <a:off x="2046880" y="5798863"/>
            <a:ext cx="340158" cy="349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532191" y="874751"/>
            <a:ext cx="2662872" cy="584757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zh-CN" altLang="en-US" sz="32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前言</a:t>
            </a:r>
            <a:r>
              <a:rPr lang="en-US" altLang="zh-CN" sz="32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/Preface</a:t>
            </a:r>
            <a:endParaRPr lang="zh-CN" altLang="en-US" sz="3200" b="1" dirty="0">
              <a:solidFill>
                <a:srgbClr val="00B0F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03118" y="2291417"/>
            <a:ext cx="6654455" cy="34163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r>
              <a:rPr lang="en-US" altLang="zh-CN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~~~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~~~</a:t>
            </a: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9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99" tmFilter="0, 0; 0.125,0.2665; 0.25,0.4; 0.375,0.465; 0.5,0.5;  0.625,0.535; 0.75,0.6; 0.875,0.7335; 1,1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49" tmFilter="0, 0; 0.125,0.2665; 0.25,0.4; 0.375,0.465; 0.5,0.5;  0.625,0.535; 0.75,0.6; 0.875,0.7335; 1,1">
                                          <p:stCondLst>
                                            <p:cond delay="59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4" tmFilter="0, 0; 0.125,0.2665; 0.25,0.4; 0.375,0.465; 0.5,0.5;  0.625,0.535; 0.75,0.6; 0.875,0.7335; 1,1">
                                          <p:stCondLst>
                                            <p:cond delay="74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2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75" decel="50000">
                                          <p:stCondLst>
                                            <p:cond delay="3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2">
                                          <p:stCondLst>
                                            <p:cond delay="59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75" decel="50000">
                                          <p:stCondLst>
                                            <p:cond delay="60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2">
                                          <p:stCondLst>
                                            <p:cond delay="73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75" decel="50000">
                                          <p:stCondLst>
                                            <p:cond delay="75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2">
                                          <p:stCondLst>
                                            <p:cond delay="8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75" decel="50000">
                                          <p:stCondLst>
                                            <p:cond delay="8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546559" y="3058874"/>
            <a:ext cx="381452" cy="381452"/>
            <a:chOff x="3123591" y="3333387"/>
            <a:chExt cx="381452" cy="381452"/>
          </a:xfrm>
        </p:grpSpPr>
        <p:sp>
          <p:nvSpPr>
            <p:cNvPr id="35" name="椭圆 34"/>
            <p:cNvSpPr/>
            <p:nvPr/>
          </p:nvSpPr>
          <p:spPr>
            <a:xfrm flipV="1">
              <a:off x="3123591" y="3333387"/>
              <a:ext cx="381452" cy="38145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椭圆 35"/>
            <p:cNvSpPr/>
            <p:nvPr/>
          </p:nvSpPr>
          <p:spPr>
            <a:xfrm flipV="1">
              <a:off x="3208440" y="3418236"/>
              <a:ext cx="211754" cy="21175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</p:grpSp>
      <p:cxnSp>
        <p:nvCxnSpPr>
          <p:cNvPr id="37" name="直接连接符 36"/>
          <p:cNvCxnSpPr/>
          <p:nvPr/>
        </p:nvCxnSpPr>
        <p:spPr>
          <a:xfrm>
            <a:off x="3662669" y="3248000"/>
            <a:ext cx="85316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 rot="21028799">
            <a:off x="2350218" y="234174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/>
          <p:cNvSpPr/>
          <p:nvPr/>
        </p:nvSpPr>
        <p:spPr>
          <a:xfrm rot="21028799" flipV="1">
            <a:off x="2024565" y="2784315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椭圆 39"/>
          <p:cNvSpPr/>
          <p:nvPr/>
        </p:nvSpPr>
        <p:spPr>
          <a:xfrm rot="21028799">
            <a:off x="1466327" y="289926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椭圆 40"/>
          <p:cNvSpPr/>
          <p:nvPr/>
        </p:nvSpPr>
        <p:spPr>
          <a:xfrm rot="21028799" flipV="1">
            <a:off x="2605612" y="2682592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椭圆 41"/>
          <p:cNvSpPr/>
          <p:nvPr/>
        </p:nvSpPr>
        <p:spPr>
          <a:xfrm rot="21028799">
            <a:off x="1590556" y="2358699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椭圆 42"/>
          <p:cNvSpPr/>
          <p:nvPr/>
        </p:nvSpPr>
        <p:spPr>
          <a:xfrm rot="21028799" flipV="1">
            <a:off x="866085" y="2724550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椭圆 43"/>
          <p:cNvSpPr/>
          <p:nvPr/>
        </p:nvSpPr>
        <p:spPr>
          <a:xfrm rot="10228799">
            <a:off x="1332839" y="400744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椭圆 44"/>
          <p:cNvSpPr/>
          <p:nvPr/>
        </p:nvSpPr>
        <p:spPr>
          <a:xfrm rot="10228799" flipV="1">
            <a:off x="1479763" y="3386146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椭圆 45"/>
          <p:cNvSpPr/>
          <p:nvPr/>
        </p:nvSpPr>
        <p:spPr>
          <a:xfrm rot="10228799">
            <a:off x="2216730" y="344992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椭圆 46"/>
          <p:cNvSpPr/>
          <p:nvPr/>
        </p:nvSpPr>
        <p:spPr>
          <a:xfrm rot="10228799" flipV="1">
            <a:off x="863012" y="3452174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 rot="10228799">
            <a:off x="1868853" y="3766846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 rot="10228799" flipV="1">
            <a:off x="2579820" y="3387491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728513" y="3750281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工作规划</a:t>
            </a:r>
            <a:endParaRPr lang="en-US" altLang="zh-CN" sz="4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70459" y="2076527"/>
            <a:ext cx="20070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858879" y="2355871"/>
            <a:ext cx="2143332" cy="1852005"/>
            <a:chOff x="858879" y="2355867"/>
            <a:chExt cx="2143332" cy="1852005"/>
          </a:xfrm>
        </p:grpSpPr>
        <p:sp>
          <p:nvSpPr>
            <p:cNvPr id="53" name="椭圆 52"/>
            <p:cNvSpPr/>
            <p:nvPr/>
          </p:nvSpPr>
          <p:spPr>
            <a:xfrm rot="21028799">
              <a:off x="2346083" y="235586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4" name="椭圆 53"/>
            <p:cNvSpPr/>
            <p:nvPr/>
          </p:nvSpPr>
          <p:spPr>
            <a:xfrm rot="21028799" flipV="1">
              <a:off x="2020431" y="2798439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5" name="椭圆 54"/>
            <p:cNvSpPr/>
            <p:nvPr/>
          </p:nvSpPr>
          <p:spPr>
            <a:xfrm rot="21028799">
              <a:off x="1462192" y="291338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6" name="椭圆 55"/>
            <p:cNvSpPr/>
            <p:nvPr/>
          </p:nvSpPr>
          <p:spPr>
            <a:xfrm rot="21028799" flipV="1">
              <a:off x="2601478" y="2696712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7" name="椭圆 56"/>
            <p:cNvSpPr/>
            <p:nvPr/>
          </p:nvSpPr>
          <p:spPr>
            <a:xfrm rot="21028799">
              <a:off x="1586423" y="2372823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8" name="椭圆 57"/>
            <p:cNvSpPr/>
            <p:nvPr/>
          </p:nvSpPr>
          <p:spPr>
            <a:xfrm rot="21028799" flipV="1">
              <a:off x="861953" y="2738674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/>
            <p:cNvSpPr/>
            <p:nvPr/>
          </p:nvSpPr>
          <p:spPr>
            <a:xfrm rot="10228799">
              <a:off x="1328704" y="402156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/>
            <p:cNvSpPr/>
            <p:nvPr/>
          </p:nvSpPr>
          <p:spPr>
            <a:xfrm rot="10228799" flipV="1">
              <a:off x="1475629" y="3400270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椭圆 60"/>
            <p:cNvSpPr/>
            <p:nvPr/>
          </p:nvSpPr>
          <p:spPr>
            <a:xfrm rot="10228799">
              <a:off x="2212595" y="346404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2" name="椭圆 61"/>
            <p:cNvSpPr/>
            <p:nvPr/>
          </p:nvSpPr>
          <p:spPr>
            <a:xfrm rot="10228799" flipV="1">
              <a:off x="858879" y="3466294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椭圆 62"/>
            <p:cNvSpPr/>
            <p:nvPr/>
          </p:nvSpPr>
          <p:spPr>
            <a:xfrm rot="10228799">
              <a:off x="1864721" y="3780970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4" name="椭圆 93"/>
            <p:cNvSpPr/>
            <p:nvPr/>
          </p:nvSpPr>
          <p:spPr>
            <a:xfrm rot="10228799" flipV="1">
              <a:off x="2575687" y="3401615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95" name="椭圆 94"/>
          <p:cNvSpPr/>
          <p:nvPr/>
        </p:nvSpPr>
        <p:spPr>
          <a:xfrm>
            <a:off x="7865561" y="3438627"/>
            <a:ext cx="420416" cy="420416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4481492" y="2400592"/>
            <a:ext cx="163509" cy="163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5883728" y="3375094"/>
            <a:ext cx="340401" cy="33904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7778797" y="2561230"/>
            <a:ext cx="153007" cy="15239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6570331" y="2959122"/>
            <a:ext cx="65240" cy="6498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5332298" y="2856266"/>
            <a:ext cx="281485" cy="28148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F0"/>
              </a:solidFill>
              <a:ea typeface="方正幼线简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0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4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5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8" grpId="1" animBg="1"/>
          <p:bldP spid="39" grpId="0" animBg="1"/>
          <p:bldP spid="39" grpId="1" animBg="1"/>
          <p:bldP spid="40" grpId="0" animBg="1"/>
          <p:bldP spid="40" grpId="1" animBg="1"/>
          <p:bldP spid="41" grpId="0" animBg="1"/>
          <p:bldP spid="41" grpId="1" animBg="1"/>
          <p:bldP spid="42" grpId="0" animBg="1"/>
          <p:bldP spid="42" grpId="1" animBg="1"/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  <p:bldP spid="46" grpId="0" animBg="1"/>
          <p:bldP spid="46" grpId="1" animBg="1"/>
          <p:bldP spid="47" grpId="0" animBg="1"/>
          <p:bldP spid="47" grpId="1" animBg="1"/>
          <p:bldP spid="48" grpId="0" animBg="1"/>
          <p:bldP spid="48" grpId="1" animBg="1"/>
          <p:bldP spid="49" grpId="0" animBg="1"/>
          <p:bldP spid="49" grpId="1" animBg="1"/>
          <p:bldP spid="50" grpId="0"/>
          <p:bldP spid="51" grpId="0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8" grpId="1" animBg="1"/>
          <p:bldP spid="39" grpId="0" animBg="1"/>
          <p:bldP spid="39" grpId="1" animBg="1"/>
          <p:bldP spid="40" grpId="0" animBg="1"/>
          <p:bldP spid="40" grpId="1" animBg="1"/>
          <p:bldP spid="41" grpId="0" animBg="1"/>
          <p:bldP spid="41" grpId="1" animBg="1"/>
          <p:bldP spid="42" grpId="0" animBg="1"/>
          <p:bldP spid="42" grpId="1" animBg="1"/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  <p:bldP spid="46" grpId="0" animBg="1"/>
          <p:bldP spid="46" grpId="1" animBg="1"/>
          <p:bldP spid="47" grpId="0" animBg="1"/>
          <p:bldP spid="47" grpId="1" animBg="1"/>
          <p:bldP spid="48" grpId="0" animBg="1"/>
          <p:bldP spid="48" grpId="1" animBg="1"/>
          <p:bldP spid="49" grpId="0" animBg="1"/>
          <p:bldP spid="49" grpId="1" animBg="1"/>
          <p:bldP spid="50" grpId="0"/>
          <p:bldP spid="51" grpId="0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158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目标规划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"/>
          <p:cNvSpPr/>
          <p:nvPr/>
        </p:nvSpPr>
        <p:spPr>
          <a:xfrm>
            <a:off x="3140629" y="2153599"/>
            <a:ext cx="2736779" cy="1308899"/>
          </a:xfrm>
          <a:custGeom>
            <a:avLst/>
            <a:gdLst/>
            <a:ahLst/>
            <a:cxnLst/>
            <a:rect l="l" t="t" r="r" b="b"/>
            <a:pathLst>
              <a:path w="2736304" h="1308596">
                <a:moveTo>
                  <a:pt x="291391" y="0"/>
                </a:moveTo>
                <a:lnTo>
                  <a:pt x="1800289" y="0"/>
                </a:lnTo>
                <a:cubicBezTo>
                  <a:pt x="1884459" y="0"/>
                  <a:pt x="1952692" y="68233"/>
                  <a:pt x="1952692" y="152403"/>
                </a:cubicBezTo>
                <a:lnTo>
                  <a:pt x="1952692" y="394196"/>
                </a:lnTo>
                <a:lnTo>
                  <a:pt x="2583901" y="394196"/>
                </a:lnTo>
                <a:cubicBezTo>
                  <a:pt x="2668071" y="394196"/>
                  <a:pt x="2736304" y="462429"/>
                  <a:pt x="2736304" y="546599"/>
                </a:cubicBezTo>
                <a:lnTo>
                  <a:pt x="2736304" y="1156193"/>
                </a:lnTo>
                <a:cubicBezTo>
                  <a:pt x="2736304" y="1240363"/>
                  <a:pt x="2668071" y="1308596"/>
                  <a:pt x="2583901" y="1308596"/>
                </a:cubicBezTo>
                <a:lnTo>
                  <a:pt x="152403" y="1308596"/>
                </a:lnTo>
                <a:cubicBezTo>
                  <a:pt x="68233" y="1308596"/>
                  <a:pt x="0" y="1240363"/>
                  <a:pt x="0" y="1156193"/>
                </a:cubicBezTo>
                <a:lnTo>
                  <a:pt x="0" y="546599"/>
                </a:lnTo>
                <a:cubicBezTo>
                  <a:pt x="0" y="467013"/>
                  <a:pt x="61003" y="401675"/>
                  <a:pt x="138988" y="396905"/>
                </a:cubicBezTo>
                <a:lnTo>
                  <a:pt x="138988" y="152403"/>
                </a:lnTo>
                <a:cubicBezTo>
                  <a:pt x="138988" y="68233"/>
                  <a:pt x="207221" y="0"/>
                  <a:pt x="291391" y="0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63500" dir="13500000" sy="23000" kx="1200000" algn="b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5" name="Freeform 6"/>
          <p:cNvSpPr>
            <a:spLocks noChangeAspect="1" noEditPoints="1"/>
          </p:cNvSpPr>
          <p:nvPr/>
        </p:nvSpPr>
        <p:spPr bwMode="auto">
          <a:xfrm>
            <a:off x="3377343" y="2673909"/>
            <a:ext cx="651705" cy="572514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7" tIns="45718" rIns="91437" bIns="45718" numCol="1" anchor="t" anchorCtr="0" compatLnSpc="1"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Rectangle 42"/>
          <p:cNvSpPr/>
          <p:nvPr/>
        </p:nvSpPr>
        <p:spPr>
          <a:xfrm flipH="1">
            <a:off x="4086203" y="2670222"/>
            <a:ext cx="1728071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加入你的文字描述，加入你的字描述，加入你的文字。</a:t>
            </a:r>
          </a:p>
        </p:txBody>
      </p:sp>
      <p:sp>
        <p:nvSpPr>
          <p:cNvPr id="17" name="Rectangle 42"/>
          <p:cNvSpPr/>
          <p:nvPr/>
        </p:nvSpPr>
        <p:spPr>
          <a:xfrm flipH="1">
            <a:off x="3653445" y="2256931"/>
            <a:ext cx="1296579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2000" b="1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团队建设</a:t>
            </a:r>
          </a:p>
        </p:txBody>
      </p:sp>
      <p:sp>
        <p:nvSpPr>
          <p:cNvPr id="18" name="圆角矩形 1"/>
          <p:cNvSpPr/>
          <p:nvPr/>
        </p:nvSpPr>
        <p:spPr>
          <a:xfrm>
            <a:off x="6597613" y="2153599"/>
            <a:ext cx="2736779" cy="1308899"/>
          </a:xfrm>
          <a:custGeom>
            <a:avLst/>
            <a:gdLst/>
            <a:ahLst/>
            <a:cxnLst/>
            <a:rect l="l" t="t" r="r" b="b"/>
            <a:pathLst>
              <a:path w="2736304" h="1308596">
                <a:moveTo>
                  <a:pt x="291391" y="0"/>
                </a:moveTo>
                <a:lnTo>
                  <a:pt x="1800289" y="0"/>
                </a:lnTo>
                <a:cubicBezTo>
                  <a:pt x="1884459" y="0"/>
                  <a:pt x="1952692" y="68233"/>
                  <a:pt x="1952692" y="152403"/>
                </a:cubicBezTo>
                <a:lnTo>
                  <a:pt x="1952692" y="394196"/>
                </a:lnTo>
                <a:lnTo>
                  <a:pt x="2583901" y="394196"/>
                </a:lnTo>
                <a:cubicBezTo>
                  <a:pt x="2668071" y="394196"/>
                  <a:pt x="2736304" y="462429"/>
                  <a:pt x="2736304" y="546599"/>
                </a:cubicBezTo>
                <a:lnTo>
                  <a:pt x="2736304" y="1156193"/>
                </a:lnTo>
                <a:cubicBezTo>
                  <a:pt x="2736304" y="1240363"/>
                  <a:pt x="2668071" y="1308596"/>
                  <a:pt x="2583901" y="1308596"/>
                </a:cubicBezTo>
                <a:lnTo>
                  <a:pt x="152403" y="1308596"/>
                </a:lnTo>
                <a:cubicBezTo>
                  <a:pt x="68233" y="1308596"/>
                  <a:pt x="0" y="1240363"/>
                  <a:pt x="0" y="1156193"/>
                </a:cubicBezTo>
                <a:lnTo>
                  <a:pt x="0" y="546599"/>
                </a:lnTo>
                <a:cubicBezTo>
                  <a:pt x="0" y="467013"/>
                  <a:pt x="61003" y="401675"/>
                  <a:pt x="138988" y="396905"/>
                </a:cubicBezTo>
                <a:lnTo>
                  <a:pt x="138988" y="152403"/>
                </a:lnTo>
                <a:cubicBezTo>
                  <a:pt x="138988" y="68233"/>
                  <a:pt x="207221" y="0"/>
                  <a:pt x="291391" y="0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63500" dir="13500000" sy="23000" kx="1200000" algn="b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9" name="Freeform 6"/>
          <p:cNvSpPr>
            <a:spLocks noChangeAspect="1" noEditPoints="1"/>
          </p:cNvSpPr>
          <p:nvPr/>
        </p:nvSpPr>
        <p:spPr bwMode="auto">
          <a:xfrm>
            <a:off x="6834328" y="2673909"/>
            <a:ext cx="651705" cy="572514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7" tIns="45718" rIns="91437" bIns="45718" numCol="1" anchor="t" anchorCtr="0" compatLnSpc="1"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Rectangle 42"/>
          <p:cNvSpPr/>
          <p:nvPr/>
        </p:nvSpPr>
        <p:spPr>
          <a:xfrm flipH="1">
            <a:off x="7543187" y="2670222"/>
            <a:ext cx="1728071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加入你的文字描述，加入你的字描述，加入你的文字。</a:t>
            </a:r>
          </a:p>
        </p:txBody>
      </p:sp>
      <p:sp>
        <p:nvSpPr>
          <p:cNvPr id="21" name="Rectangle 42"/>
          <p:cNvSpPr/>
          <p:nvPr/>
        </p:nvSpPr>
        <p:spPr>
          <a:xfrm flipH="1">
            <a:off x="7110428" y="2256931"/>
            <a:ext cx="1296579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2000" b="1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产品运营</a:t>
            </a:r>
          </a:p>
        </p:txBody>
      </p:sp>
      <p:sp>
        <p:nvSpPr>
          <p:cNvPr id="22" name="圆角矩形 1"/>
          <p:cNvSpPr/>
          <p:nvPr/>
        </p:nvSpPr>
        <p:spPr>
          <a:xfrm>
            <a:off x="3152485" y="3954216"/>
            <a:ext cx="2736779" cy="1308899"/>
          </a:xfrm>
          <a:custGeom>
            <a:avLst/>
            <a:gdLst/>
            <a:ahLst/>
            <a:cxnLst/>
            <a:rect l="l" t="t" r="r" b="b"/>
            <a:pathLst>
              <a:path w="2736304" h="1308596">
                <a:moveTo>
                  <a:pt x="291391" y="0"/>
                </a:moveTo>
                <a:lnTo>
                  <a:pt x="1800289" y="0"/>
                </a:lnTo>
                <a:cubicBezTo>
                  <a:pt x="1884459" y="0"/>
                  <a:pt x="1952692" y="68233"/>
                  <a:pt x="1952692" y="152403"/>
                </a:cubicBezTo>
                <a:lnTo>
                  <a:pt x="1952692" y="394196"/>
                </a:lnTo>
                <a:lnTo>
                  <a:pt x="2583901" y="394196"/>
                </a:lnTo>
                <a:cubicBezTo>
                  <a:pt x="2668071" y="394196"/>
                  <a:pt x="2736304" y="462429"/>
                  <a:pt x="2736304" y="546599"/>
                </a:cubicBezTo>
                <a:lnTo>
                  <a:pt x="2736304" y="1156193"/>
                </a:lnTo>
                <a:cubicBezTo>
                  <a:pt x="2736304" y="1240363"/>
                  <a:pt x="2668071" y="1308596"/>
                  <a:pt x="2583901" y="1308596"/>
                </a:cubicBezTo>
                <a:lnTo>
                  <a:pt x="152403" y="1308596"/>
                </a:lnTo>
                <a:cubicBezTo>
                  <a:pt x="68233" y="1308596"/>
                  <a:pt x="0" y="1240363"/>
                  <a:pt x="0" y="1156193"/>
                </a:cubicBezTo>
                <a:lnTo>
                  <a:pt x="0" y="546599"/>
                </a:lnTo>
                <a:cubicBezTo>
                  <a:pt x="0" y="467013"/>
                  <a:pt x="61003" y="401675"/>
                  <a:pt x="138988" y="396905"/>
                </a:cubicBezTo>
                <a:lnTo>
                  <a:pt x="138988" y="152403"/>
                </a:lnTo>
                <a:cubicBezTo>
                  <a:pt x="138988" y="68233"/>
                  <a:pt x="207221" y="0"/>
                  <a:pt x="291391" y="0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63500" dir="13500000" sy="23000" kx="1200000" algn="b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3" name="Freeform 6"/>
          <p:cNvSpPr>
            <a:spLocks noChangeAspect="1" noEditPoints="1"/>
          </p:cNvSpPr>
          <p:nvPr/>
        </p:nvSpPr>
        <p:spPr bwMode="auto">
          <a:xfrm>
            <a:off x="3389200" y="4474526"/>
            <a:ext cx="651705" cy="572514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7" tIns="45718" rIns="91437" bIns="45718" numCol="1" anchor="t" anchorCtr="0" compatLnSpc="1"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4" name="Rectangle 42"/>
          <p:cNvSpPr/>
          <p:nvPr/>
        </p:nvSpPr>
        <p:spPr>
          <a:xfrm flipH="1">
            <a:off x="4098059" y="4470839"/>
            <a:ext cx="1728071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加入你的文字描述，加入你的字描述，加入你的文字。</a:t>
            </a:r>
          </a:p>
        </p:txBody>
      </p:sp>
      <p:sp>
        <p:nvSpPr>
          <p:cNvPr id="25" name="Rectangle 42"/>
          <p:cNvSpPr/>
          <p:nvPr/>
        </p:nvSpPr>
        <p:spPr>
          <a:xfrm flipH="1">
            <a:off x="3665301" y="4057548"/>
            <a:ext cx="1296579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2000" b="1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资源利用</a:t>
            </a:r>
          </a:p>
        </p:txBody>
      </p:sp>
      <p:sp>
        <p:nvSpPr>
          <p:cNvPr id="26" name="圆角矩形 1"/>
          <p:cNvSpPr/>
          <p:nvPr/>
        </p:nvSpPr>
        <p:spPr>
          <a:xfrm>
            <a:off x="6636116" y="3954216"/>
            <a:ext cx="2736779" cy="1308899"/>
          </a:xfrm>
          <a:custGeom>
            <a:avLst/>
            <a:gdLst/>
            <a:ahLst/>
            <a:cxnLst/>
            <a:rect l="l" t="t" r="r" b="b"/>
            <a:pathLst>
              <a:path w="2736304" h="1308596">
                <a:moveTo>
                  <a:pt x="291391" y="0"/>
                </a:moveTo>
                <a:lnTo>
                  <a:pt x="1800289" y="0"/>
                </a:lnTo>
                <a:cubicBezTo>
                  <a:pt x="1884459" y="0"/>
                  <a:pt x="1952692" y="68233"/>
                  <a:pt x="1952692" y="152403"/>
                </a:cubicBezTo>
                <a:lnTo>
                  <a:pt x="1952692" y="394196"/>
                </a:lnTo>
                <a:lnTo>
                  <a:pt x="2583901" y="394196"/>
                </a:lnTo>
                <a:cubicBezTo>
                  <a:pt x="2668071" y="394196"/>
                  <a:pt x="2736304" y="462429"/>
                  <a:pt x="2736304" y="546599"/>
                </a:cubicBezTo>
                <a:lnTo>
                  <a:pt x="2736304" y="1156193"/>
                </a:lnTo>
                <a:cubicBezTo>
                  <a:pt x="2736304" y="1240363"/>
                  <a:pt x="2668071" y="1308596"/>
                  <a:pt x="2583901" y="1308596"/>
                </a:cubicBezTo>
                <a:lnTo>
                  <a:pt x="152403" y="1308596"/>
                </a:lnTo>
                <a:cubicBezTo>
                  <a:pt x="68233" y="1308596"/>
                  <a:pt x="0" y="1240363"/>
                  <a:pt x="0" y="1156193"/>
                </a:cubicBezTo>
                <a:lnTo>
                  <a:pt x="0" y="546599"/>
                </a:lnTo>
                <a:cubicBezTo>
                  <a:pt x="0" y="467013"/>
                  <a:pt x="61003" y="401675"/>
                  <a:pt x="138988" y="396905"/>
                </a:cubicBezTo>
                <a:lnTo>
                  <a:pt x="138988" y="152403"/>
                </a:lnTo>
                <a:cubicBezTo>
                  <a:pt x="138988" y="68233"/>
                  <a:pt x="207221" y="0"/>
                  <a:pt x="291391" y="0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63500" dir="13500000" sy="23000" kx="1200000" algn="b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27" name="Freeform 6"/>
          <p:cNvSpPr>
            <a:spLocks noChangeAspect="1" noEditPoints="1"/>
          </p:cNvSpPr>
          <p:nvPr/>
        </p:nvSpPr>
        <p:spPr bwMode="auto">
          <a:xfrm>
            <a:off x="6872829" y="4474526"/>
            <a:ext cx="651705" cy="572514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7" tIns="45718" rIns="91437" bIns="45718" numCol="1" anchor="t" anchorCtr="0" compatLnSpc="1"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" name="Rectangle 42"/>
          <p:cNvSpPr/>
          <p:nvPr/>
        </p:nvSpPr>
        <p:spPr>
          <a:xfrm flipH="1">
            <a:off x="7581686" y="4470839"/>
            <a:ext cx="1728071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加入你的文字描述，加入你的字描述，加入你的文字。</a:t>
            </a:r>
          </a:p>
        </p:txBody>
      </p:sp>
      <p:sp>
        <p:nvSpPr>
          <p:cNvPr id="29" name="Rectangle 42"/>
          <p:cNvSpPr/>
          <p:nvPr/>
        </p:nvSpPr>
        <p:spPr>
          <a:xfrm flipH="1">
            <a:off x="7148929" y="4057548"/>
            <a:ext cx="1296579" cy="55111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2000" b="1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扩大规模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1" name="组合 30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3" name="椭圆 32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4" name="椭圆 33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2" name="直接连接符 31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36" name="组合 35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38" name="椭圆 37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9" name="椭圆 38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190482" y="439990"/>
            <a:ext cx="2031289" cy="646313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努力方向</a:t>
            </a:r>
            <a:endParaRPr lang="en-US" altLang="zh-CN" sz="36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4" name="组合 33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9" name="椭圆 38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3" name="椭圆 42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8" name="直接连接符 37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8" name="组合 47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53" name="椭圆 52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4" name="椭圆 53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9" name="直接连接符 48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圆角矩形 31"/>
          <p:cNvSpPr/>
          <p:nvPr/>
        </p:nvSpPr>
        <p:spPr>
          <a:xfrm>
            <a:off x="910425" y="2694592"/>
            <a:ext cx="3294699" cy="3197027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572387" y="1804221"/>
            <a:ext cx="1862831" cy="18628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2926062" y="3078284"/>
            <a:ext cx="502372" cy="502372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712619" y="2414633"/>
            <a:ext cx="1722599" cy="523202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市场方面</a:t>
            </a:r>
          </a:p>
        </p:txBody>
      </p:sp>
      <p:sp>
        <p:nvSpPr>
          <p:cNvPr id="42" name="圆角矩形 41"/>
          <p:cNvSpPr/>
          <p:nvPr/>
        </p:nvSpPr>
        <p:spPr>
          <a:xfrm>
            <a:off x="4464608" y="2694591"/>
            <a:ext cx="3294699" cy="3197027"/>
          </a:xfrm>
          <a:prstGeom prst="roundRect">
            <a:avLst>
              <a:gd name="adj" fmla="val 7846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8031493" y="2694590"/>
            <a:ext cx="3294699" cy="3197027"/>
          </a:xfrm>
          <a:prstGeom prst="roundRect">
            <a:avLst>
              <a:gd name="adj" fmla="val 7445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5196219" y="1848132"/>
            <a:ext cx="1862831" cy="18628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8734078" y="1804221"/>
            <a:ext cx="1862831" cy="18628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6603051" y="3078284"/>
            <a:ext cx="502372" cy="502372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10143075" y="3078284"/>
            <a:ext cx="502372" cy="502372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323427" y="2439090"/>
            <a:ext cx="1722599" cy="523202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产品方面</a:t>
            </a:r>
          </a:p>
        </p:txBody>
      </p:sp>
      <p:sp>
        <p:nvSpPr>
          <p:cNvPr id="78" name="矩形 77"/>
          <p:cNvSpPr/>
          <p:nvPr/>
        </p:nvSpPr>
        <p:spPr>
          <a:xfrm>
            <a:off x="8861286" y="2439090"/>
            <a:ext cx="1722599" cy="523202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zh-CN" altLang="en-US" sz="2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服务方面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365057" y="4162099"/>
            <a:ext cx="2616379" cy="1400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lang="en-US" altLang="zh-CN" sz="14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905317" y="4162099"/>
            <a:ext cx="2616379" cy="1400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lang="en-US" altLang="zh-CN" sz="14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443177" y="4162099"/>
            <a:ext cx="2616379" cy="1400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lang="zh-CN" altLang="en-US" sz="1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8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8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5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6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7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8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6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53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4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5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6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6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61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2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3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4" dur="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0" grpId="0" animBg="1"/>
      <p:bldP spid="41" grpId="0"/>
      <p:bldP spid="42" grpId="0" animBg="1"/>
      <p:bldP spid="45" grpId="0" animBg="1"/>
      <p:bldP spid="56" grpId="0" animBg="1"/>
      <p:bldP spid="57" grpId="0" animBg="1"/>
      <p:bldP spid="77" grpId="0"/>
      <p:bldP spid="78" grpId="0"/>
      <p:bldP spid="79" grpId="0"/>
      <p:bldP spid="79" grpId="1"/>
      <p:bldP spid="80" grpId="0"/>
      <p:bldP spid="80" grpId="1"/>
      <p:bldP spid="81" grpId="0"/>
      <p:bldP spid="8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476959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前景预览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555643" y="1643004"/>
            <a:ext cx="4711519" cy="3481035"/>
            <a:chOff x="2555641" y="1643000"/>
            <a:chExt cx="4711519" cy="3481035"/>
          </a:xfrm>
        </p:grpSpPr>
        <p:sp>
          <p:nvSpPr>
            <p:cNvPr id="31" name="任意多边形 30"/>
            <p:cNvSpPr/>
            <p:nvPr/>
          </p:nvSpPr>
          <p:spPr>
            <a:xfrm>
              <a:off x="2555641" y="1755940"/>
              <a:ext cx="4645379" cy="3368095"/>
            </a:xfrm>
            <a:custGeom>
              <a:avLst/>
              <a:gdLst>
                <a:gd name="connsiteX0" fmla="*/ 0 w 4644572"/>
                <a:gd name="connsiteY0" fmla="*/ 3367315 h 3367315"/>
                <a:gd name="connsiteX1" fmla="*/ 0 w 4644572"/>
                <a:gd name="connsiteY1" fmla="*/ 2786743 h 3367315"/>
                <a:gd name="connsiteX2" fmla="*/ 145143 w 4644572"/>
                <a:gd name="connsiteY2" fmla="*/ 2641600 h 3367315"/>
                <a:gd name="connsiteX3" fmla="*/ 1161143 w 4644572"/>
                <a:gd name="connsiteY3" fmla="*/ 2641600 h 3367315"/>
                <a:gd name="connsiteX4" fmla="*/ 1161143 w 4644572"/>
                <a:gd name="connsiteY4" fmla="*/ 2133600 h 3367315"/>
                <a:gd name="connsiteX5" fmla="*/ 1320800 w 4644572"/>
                <a:gd name="connsiteY5" fmla="*/ 1973943 h 3367315"/>
                <a:gd name="connsiteX6" fmla="*/ 2307772 w 4644572"/>
                <a:gd name="connsiteY6" fmla="*/ 1973943 h 3367315"/>
                <a:gd name="connsiteX7" fmla="*/ 2307772 w 4644572"/>
                <a:gd name="connsiteY7" fmla="*/ 1509486 h 3367315"/>
                <a:gd name="connsiteX8" fmla="*/ 2452915 w 4644572"/>
                <a:gd name="connsiteY8" fmla="*/ 1364343 h 3367315"/>
                <a:gd name="connsiteX9" fmla="*/ 3468914 w 4644572"/>
                <a:gd name="connsiteY9" fmla="*/ 1364343 h 3367315"/>
                <a:gd name="connsiteX10" fmla="*/ 3468914 w 4644572"/>
                <a:gd name="connsiteY10" fmla="*/ 841829 h 3367315"/>
                <a:gd name="connsiteX11" fmla="*/ 3628571 w 4644572"/>
                <a:gd name="connsiteY11" fmla="*/ 682172 h 3367315"/>
                <a:gd name="connsiteX12" fmla="*/ 4644572 w 4644572"/>
                <a:gd name="connsiteY12" fmla="*/ 682172 h 3367315"/>
                <a:gd name="connsiteX13" fmla="*/ 4644572 w 4644572"/>
                <a:gd name="connsiteY13" fmla="*/ 0 h 3367315"/>
                <a:gd name="connsiteX14" fmla="*/ 4630057 w 4644572"/>
                <a:gd name="connsiteY14" fmla="*/ 29029 h 3367315"/>
                <a:gd name="connsiteX0-1" fmla="*/ 0 w 4644572"/>
                <a:gd name="connsiteY0-2" fmla="*/ 3367315 h 3367315"/>
                <a:gd name="connsiteX1-3" fmla="*/ 0 w 4644572"/>
                <a:gd name="connsiteY1-4" fmla="*/ 2786743 h 3367315"/>
                <a:gd name="connsiteX2-5" fmla="*/ 145143 w 4644572"/>
                <a:gd name="connsiteY2-6" fmla="*/ 2641600 h 3367315"/>
                <a:gd name="connsiteX3-7" fmla="*/ 1161143 w 4644572"/>
                <a:gd name="connsiteY3-8" fmla="*/ 2641600 h 3367315"/>
                <a:gd name="connsiteX4-9" fmla="*/ 1161143 w 4644572"/>
                <a:gd name="connsiteY4-10" fmla="*/ 2133600 h 3367315"/>
                <a:gd name="connsiteX5-11" fmla="*/ 1320800 w 4644572"/>
                <a:gd name="connsiteY5-12" fmla="*/ 1973943 h 3367315"/>
                <a:gd name="connsiteX6-13" fmla="*/ 2307772 w 4644572"/>
                <a:gd name="connsiteY6-14" fmla="*/ 1973943 h 3367315"/>
                <a:gd name="connsiteX7-15" fmla="*/ 2307772 w 4644572"/>
                <a:gd name="connsiteY7-16" fmla="*/ 1509486 h 3367315"/>
                <a:gd name="connsiteX8-17" fmla="*/ 2452915 w 4644572"/>
                <a:gd name="connsiteY8-18" fmla="*/ 1364343 h 3367315"/>
                <a:gd name="connsiteX9-19" fmla="*/ 3468914 w 4644572"/>
                <a:gd name="connsiteY9-20" fmla="*/ 1364343 h 3367315"/>
                <a:gd name="connsiteX10-21" fmla="*/ 3468914 w 4644572"/>
                <a:gd name="connsiteY10-22" fmla="*/ 841829 h 3367315"/>
                <a:gd name="connsiteX11-23" fmla="*/ 3628571 w 4644572"/>
                <a:gd name="connsiteY11-24" fmla="*/ 682172 h 3367315"/>
                <a:gd name="connsiteX12-25" fmla="*/ 4644572 w 4644572"/>
                <a:gd name="connsiteY12-26" fmla="*/ 682172 h 3367315"/>
                <a:gd name="connsiteX13-27" fmla="*/ 4644572 w 4644572"/>
                <a:gd name="connsiteY13-28" fmla="*/ 0 h 3367315"/>
                <a:gd name="connsiteX14-29" fmla="*/ 4630057 w 4644572"/>
                <a:gd name="connsiteY14-30" fmla="*/ 29029 h 3367315"/>
                <a:gd name="connsiteX0-31" fmla="*/ 0 w 4644572"/>
                <a:gd name="connsiteY0-32" fmla="*/ 3367315 h 3367315"/>
                <a:gd name="connsiteX1-33" fmla="*/ 0 w 4644572"/>
                <a:gd name="connsiteY1-34" fmla="*/ 2786743 h 3367315"/>
                <a:gd name="connsiteX2-35" fmla="*/ 145143 w 4644572"/>
                <a:gd name="connsiteY2-36" fmla="*/ 2641600 h 3367315"/>
                <a:gd name="connsiteX3-37" fmla="*/ 1161143 w 4644572"/>
                <a:gd name="connsiteY3-38" fmla="*/ 2641600 h 3367315"/>
                <a:gd name="connsiteX4-39" fmla="*/ 1161143 w 4644572"/>
                <a:gd name="connsiteY4-40" fmla="*/ 2133600 h 3367315"/>
                <a:gd name="connsiteX5-41" fmla="*/ 1320800 w 4644572"/>
                <a:gd name="connsiteY5-42" fmla="*/ 1973943 h 3367315"/>
                <a:gd name="connsiteX6-43" fmla="*/ 2307772 w 4644572"/>
                <a:gd name="connsiteY6-44" fmla="*/ 1973943 h 3367315"/>
                <a:gd name="connsiteX7-45" fmla="*/ 2307772 w 4644572"/>
                <a:gd name="connsiteY7-46" fmla="*/ 1509486 h 3367315"/>
                <a:gd name="connsiteX8-47" fmla="*/ 2452915 w 4644572"/>
                <a:gd name="connsiteY8-48" fmla="*/ 1364343 h 3367315"/>
                <a:gd name="connsiteX9-49" fmla="*/ 3468914 w 4644572"/>
                <a:gd name="connsiteY9-50" fmla="*/ 1364343 h 3367315"/>
                <a:gd name="connsiteX10-51" fmla="*/ 3468914 w 4644572"/>
                <a:gd name="connsiteY10-52" fmla="*/ 841829 h 3367315"/>
                <a:gd name="connsiteX11-53" fmla="*/ 3628571 w 4644572"/>
                <a:gd name="connsiteY11-54" fmla="*/ 682172 h 3367315"/>
                <a:gd name="connsiteX12-55" fmla="*/ 4644572 w 4644572"/>
                <a:gd name="connsiteY12-56" fmla="*/ 682172 h 3367315"/>
                <a:gd name="connsiteX13-57" fmla="*/ 4644572 w 4644572"/>
                <a:gd name="connsiteY13-58" fmla="*/ 0 h 3367315"/>
                <a:gd name="connsiteX14-59" fmla="*/ 4630057 w 4644572"/>
                <a:gd name="connsiteY14-60" fmla="*/ 29029 h 3367315"/>
                <a:gd name="connsiteX0-61" fmla="*/ 0 w 4644572"/>
                <a:gd name="connsiteY0-62" fmla="*/ 3367315 h 3367315"/>
                <a:gd name="connsiteX1-63" fmla="*/ 0 w 4644572"/>
                <a:gd name="connsiteY1-64" fmla="*/ 2786743 h 3367315"/>
                <a:gd name="connsiteX2-65" fmla="*/ 145143 w 4644572"/>
                <a:gd name="connsiteY2-66" fmla="*/ 2641600 h 3367315"/>
                <a:gd name="connsiteX3-67" fmla="*/ 1161143 w 4644572"/>
                <a:gd name="connsiteY3-68" fmla="*/ 2641600 h 3367315"/>
                <a:gd name="connsiteX4-69" fmla="*/ 1161143 w 4644572"/>
                <a:gd name="connsiteY4-70" fmla="*/ 2133600 h 3367315"/>
                <a:gd name="connsiteX5-71" fmla="*/ 1320800 w 4644572"/>
                <a:gd name="connsiteY5-72" fmla="*/ 1973943 h 3367315"/>
                <a:gd name="connsiteX6-73" fmla="*/ 2307772 w 4644572"/>
                <a:gd name="connsiteY6-74" fmla="*/ 1973943 h 3367315"/>
                <a:gd name="connsiteX7-75" fmla="*/ 2307772 w 4644572"/>
                <a:gd name="connsiteY7-76" fmla="*/ 1509486 h 3367315"/>
                <a:gd name="connsiteX8-77" fmla="*/ 2452915 w 4644572"/>
                <a:gd name="connsiteY8-78" fmla="*/ 1364343 h 3367315"/>
                <a:gd name="connsiteX9-79" fmla="*/ 3468914 w 4644572"/>
                <a:gd name="connsiteY9-80" fmla="*/ 1364343 h 3367315"/>
                <a:gd name="connsiteX10-81" fmla="*/ 3468914 w 4644572"/>
                <a:gd name="connsiteY10-82" fmla="*/ 841829 h 3367315"/>
                <a:gd name="connsiteX11-83" fmla="*/ 3628571 w 4644572"/>
                <a:gd name="connsiteY11-84" fmla="*/ 682172 h 3367315"/>
                <a:gd name="connsiteX12-85" fmla="*/ 4644572 w 4644572"/>
                <a:gd name="connsiteY12-86" fmla="*/ 682172 h 3367315"/>
                <a:gd name="connsiteX13-87" fmla="*/ 4644572 w 4644572"/>
                <a:gd name="connsiteY13-88" fmla="*/ 0 h 3367315"/>
                <a:gd name="connsiteX14-89" fmla="*/ 4630057 w 4644572"/>
                <a:gd name="connsiteY14-90" fmla="*/ 29029 h 3367315"/>
                <a:gd name="connsiteX0-91" fmla="*/ 0 w 4644572"/>
                <a:gd name="connsiteY0-92" fmla="*/ 3367315 h 3367315"/>
                <a:gd name="connsiteX1-93" fmla="*/ 0 w 4644572"/>
                <a:gd name="connsiteY1-94" fmla="*/ 2786743 h 3367315"/>
                <a:gd name="connsiteX2-95" fmla="*/ 145143 w 4644572"/>
                <a:gd name="connsiteY2-96" fmla="*/ 2641600 h 3367315"/>
                <a:gd name="connsiteX3-97" fmla="*/ 1161143 w 4644572"/>
                <a:gd name="connsiteY3-98" fmla="*/ 2641600 h 3367315"/>
                <a:gd name="connsiteX4-99" fmla="*/ 1161143 w 4644572"/>
                <a:gd name="connsiteY4-100" fmla="*/ 2133600 h 3367315"/>
                <a:gd name="connsiteX5-101" fmla="*/ 1320800 w 4644572"/>
                <a:gd name="connsiteY5-102" fmla="*/ 1973943 h 3367315"/>
                <a:gd name="connsiteX6-103" fmla="*/ 2307772 w 4644572"/>
                <a:gd name="connsiteY6-104" fmla="*/ 1973943 h 3367315"/>
                <a:gd name="connsiteX7-105" fmla="*/ 2307772 w 4644572"/>
                <a:gd name="connsiteY7-106" fmla="*/ 1509486 h 3367315"/>
                <a:gd name="connsiteX8-107" fmla="*/ 2452915 w 4644572"/>
                <a:gd name="connsiteY8-108" fmla="*/ 1364343 h 3367315"/>
                <a:gd name="connsiteX9-109" fmla="*/ 3468914 w 4644572"/>
                <a:gd name="connsiteY9-110" fmla="*/ 1364343 h 3367315"/>
                <a:gd name="connsiteX10-111" fmla="*/ 3468914 w 4644572"/>
                <a:gd name="connsiteY10-112" fmla="*/ 841829 h 3367315"/>
                <a:gd name="connsiteX11-113" fmla="*/ 3628571 w 4644572"/>
                <a:gd name="connsiteY11-114" fmla="*/ 682172 h 3367315"/>
                <a:gd name="connsiteX12-115" fmla="*/ 4644572 w 4644572"/>
                <a:gd name="connsiteY12-116" fmla="*/ 682172 h 3367315"/>
                <a:gd name="connsiteX13-117" fmla="*/ 4644572 w 4644572"/>
                <a:gd name="connsiteY13-118" fmla="*/ 0 h 3367315"/>
                <a:gd name="connsiteX14-119" fmla="*/ 4630057 w 4644572"/>
                <a:gd name="connsiteY14-120" fmla="*/ 29029 h 3367315"/>
                <a:gd name="connsiteX0-121" fmla="*/ 0 w 4644572"/>
                <a:gd name="connsiteY0-122" fmla="*/ 3367315 h 3367315"/>
                <a:gd name="connsiteX1-123" fmla="*/ 0 w 4644572"/>
                <a:gd name="connsiteY1-124" fmla="*/ 2786743 h 3367315"/>
                <a:gd name="connsiteX2-125" fmla="*/ 145143 w 4644572"/>
                <a:gd name="connsiteY2-126" fmla="*/ 2641600 h 3367315"/>
                <a:gd name="connsiteX3-127" fmla="*/ 1161143 w 4644572"/>
                <a:gd name="connsiteY3-128" fmla="*/ 2641600 h 3367315"/>
                <a:gd name="connsiteX4-129" fmla="*/ 1161143 w 4644572"/>
                <a:gd name="connsiteY4-130" fmla="*/ 2133600 h 3367315"/>
                <a:gd name="connsiteX5-131" fmla="*/ 1320800 w 4644572"/>
                <a:gd name="connsiteY5-132" fmla="*/ 1973943 h 3367315"/>
                <a:gd name="connsiteX6-133" fmla="*/ 2307772 w 4644572"/>
                <a:gd name="connsiteY6-134" fmla="*/ 1973943 h 3367315"/>
                <a:gd name="connsiteX7-135" fmla="*/ 2307772 w 4644572"/>
                <a:gd name="connsiteY7-136" fmla="*/ 1509486 h 3367315"/>
                <a:gd name="connsiteX8-137" fmla="*/ 2452915 w 4644572"/>
                <a:gd name="connsiteY8-138" fmla="*/ 1364343 h 3367315"/>
                <a:gd name="connsiteX9-139" fmla="*/ 3468914 w 4644572"/>
                <a:gd name="connsiteY9-140" fmla="*/ 1364343 h 3367315"/>
                <a:gd name="connsiteX10-141" fmla="*/ 3468914 w 4644572"/>
                <a:gd name="connsiteY10-142" fmla="*/ 841829 h 3367315"/>
                <a:gd name="connsiteX11-143" fmla="*/ 3628571 w 4644572"/>
                <a:gd name="connsiteY11-144" fmla="*/ 682172 h 3367315"/>
                <a:gd name="connsiteX12-145" fmla="*/ 4644572 w 4644572"/>
                <a:gd name="connsiteY12-146" fmla="*/ 682172 h 3367315"/>
                <a:gd name="connsiteX13-147" fmla="*/ 4644572 w 4644572"/>
                <a:gd name="connsiteY13-148" fmla="*/ 0 h 3367315"/>
                <a:gd name="connsiteX14-149" fmla="*/ 4630057 w 4644572"/>
                <a:gd name="connsiteY14-150" fmla="*/ 29029 h 3367315"/>
                <a:gd name="connsiteX0-151" fmla="*/ 0 w 4644572"/>
                <a:gd name="connsiteY0-152" fmla="*/ 3367315 h 3367315"/>
                <a:gd name="connsiteX1-153" fmla="*/ 0 w 4644572"/>
                <a:gd name="connsiteY1-154" fmla="*/ 2786743 h 3367315"/>
                <a:gd name="connsiteX2-155" fmla="*/ 145143 w 4644572"/>
                <a:gd name="connsiteY2-156" fmla="*/ 2641600 h 3367315"/>
                <a:gd name="connsiteX3-157" fmla="*/ 1161143 w 4644572"/>
                <a:gd name="connsiteY3-158" fmla="*/ 2641600 h 3367315"/>
                <a:gd name="connsiteX4-159" fmla="*/ 1161143 w 4644572"/>
                <a:gd name="connsiteY4-160" fmla="*/ 2133600 h 3367315"/>
                <a:gd name="connsiteX5-161" fmla="*/ 1320800 w 4644572"/>
                <a:gd name="connsiteY5-162" fmla="*/ 1973943 h 3367315"/>
                <a:gd name="connsiteX6-163" fmla="*/ 2307772 w 4644572"/>
                <a:gd name="connsiteY6-164" fmla="*/ 1973943 h 3367315"/>
                <a:gd name="connsiteX7-165" fmla="*/ 2307772 w 4644572"/>
                <a:gd name="connsiteY7-166" fmla="*/ 1509486 h 3367315"/>
                <a:gd name="connsiteX8-167" fmla="*/ 2452915 w 4644572"/>
                <a:gd name="connsiteY8-168" fmla="*/ 1364343 h 3367315"/>
                <a:gd name="connsiteX9-169" fmla="*/ 3468914 w 4644572"/>
                <a:gd name="connsiteY9-170" fmla="*/ 1364343 h 3367315"/>
                <a:gd name="connsiteX10-171" fmla="*/ 3468914 w 4644572"/>
                <a:gd name="connsiteY10-172" fmla="*/ 841829 h 3367315"/>
                <a:gd name="connsiteX11-173" fmla="*/ 3628571 w 4644572"/>
                <a:gd name="connsiteY11-174" fmla="*/ 682172 h 3367315"/>
                <a:gd name="connsiteX12-175" fmla="*/ 4644572 w 4644572"/>
                <a:gd name="connsiteY12-176" fmla="*/ 682172 h 3367315"/>
                <a:gd name="connsiteX13-177" fmla="*/ 4644572 w 4644572"/>
                <a:gd name="connsiteY13-178" fmla="*/ 0 h 3367315"/>
                <a:gd name="connsiteX14-179" fmla="*/ 4630057 w 4644572"/>
                <a:gd name="connsiteY14-180" fmla="*/ 29029 h 3367315"/>
                <a:gd name="connsiteX0-181" fmla="*/ 0 w 4644572"/>
                <a:gd name="connsiteY0-182" fmla="*/ 3367315 h 3367315"/>
                <a:gd name="connsiteX1-183" fmla="*/ 0 w 4644572"/>
                <a:gd name="connsiteY1-184" fmla="*/ 2786743 h 3367315"/>
                <a:gd name="connsiteX2-185" fmla="*/ 145143 w 4644572"/>
                <a:gd name="connsiteY2-186" fmla="*/ 2641600 h 3367315"/>
                <a:gd name="connsiteX3-187" fmla="*/ 1161143 w 4644572"/>
                <a:gd name="connsiteY3-188" fmla="*/ 2641600 h 3367315"/>
                <a:gd name="connsiteX4-189" fmla="*/ 1161143 w 4644572"/>
                <a:gd name="connsiteY4-190" fmla="*/ 2133600 h 3367315"/>
                <a:gd name="connsiteX5-191" fmla="*/ 1320800 w 4644572"/>
                <a:gd name="connsiteY5-192" fmla="*/ 1973943 h 3367315"/>
                <a:gd name="connsiteX6-193" fmla="*/ 2307772 w 4644572"/>
                <a:gd name="connsiteY6-194" fmla="*/ 1973943 h 3367315"/>
                <a:gd name="connsiteX7-195" fmla="*/ 2307772 w 4644572"/>
                <a:gd name="connsiteY7-196" fmla="*/ 1509486 h 3367315"/>
                <a:gd name="connsiteX8-197" fmla="*/ 2452915 w 4644572"/>
                <a:gd name="connsiteY8-198" fmla="*/ 1364343 h 3367315"/>
                <a:gd name="connsiteX9-199" fmla="*/ 3468914 w 4644572"/>
                <a:gd name="connsiteY9-200" fmla="*/ 1364343 h 3367315"/>
                <a:gd name="connsiteX10-201" fmla="*/ 3468914 w 4644572"/>
                <a:gd name="connsiteY10-202" fmla="*/ 841829 h 3367315"/>
                <a:gd name="connsiteX11-203" fmla="*/ 3628571 w 4644572"/>
                <a:gd name="connsiteY11-204" fmla="*/ 682172 h 3367315"/>
                <a:gd name="connsiteX12-205" fmla="*/ 4644572 w 4644572"/>
                <a:gd name="connsiteY12-206" fmla="*/ 682172 h 3367315"/>
                <a:gd name="connsiteX13-207" fmla="*/ 4644572 w 4644572"/>
                <a:gd name="connsiteY13-208" fmla="*/ 0 h 3367315"/>
                <a:gd name="connsiteX14-209" fmla="*/ 4630057 w 4644572"/>
                <a:gd name="connsiteY14-210" fmla="*/ 29029 h 3367315"/>
                <a:gd name="connsiteX0-211" fmla="*/ 0 w 4644572"/>
                <a:gd name="connsiteY0-212" fmla="*/ 3367315 h 3367315"/>
                <a:gd name="connsiteX1-213" fmla="*/ 0 w 4644572"/>
                <a:gd name="connsiteY1-214" fmla="*/ 2786743 h 3367315"/>
                <a:gd name="connsiteX2-215" fmla="*/ 145143 w 4644572"/>
                <a:gd name="connsiteY2-216" fmla="*/ 2641600 h 3367315"/>
                <a:gd name="connsiteX3-217" fmla="*/ 1161143 w 4644572"/>
                <a:gd name="connsiteY3-218" fmla="*/ 2641600 h 3367315"/>
                <a:gd name="connsiteX4-219" fmla="*/ 1161143 w 4644572"/>
                <a:gd name="connsiteY4-220" fmla="*/ 2133600 h 3367315"/>
                <a:gd name="connsiteX5-221" fmla="*/ 1320800 w 4644572"/>
                <a:gd name="connsiteY5-222" fmla="*/ 1973943 h 3367315"/>
                <a:gd name="connsiteX6-223" fmla="*/ 2307772 w 4644572"/>
                <a:gd name="connsiteY6-224" fmla="*/ 1973943 h 3367315"/>
                <a:gd name="connsiteX7-225" fmla="*/ 2307772 w 4644572"/>
                <a:gd name="connsiteY7-226" fmla="*/ 1509486 h 3367315"/>
                <a:gd name="connsiteX8-227" fmla="*/ 2452915 w 4644572"/>
                <a:gd name="connsiteY8-228" fmla="*/ 1364343 h 3367315"/>
                <a:gd name="connsiteX9-229" fmla="*/ 3468914 w 4644572"/>
                <a:gd name="connsiteY9-230" fmla="*/ 1364343 h 3367315"/>
                <a:gd name="connsiteX10-231" fmla="*/ 3468914 w 4644572"/>
                <a:gd name="connsiteY10-232" fmla="*/ 841829 h 3367315"/>
                <a:gd name="connsiteX11-233" fmla="*/ 3628571 w 4644572"/>
                <a:gd name="connsiteY11-234" fmla="*/ 682172 h 3367315"/>
                <a:gd name="connsiteX12-235" fmla="*/ 4644572 w 4644572"/>
                <a:gd name="connsiteY12-236" fmla="*/ 682172 h 3367315"/>
                <a:gd name="connsiteX13-237" fmla="*/ 4644572 w 4644572"/>
                <a:gd name="connsiteY13-238" fmla="*/ 0 h 3367315"/>
                <a:gd name="connsiteX14-239" fmla="*/ 4630057 w 4644572"/>
                <a:gd name="connsiteY14-240" fmla="*/ 29029 h 336731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644572" h="3367315">
                  <a:moveTo>
                    <a:pt x="0" y="3367315"/>
                  </a:moveTo>
                  <a:lnTo>
                    <a:pt x="0" y="2786743"/>
                  </a:lnTo>
                  <a:cubicBezTo>
                    <a:pt x="10281" y="2669782"/>
                    <a:pt x="35802" y="2644261"/>
                    <a:pt x="145143" y="2641600"/>
                  </a:cubicBezTo>
                  <a:lnTo>
                    <a:pt x="1161143" y="2641600"/>
                  </a:lnTo>
                  <a:lnTo>
                    <a:pt x="1161143" y="2133600"/>
                  </a:lnTo>
                  <a:cubicBezTo>
                    <a:pt x="1168642" y="2057521"/>
                    <a:pt x="1214241" y="1981442"/>
                    <a:pt x="1320800" y="1973943"/>
                  </a:cubicBezTo>
                  <a:lnTo>
                    <a:pt x="2307772" y="1973943"/>
                  </a:lnTo>
                  <a:lnTo>
                    <a:pt x="2307772" y="1509486"/>
                  </a:lnTo>
                  <a:cubicBezTo>
                    <a:pt x="2318053" y="1400145"/>
                    <a:pt x="2343574" y="1367004"/>
                    <a:pt x="2452915" y="1364343"/>
                  </a:cubicBezTo>
                  <a:lnTo>
                    <a:pt x="3468914" y="1364343"/>
                  </a:lnTo>
                  <a:lnTo>
                    <a:pt x="3468914" y="841829"/>
                  </a:lnTo>
                  <a:cubicBezTo>
                    <a:pt x="3468793" y="712410"/>
                    <a:pt x="3537252" y="682051"/>
                    <a:pt x="3628571" y="682172"/>
                  </a:cubicBezTo>
                  <a:lnTo>
                    <a:pt x="4644572" y="682172"/>
                  </a:lnTo>
                  <a:lnTo>
                    <a:pt x="4644572" y="0"/>
                  </a:lnTo>
                  <a:lnTo>
                    <a:pt x="4630057" y="29029"/>
                  </a:ln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>
              <a:off x="7128436" y="1643000"/>
              <a:ext cx="138724" cy="288099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</p:grpSp>
      <p:sp>
        <p:nvSpPr>
          <p:cNvPr id="36" name="矩形 5"/>
          <p:cNvSpPr/>
          <p:nvPr/>
        </p:nvSpPr>
        <p:spPr>
          <a:xfrm>
            <a:off x="7367333" y="1931101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37" name="Rectangle 42"/>
          <p:cNvSpPr/>
          <p:nvPr/>
        </p:nvSpPr>
        <p:spPr>
          <a:xfrm flipH="1">
            <a:off x="7339744" y="2181993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35" name="Rectangle 42"/>
          <p:cNvSpPr/>
          <p:nvPr/>
        </p:nvSpPr>
        <p:spPr>
          <a:xfrm flipH="1">
            <a:off x="7969015" y="2943112"/>
            <a:ext cx="1719191" cy="63910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</a:p>
        </p:txBody>
      </p:sp>
      <p:sp>
        <p:nvSpPr>
          <p:cNvPr id="41" name="矩形 5"/>
          <p:cNvSpPr/>
          <p:nvPr/>
        </p:nvSpPr>
        <p:spPr>
          <a:xfrm>
            <a:off x="6196997" y="2587711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42" name="Rectangle 42"/>
          <p:cNvSpPr/>
          <p:nvPr/>
        </p:nvSpPr>
        <p:spPr>
          <a:xfrm flipH="1">
            <a:off x="6169408" y="2838603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40" name="Rectangle 42"/>
          <p:cNvSpPr/>
          <p:nvPr/>
        </p:nvSpPr>
        <p:spPr>
          <a:xfrm flipH="1">
            <a:off x="6816683" y="3591239"/>
            <a:ext cx="1728492" cy="5042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</a:p>
        </p:txBody>
      </p:sp>
      <p:sp>
        <p:nvSpPr>
          <p:cNvPr id="46" name="矩形 5"/>
          <p:cNvSpPr/>
          <p:nvPr/>
        </p:nvSpPr>
        <p:spPr>
          <a:xfrm>
            <a:off x="5026668" y="3244317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47" name="Rectangle 42"/>
          <p:cNvSpPr/>
          <p:nvPr/>
        </p:nvSpPr>
        <p:spPr>
          <a:xfrm flipH="1">
            <a:off x="4999080" y="3495211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45" name="Rectangle 42"/>
          <p:cNvSpPr/>
          <p:nvPr/>
        </p:nvSpPr>
        <p:spPr>
          <a:xfrm flipH="1">
            <a:off x="5679059" y="4261046"/>
            <a:ext cx="1728492" cy="5042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</a:p>
        </p:txBody>
      </p:sp>
      <p:sp>
        <p:nvSpPr>
          <p:cNvPr id="51" name="矩形 5"/>
          <p:cNvSpPr/>
          <p:nvPr/>
        </p:nvSpPr>
        <p:spPr>
          <a:xfrm>
            <a:off x="3856333" y="3900921"/>
            <a:ext cx="1584451" cy="1008346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52" name="Rectangle 42"/>
          <p:cNvSpPr/>
          <p:nvPr/>
        </p:nvSpPr>
        <p:spPr>
          <a:xfrm flipH="1">
            <a:off x="3828744" y="4151817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50" name="Rectangle 42"/>
          <p:cNvSpPr/>
          <p:nvPr/>
        </p:nvSpPr>
        <p:spPr>
          <a:xfrm flipH="1">
            <a:off x="4522522" y="4916411"/>
            <a:ext cx="1728492" cy="5042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</a:p>
        </p:txBody>
      </p:sp>
      <p:sp>
        <p:nvSpPr>
          <p:cNvPr id="56" name="矩形 5"/>
          <p:cNvSpPr/>
          <p:nvPr/>
        </p:nvSpPr>
        <p:spPr>
          <a:xfrm>
            <a:off x="2686001" y="4557535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57" name="Rectangle 42"/>
          <p:cNvSpPr/>
          <p:nvPr/>
        </p:nvSpPr>
        <p:spPr>
          <a:xfrm flipH="1">
            <a:off x="2658412" y="4808427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55" name="Rectangle 42"/>
          <p:cNvSpPr/>
          <p:nvPr/>
        </p:nvSpPr>
        <p:spPr>
          <a:xfrm flipH="1">
            <a:off x="3280167" y="5535905"/>
            <a:ext cx="1728492" cy="5042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lang="zh-CN" altLang="en-US" sz="12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加入你的文字描述，加入你的文字描述，加入你的文字。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4" name="组合 33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9" name="椭圆 38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3" name="椭圆 42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8" name="直接连接符 37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8" name="组合 47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53" name="椭圆 52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4" name="椭圆 53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9" name="直接连接符 48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5" grpId="0"/>
      <p:bldP spid="41" grpId="0" animBg="1"/>
      <p:bldP spid="42" grpId="0"/>
      <p:bldP spid="40" grpId="0"/>
      <p:bldP spid="46" grpId="0" animBg="1"/>
      <p:bldP spid="47" grpId="0"/>
      <p:bldP spid="45" grpId="0"/>
      <p:bldP spid="51" grpId="0" animBg="1"/>
      <p:bldP spid="52" grpId="0"/>
      <p:bldP spid="50" grpId="0"/>
      <p:bldP spid="56" grpId="0" animBg="1"/>
      <p:bldP spid="57" grpId="0"/>
      <p:bldP spid="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596879" y="43998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4" name="组合 33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9" name="椭圆 38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3" name="椭圆 42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8" name="直接连接符 37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8" name="组合 47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53" name="椭圆 52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4" name="椭圆 53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9" name="直接连接符 48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Oval 4"/>
          <p:cNvSpPr/>
          <p:nvPr/>
        </p:nvSpPr>
        <p:spPr>
          <a:xfrm>
            <a:off x="7143175" y="1593083"/>
            <a:ext cx="2841368" cy="286978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7"/>
          <p:cNvSpPr/>
          <p:nvPr/>
        </p:nvSpPr>
        <p:spPr>
          <a:xfrm>
            <a:off x="5659344" y="1593083"/>
            <a:ext cx="1940693" cy="196009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8"/>
          <p:cNvSpPr/>
          <p:nvPr/>
        </p:nvSpPr>
        <p:spPr>
          <a:xfrm>
            <a:off x="2207457" y="1949919"/>
            <a:ext cx="2134762" cy="215610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5"/>
          <p:cNvSpPr/>
          <p:nvPr/>
        </p:nvSpPr>
        <p:spPr>
          <a:xfrm>
            <a:off x="3818198" y="2433432"/>
            <a:ext cx="2583062" cy="260889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2" name="Group 11"/>
          <p:cNvGrpSpPr/>
          <p:nvPr/>
        </p:nvGrpSpPr>
        <p:grpSpPr>
          <a:xfrm flipH="1">
            <a:off x="4213719" y="3588712"/>
            <a:ext cx="1792020" cy="944716"/>
            <a:chOff x="9968706" y="2761849"/>
            <a:chExt cx="1792020" cy="944716"/>
          </a:xfrm>
        </p:grpSpPr>
        <p:sp>
          <p:nvSpPr>
            <p:cNvPr id="63" name="TextBox 62"/>
            <p:cNvSpPr txBox="1"/>
            <p:nvPr/>
          </p:nvSpPr>
          <p:spPr>
            <a:xfrm>
              <a:off x="10421325" y="2761849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smtClean="0">
                  <a:solidFill>
                    <a:srgbClr val="00B0F0"/>
                  </a:solidFill>
                </a:rPr>
                <a:t>Design</a:t>
              </a:r>
              <a:endParaRPr lang="en-GB" b="1">
                <a:solidFill>
                  <a:srgbClr val="00B0F0"/>
                </a:solidFill>
              </a:endParaRPr>
            </a:p>
          </p:txBody>
        </p:sp>
        <p:sp>
          <p:nvSpPr>
            <p:cNvPr id="64" name="Rectangle 13"/>
            <p:cNvSpPr/>
            <p:nvPr/>
          </p:nvSpPr>
          <p:spPr>
            <a:xfrm>
              <a:off x="9968706" y="3060234"/>
              <a:ext cx="17920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点击输入简要文字介绍，文字内容需，言简意赅的说明分项内容</a:t>
              </a:r>
              <a:r>
                <a:rPr lang="en-US" altLang="zh-CN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749396" y="3113825"/>
            <a:ext cx="728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F0"/>
                </a:solidFill>
                <a:latin typeface="+mj-lt"/>
              </a:rPr>
              <a:t>72%</a:t>
            </a:r>
            <a:endParaRPr lang="en-GB" sz="2800" b="1">
              <a:solidFill>
                <a:srgbClr val="00B0F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15216" y="3113825"/>
            <a:ext cx="728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F0"/>
                </a:solidFill>
                <a:latin typeface="+mj-lt"/>
              </a:rPr>
              <a:t>54%</a:t>
            </a:r>
            <a:endParaRPr lang="en-GB" sz="2800" b="1">
              <a:solidFill>
                <a:srgbClr val="00B0F0"/>
              </a:solidFill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65647" y="2633990"/>
            <a:ext cx="728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F0"/>
                </a:solidFill>
                <a:latin typeface="+mj-lt"/>
              </a:rPr>
              <a:t>56%</a:t>
            </a:r>
            <a:endParaRPr lang="en-GB" sz="2800" b="1">
              <a:solidFill>
                <a:srgbClr val="00B0F0"/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99816" y="2235624"/>
            <a:ext cx="728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F0"/>
                </a:solidFill>
                <a:latin typeface="+mj-lt"/>
              </a:rPr>
              <a:t>88%</a:t>
            </a:r>
            <a:endParaRPr lang="en-GB" sz="2800" b="1">
              <a:solidFill>
                <a:srgbClr val="00B0F0"/>
              </a:solidFill>
              <a:latin typeface="+mj-lt"/>
            </a:endParaRPr>
          </a:p>
        </p:txBody>
      </p:sp>
      <p:grpSp>
        <p:nvGrpSpPr>
          <p:cNvPr id="69" name="Group 18"/>
          <p:cNvGrpSpPr/>
          <p:nvPr/>
        </p:nvGrpSpPr>
        <p:grpSpPr>
          <a:xfrm flipH="1">
            <a:off x="7667848" y="2810744"/>
            <a:ext cx="1792020" cy="944716"/>
            <a:chOff x="9968706" y="2761849"/>
            <a:chExt cx="1792020" cy="944716"/>
          </a:xfrm>
        </p:grpSpPr>
        <p:sp>
          <p:nvSpPr>
            <p:cNvPr id="70" name="TextBox 69"/>
            <p:cNvSpPr txBox="1"/>
            <p:nvPr/>
          </p:nvSpPr>
          <p:spPr>
            <a:xfrm>
              <a:off x="10421325" y="2761849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smtClean="0">
                  <a:solidFill>
                    <a:srgbClr val="00B0F0"/>
                  </a:solidFill>
                </a:rPr>
                <a:t>Design</a:t>
              </a:r>
              <a:endParaRPr lang="en-GB" b="1">
                <a:solidFill>
                  <a:srgbClr val="00B0F0"/>
                </a:solidFill>
              </a:endParaRPr>
            </a:p>
          </p:txBody>
        </p:sp>
        <p:sp>
          <p:nvSpPr>
            <p:cNvPr id="71" name="Rectangle 20"/>
            <p:cNvSpPr/>
            <p:nvPr/>
          </p:nvSpPr>
          <p:spPr>
            <a:xfrm>
              <a:off x="9968706" y="3060234"/>
              <a:ext cx="17920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点击输入简要文字介绍，言简意赅的说明分项内容</a:t>
              </a:r>
              <a:r>
                <a:rPr lang="en-US" altLang="zh-CN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2" name="Group 21"/>
          <p:cNvGrpSpPr/>
          <p:nvPr/>
        </p:nvGrpSpPr>
        <p:grpSpPr>
          <a:xfrm flipH="1">
            <a:off x="2378828" y="2197880"/>
            <a:ext cx="1792020" cy="944716"/>
            <a:chOff x="9968706" y="2761849"/>
            <a:chExt cx="1792020" cy="944716"/>
          </a:xfrm>
        </p:grpSpPr>
        <p:sp>
          <p:nvSpPr>
            <p:cNvPr id="73" name="TextBox 72"/>
            <p:cNvSpPr txBox="1"/>
            <p:nvPr/>
          </p:nvSpPr>
          <p:spPr>
            <a:xfrm>
              <a:off x="10421325" y="2761849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smtClean="0">
                  <a:solidFill>
                    <a:srgbClr val="00B0F0"/>
                  </a:solidFill>
                </a:rPr>
                <a:t>Design</a:t>
              </a:r>
              <a:endParaRPr lang="en-GB" b="1">
                <a:solidFill>
                  <a:srgbClr val="00B0F0"/>
                </a:solidFill>
              </a:endParaRPr>
            </a:p>
          </p:txBody>
        </p:sp>
        <p:sp>
          <p:nvSpPr>
            <p:cNvPr id="74" name="Rectangle 23"/>
            <p:cNvSpPr/>
            <p:nvPr/>
          </p:nvSpPr>
          <p:spPr>
            <a:xfrm>
              <a:off x="9968706" y="3060234"/>
              <a:ext cx="17920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点击输入简要文字介绍，文字内容需，言简意赅的说明分</a:t>
              </a:r>
              <a:r>
                <a:rPr lang="zh-CN" altLang="en-US" sz="12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项内容</a:t>
              </a:r>
              <a:r>
                <a:rPr lang="en-US" altLang="zh-CN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5" name="Group 24"/>
          <p:cNvGrpSpPr/>
          <p:nvPr/>
        </p:nvGrpSpPr>
        <p:grpSpPr>
          <a:xfrm flipH="1">
            <a:off x="5733679" y="1835507"/>
            <a:ext cx="1792020" cy="944716"/>
            <a:chOff x="9968706" y="2761849"/>
            <a:chExt cx="1792020" cy="944716"/>
          </a:xfrm>
        </p:grpSpPr>
        <p:sp>
          <p:nvSpPr>
            <p:cNvPr id="76" name="TextBox 75"/>
            <p:cNvSpPr txBox="1"/>
            <p:nvPr/>
          </p:nvSpPr>
          <p:spPr>
            <a:xfrm>
              <a:off x="10421325" y="2761849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smtClean="0">
                  <a:solidFill>
                    <a:srgbClr val="00B0F0"/>
                  </a:solidFill>
                </a:rPr>
                <a:t>Design</a:t>
              </a:r>
              <a:endParaRPr lang="en-GB" b="1">
                <a:solidFill>
                  <a:srgbClr val="00B0F0"/>
                </a:solidFill>
              </a:endParaRPr>
            </a:p>
          </p:txBody>
        </p:sp>
        <p:sp>
          <p:nvSpPr>
            <p:cNvPr id="77" name="Rectangle 26"/>
            <p:cNvSpPr/>
            <p:nvPr/>
          </p:nvSpPr>
          <p:spPr>
            <a:xfrm>
              <a:off x="9968706" y="3060234"/>
              <a:ext cx="17920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点击输入简要文字介绍</a:t>
              </a:r>
              <a:r>
                <a:rPr lang="zh-CN" altLang="en-US" sz="12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，言简意赅</a:t>
              </a:r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的说明分项内容</a:t>
              </a:r>
              <a:r>
                <a:rPr lang="en-US" altLang="zh-CN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12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9" name="Rectangle 28"/>
          <p:cNvSpPr/>
          <p:nvPr/>
        </p:nvSpPr>
        <p:spPr>
          <a:xfrm>
            <a:off x="445538" y="4880243"/>
            <a:ext cx="40127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点击输入简要文字介绍，文字内容需，言简意赅的说明分项内容</a:t>
            </a:r>
            <a:r>
              <a: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点击输入简要文字介绍，文字内容需，言简意赅的说明分项内容</a:t>
            </a:r>
            <a:r>
              <a: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点击输入简要文字介绍，文字内容需，言简意赅的说明分项内容</a:t>
            </a:r>
            <a:r>
              <a: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Rectangle 30"/>
          <p:cNvSpPr/>
          <p:nvPr/>
        </p:nvSpPr>
        <p:spPr>
          <a:xfrm>
            <a:off x="7788647" y="4880243"/>
            <a:ext cx="40127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点击输入简要文字介绍，文字内容需，言简意赅的说明分项内容</a:t>
            </a:r>
            <a:r>
              <a: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。点击输入简要文字介绍，文字内容需，言简意赅的说明分项内容</a:t>
            </a:r>
            <a:r>
              <a: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点击输入简要文字介绍，文字内容需，言简意赅的说明分项内容</a:t>
            </a:r>
            <a:r>
              <a:rPr lang="en-US" altLang="zh-CN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endParaRPr lang="en-US" altLang="zh-CN" sz="1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5" grpId="0"/>
      <p:bldP spid="66" grpId="0"/>
      <p:bldP spid="67" grpId="0"/>
      <p:bldP spid="68" grpId="0"/>
      <p:bldP spid="79" grpId="0"/>
      <p:bldP spid="8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810395" y="2058414"/>
            <a:ext cx="8639896" cy="34563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等腰三角形 21"/>
          <p:cNvSpPr/>
          <p:nvPr/>
        </p:nvSpPr>
        <p:spPr>
          <a:xfrm rot="1922509">
            <a:off x="9982323" y="5428947"/>
            <a:ext cx="297607" cy="430784"/>
          </a:xfrm>
          <a:prstGeom prst="triangle">
            <a:avLst>
              <a:gd name="adj" fmla="val 15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18370119">
            <a:off x="2046880" y="5798863"/>
            <a:ext cx="340158" cy="349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532191" y="874751"/>
            <a:ext cx="3283235" cy="584757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zh-CN" altLang="en-US" sz="3200" b="1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结语</a:t>
            </a:r>
            <a:r>
              <a:rPr lang="en-US" altLang="zh-CN" sz="3200" b="1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/Conclusion</a:t>
            </a:r>
            <a:endParaRPr lang="zh-CN" altLang="en-US" sz="3200" b="1" dirty="0">
              <a:solidFill>
                <a:srgbClr val="00B0F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03118" y="2291417"/>
            <a:ext cx="6654455" cy="34163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r>
              <a:rPr lang="en-US" altLang="zh-CN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~~~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设计在此输入章节概述文本内容，文字尽量言简意赅的描述本章节的基本内容即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LZJLJLC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r>
              <a:rPr lang="en-US" altLang="zh-CN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~~~</a:t>
            </a: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9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99" tmFilter="0, 0; 0.125,0.2665; 0.25,0.4; 0.375,0.465; 0.5,0.5;  0.625,0.535; 0.75,0.6; 0.875,0.7335; 1,1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49" tmFilter="0, 0; 0.125,0.2665; 0.25,0.4; 0.375,0.465; 0.5,0.5;  0.625,0.535; 0.75,0.6; 0.875,0.7335; 1,1">
                                          <p:stCondLst>
                                            <p:cond delay="59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4" tmFilter="0, 0; 0.125,0.2665; 0.25,0.4; 0.375,0.465; 0.5,0.5;  0.625,0.535; 0.75,0.6; 0.875,0.7335; 1,1">
                                          <p:stCondLst>
                                            <p:cond delay="74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2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75" decel="50000">
                                          <p:stCondLst>
                                            <p:cond delay="3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2">
                                          <p:stCondLst>
                                            <p:cond delay="59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75" decel="50000">
                                          <p:stCondLst>
                                            <p:cond delay="60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2">
                                          <p:stCondLst>
                                            <p:cond delay="73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75" decel="50000">
                                          <p:stCondLst>
                                            <p:cond delay="75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2">
                                          <p:stCondLst>
                                            <p:cond delay="8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75" decel="50000">
                                          <p:stCondLst>
                                            <p:cond delay="8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/>
          <p:cNvSpPr/>
          <p:nvPr/>
        </p:nvSpPr>
        <p:spPr>
          <a:xfrm rot="21028799">
            <a:off x="6540160" y="1134523"/>
            <a:ext cx="106578" cy="10657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5" name="椭圆 34"/>
          <p:cNvSpPr/>
          <p:nvPr/>
        </p:nvSpPr>
        <p:spPr>
          <a:xfrm rot="21028799" flipV="1">
            <a:off x="6252753" y="1615339"/>
            <a:ext cx="208814" cy="20881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" name="椭圆 35"/>
          <p:cNvSpPr/>
          <p:nvPr/>
        </p:nvSpPr>
        <p:spPr>
          <a:xfrm rot="21028799">
            <a:off x="5656268" y="1692048"/>
            <a:ext cx="106578" cy="10657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7" name="椭圆 36"/>
          <p:cNvSpPr/>
          <p:nvPr/>
        </p:nvSpPr>
        <p:spPr>
          <a:xfrm rot="21028799" flipV="1">
            <a:off x="6841438" y="1521254"/>
            <a:ext cx="229238" cy="229238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椭圆 37"/>
          <p:cNvSpPr/>
          <p:nvPr/>
        </p:nvSpPr>
        <p:spPr>
          <a:xfrm rot="21028799">
            <a:off x="5828355" y="1199334"/>
            <a:ext cx="234508" cy="23450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/>
          <p:cNvSpPr/>
          <p:nvPr/>
        </p:nvSpPr>
        <p:spPr>
          <a:xfrm rot="21028799" flipV="1">
            <a:off x="5106772" y="1568074"/>
            <a:ext cx="242234" cy="24223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椭圆 39"/>
          <p:cNvSpPr/>
          <p:nvPr/>
        </p:nvSpPr>
        <p:spPr>
          <a:xfrm rot="10228799">
            <a:off x="5522780" y="2800226"/>
            <a:ext cx="106576" cy="106578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椭圆 40"/>
          <p:cNvSpPr/>
          <p:nvPr/>
        </p:nvSpPr>
        <p:spPr>
          <a:xfrm rot="10228799" flipV="1">
            <a:off x="5707950" y="2217170"/>
            <a:ext cx="208812" cy="20881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椭圆 41"/>
          <p:cNvSpPr/>
          <p:nvPr/>
        </p:nvSpPr>
        <p:spPr>
          <a:xfrm rot="10228799">
            <a:off x="6406672" y="2242704"/>
            <a:ext cx="106576" cy="106578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椭圆 42"/>
          <p:cNvSpPr/>
          <p:nvPr/>
        </p:nvSpPr>
        <p:spPr>
          <a:xfrm rot="10228799" flipV="1">
            <a:off x="5098838" y="2290838"/>
            <a:ext cx="229236" cy="22923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椭圆 45"/>
          <p:cNvSpPr/>
          <p:nvPr/>
        </p:nvSpPr>
        <p:spPr>
          <a:xfrm rot="10228799">
            <a:off x="6106651" y="2607481"/>
            <a:ext cx="234506" cy="23450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 rot="10228799" flipV="1">
            <a:off x="6820508" y="2231015"/>
            <a:ext cx="242232" cy="242232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9" name="组合 48"/>
          <p:cNvGrpSpPr/>
          <p:nvPr/>
        </p:nvGrpSpPr>
        <p:grpSpPr>
          <a:xfrm>
            <a:off x="5467586" y="1505075"/>
            <a:ext cx="1226080" cy="1059428"/>
            <a:chOff x="858879" y="2355867"/>
            <a:chExt cx="2143332" cy="1852005"/>
          </a:xfrm>
        </p:grpSpPr>
        <p:sp>
          <p:nvSpPr>
            <p:cNvPr id="50" name="椭圆 49"/>
            <p:cNvSpPr/>
            <p:nvPr/>
          </p:nvSpPr>
          <p:spPr>
            <a:xfrm rot="21028799">
              <a:off x="2346083" y="235586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1" name="椭圆 50"/>
            <p:cNvSpPr/>
            <p:nvPr/>
          </p:nvSpPr>
          <p:spPr>
            <a:xfrm rot="21028799" flipV="1">
              <a:off x="2020431" y="2798439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8" name="椭圆 57"/>
            <p:cNvSpPr/>
            <p:nvPr/>
          </p:nvSpPr>
          <p:spPr>
            <a:xfrm rot="21028799">
              <a:off x="1462192" y="291338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/>
            <p:cNvSpPr/>
            <p:nvPr/>
          </p:nvSpPr>
          <p:spPr>
            <a:xfrm rot="21028799" flipV="1">
              <a:off x="2601478" y="2696712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/>
            <p:cNvSpPr/>
            <p:nvPr/>
          </p:nvSpPr>
          <p:spPr>
            <a:xfrm rot="21028799">
              <a:off x="1586423" y="2372823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椭圆 60"/>
            <p:cNvSpPr/>
            <p:nvPr/>
          </p:nvSpPr>
          <p:spPr>
            <a:xfrm rot="21028799" flipV="1">
              <a:off x="861953" y="2738674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2" name="椭圆 61"/>
            <p:cNvSpPr/>
            <p:nvPr/>
          </p:nvSpPr>
          <p:spPr>
            <a:xfrm rot="10228799">
              <a:off x="1328704" y="402156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椭圆 62"/>
            <p:cNvSpPr/>
            <p:nvPr/>
          </p:nvSpPr>
          <p:spPr>
            <a:xfrm rot="10228799" flipV="1">
              <a:off x="1475629" y="3400270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4" name="椭圆 63"/>
            <p:cNvSpPr/>
            <p:nvPr/>
          </p:nvSpPr>
          <p:spPr>
            <a:xfrm rot="10228799">
              <a:off x="2212595" y="346404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5" name="椭圆 64"/>
            <p:cNvSpPr/>
            <p:nvPr/>
          </p:nvSpPr>
          <p:spPr>
            <a:xfrm rot="10228799" flipV="1">
              <a:off x="858879" y="3466294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6" name="椭圆 65"/>
            <p:cNvSpPr/>
            <p:nvPr/>
          </p:nvSpPr>
          <p:spPr>
            <a:xfrm rot="10228799">
              <a:off x="1864721" y="3780970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7" name="椭圆 66"/>
            <p:cNvSpPr/>
            <p:nvPr/>
          </p:nvSpPr>
          <p:spPr>
            <a:xfrm rot="10228799" flipV="1">
              <a:off x="2575687" y="3401615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9" name="椭圆 78"/>
          <p:cNvSpPr/>
          <p:nvPr/>
        </p:nvSpPr>
        <p:spPr>
          <a:xfrm>
            <a:off x="5013523" y="941250"/>
            <a:ext cx="2134206" cy="2134206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3264015" y="3276065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3573099" y="3496466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4032972" y="3240418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4614515" y="3276065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TextBox 83"/>
          <p:cNvSpPr txBox="1"/>
          <p:nvPr/>
        </p:nvSpPr>
        <p:spPr>
          <a:xfrm>
            <a:off x="4923599" y="3496466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5835169" y="4628560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5977329" y="3276854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6286413" y="3497255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6203049" y="3457864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7340143" y="3241207"/>
            <a:ext cx="1559928" cy="155992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7649227" y="3461608"/>
            <a:ext cx="96663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</a:t>
            </a:r>
            <a:endParaRPr lang="zh-CN" altLang="en-US" sz="6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8758957" y="3625379"/>
            <a:ext cx="72872" cy="72872"/>
          </a:xfrm>
          <a:prstGeom prst="ellipse">
            <a:avLst/>
          </a:prstGeom>
          <a:solidFill>
            <a:srgbClr val="3AB7AF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4871487" y="805462"/>
            <a:ext cx="2406246" cy="2406246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6043835" y="752086"/>
            <a:ext cx="112408" cy="11240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7419470" y="6003252"/>
            <a:ext cx="420416" cy="420416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328476" y="4883156"/>
            <a:ext cx="163509" cy="163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5636928" y="5892827"/>
            <a:ext cx="340401" cy="33904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7625781" y="5043794"/>
            <a:ext cx="153007" cy="15239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6417315" y="5441686"/>
            <a:ext cx="65240" cy="6498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5179282" y="5338830"/>
            <a:ext cx="281485" cy="28148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grpSp>
        <p:nvGrpSpPr>
          <p:cNvPr id="100" name="组合 99"/>
          <p:cNvGrpSpPr/>
          <p:nvPr/>
        </p:nvGrpSpPr>
        <p:grpSpPr>
          <a:xfrm>
            <a:off x="3869679" y="5078031"/>
            <a:ext cx="4454139" cy="400110"/>
            <a:chOff x="3869679" y="5183538"/>
            <a:chExt cx="4454139" cy="400110"/>
          </a:xfrm>
        </p:grpSpPr>
        <p:sp>
          <p:nvSpPr>
            <p:cNvPr id="101" name="椭圆 100"/>
            <p:cNvSpPr/>
            <p:nvPr/>
          </p:nvSpPr>
          <p:spPr>
            <a:xfrm flipV="1">
              <a:off x="3869679" y="5292379"/>
              <a:ext cx="211754" cy="211754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2" name="椭圆 101"/>
            <p:cNvSpPr/>
            <p:nvPr/>
          </p:nvSpPr>
          <p:spPr>
            <a:xfrm flipV="1">
              <a:off x="3916781" y="5339481"/>
              <a:ext cx="117550" cy="117550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73937" y="5183538"/>
              <a:ext cx="42498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适用于个人介绍</a:t>
              </a:r>
              <a:r>
                <a:rPr lang="en-US" altLang="zh-CN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职业计划</a:t>
              </a:r>
              <a:r>
                <a:rPr lang="en-US" altLang="zh-CN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20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岗位求职</a:t>
              </a:r>
              <a:endParaRPr lang="zh-CN" altLang="en-US" sz="2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path" presetSubtype="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-0.00069 C 0.05353 -0.00069 0.09964 0.07731 0.09964 0.17546 C 0.09964 0.27222 0.05353 0.35162 -0.00118 0.35162 C -0.05732 0.35162 -0.10095 0.27222 -0.10095 0.17546 C -0.10095 0.07731 -0.05732 -0.00069 -0.00118 -0.00069 Z " pathEditMode="relative" rAng="0" ptsTypes="fffff">
                                      <p:cBhvr>
                                        <p:cTn id="16" dur="2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76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path" presetSubtype="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-1.2951E-7 C 0.03346 -1.2951E-7 0.06315 0.05042 0.06315 0.11355 C 0.06315 0.17623 0.03346 0.2271 -0.00183 0.2271 C -0.03802 0.2271 -0.06628 0.17623 -0.06628 0.11355 C -0.06628 0.05042 -0.03802 -1.2951E-7 -0.00183 -1.2951E-7 Z " pathEditMode="relative" rAng="0" ptsTypes="fffff">
                                      <p:cBhvr>
                                        <p:cTn id="78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1355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path" presetSubtype="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598E-6 3.7037E-7 C -0.02748 0.03912 -0.06849 0.03287 -0.09075 -0.0162 C -0.11275 -0.06505 -0.10754 -0.13773 -0.08007 -0.17708 C -0.05195 -0.21736 -0.01198 -0.20926 0.01015 -0.16042 C 0.03241 -0.11134 0.02812 -0.04051 4.7598E-6 3.7037E-7 Z " pathEditMode="relative" rAng="8472720" ptsTypes="fffff">
                                      <p:cBhvr>
                                        <p:cTn id="80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3" y="-881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path" presetSubtype="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394 C 0.02656 -0.04421 0.06692 -0.04097 0.09048 0.00555 C 0.11379 0.05324 0.11027 0.125 0.0841 0.16852 C 0.05689 0.20926 0.01679 0.2037 -0.00638 0.15694 C -0.02995 0.11018 -0.02773 0.03912 -0.00039 -0.00394 Z " pathEditMode="relative" rAng="-9241380" ptsTypes="fffff">
                                      <p:cBhvr>
                                        <p:cTn id="82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2" y="851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path" presetSubtype="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587E-6 -1.48148E-6 C 0.01705 0.05486 0.00651 0.12546 -0.02461 0.15602 C -0.05546 0.18634 -0.09491 0.16482 -0.11197 0.10972 C -0.12941 0.05347 -0.11796 -0.01504 -0.0871 -0.04537 C -0.05599 -0.07592 -0.01745 -0.05625 2.90587E-6 -1.48148E-6 Z " pathEditMode="relative" rAng="3668280" ptsTypes="fffff">
                                      <p:cBhvr>
                                        <p:cTn id="84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85" y="553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50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3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3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3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3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3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3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3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3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3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3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3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3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3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3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3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3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3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3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3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3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3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3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3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3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3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3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3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3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3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3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3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3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3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3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3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3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3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3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3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6" grpId="0" animBg="1"/>
      <p:bldP spid="46" grpId="1" animBg="1"/>
      <p:bldP spid="48" grpId="0" animBg="1"/>
      <p:bldP spid="48" grpId="1" animBg="1"/>
      <p:bldP spid="79" grpId="0" animBg="1"/>
      <p:bldP spid="80" grpId="0" animBg="1"/>
      <p:bldP spid="81" grpId="0"/>
      <p:bldP spid="82" grpId="0" animBg="1"/>
      <p:bldP spid="82" grpId="1" animBg="1"/>
      <p:bldP spid="82" grpId="2" animBg="1"/>
      <p:bldP spid="83" grpId="0" animBg="1"/>
      <p:bldP spid="84" grpId="0"/>
      <p:bldP spid="85" grpId="0" animBg="1"/>
      <p:bldP spid="85" grpId="1" animBg="1"/>
      <p:bldP spid="85" grpId="2" animBg="1"/>
      <p:bldP spid="86" grpId="0" animBg="1"/>
      <p:bldP spid="87" grpId="0"/>
      <p:bldP spid="88" grpId="0" animBg="1"/>
      <p:bldP spid="88" grpId="1" animBg="1"/>
      <p:bldP spid="88" grpId="2" animBg="1"/>
      <p:bldP spid="89" grpId="0" animBg="1"/>
      <p:bldP spid="90" grpId="0"/>
      <p:bldP spid="91" grpId="0" animBg="1"/>
      <p:bldP spid="91" grpId="1" animBg="1"/>
      <p:bldP spid="91" grpId="2" animBg="1"/>
      <p:bldP spid="92" grpId="0" animBg="1"/>
      <p:bldP spid="93" grpId="0" animBg="1"/>
      <p:bldP spid="93" grpId="1" animBg="1"/>
      <p:bldP spid="93" grpId="2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11330679" y="6003252"/>
            <a:ext cx="420416" cy="420416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239685" y="4883156"/>
            <a:ext cx="163509" cy="163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548137" y="5892827"/>
            <a:ext cx="340401" cy="33904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1536990" y="5043794"/>
            <a:ext cx="153007" cy="15239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0328524" y="5441686"/>
            <a:ext cx="65240" cy="6498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9090491" y="5338830"/>
            <a:ext cx="281485" cy="28148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" name="弧形 5"/>
          <p:cNvSpPr/>
          <p:nvPr/>
        </p:nvSpPr>
        <p:spPr>
          <a:xfrm>
            <a:off x="2205947" y="1841500"/>
            <a:ext cx="6464300" cy="2821904"/>
          </a:xfrm>
          <a:prstGeom prst="arc">
            <a:avLst>
              <a:gd name="adj1" fmla="val 8209846"/>
              <a:gd name="adj2" fmla="val 10324995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031395" y="2025461"/>
            <a:ext cx="1734908" cy="173489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椭圆 16"/>
          <p:cNvSpPr/>
          <p:nvPr/>
        </p:nvSpPr>
        <p:spPr>
          <a:xfrm>
            <a:off x="1567095" y="1946949"/>
            <a:ext cx="1734908" cy="173489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椭圆 17"/>
          <p:cNvSpPr/>
          <p:nvPr/>
        </p:nvSpPr>
        <p:spPr>
          <a:xfrm>
            <a:off x="4066426" y="3760359"/>
            <a:ext cx="1734908" cy="173489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4667179" y="974051"/>
            <a:ext cx="1734908" cy="1734898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25992" y="4291945"/>
            <a:ext cx="1415772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关于我</a:t>
            </a:r>
            <a:endParaRPr lang="en-US" altLang="zh-CN" sz="3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1848" y="2275789"/>
            <a:ext cx="1005403" cy="1077218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</a:t>
            </a:r>
            <a:endParaRPr lang="en-US" altLang="zh-CN" sz="3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3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弧形 33"/>
          <p:cNvSpPr/>
          <p:nvPr/>
        </p:nvSpPr>
        <p:spPr>
          <a:xfrm>
            <a:off x="2205947" y="1841500"/>
            <a:ext cx="6464300" cy="2821904"/>
          </a:xfrm>
          <a:prstGeom prst="arc">
            <a:avLst>
              <a:gd name="adj1" fmla="val 12189091"/>
              <a:gd name="adj2" fmla="val 14410217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弧形 34"/>
          <p:cNvSpPr/>
          <p:nvPr/>
        </p:nvSpPr>
        <p:spPr>
          <a:xfrm>
            <a:off x="2205947" y="1841500"/>
            <a:ext cx="6464300" cy="2821904"/>
          </a:xfrm>
          <a:prstGeom prst="arc">
            <a:avLst>
              <a:gd name="adj1" fmla="val 18392178"/>
              <a:gd name="adj2" fmla="val 20632702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5031934" y="1302891"/>
            <a:ext cx="1005403" cy="1077218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胜任</a:t>
            </a:r>
            <a:endParaRPr lang="en-US" altLang="zh-CN" sz="3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</a:t>
            </a:r>
            <a:endParaRPr lang="en-US" altLang="zh-CN" sz="3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96148" y="2354301"/>
            <a:ext cx="1005403" cy="1077218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endParaRPr lang="en-US" altLang="zh-CN" sz="3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规划</a:t>
            </a:r>
            <a:endParaRPr lang="en-US" altLang="zh-CN" sz="3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9427582" y="4702971"/>
            <a:ext cx="1903097" cy="1186556"/>
            <a:chOff x="7487036" y="4431811"/>
            <a:chExt cx="1903097" cy="1186556"/>
          </a:xfrm>
        </p:grpSpPr>
        <p:sp>
          <p:nvSpPr>
            <p:cNvPr id="26" name="TextBox 25"/>
            <p:cNvSpPr txBox="1"/>
            <p:nvPr/>
          </p:nvSpPr>
          <p:spPr>
            <a:xfrm>
              <a:off x="7487036" y="4431811"/>
              <a:ext cx="126188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200" b="1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en-US" altLang="zh-CN" sz="4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39947" y="5095147"/>
              <a:ext cx="18501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00B0F0"/>
                  </a:solidFill>
                  <a:latin typeface="方正兰亭超细黑简体" pitchFamily="2" charset="-122"/>
                  <a:ea typeface="方正兰亭超细黑简体" pitchFamily="2" charset="-122"/>
                </a:rPr>
                <a:t>Directory</a:t>
              </a:r>
              <a:endParaRPr lang="zh-CN" altLang="en-US" sz="2800" b="1" dirty="0">
                <a:solidFill>
                  <a:srgbClr val="00B0F0"/>
                </a:solidFill>
                <a:latin typeface="方正兰亭超细黑简体" pitchFamily="2" charset="-122"/>
                <a:ea typeface="方正兰亭超细黑简体" pitchFamily="2" charset="-122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 flipV="1">
            <a:off x="9202841" y="5000293"/>
            <a:ext cx="211755" cy="21175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330200" dir="2700000" sx="73000" sy="73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spcCol="0"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椭圆 37"/>
          <p:cNvSpPr/>
          <p:nvPr/>
        </p:nvSpPr>
        <p:spPr>
          <a:xfrm flipV="1">
            <a:off x="9117991" y="4915444"/>
            <a:ext cx="381452" cy="38145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  <a:effectLst>
            <a:outerShdw blurRad="330200" dir="2700000" sx="73000" sy="73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spcCol="0"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6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9" presetID="2" presetClass="entr" presetSubtype="12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4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3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7" presetID="2" presetClass="entr" presetSubtype="9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01" presetID="2" presetClass="entr" presetSubtype="3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8" grpId="0" animBg="1"/>
          <p:bldP spid="6" grpId="0" animBg="1"/>
          <p:bldP spid="20" grpId="0" animBg="1"/>
          <p:bldP spid="17" grpId="0" animBg="1"/>
          <p:bldP spid="18" grpId="0" animBg="1"/>
          <p:bldP spid="19" grpId="0" animBg="1"/>
          <p:bldP spid="31" grpId="0"/>
          <p:bldP spid="32" grpId="0"/>
          <p:bldP spid="34" grpId="0" animBg="1"/>
          <p:bldP spid="35" grpId="0" animBg="1"/>
          <p:bldP spid="36" grpId="0"/>
          <p:bldP spid="37" grpId="0"/>
          <p:bldP spid="29" grpId="0" animBg="1"/>
          <p:bldP spid="3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6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9" presetID="2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4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3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7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01" presetID="2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8" grpId="0" animBg="1"/>
          <p:bldP spid="6" grpId="0" animBg="1"/>
          <p:bldP spid="20" grpId="0" animBg="1"/>
          <p:bldP spid="17" grpId="0" animBg="1"/>
          <p:bldP spid="18" grpId="0" animBg="1"/>
          <p:bldP spid="19" grpId="0" animBg="1"/>
          <p:bldP spid="31" grpId="0"/>
          <p:bldP spid="32" grpId="0"/>
          <p:bldP spid="34" grpId="0" animBg="1"/>
          <p:bldP spid="35" grpId="0" animBg="1"/>
          <p:bldP spid="36" grpId="0"/>
          <p:bldP spid="37" grpId="0"/>
          <p:bldP spid="29" grpId="0" animBg="1"/>
          <p:bldP spid="38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546559" y="3058874"/>
            <a:ext cx="381452" cy="381452"/>
            <a:chOff x="3123591" y="3333387"/>
            <a:chExt cx="381452" cy="381452"/>
          </a:xfrm>
        </p:grpSpPr>
        <p:sp>
          <p:nvSpPr>
            <p:cNvPr id="19" name="椭圆 18"/>
            <p:cNvSpPr/>
            <p:nvPr/>
          </p:nvSpPr>
          <p:spPr>
            <a:xfrm flipV="1">
              <a:off x="3123591" y="3333387"/>
              <a:ext cx="381452" cy="38145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椭圆 17"/>
            <p:cNvSpPr/>
            <p:nvPr/>
          </p:nvSpPr>
          <p:spPr>
            <a:xfrm flipV="1">
              <a:off x="3208440" y="3418236"/>
              <a:ext cx="211754" cy="21175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3662669" y="3248000"/>
            <a:ext cx="85316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 rot="21028799">
            <a:off x="2350218" y="234174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 rot="21028799" flipV="1">
            <a:off x="2024565" y="2784315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椭圆 13"/>
          <p:cNvSpPr/>
          <p:nvPr/>
        </p:nvSpPr>
        <p:spPr>
          <a:xfrm rot="21028799">
            <a:off x="1466327" y="289926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 rot="21028799" flipV="1">
            <a:off x="2605612" y="2682592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 rot="21028799">
            <a:off x="1590556" y="2358699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椭圆 16"/>
          <p:cNvSpPr/>
          <p:nvPr/>
        </p:nvSpPr>
        <p:spPr>
          <a:xfrm rot="21028799" flipV="1">
            <a:off x="866085" y="2724550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椭圆 25"/>
          <p:cNvSpPr/>
          <p:nvPr/>
        </p:nvSpPr>
        <p:spPr>
          <a:xfrm rot="10228799">
            <a:off x="1332839" y="400744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7" name="椭圆 26"/>
          <p:cNvSpPr/>
          <p:nvPr/>
        </p:nvSpPr>
        <p:spPr>
          <a:xfrm rot="10228799" flipV="1">
            <a:off x="1479763" y="3386146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椭圆 27"/>
          <p:cNvSpPr/>
          <p:nvPr/>
        </p:nvSpPr>
        <p:spPr>
          <a:xfrm rot="10228799">
            <a:off x="2216730" y="344992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椭圆 28"/>
          <p:cNvSpPr/>
          <p:nvPr/>
        </p:nvSpPr>
        <p:spPr>
          <a:xfrm rot="10228799" flipV="1">
            <a:off x="863012" y="3452174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椭圆 29"/>
          <p:cNvSpPr/>
          <p:nvPr/>
        </p:nvSpPr>
        <p:spPr>
          <a:xfrm rot="10228799">
            <a:off x="1868853" y="3766846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椭圆 30"/>
          <p:cNvSpPr/>
          <p:nvPr/>
        </p:nvSpPr>
        <p:spPr>
          <a:xfrm rot="10228799" flipV="1">
            <a:off x="2579820" y="3387491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28513" y="3750281"/>
            <a:ext cx="26757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关于我</a:t>
            </a:r>
            <a:r>
              <a:rPr lang="en-US" altLang="zh-CN" sz="4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70459" y="2076527"/>
            <a:ext cx="20070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58879" y="2355871"/>
            <a:ext cx="2143332" cy="1852005"/>
            <a:chOff x="858879" y="2355867"/>
            <a:chExt cx="2143332" cy="1852005"/>
          </a:xfrm>
        </p:grpSpPr>
        <p:sp>
          <p:nvSpPr>
            <p:cNvPr id="23" name="椭圆 22"/>
            <p:cNvSpPr/>
            <p:nvPr/>
          </p:nvSpPr>
          <p:spPr>
            <a:xfrm rot="21028799">
              <a:off x="2346083" y="235586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椭圆 32"/>
            <p:cNvSpPr/>
            <p:nvPr/>
          </p:nvSpPr>
          <p:spPr>
            <a:xfrm rot="21028799" flipV="1">
              <a:off x="2020431" y="2798439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" name="椭圆 34"/>
            <p:cNvSpPr/>
            <p:nvPr/>
          </p:nvSpPr>
          <p:spPr>
            <a:xfrm rot="21028799">
              <a:off x="1462192" y="291338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椭圆 35"/>
            <p:cNvSpPr/>
            <p:nvPr/>
          </p:nvSpPr>
          <p:spPr>
            <a:xfrm rot="21028799" flipV="1">
              <a:off x="2601478" y="2696712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" name="椭圆 36"/>
            <p:cNvSpPr/>
            <p:nvPr/>
          </p:nvSpPr>
          <p:spPr>
            <a:xfrm rot="21028799">
              <a:off x="1586423" y="2372823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" name="椭圆 37"/>
            <p:cNvSpPr/>
            <p:nvPr/>
          </p:nvSpPr>
          <p:spPr>
            <a:xfrm rot="21028799" flipV="1">
              <a:off x="861953" y="2738674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" name="椭圆 38"/>
            <p:cNvSpPr/>
            <p:nvPr/>
          </p:nvSpPr>
          <p:spPr>
            <a:xfrm rot="10228799">
              <a:off x="1328704" y="402156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" name="椭圆 39"/>
            <p:cNvSpPr/>
            <p:nvPr/>
          </p:nvSpPr>
          <p:spPr>
            <a:xfrm rot="10228799" flipV="1">
              <a:off x="1475629" y="3400270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1" name="椭圆 40"/>
            <p:cNvSpPr/>
            <p:nvPr/>
          </p:nvSpPr>
          <p:spPr>
            <a:xfrm rot="10228799">
              <a:off x="2212595" y="346404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" name="椭圆 41"/>
            <p:cNvSpPr/>
            <p:nvPr/>
          </p:nvSpPr>
          <p:spPr>
            <a:xfrm rot="10228799" flipV="1">
              <a:off x="858879" y="3466294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3" name="椭圆 42"/>
            <p:cNvSpPr/>
            <p:nvPr/>
          </p:nvSpPr>
          <p:spPr>
            <a:xfrm rot="10228799">
              <a:off x="1864721" y="3780970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椭圆 43"/>
            <p:cNvSpPr/>
            <p:nvPr/>
          </p:nvSpPr>
          <p:spPr>
            <a:xfrm rot="10228799" flipV="1">
              <a:off x="2575687" y="3401615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45" name="椭圆 44"/>
          <p:cNvSpPr/>
          <p:nvPr/>
        </p:nvSpPr>
        <p:spPr>
          <a:xfrm>
            <a:off x="7572486" y="3520688"/>
            <a:ext cx="420416" cy="420416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481492" y="2400592"/>
            <a:ext cx="163509" cy="163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5789944" y="3410263"/>
            <a:ext cx="340401" cy="33904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7778797" y="2561230"/>
            <a:ext cx="153007" cy="15239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6570331" y="2959122"/>
            <a:ext cx="65240" cy="6498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5332298" y="2856266"/>
            <a:ext cx="281485" cy="28148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0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1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4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1" grpId="1" animBg="1"/>
          <p:bldP spid="12" grpId="0" animBg="1"/>
          <p:bldP spid="12" grpId="1" animBg="1"/>
          <p:bldP spid="14" grpId="0" animBg="1"/>
          <p:bldP spid="14" grpId="1" animBg="1"/>
          <p:bldP spid="15" grpId="0" animBg="1"/>
          <p:bldP spid="15" grpId="1" animBg="1"/>
          <p:bldP spid="16" grpId="0" animBg="1"/>
          <p:bldP spid="16" grpId="1" animBg="1"/>
          <p:bldP spid="17" grpId="0" animBg="1"/>
          <p:bldP spid="17" grpId="1" animBg="1"/>
          <p:bldP spid="26" grpId="0" animBg="1"/>
          <p:bldP spid="26" grpId="1" animBg="1"/>
          <p:bldP spid="27" grpId="0" animBg="1"/>
          <p:bldP spid="27" grpId="1" animBg="1"/>
          <p:bldP spid="28" grpId="0" animBg="1"/>
          <p:bldP spid="28" grpId="1" animBg="1"/>
          <p:bldP spid="29" grpId="0" animBg="1"/>
          <p:bldP spid="29" grpId="1" animBg="1"/>
          <p:bldP spid="30" grpId="0" animBg="1"/>
          <p:bldP spid="30" grpId="1" animBg="1"/>
          <p:bldP spid="31" grpId="0" animBg="1"/>
          <p:bldP spid="31" grpId="1" animBg="1"/>
          <p:bldP spid="32" grpId="0"/>
          <p:bldP spid="34" grpId="0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1" grpId="1" animBg="1"/>
          <p:bldP spid="12" grpId="0" animBg="1"/>
          <p:bldP spid="12" grpId="1" animBg="1"/>
          <p:bldP spid="14" grpId="0" animBg="1"/>
          <p:bldP spid="14" grpId="1" animBg="1"/>
          <p:bldP spid="15" grpId="0" animBg="1"/>
          <p:bldP spid="15" grpId="1" animBg="1"/>
          <p:bldP spid="16" grpId="0" animBg="1"/>
          <p:bldP spid="16" grpId="1" animBg="1"/>
          <p:bldP spid="17" grpId="0" animBg="1"/>
          <p:bldP spid="17" grpId="1" animBg="1"/>
          <p:bldP spid="26" grpId="0" animBg="1"/>
          <p:bldP spid="26" grpId="1" animBg="1"/>
          <p:bldP spid="27" grpId="0" animBg="1"/>
          <p:bldP spid="27" grpId="1" animBg="1"/>
          <p:bldP spid="28" grpId="0" animBg="1"/>
          <p:bldP spid="28" grpId="1" animBg="1"/>
          <p:bldP spid="29" grpId="0" animBg="1"/>
          <p:bldP spid="29" grpId="1" animBg="1"/>
          <p:bldP spid="30" grpId="0" animBg="1"/>
          <p:bldP spid="30" grpId="1" animBg="1"/>
          <p:bldP spid="31" grpId="0" animBg="1"/>
          <p:bldP spid="31" grpId="1" animBg="1"/>
          <p:bldP spid="32" grpId="0"/>
          <p:bldP spid="34" grpId="0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2" name="组合 1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3" name="椭圆 2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" name="椭圆 3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5" name="直接连接符 4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8" name="组合 7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10" name="椭圆 9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1" name="椭圆 10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2031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"/>
          <p:cNvSpPr txBox="1"/>
          <p:nvPr/>
        </p:nvSpPr>
        <p:spPr>
          <a:xfrm>
            <a:off x="6238637" y="2116555"/>
            <a:ext cx="4235632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性别：女</a:t>
            </a:r>
            <a:endParaRPr lang="en-US" altLang="zh-CN" sz="1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生日：</a:t>
            </a:r>
            <a:r>
              <a:rPr lang="en-US" altLang="zh-CN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1988</a:t>
            </a: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1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毕业院校：</a:t>
            </a: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上海某某大学</a:t>
            </a:r>
            <a:endParaRPr lang="zh-CN" altLang="en-US" sz="1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民族：汉</a:t>
            </a:r>
            <a:endParaRPr lang="en-US" altLang="zh-CN" sz="1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学历：硕士</a:t>
            </a:r>
            <a:endParaRPr lang="en-US" altLang="zh-CN" sz="1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手机：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12345678119</a:t>
            </a: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</a:t>
            </a: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ads800@126.com</a:t>
            </a:r>
            <a:endParaRPr lang="en-US" altLang="zh-CN" sz="1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QQ</a:t>
            </a: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888888888</a:t>
            </a:r>
            <a:endParaRPr lang="zh-CN" altLang="en-US" sz="1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现居地：</a:t>
            </a:r>
            <a:r>
              <a:rPr lang="zh-CN" altLang="en-US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en-US" altLang="zh-CN" sz="16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联系地址：</a:t>
            </a:r>
            <a:r>
              <a:rPr lang="zh-CN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上海市徐汇区番禺路</a:t>
            </a:r>
            <a:r>
              <a:rPr lang="en-US" altLang="zh-CN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189</a:t>
            </a:r>
            <a:r>
              <a:rPr lang="zh-CN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弄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zh-CN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楼</a:t>
            </a:r>
            <a:r>
              <a:rPr lang="en-US" altLang="zh-CN" sz="1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3088</a:t>
            </a:r>
            <a:r>
              <a:rPr lang="zh-CN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室</a:t>
            </a:r>
          </a:p>
        </p:txBody>
      </p:sp>
      <p:sp>
        <p:nvSpPr>
          <p:cNvPr id="39" name="矩形 38"/>
          <p:cNvSpPr/>
          <p:nvPr/>
        </p:nvSpPr>
        <p:spPr>
          <a:xfrm>
            <a:off x="3281788" y="4809846"/>
            <a:ext cx="1635961" cy="81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endParaRPr lang="en-US" altLang="zh-CN" sz="2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Nancy </a:t>
            </a:r>
            <a:r>
              <a:rPr lang="en-US" altLang="zh-CN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Wong</a:t>
            </a:r>
            <a:endParaRPr lang="en-US" altLang="zh-CN" sz="16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875299" y="2124184"/>
            <a:ext cx="2430200" cy="243019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latin typeface="+mj-lt"/>
              <a:ea typeface="方正超粗黑简体" panose="03000509000000000000" pitchFamily="65" charset="-122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3105769" y="2354652"/>
            <a:ext cx="1969261" cy="1969261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190500" dist="88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2973626" y="2362754"/>
            <a:ext cx="2072495" cy="2072492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rgbClr val="0087CF"/>
              </a:solidFill>
              <a:latin typeface="+mj-lt"/>
              <a:ea typeface="方正超粗黑简体" panose="03000509000000000000" pitchFamily="65" charset="-122"/>
            </a:endParaRPr>
          </a:p>
        </p:txBody>
      </p:sp>
      <p:sp>
        <p:nvSpPr>
          <p:cNvPr id="43" name="Freeform 7"/>
          <p:cNvSpPr>
            <a:spLocks noEditPoints="1"/>
          </p:cNvSpPr>
          <p:nvPr/>
        </p:nvSpPr>
        <p:spPr bwMode="auto">
          <a:xfrm>
            <a:off x="3430279" y="2577598"/>
            <a:ext cx="1318345" cy="1359148"/>
          </a:xfrm>
          <a:custGeom>
            <a:avLst/>
            <a:gdLst>
              <a:gd name="T0" fmla="*/ 903 w 1749"/>
              <a:gd name="T1" fmla="*/ 1482 h 1799"/>
              <a:gd name="T2" fmla="*/ 456 w 1749"/>
              <a:gd name="T3" fmla="*/ 1332 h 1799"/>
              <a:gd name="T4" fmla="*/ 458 w 1749"/>
              <a:gd name="T5" fmla="*/ 1331 h 1799"/>
              <a:gd name="T6" fmla="*/ 545 w 1749"/>
              <a:gd name="T7" fmla="*/ 1299 h 1799"/>
              <a:gd name="T8" fmla="*/ 695 w 1749"/>
              <a:gd name="T9" fmla="*/ 1095 h 1799"/>
              <a:gd name="T10" fmla="*/ 691 w 1749"/>
              <a:gd name="T11" fmla="*/ 1082 h 1799"/>
              <a:gd name="T12" fmla="*/ 849 w 1749"/>
              <a:gd name="T13" fmla="*/ 1146 h 1799"/>
              <a:gd name="T14" fmla="*/ 888 w 1749"/>
              <a:gd name="T15" fmla="*/ 1149 h 1799"/>
              <a:gd name="T16" fmla="*/ 1011 w 1749"/>
              <a:gd name="T17" fmla="*/ 1120 h 1799"/>
              <a:gd name="T18" fmla="*/ 1062 w 1749"/>
              <a:gd name="T19" fmla="*/ 1087 h 1799"/>
              <a:gd name="T20" fmla="*/ 1064 w 1749"/>
              <a:gd name="T21" fmla="*/ 1100 h 1799"/>
              <a:gd name="T22" fmla="*/ 1211 w 1749"/>
              <a:gd name="T23" fmla="*/ 1299 h 1799"/>
              <a:gd name="T24" fmla="*/ 1296 w 1749"/>
              <a:gd name="T25" fmla="*/ 1330 h 1799"/>
              <a:gd name="T26" fmla="*/ 1208 w 1749"/>
              <a:gd name="T27" fmla="*/ 1402 h 1799"/>
              <a:gd name="T28" fmla="*/ 903 w 1749"/>
              <a:gd name="T29" fmla="*/ 1482 h 1799"/>
              <a:gd name="T30" fmla="*/ 808 w 1749"/>
              <a:gd name="T31" fmla="*/ 600 h 1799"/>
              <a:gd name="T32" fmla="*/ 721 w 1749"/>
              <a:gd name="T33" fmla="*/ 433 h 1799"/>
              <a:gd name="T34" fmla="*/ 892 w 1749"/>
              <a:gd name="T35" fmla="*/ 620 h 1799"/>
              <a:gd name="T36" fmla="*/ 979 w 1749"/>
              <a:gd name="T37" fmla="*/ 631 h 1799"/>
              <a:gd name="T38" fmla="*/ 847 w 1749"/>
              <a:gd name="T39" fmla="*/ 477 h 1799"/>
              <a:gd name="T40" fmla="*/ 1035 w 1749"/>
              <a:gd name="T41" fmla="*/ 631 h 1799"/>
              <a:gd name="T42" fmla="*/ 1168 w 1749"/>
              <a:gd name="T43" fmla="*/ 605 h 1799"/>
              <a:gd name="T44" fmla="*/ 1124 w 1749"/>
              <a:gd name="T45" fmla="*/ 965 h 1799"/>
              <a:gd name="T46" fmla="*/ 1084 w 1749"/>
              <a:gd name="T47" fmla="*/ 1020 h 1799"/>
              <a:gd name="T48" fmla="*/ 998 w 1749"/>
              <a:gd name="T49" fmla="*/ 1089 h 1799"/>
              <a:gd name="T50" fmla="*/ 888 w 1749"/>
              <a:gd name="T51" fmla="*/ 1115 h 1799"/>
              <a:gd name="T52" fmla="*/ 853 w 1749"/>
              <a:gd name="T53" fmla="*/ 1113 h 1799"/>
              <a:gd name="T54" fmla="*/ 663 w 1749"/>
              <a:gd name="T55" fmla="*/ 1013 h 1799"/>
              <a:gd name="T56" fmla="*/ 645 w 1749"/>
              <a:gd name="T57" fmla="*/ 991 h 1799"/>
              <a:gd name="T58" fmla="*/ 558 w 1749"/>
              <a:gd name="T59" fmla="*/ 698 h 1799"/>
              <a:gd name="T60" fmla="*/ 597 w 1749"/>
              <a:gd name="T61" fmla="*/ 436 h 1799"/>
              <a:gd name="T62" fmla="*/ 808 w 1749"/>
              <a:gd name="T63" fmla="*/ 600 h 1799"/>
              <a:gd name="T64" fmla="*/ 814 w 1749"/>
              <a:gd name="T65" fmla="*/ 0 h 1799"/>
              <a:gd name="T66" fmla="*/ 700 w 1749"/>
              <a:gd name="T67" fmla="*/ 11 h 1799"/>
              <a:gd name="T68" fmla="*/ 321 w 1749"/>
              <a:gd name="T69" fmla="*/ 546 h 1799"/>
              <a:gd name="T70" fmla="*/ 599 w 1749"/>
              <a:gd name="T71" fmla="*/ 1048 h 1799"/>
              <a:gd name="T72" fmla="*/ 648 w 1749"/>
              <a:gd name="T73" fmla="*/ 1045 h 1799"/>
              <a:gd name="T74" fmla="*/ 658 w 1749"/>
              <a:gd name="T75" fmla="*/ 1055 h 1799"/>
              <a:gd name="T76" fmla="*/ 533 w 1749"/>
              <a:gd name="T77" fmla="*/ 1264 h 1799"/>
              <a:gd name="T78" fmla="*/ 0 w 1749"/>
              <a:gd name="T79" fmla="*/ 1799 h 1799"/>
              <a:gd name="T80" fmla="*/ 1749 w 1749"/>
              <a:gd name="T81" fmla="*/ 1799 h 1799"/>
              <a:gd name="T82" fmla="*/ 1223 w 1749"/>
              <a:gd name="T83" fmla="*/ 1264 h 1799"/>
              <a:gd name="T84" fmla="*/ 1097 w 1749"/>
              <a:gd name="T85" fmla="*/ 1069 h 1799"/>
              <a:gd name="T86" fmla="*/ 1100 w 1749"/>
              <a:gd name="T87" fmla="*/ 1069 h 1799"/>
              <a:gd name="T88" fmla="*/ 1427 w 1749"/>
              <a:gd name="T89" fmla="*/ 793 h 1799"/>
              <a:gd name="T90" fmla="*/ 1230 w 1749"/>
              <a:gd name="T91" fmla="*/ 151 h 1799"/>
              <a:gd name="T92" fmla="*/ 814 w 1749"/>
              <a:gd name="T93" fmla="*/ 0 h 1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49" h="1799">
                <a:moveTo>
                  <a:pt x="903" y="1482"/>
                </a:moveTo>
                <a:cubicBezTo>
                  <a:pt x="739" y="1482"/>
                  <a:pt x="567" y="1428"/>
                  <a:pt x="456" y="1332"/>
                </a:cubicBezTo>
                <a:cubicBezTo>
                  <a:pt x="458" y="1331"/>
                  <a:pt x="458" y="1331"/>
                  <a:pt x="458" y="1331"/>
                </a:cubicBezTo>
                <a:cubicBezTo>
                  <a:pt x="487" y="1321"/>
                  <a:pt x="515" y="1310"/>
                  <a:pt x="545" y="1299"/>
                </a:cubicBezTo>
                <a:cubicBezTo>
                  <a:pt x="654" y="1257"/>
                  <a:pt x="696" y="1204"/>
                  <a:pt x="695" y="1095"/>
                </a:cubicBezTo>
                <a:cubicBezTo>
                  <a:pt x="691" y="1082"/>
                  <a:pt x="691" y="1082"/>
                  <a:pt x="691" y="1082"/>
                </a:cubicBezTo>
                <a:cubicBezTo>
                  <a:pt x="736" y="1116"/>
                  <a:pt x="789" y="1139"/>
                  <a:pt x="849" y="1146"/>
                </a:cubicBezTo>
                <a:cubicBezTo>
                  <a:pt x="863" y="1148"/>
                  <a:pt x="876" y="1149"/>
                  <a:pt x="888" y="1149"/>
                </a:cubicBezTo>
                <a:cubicBezTo>
                  <a:pt x="934" y="1149"/>
                  <a:pt x="975" y="1139"/>
                  <a:pt x="1011" y="1120"/>
                </a:cubicBezTo>
                <a:cubicBezTo>
                  <a:pt x="1029" y="1111"/>
                  <a:pt x="1046" y="1099"/>
                  <a:pt x="1062" y="1087"/>
                </a:cubicBezTo>
                <a:cubicBezTo>
                  <a:pt x="1064" y="1100"/>
                  <a:pt x="1064" y="1100"/>
                  <a:pt x="1064" y="1100"/>
                </a:cubicBezTo>
                <a:cubicBezTo>
                  <a:pt x="1075" y="1200"/>
                  <a:pt x="1123" y="1265"/>
                  <a:pt x="1211" y="1299"/>
                </a:cubicBezTo>
                <a:cubicBezTo>
                  <a:pt x="1240" y="1310"/>
                  <a:pt x="1268" y="1320"/>
                  <a:pt x="1296" y="1330"/>
                </a:cubicBezTo>
                <a:cubicBezTo>
                  <a:pt x="1267" y="1355"/>
                  <a:pt x="1239" y="1382"/>
                  <a:pt x="1208" y="1402"/>
                </a:cubicBezTo>
                <a:cubicBezTo>
                  <a:pt x="1125" y="1456"/>
                  <a:pt x="1016" y="1482"/>
                  <a:pt x="903" y="1482"/>
                </a:cubicBezTo>
                <a:moveTo>
                  <a:pt x="808" y="600"/>
                </a:moveTo>
                <a:cubicBezTo>
                  <a:pt x="771" y="556"/>
                  <a:pt x="737" y="482"/>
                  <a:pt x="721" y="433"/>
                </a:cubicBezTo>
                <a:cubicBezTo>
                  <a:pt x="754" y="505"/>
                  <a:pt x="818" y="573"/>
                  <a:pt x="892" y="620"/>
                </a:cubicBezTo>
                <a:cubicBezTo>
                  <a:pt x="921" y="625"/>
                  <a:pt x="951" y="629"/>
                  <a:pt x="979" y="631"/>
                </a:cubicBezTo>
                <a:cubicBezTo>
                  <a:pt x="928" y="585"/>
                  <a:pt x="881" y="536"/>
                  <a:pt x="847" y="477"/>
                </a:cubicBezTo>
                <a:cubicBezTo>
                  <a:pt x="883" y="537"/>
                  <a:pt x="967" y="593"/>
                  <a:pt x="1035" y="631"/>
                </a:cubicBezTo>
                <a:cubicBezTo>
                  <a:pt x="1089" y="630"/>
                  <a:pt x="1136" y="621"/>
                  <a:pt x="1168" y="605"/>
                </a:cubicBezTo>
                <a:cubicBezTo>
                  <a:pt x="1176" y="650"/>
                  <a:pt x="1178" y="812"/>
                  <a:pt x="1124" y="965"/>
                </a:cubicBezTo>
                <a:cubicBezTo>
                  <a:pt x="1112" y="985"/>
                  <a:pt x="1099" y="1003"/>
                  <a:pt x="1084" y="1020"/>
                </a:cubicBezTo>
                <a:cubicBezTo>
                  <a:pt x="1059" y="1049"/>
                  <a:pt x="1030" y="1073"/>
                  <a:pt x="998" y="1089"/>
                </a:cubicBezTo>
                <a:cubicBezTo>
                  <a:pt x="965" y="1106"/>
                  <a:pt x="929" y="1115"/>
                  <a:pt x="888" y="1115"/>
                </a:cubicBezTo>
                <a:cubicBezTo>
                  <a:pt x="877" y="1115"/>
                  <a:pt x="865" y="1114"/>
                  <a:pt x="853" y="1113"/>
                </a:cubicBezTo>
                <a:cubicBezTo>
                  <a:pt x="777" y="1103"/>
                  <a:pt x="713" y="1067"/>
                  <a:pt x="663" y="1013"/>
                </a:cubicBezTo>
                <a:cubicBezTo>
                  <a:pt x="656" y="1006"/>
                  <a:pt x="651" y="998"/>
                  <a:pt x="645" y="991"/>
                </a:cubicBezTo>
                <a:cubicBezTo>
                  <a:pt x="603" y="899"/>
                  <a:pt x="567" y="794"/>
                  <a:pt x="558" y="698"/>
                </a:cubicBezTo>
                <a:cubicBezTo>
                  <a:pt x="550" y="606"/>
                  <a:pt x="539" y="513"/>
                  <a:pt x="597" y="436"/>
                </a:cubicBezTo>
                <a:cubicBezTo>
                  <a:pt x="616" y="512"/>
                  <a:pt x="704" y="568"/>
                  <a:pt x="808" y="600"/>
                </a:cubicBezTo>
                <a:moveTo>
                  <a:pt x="814" y="0"/>
                </a:moveTo>
                <a:cubicBezTo>
                  <a:pt x="775" y="0"/>
                  <a:pt x="736" y="4"/>
                  <a:pt x="700" y="11"/>
                </a:cubicBezTo>
                <a:cubicBezTo>
                  <a:pt x="423" y="71"/>
                  <a:pt x="358" y="304"/>
                  <a:pt x="321" y="546"/>
                </a:cubicBezTo>
                <a:cubicBezTo>
                  <a:pt x="293" y="723"/>
                  <a:pt x="294" y="1048"/>
                  <a:pt x="599" y="1048"/>
                </a:cubicBezTo>
                <a:cubicBezTo>
                  <a:pt x="615" y="1048"/>
                  <a:pt x="631" y="1047"/>
                  <a:pt x="648" y="1045"/>
                </a:cubicBezTo>
                <a:cubicBezTo>
                  <a:pt x="658" y="1055"/>
                  <a:pt x="658" y="1055"/>
                  <a:pt x="658" y="1055"/>
                </a:cubicBezTo>
                <a:cubicBezTo>
                  <a:pt x="669" y="1173"/>
                  <a:pt x="644" y="1222"/>
                  <a:pt x="533" y="1264"/>
                </a:cubicBezTo>
                <a:cubicBezTo>
                  <a:pt x="302" y="1354"/>
                  <a:pt x="83" y="1476"/>
                  <a:pt x="0" y="1799"/>
                </a:cubicBezTo>
                <a:cubicBezTo>
                  <a:pt x="1749" y="1799"/>
                  <a:pt x="1749" y="1799"/>
                  <a:pt x="1749" y="1799"/>
                </a:cubicBezTo>
                <a:cubicBezTo>
                  <a:pt x="1673" y="1473"/>
                  <a:pt x="1451" y="1352"/>
                  <a:pt x="1223" y="1264"/>
                </a:cubicBezTo>
                <a:cubicBezTo>
                  <a:pt x="1131" y="1229"/>
                  <a:pt x="1099" y="1160"/>
                  <a:pt x="1097" y="1069"/>
                </a:cubicBezTo>
                <a:cubicBezTo>
                  <a:pt x="1098" y="1069"/>
                  <a:pt x="1099" y="1069"/>
                  <a:pt x="1100" y="1069"/>
                </a:cubicBezTo>
                <a:cubicBezTo>
                  <a:pt x="1286" y="1069"/>
                  <a:pt x="1417" y="953"/>
                  <a:pt x="1427" y="793"/>
                </a:cubicBezTo>
                <a:cubicBezTo>
                  <a:pt x="1440" y="601"/>
                  <a:pt x="1381" y="291"/>
                  <a:pt x="1230" y="151"/>
                </a:cubicBezTo>
                <a:cubicBezTo>
                  <a:pt x="1124" y="53"/>
                  <a:pt x="963" y="0"/>
                  <a:pt x="814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  <p:bldP spid="41" grpId="0" animBg="1"/>
      <p:bldP spid="42" grpId="0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031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成长履历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993279" y="3773722"/>
            <a:ext cx="16552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3649756" y="3773722"/>
            <a:ext cx="16552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306232" y="3773722"/>
            <a:ext cx="16552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6962708" y="3773722"/>
            <a:ext cx="16552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8619184" y="3773722"/>
            <a:ext cx="16552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78" name="直接连接符 77"/>
          <p:cNvCxnSpPr/>
          <p:nvPr/>
        </p:nvCxnSpPr>
        <p:spPr>
          <a:xfrm flipV="1">
            <a:off x="3649755" y="2019238"/>
            <a:ext cx="0" cy="17773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 flipV="1">
            <a:off x="5305015" y="3796577"/>
            <a:ext cx="0" cy="17773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 flipV="1">
            <a:off x="6960276" y="2019238"/>
            <a:ext cx="0" cy="17773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flipV="1">
            <a:off x="8615537" y="3796577"/>
            <a:ext cx="0" cy="17773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 flipV="1">
            <a:off x="10270799" y="2019238"/>
            <a:ext cx="0" cy="17773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000972" y="3203987"/>
            <a:ext cx="165526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endParaRPr lang="zh-CN" alt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50972" y="3773718"/>
            <a:ext cx="165526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zh-CN" alt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05016" y="3207292"/>
            <a:ext cx="165526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zh-CN" alt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953060" y="3773718"/>
            <a:ext cx="165526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zh-CN" alt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608320" y="3207292"/>
            <a:ext cx="165526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endParaRPr lang="zh-CN" alt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5205639" y="5484177"/>
            <a:ext cx="198756" cy="1987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>
            <a:outerShdw blurRad="127000" dist="635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3549162" y="1860704"/>
            <a:ext cx="198756" cy="1987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>
            <a:outerShdw blurRad="127000" dist="635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6844975" y="1860704"/>
            <a:ext cx="198756" cy="1987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>
            <a:outerShdw blurRad="127000" dist="635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10175067" y="1860704"/>
            <a:ext cx="198756" cy="1987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>
            <a:outerShdw blurRad="127000" dist="635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8508943" y="5484177"/>
            <a:ext cx="198756" cy="1987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>
            <a:outerShdw blurRad="127000" dist="635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3" name="Rectangle 42"/>
          <p:cNvSpPr/>
          <p:nvPr/>
        </p:nvSpPr>
        <p:spPr>
          <a:xfrm flipH="1">
            <a:off x="2043422" y="2364104"/>
            <a:ext cx="1494060" cy="8150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就读于某某学院，增获多项策，或多项大奖！</a:t>
            </a:r>
            <a:endParaRPr lang="en-US" sz="1400" kern="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4" name="Rectangle 42"/>
          <p:cNvSpPr/>
          <p:nvPr/>
        </p:nvSpPr>
        <p:spPr>
          <a:xfrm flipH="1">
            <a:off x="1941825" y="2090708"/>
            <a:ext cx="1639337" cy="253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116" name="Rectangle 42"/>
          <p:cNvSpPr/>
          <p:nvPr/>
        </p:nvSpPr>
        <p:spPr>
          <a:xfrm flipH="1">
            <a:off x="3760531" y="4758842"/>
            <a:ext cx="1494060" cy="8150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就读于某某学院，增获多项策，或多项大奖！</a:t>
            </a:r>
            <a:endParaRPr lang="en-US" sz="1400" kern="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7" name="Rectangle 42"/>
          <p:cNvSpPr/>
          <p:nvPr/>
        </p:nvSpPr>
        <p:spPr>
          <a:xfrm flipH="1">
            <a:off x="3658934" y="4485446"/>
            <a:ext cx="1639337" cy="253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118" name="Rectangle 42"/>
          <p:cNvSpPr/>
          <p:nvPr/>
        </p:nvSpPr>
        <p:spPr>
          <a:xfrm flipH="1">
            <a:off x="5415319" y="2333388"/>
            <a:ext cx="1494060" cy="8150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就读于某某学院，增获多项策，或多项大奖！</a:t>
            </a:r>
            <a:endParaRPr lang="en-US" sz="1400" kern="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9" name="Rectangle 42"/>
          <p:cNvSpPr/>
          <p:nvPr/>
        </p:nvSpPr>
        <p:spPr>
          <a:xfrm flipH="1">
            <a:off x="5313724" y="2059992"/>
            <a:ext cx="1639337" cy="253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120" name="Rectangle 42"/>
          <p:cNvSpPr/>
          <p:nvPr/>
        </p:nvSpPr>
        <p:spPr>
          <a:xfrm flipH="1">
            <a:off x="7045951" y="4734449"/>
            <a:ext cx="1494060" cy="8150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就读于某某学院，增获多项策，或多项大奖！</a:t>
            </a:r>
            <a:endParaRPr lang="en-US" sz="1400" kern="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1" name="Rectangle 42"/>
          <p:cNvSpPr/>
          <p:nvPr/>
        </p:nvSpPr>
        <p:spPr>
          <a:xfrm flipH="1">
            <a:off x="6944354" y="4461053"/>
            <a:ext cx="1639337" cy="253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122" name="Rectangle 42"/>
          <p:cNvSpPr/>
          <p:nvPr/>
        </p:nvSpPr>
        <p:spPr>
          <a:xfrm flipH="1">
            <a:off x="8685287" y="2324577"/>
            <a:ext cx="1494060" cy="8150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就读于某某学院，增获多项策，或多项大奖！</a:t>
            </a:r>
            <a:endParaRPr lang="en-US" sz="1400" kern="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3" name="Rectangle 42"/>
          <p:cNvSpPr/>
          <p:nvPr/>
        </p:nvSpPr>
        <p:spPr>
          <a:xfrm flipH="1">
            <a:off x="8583692" y="2051181"/>
            <a:ext cx="1639337" cy="253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/>
            <a:r>
              <a:rPr lang="zh-CN" altLang="en-US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44" name="组合 43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46" name="椭圆 45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7" name="椭圆 46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5" name="直接连接符 44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9" name="组合 48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51" name="椭圆 50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2" name="椭圆 51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50" name="直接连接符 49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000"/>
                            </p:stCondLst>
                            <p:childTnLst>
                              <p:par>
                                <p:cTn id="14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9" grpId="0" animBg="1"/>
      <p:bldP spid="102" grpId="0" animBg="1"/>
      <p:bldP spid="105" grpId="0" animBg="1"/>
      <p:bldP spid="108" grpId="0" animBg="1"/>
      <p:bldP spid="111" grpId="0" animBg="1"/>
      <p:bldP spid="113" grpId="0"/>
      <p:bldP spid="114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031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知识技能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738685" y="2663250"/>
            <a:ext cx="2448945" cy="309706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0" name="五边形 5"/>
          <p:cNvSpPr/>
          <p:nvPr/>
        </p:nvSpPr>
        <p:spPr>
          <a:xfrm>
            <a:off x="7672765" y="1870979"/>
            <a:ext cx="2736531" cy="576197"/>
          </a:xfrm>
          <a:custGeom>
            <a:avLst/>
            <a:gdLst/>
            <a:ahLst/>
            <a:cxnLst/>
            <a:rect l="l" t="t" r="r" b="b"/>
            <a:pathLst>
              <a:path w="2736056" h="576064">
                <a:moveTo>
                  <a:pt x="0" y="0"/>
                </a:moveTo>
                <a:lnTo>
                  <a:pt x="2448024" y="0"/>
                </a:lnTo>
                <a:lnTo>
                  <a:pt x="2736056" y="288032"/>
                </a:lnTo>
                <a:lnTo>
                  <a:pt x="2448024" y="576064"/>
                </a:lnTo>
                <a:lnTo>
                  <a:pt x="0" y="576064"/>
                </a:lnTo>
                <a:lnTo>
                  <a:pt x="288032" y="288032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1" name="Rectangle 42"/>
          <p:cNvSpPr/>
          <p:nvPr/>
        </p:nvSpPr>
        <p:spPr>
          <a:xfrm flipH="1">
            <a:off x="7854991" y="2951347"/>
            <a:ext cx="2304732" cy="81526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加入你的文字描述加入你的文字描述，加入你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Rectangle 42"/>
          <p:cNvSpPr/>
          <p:nvPr/>
        </p:nvSpPr>
        <p:spPr>
          <a:xfrm flipH="1">
            <a:off x="8056923" y="2032437"/>
            <a:ext cx="205868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5022993" y="2663250"/>
            <a:ext cx="2448945" cy="309706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4" name="五边形 5"/>
          <p:cNvSpPr/>
          <p:nvPr/>
        </p:nvSpPr>
        <p:spPr>
          <a:xfrm>
            <a:off x="4957073" y="1870979"/>
            <a:ext cx="2736531" cy="576197"/>
          </a:xfrm>
          <a:custGeom>
            <a:avLst/>
            <a:gdLst/>
            <a:ahLst/>
            <a:cxnLst/>
            <a:rect l="l" t="t" r="r" b="b"/>
            <a:pathLst>
              <a:path w="2736056" h="576064">
                <a:moveTo>
                  <a:pt x="0" y="0"/>
                </a:moveTo>
                <a:lnTo>
                  <a:pt x="2448024" y="0"/>
                </a:lnTo>
                <a:lnTo>
                  <a:pt x="2736056" y="288032"/>
                </a:lnTo>
                <a:lnTo>
                  <a:pt x="2448024" y="576064"/>
                </a:lnTo>
                <a:lnTo>
                  <a:pt x="0" y="576064"/>
                </a:lnTo>
                <a:lnTo>
                  <a:pt x="288032" y="288032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5" name="Rectangle 42"/>
          <p:cNvSpPr/>
          <p:nvPr/>
        </p:nvSpPr>
        <p:spPr>
          <a:xfrm flipH="1">
            <a:off x="5139299" y="2951347"/>
            <a:ext cx="2304732" cy="81526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加入你的文字描述加入你的文字描述，加入你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Rectangle 42"/>
          <p:cNvSpPr/>
          <p:nvPr/>
        </p:nvSpPr>
        <p:spPr>
          <a:xfrm flipH="1">
            <a:off x="5341231" y="2032437"/>
            <a:ext cx="205868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37" name="矩形 36"/>
          <p:cNvSpPr/>
          <p:nvPr/>
        </p:nvSpPr>
        <p:spPr>
          <a:xfrm>
            <a:off x="2286462" y="2663250"/>
            <a:ext cx="2448945" cy="309706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8" name="五边形 5"/>
          <p:cNvSpPr/>
          <p:nvPr/>
        </p:nvSpPr>
        <p:spPr>
          <a:xfrm>
            <a:off x="2220544" y="1870979"/>
            <a:ext cx="2736531" cy="576197"/>
          </a:xfrm>
          <a:custGeom>
            <a:avLst/>
            <a:gdLst/>
            <a:ahLst/>
            <a:cxnLst/>
            <a:rect l="l" t="t" r="r" b="b"/>
            <a:pathLst>
              <a:path w="2736056" h="576064">
                <a:moveTo>
                  <a:pt x="0" y="0"/>
                </a:moveTo>
                <a:lnTo>
                  <a:pt x="2448024" y="0"/>
                </a:lnTo>
                <a:lnTo>
                  <a:pt x="2736056" y="288032"/>
                </a:lnTo>
                <a:lnTo>
                  <a:pt x="2448024" y="576064"/>
                </a:lnTo>
                <a:lnTo>
                  <a:pt x="0" y="576064"/>
                </a:lnTo>
                <a:lnTo>
                  <a:pt x="288032" y="288032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9" name="Rectangle 42"/>
          <p:cNvSpPr/>
          <p:nvPr/>
        </p:nvSpPr>
        <p:spPr>
          <a:xfrm flipH="1">
            <a:off x="2402770" y="2951347"/>
            <a:ext cx="2304732" cy="81526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加入你的文字描述加入你的文字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描述，加入你的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Rectangle 42"/>
          <p:cNvSpPr/>
          <p:nvPr/>
        </p:nvSpPr>
        <p:spPr>
          <a:xfrm flipH="1">
            <a:off x="2604699" y="2032437"/>
            <a:ext cx="205868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2548265" y="3991918"/>
            <a:ext cx="1870163" cy="13400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5356585" y="3978465"/>
            <a:ext cx="1870163" cy="13400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8023281" y="3960737"/>
            <a:ext cx="1870163" cy="13400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44" name="组合 43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46" name="椭圆 45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7" name="椭圆 46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5" name="直接连接符 44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9" name="组合 48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51" name="椭圆 50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2" name="椭圆 51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50" name="直接连接符 49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  <p:bldP spid="33" grpId="0" animBg="1"/>
      <p:bldP spid="34" grpId="0" animBg="1"/>
      <p:bldP spid="35" grpId="0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03182" y="4399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  <a:endParaRPr lang="en-US" altLang="zh-CN" sz="36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5"/>
          <p:cNvSpPr/>
          <p:nvPr/>
        </p:nvSpPr>
        <p:spPr>
          <a:xfrm>
            <a:off x="3121057" y="2027405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27" name="Rectangle 42"/>
          <p:cNvSpPr/>
          <p:nvPr/>
        </p:nvSpPr>
        <p:spPr>
          <a:xfrm flipH="1">
            <a:off x="3093468" y="2206272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algn="ctr"/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学习能力</a:t>
            </a:r>
          </a:p>
        </p:txBody>
      </p:sp>
      <p:sp>
        <p:nvSpPr>
          <p:cNvPr id="28" name="Rectangle 42"/>
          <p:cNvSpPr/>
          <p:nvPr/>
        </p:nvSpPr>
        <p:spPr>
          <a:xfrm flipH="1">
            <a:off x="3718714" y="3035751"/>
            <a:ext cx="2283164" cy="74885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矩形 5"/>
          <p:cNvSpPr/>
          <p:nvPr/>
        </p:nvSpPr>
        <p:spPr>
          <a:xfrm>
            <a:off x="3221581" y="4116120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42"/>
          <p:cNvSpPr/>
          <p:nvPr/>
        </p:nvSpPr>
        <p:spPr>
          <a:xfrm flipH="1">
            <a:off x="3193996" y="4294987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algn="ctr"/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表达能力</a:t>
            </a:r>
          </a:p>
        </p:txBody>
      </p:sp>
      <p:sp>
        <p:nvSpPr>
          <p:cNvPr id="31" name="Rectangle 42"/>
          <p:cNvSpPr/>
          <p:nvPr/>
        </p:nvSpPr>
        <p:spPr>
          <a:xfrm flipH="1">
            <a:off x="3819239" y="5124462"/>
            <a:ext cx="2283164" cy="66673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矩形 5"/>
          <p:cNvSpPr/>
          <p:nvPr/>
        </p:nvSpPr>
        <p:spPr>
          <a:xfrm>
            <a:off x="6794101" y="2027405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3" name="Rectangle 42"/>
          <p:cNvSpPr/>
          <p:nvPr/>
        </p:nvSpPr>
        <p:spPr>
          <a:xfrm flipH="1">
            <a:off x="6766516" y="2206272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algn="ctr"/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交际能力</a:t>
            </a:r>
          </a:p>
        </p:txBody>
      </p:sp>
      <p:sp>
        <p:nvSpPr>
          <p:cNvPr id="34" name="Rectangle 42"/>
          <p:cNvSpPr/>
          <p:nvPr/>
        </p:nvSpPr>
        <p:spPr>
          <a:xfrm flipH="1">
            <a:off x="7391759" y="3035751"/>
            <a:ext cx="2283164" cy="74885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" name="矩形 5"/>
          <p:cNvSpPr/>
          <p:nvPr/>
        </p:nvSpPr>
        <p:spPr>
          <a:xfrm>
            <a:off x="6894628" y="4116120"/>
            <a:ext cx="1584451" cy="1008345"/>
          </a:xfrm>
          <a:custGeom>
            <a:avLst/>
            <a:gdLst/>
            <a:ahLst/>
            <a:cxnLst/>
            <a:rect l="l" t="t" r="r" b="b"/>
            <a:pathLst>
              <a:path w="1584176" h="1008112">
                <a:moveTo>
                  <a:pt x="0" y="0"/>
                </a:moveTo>
                <a:lnTo>
                  <a:pt x="1584176" y="0"/>
                </a:lnTo>
                <a:lnTo>
                  <a:pt x="1584176" y="576064"/>
                </a:lnTo>
                <a:lnTo>
                  <a:pt x="918102" y="576064"/>
                </a:lnTo>
                <a:lnTo>
                  <a:pt x="648072" y="1008112"/>
                </a:lnTo>
                <a:lnTo>
                  <a:pt x="648072" y="576064"/>
                </a:lnTo>
                <a:lnTo>
                  <a:pt x="0" y="576064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zh-CN" altLang="en-US"/>
          </a:p>
        </p:txBody>
      </p:sp>
      <p:sp>
        <p:nvSpPr>
          <p:cNvPr id="36" name="Rectangle 42"/>
          <p:cNvSpPr/>
          <p:nvPr/>
        </p:nvSpPr>
        <p:spPr>
          <a:xfrm flipH="1">
            <a:off x="6867040" y="4294987"/>
            <a:ext cx="1612037" cy="25328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algn="ctr"/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爱好特长</a:t>
            </a:r>
          </a:p>
        </p:txBody>
      </p:sp>
      <p:sp>
        <p:nvSpPr>
          <p:cNvPr id="37" name="Rectangle 42"/>
          <p:cNvSpPr/>
          <p:nvPr/>
        </p:nvSpPr>
        <p:spPr>
          <a:xfrm flipH="1">
            <a:off x="7492283" y="5124462"/>
            <a:ext cx="2283164" cy="76833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37" tIns="0" rIns="91437" bIns="0" rtlCol="0" anchor="t"/>
          <a:lstStyle/>
          <a:p>
            <a:pPr lvl="0"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加入你的文字描述，加入你的文字描述，加入</a:t>
            </a:r>
            <a:r>
              <a:rPr lang="zh-CN" altLang="en-US" sz="1400" kern="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加入你的文字描述！</a:t>
            </a:r>
            <a:endParaRPr lang="en-US" altLang="zh-CN" sz="1400" kern="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412149" y="572424"/>
            <a:ext cx="8647787" cy="381452"/>
            <a:chOff x="3546557" y="3058874"/>
            <a:chExt cx="8647786" cy="381452"/>
          </a:xfrm>
        </p:grpSpPr>
        <p:grpSp>
          <p:nvGrpSpPr>
            <p:cNvPr id="38" name="组合 37"/>
            <p:cNvGrpSpPr/>
            <p:nvPr/>
          </p:nvGrpSpPr>
          <p:grpSpPr>
            <a:xfrm>
              <a:off x="3546557" y="3058874"/>
              <a:ext cx="381452" cy="381452"/>
              <a:chOff x="3123591" y="3333387"/>
              <a:chExt cx="381452" cy="381452"/>
            </a:xfrm>
          </p:grpSpPr>
          <p:sp>
            <p:nvSpPr>
              <p:cNvPr id="40" name="椭圆 39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1" name="椭圆 40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39" name="直接连接符 38"/>
            <p:cNvCxnSpPr/>
            <p:nvPr/>
          </p:nvCxnSpPr>
          <p:spPr>
            <a:xfrm>
              <a:off x="3662669" y="3248000"/>
              <a:ext cx="853167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-4834777" y="572424"/>
            <a:ext cx="8712639" cy="381452"/>
            <a:chOff x="-3986345" y="345226"/>
            <a:chExt cx="8712639" cy="381452"/>
          </a:xfrm>
          <a:solidFill>
            <a:srgbClr val="E74337"/>
          </a:solidFill>
        </p:grpSpPr>
        <p:grpSp>
          <p:nvGrpSpPr>
            <p:cNvPr id="43" name="组合 42"/>
            <p:cNvGrpSpPr/>
            <p:nvPr/>
          </p:nvGrpSpPr>
          <p:grpSpPr>
            <a:xfrm>
              <a:off x="4344842" y="345226"/>
              <a:ext cx="381452" cy="381452"/>
              <a:chOff x="3123591" y="3333387"/>
              <a:chExt cx="381452" cy="381452"/>
            </a:xfrm>
            <a:grpFill/>
          </p:grpSpPr>
          <p:sp>
            <p:nvSpPr>
              <p:cNvPr id="45" name="椭圆 44"/>
              <p:cNvSpPr/>
              <p:nvPr/>
            </p:nvSpPr>
            <p:spPr>
              <a:xfrm flipV="1">
                <a:off x="3208440" y="3418236"/>
                <a:ext cx="211754" cy="21175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6" name="椭圆 45"/>
              <p:cNvSpPr/>
              <p:nvPr/>
            </p:nvSpPr>
            <p:spPr>
              <a:xfrm flipV="1">
                <a:off x="3123591" y="3333387"/>
                <a:ext cx="381452" cy="381452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</a:ln>
              <a:effectLst>
                <a:outerShdw blurRad="330200" dir="2700000" sx="73000" sy="73000" algn="ctr" rotWithShape="0">
                  <a:srgbClr val="00000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4" tIns="45717" rIns="91434" bIns="45717" spcCol="0"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44" name="直接连接符 43"/>
            <p:cNvCxnSpPr/>
            <p:nvPr/>
          </p:nvCxnSpPr>
          <p:spPr>
            <a:xfrm>
              <a:off x="-3986345" y="534352"/>
              <a:ext cx="8531674" cy="0"/>
            </a:xfrm>
            <a:prstGeom prst="lin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546559" y="3058874"/>
            <a:ext cx="381452" cy="381452"/>
            <a:chOff x="3123591" y="3333387"/>
            <a:chExt cx="381452" cy="381452"/>
          </a:xfrm>
        </p:grpSpPr>
        <p:sp>
          <p:nvSpPr>
            <p:cNvPr id="34" name="椭圆 33"/>
            <p:cNvSpPr/>
            <p:nvPr/>
          </p:nvSpPr>
          <p:spPr>
            <a:xfrm flipV="1">
              <a:off x="3123591" y="3333387"/>
              <a:ext cx="381452" cy="38145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" name="椭圆 34"/>
            <p:cNvSpPr/>
            <p:nvPr/>
          </p:nvSpPr>
          <p:spPr>
            <a:xfrm flipV="1">
              <a:off x="3208440" y="3418236"/>
              <a:ext cx="211754" cy="21175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</a:ln>
            <a:effectLst>
              <a:outerShdw blurRad="330200" dir="2700000" sx="73000" sy="7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7" rIns="91434" bIns="45717" spcCol="0" rtlCol="0" anchor="ctr"/>
            <a:lstStyle/>
            <a:p>
              <a:pPr algn="ctr"/>
              <a:endParaRPr lang="zh-CN" altLang="en-US" dirty="0"/>
            </a:p>
          </p:txBody>
        </p:sp>
      </p:grpSp>
      <p:cxnSp>
        <p:nvCxnSpPr>
          <p:cNvPr id="36" name="直接连接符 35"/>
          <p:cNvCxnSpPr/>
          <p:nvPr/>
        </p:nvCxnSpPr>
        <p:spPr>
          <a:xfrm>
            <a:off x="3662669" y="3248000"/>
            <a:ext cx="85316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 rot="21028799">
            <a:off x="2350218" y="234174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椭圆 37"/>
          <p:cNvSpPr/>
          <p:nvPr/>
        </p:nvSpPr>
        <p:spPr>
          <a:xfrm rot="21028799" flipV="1">
            <a:off x="2024565" y="2784315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/>
          <p:cNvSpPr/>
          <p:nvPr/>
        </p:nvSpPr>
        <p:spPr>
          <a:xfrm rot="21028799">
            <a:off x="1466327" y="289926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椭圆 39"/>
          <p:cNvSpPr/>
          <p:nvPr/>
        </p:nvSpPr>
        <p:spPr>
          <a:xfrm rot="21028799" flipV="1">
            <a:off x="2605612" y="2682592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椭圆 40"/>
          <p:cNvSpPr/>
          <p:nvPr/>
        </p:nvSpPr>
        <p:spPr>
          <a:xfrm rot="21028799">
            <a:off x="1590556" y="2358699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椭圆 41"/>
          <p:cNvSpPr/>
          <p:nvPr/>
        </p:nvSpPr>
        <p:spPr>
          <a:xfrm rot="21028799" flipV="1">
            <a:off x="866085" y="2724550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椭圆 42"/>
          <p:cNvSpPr/>
          <p:nvPr/>
        </p:nvSpPr>
        <p:spPr>
          <a:xfrm rot="10228799">
            <a:off x="1332839" y="4007449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椭圆 43"/>
          <p:cNvSpPr/>
          <p:nvPr/>
        </p:nvSpPr>
        <p:spPr>
          <a:xfrm rot="10228799" flipV="1">
            <a:off x="1479763" y="3386146"/>
            <a:ext cx="365031" cy="36503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椭圆 44"/>
          <p:cNvSpPr/>
          <p:nvPr/>
        </p:nvSpPr>
        <p:spPr>
          <a:xfrm rot="10228799">
            <a:off x="2216730" y="3449927"/>
            <a:ext cx="186303" cy="18630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椭圆 45"/>
          <p:cNvSpPr/>
          <p:nvPr/>
        </p:nvSpPr>
        <p:spPr>
          <a:xfrm rot="10228799" flipV="1">
            <a:off x="863012" y="3452174"/>
            <a:ext cx="400733" cy="40073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椭圆 46"/>
          <p:cNvSpPr/>
          <p:nvPr/>
        </p:nvSpPr>
        <p:spPr>
          <a:xfrm rot="10228799">
            <a:off x="1868853" y="3766846"/>
            <a:ext cx="409947" cy="4099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88900" dir="2700000" sx="92000" sy="92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 rot="10228799" flipV="1">
            <a:off x="2579820" y="3387491"/>
            <a:ext cx="423451" cy="42345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>
            <a:outerShdw blurRad="330200" dist="38100" dir="2700000" sx="65000" sy="65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28513" y="3750281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岗位认知</a:t>
            </a:r>
            <a:endParaRPr lang="en-US" altLang="zh-CN" sz="42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70459" y="2076527"/>
            <a:ext cx="20070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858879" y="2355871"/>
            <a:ext cx="2143332" cy="1852005"/>
            <a:chOff x="858879" y="2355867"/>
            <a:chExt cx="2143332" cy="1852005"/>
          </a:xfrm>
        </p:grpSpPr>
        <p:sp>
          <p:nvSpPr>
            <p:cNvPr id="52" name="椭圆 51"/>
            <p:cNvSpPr/>
            <p:nvPr/>
          </p:nvSpPr>
          <p:spPr>
            <a:xfrm rot="21028799">
              <a:off x="2346083" y="235586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3" name="椭圆 52"/>
            <p:cNvSpPr/>
            <p:nvPr/>
          </p:nvSpPr>
          <p:spPr>
            <a:xfrm rot="21028799" flipV="1">
              <a:off x="2020431" y="2798439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4" name="椭圆 53"/>
            <p:cNvSpPr/>
            <p:nvPr/>
          </p:nvSpPr>
          <p:spPr>
            <a:xfrm rot="21028799">
              <a:off x="1462192" y="291338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5" name="椭圆 54"/>
            <p:cNvSpPr/>
            <p:nvPr/>
          </p:nvSpPr>
          <p:spPr>
            <a:xfrm rot="21028799" flipV="1">
              <a:off x="2601478" y="2696712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6" name="椭圆 55"/>
            <p:cNvSpPr/>
            <p:nvPr/>
          </p:nvSpPr>
          <p:spPr>
            <a:xfrm rot="21028799">
              <a:off x="1586423" y="2372823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7" name="椭圆 56"/>
            <p:cNvSpPr/>
            <p:nvPr/>
          </p:nvSpPr>
          <p:spPr>
            <a:xfrm rot="21028799" flipV="1">
              <a:off x="861953" y="2738674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8" name="椭圆 57"/>
            <p:cNvSpPr/>
            <p:nvPr/>
          </p:nvSpPr>
          <p:spPr>
            <a:xfrm rot="10228799">
              <a:off x="1328704" y="4021569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/>
            <p:cNvSpPr/>
            <p:nvPr/>
          </p:nvSpPr>
          <p:spPr>
            <a:xfrm rot="10228799" flipV="1">
              <a:off x="1475629" y="3400270"/>
              <a:ext cx="365030" cy="36503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/>
            <p:cNvSpPr/>
            <p:nvPr/>
          </p:nvSpPr>
          <p:spPr>
            <a:xfrm rot="10228799">
              <a:off x="2212595" y="3464047"/>
              <a:ext cx="186303" cy="18630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椭圆 60"/>
            <p:cNvSpPr/>
            <p:nvPr/>
          </p:nvSpPr>
          <p:spPr>
            <a:xfrm rot="10228799" flipV="1">
              <a:off x="858879" y="3466294"/>
              <a:ext cx="400733" cy="400733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2" name="椭圆 61"/>
            <p:cNvSpPr/>
            <p:nvPr/>
          </p:nvSpPr>
          <p:spPr>
            <a:xfrm rot="10228799">
              <a:off x="1864721" y="3780970"/>
              <a:ext cx="409946" cy="4099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88900" dir="2700000" sx="92000" sy="92000" algn="ctr" rotWithShape="0">
                <a:srgbClr val="000000">
                  <a:alpha val="8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椭圆 62"/>
            <p:cNvSpPr/>
            <p:nvPr/>
          </p:nvSpPr>
          <p:spPr>
            <a:xfrm rot="10228799" flipV="1">
              <a:off x="2575687" y="3401615"/>
              <a:ext cx="423450" cy="42345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  <a:effectLst>
              <a:outerShdw blurRad="330200" dist="38100" dir="2700000" sx="65000" sy="65000" algn="ctr" rotWithShape="0">
                <a:srgbClr val="000000">
                  <a:alpha val="8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4" name="椭圆 63"/>
          <p:cNvSpPr/>
          <p:nvPr/>
        </p:nvSpPr>
        <p:spPr>
          <a:xfrm>
            <a:off x="7991473" y="3520688"/>
            <a:ext cx="420416" cy="420416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4481492" y="2400592"/>
            <a:ext cx="163509" cy="16350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5989235" y="3364587"/>
            <a:ext cx="340401" cy="33904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7778797" y="2561230"/>
            <a:ext cx="153007" cy="15239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570331" y="2959122"/>
            <a:ext cx="65240" cy="64980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5332298" y="2856266"/>
            <a:ext cx="281485" cy="28148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ea typeface="方正幼线简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>
        <p14:honeycomb/>
      </p:transition>
    </mc:Choice>
    <mc:Fallback xmlns="">
      <p:transition spd="slow" advTm="1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0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4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15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 animBg="1"/>
          <p:bldP spid="37" grpId="1" animBg="1"/>
          <p:bldP spid="38" grpId="0" animBg="1"/>
          <p:bldP spid="38" grpId="1" animBg="1"/>
          <p:bldP spid="39" grpId="0" animBg="1"/>
          <p:bldP spid="39" grpId="1" animBg="1"/>
          <p:bldP spid="40" grpId="0" animBg="1"/>
          <p:bldP spid="40" grpId="1" animBg="1"/>
          <p:bldP spid="41" grpId="0" animBg="1"/>
          <p:bldP spid="41" grpId="1" animBg="1"/>
          <p:bldP spid="42" grpId="0" animBg="1"/>
          <p:bldP spid="42" grpId="1" animBg="1"/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  <p:bldP spid="46" grpId="0" animBg="1"/>
          <p:bldP spid="46" grpId="1" animBg="1"/>
          <p:bldP spid="47" grpId="0" animBg="1"/>
          <p:bldP spid="47" grpId="1" animBg="1"/>
          <p:bldP spid="48" grpId="0" animBg="1"/>
          <p:bldP spid="48" grpId="1" animBg="1"/>
          <p:bldP spid="49" grpId="0"/>
          <p:bldP spid="50" grpId="0"/>
          <p:bldP spid="64" grpId="0" animBg="1"/>
          <p:bldP spid="65" grpId="0" animBg="1"/>
          <p:bldP spid="66" grpId="0" animBg="1"/>
          <p:bldP spid="67" grpId="0" animBg="1"/>
          <p:bldP spid="68" grpId="0" animBg="1"/>
          <p:bldP spid="6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3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3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6" dur="3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3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0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3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4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3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3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3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2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3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2" presetClass="exit" presetSubtype="9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6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3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0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3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4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3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8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3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1" presetID="2" presetClass="exit" presetSubtype="1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2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350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2" presetClass="exit" presetSubtype="6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6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35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9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0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35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34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21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8)">
                                          <p:cBhvr>
                                            <p:cTn id="105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7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5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 animBg="1"/>
          <p:bldP spid="37" grpId="1" animBg="1"/>
          <p:bldP spid="38" grpId="0" animBg="1"/>
          <p:bldP spid="38" grpId="1" animBg="1"/>
          <p:bldP spid="39" grpId="0" animBg="1"/>
          <p:bldP spid="39" grpId="1" animBg="1"/>
          <p:bldP spid="40" grpId="0" animBg="1"/>
          <p:bldP spid="40" grpId="1" animBg="1"/>
          <p:bldP spid="41" grpId="0" animBg="1"/>
          <p:bldP spid="41" grpId="1" animBg="1"/>
          <p:bldP spid="42" grpId="0" animBg="1"/>
          <p:bldP spid="42" grpId="1" animBg="1"/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  <p:bldP spid="46" grpId="0" animBg="1"/>
          <p:bldP spid="46" grpId="1" animBg="1"/>
          <p:bldP spid="47" grpId="0" animBg="1"/>
          <p:bldP spid="47" grpId="1" animBg="1"/>
          <p:bldP spid="48" grpId="0" animBg="1"/>
          <p:bldP spid="48" grpId="1" animBg="1"/>
          <p:bldP spid="49" grpId="0"/>
          <p:bldP spid="50" grpId="0"/>
          <p:bldP spid="64" grpId="0" animBg="1"/>
          <p:bldP spid="65" grpId="0" animBg="1"/>
          <p:bldP spid="66" grpId="0" animBg="1"/>
          <p:bldP spid="67" grpId="0" animBg="1"/>
          <p:bldP spid="68" grpId="0" animBg="1"/>
          <p:bldP spid="69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007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1799</Words>
  <Application>Microsoft Office PowerPoint</Application>
  <PresentationFormat>宽屏</PresentationFormat>
  <Paragraphs>253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Impact MT Std</vt:lpstr>
      <vt:lpstr>Lato Regular</vt:lpstr>
      <vt:lpstr>STIXGeneral-Bold</vt:lpstr>
      <vt:lpstr>等线</vt:lpstr>
      <vt:lpstr>等线 Light</vt:lpstr>
      <vt:lpstr>方正超粗黑简体</vt:lpstr>
      <vt:lpstr>方正兰亭超细黑简体</vt:lpstr>
      <vt:lpstr>方正幼线简体</vt:lpstr>
      <vt:lpstr>黑体</vt:lpstr>
      <vt:lpstr>宋体</vt:lpstr>
      <vt:lpstr>微软雅黑</vt:lpstr>
      <vt:lpstr>Arial</vt:lpstr>
      <vt:lpstr>Calibri</vt:lpstr>
      <vt:lpstr>Roboto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2015-12-01T09:06:00Z</dcterms:created>
  <dcterms:modified xsi:type="dcterms:W3CDTF">2023-01-10T06:41:18Z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52FD093C8B1C4BD29E4AB4139EFA5CA5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