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AB2B4-2D77-4326-BE6E-10F9533E51E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E00A6-0434-4991-812B-D07F6F16B4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06E1C-5EC1-4FF4-9D76-146ACA47D15E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8060F2-EC03-47E2-B9E5-2D11038B918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EEAD4A-8B66-41D8-9730-49B80823EA5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89C0D8-8F40-40A9-A8CD-CE407178F8A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36E4C5-EC51-4B1F-A4FC-446237A36B3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28AA0C-5D02-4BFB-91B7-558EB9A5870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F52926-DB3D-4561-9102-219DB74BB56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9C8A0E-8686-43E0-9268-84D7A00C53D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A1005A-0D06-496E-8EDB-5C9271C429F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A7FCF9-F0FD-462C-B867-3F606E453D9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FDD71C-94E6-4789-8B38-067926B6A6D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4D90D7-33E7-49E4-B44D-FAEBF62026D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8D79DCC-A922-4267-8BEF-8CB970F77EB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37A.TIF" TargetMode="Externa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738933" y="1844824"/>
            <a:ext cx="74785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2</a:t>
            </a:r>
            <a:r>
              <a:rPr lang="zh-CN" altLang="en-US" sz="4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4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is my sister.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3168386" y="3212976"/>
            <a:ext cx="23166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Self Check</a:t>
            </a:r>
            <a:endParaRPr lang="en-US" altLang="zh-CN" sz="32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01103" y="530120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762000" y="1447800"/>
            <a:ext cx="8077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A.for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A.parent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mother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parents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A.and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but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or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A.brother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uncle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cousin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A.daughter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son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brother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A.He's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A.am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A.am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A.I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762000" y="14478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五、阅读理解。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Alan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Mother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this is my friend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Bruce.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Bruce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Nice to meet you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Mrs.Green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Mrs.Green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 nice to meet you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Bruce.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And these are my grandparents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Charles and Nancy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Green.That's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my uncle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Dustin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and this is my sister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Emma.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Bruce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And is this your cousin?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Clark.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838200" y="1447800"/>
            <a:ext cx="8077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根据短文内容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判断句子正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(T)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(F)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 )41.Bruce is Alan's brother.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 )42.Charles and Nancy are Alan's grandparents.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 )43.Mrs.Green and Bruce are cousins.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 )44.Dustin and Clark are cousins.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 )45.Emma and Alan are sister and brother.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1143000" y="198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1143000" y="2438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1143000" y="2895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1143000" y="3352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1143000" y="3810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/>
      <p:bldP spid="230405" grpId="0"/>
      <p:bldP spid="230406" grpId="0"/>
      <p:bldP spid="230407" grpId="0"/>
      <p:bldP spid="2304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427" name="Picture 3" descr="C:\Users\Administrator\Desktop\七上英语（人教）练闯考教师用书２０１５（武汉）\A37A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514600"/>
            <a:ext cx="70104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4419600" y="1524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533400" y="1295400"/>
            <a:ext cx="8077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Peter's last name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Green.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Smith.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Brown.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Rick is Peter's 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father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uncle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aunt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Maria is Frank's 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sister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mother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daughter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Peter has ____ cousins.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one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two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three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Peter's sister is 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Cindy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Grace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Alice </a:t>
            </a: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4191000" y="1371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2971800" y="2286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3200400" y="3200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2514600" y="4114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3048000" y="5029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2" grpId="0"/>
      <p:bldP spid="232453" grpId="0"/>
      <p:bldP spid="232454" grpId="0"/>
      <p:bldP spid="232455" grpId="0"/>
      <p:bldP spid="2324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990600" y="1752600"/>
            <a:ext cx="60198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______ my son.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Here ______ my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books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book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books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book's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Jim a good boy?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is.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2438400" y="1828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2514600" y="3200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2514600" y="50292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990600" y="1371600"/>
            <a:ext cx="222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一、单项选择。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  <p:bldP spid="220165" grpId="0"/>
      <p:bldP spid="2201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685800" y="1447800"/>
            <a:ext cx="8077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are good friends.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and I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and Peter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these your grandparents?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aren't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 is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 isn't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Dad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my friend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Tom.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he's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she's</a:t>
            </a:r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1600200" y="1524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2057400" y="3352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2362200" y="4724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/>
      <p:bldP spid="221189" grpId="0"/>
      <p:bldP spid="2211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85800" y="1524000"/>
            <a:ext cx="7315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______ aunt and ______ cousin.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______ your photos?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and in the first photo ______ my mother.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those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are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two brothers 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two my brothers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 two brother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two her sisters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286000" y="1600200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2209800" y="2895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2590800" y="4800600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85800" y="1752600"/>
            <a:ext cx="7315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______ your daughter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______ name?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his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she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her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she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his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11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Here is ______ my family.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 photo of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photo of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 photo for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photo for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______ is a boy.______ name is Nick.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Her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She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His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She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1981200" y="1828800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2514600" y="3200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1752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85800" y="1127125"/>
            <a:ext cx="73152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good day!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Not at all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Thank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 he your cousin?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 is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 is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 isn't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 isn't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Your picture is very good.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—______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 isn't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Thank you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Don't say that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That's not right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1524000" y="1676400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2209800" y="35052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1524000" y="5334000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685800" y="1279525"/>
            <a:ext cx="8077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二、根据句意及汉语提示拼写单词。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your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叔叔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an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婶婶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Those 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女孩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are her sisters.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下一个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picture is my grandpa.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那些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are apples.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2819400" y="1812925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uncle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2743200" y="2270125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aunt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2286000" y="2727325"/>
            <a:ext cx="633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girls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2209800" y="3184525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next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1676400" y="3641725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Those</a:t>
            </a: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762000" y="4038600"/>
            <a:ext cx="80772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my 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朋友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this your 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照片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Coco is 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里面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my family.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aunt has a son and a 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女儿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这儿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are my parents.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3124200" y="4114800"/>
            <a:ext cx="887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friends</a:t>
            </a: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2971800" y="45720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photo</a:t>
            </a: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2514600" y="5029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</a:p>
        </p:txBody>
      </p:sp>
      <p:sp>
        <p:nvSpPr>
          <p:cNvPr id="225292" name="Text Box 12"/>
          <p:cNvSpPr txBox="1">
            <a:spLocks noChangeArrowheads="1"/>
          </p:cNvSpPr>
          <p:nvPr/>
        </p:nvSpPr>
        <p:spPr bwMode="auto">
          <a:xfrm>
            <a:off x="4114800" y="54864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daughter</a:t>
            </a:r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auto">
          <a:xfrm>
            <a:off x="1676400" y="59436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Here</a:t>
            </a:r>
          </a:p>
        </p:txBody>
      </p:sp>
      <p:pic>
        <p:nvPicPr>
          <p:cNvPr id="225294" name="Picture 14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  <p:bldP spid="225284" grpId="0"/>
      <p:bldP spid="225285" grpId="0"/>
      <p:bldP spid="225286" grpId="0"/>
      <p:bldP spid="225287" grpId="0"/>
      <p:bldP spid="225289" grpId="0"/>
      <p:bldP spid="225290" grpId="0"/>
      <p:bldP spid="225291" grpId="0"/>
      <p:bldP spid="225292" grpId="0"/>
      <p:bldP spid="225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914400" y="1066800"/>
            <a:ext cx="7620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三、按要求完成句子。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These are his sisters.(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改为一般疑问句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并作肯定回答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___________his sisters?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Those are my friends.(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改为单数形式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_______my 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my family photo.(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改为同义句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____________my family.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 is 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____________he?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photo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of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family(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连词成句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143000" y="2057400"/>
            <a:ext cx="1198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these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1828800" y="2514600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1143000" y="3429000"/>
            <a:ext cx="801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That's</a:t>
            </a:r>
          </a:p>
        </p:txBody>
      </p:sp>
      <p:pic>
        <p:nvPicPr>
          <p:cNvPr id="226310" name="Picture 6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2438400" y="3429000"/>
            <a:ext cx="788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friend</a:t>
            </a: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2057400" y="4343400"/>
            <a:ext cx="1212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photo 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1295400" y="5241925"/>
            <a:ext cx="944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1143000" y="6096000"/>
            <a:ext cx="383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Here   is  a   photo   of    my   family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  <p:bldP spid="226308" grpId="0"/>
      <p:bldP spid="226309" grpId="0"/>
      <p:bldP spid="226311" grpId="0"/>
      <p:bldP spid="226312" grpId="0"/>
      <p:bldP spid="226313" grpId="0"/>
      <p:bldP spid="226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762000" y="1524000"/>
            <a:ext cx="80772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四、完形填空。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is a photo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31.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my family.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32.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are my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grandparents.Those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are my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33.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is my uncle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34.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that is my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aunt.This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boy is my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35.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is my uncle's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36.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__. 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37.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name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Eric.This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girl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38.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me.My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name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Kate.I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39.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twelve(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十二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love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family.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2971800" y="2057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pic>
        <p:nvPicPr>
          <p:cNvPr id="227332" name="Picture 4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4800600" y="2057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1143000" y="2514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3810000" y="2514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7620000" y="2514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2286000" y="2971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3124200" y="2971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7339" name="Text Box 11"/>
          <p:cNvSpPr txBox="1">
            <a:spLocks noChangeArrowheads="1"/>
          </p:cNvSpPr>
          <p:nvPr/>
        </p:nvSpPr>
        <p:spPr bwMode="auto">
          <a:xfrm>
            <a:off x="6096000" y="2971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7340" name="Text Box 12"/>
          <p:cNvSpPr txBox="1">
            <a:spLocks noChangeArrowheads="1"/>
          </p:cNvSpPr>
          <p:nvPr/>
        </p:nvSpPr>
        <p:spPr bwMode="auto">
          <a:xfrm>
            <a:off x="1143000" y="3429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7341" name="Text Box 13"/>
          <p:cNvSpPr txBox="1">
            <a:spLocks noChangeArrowheads="1"/>
          </p:cNvSpPr>
          <p:nvPr/>
        </p:nvSpPr>
        <p:spPr bwMode="auto">
          <a:xfrm>
            <a:off x="41148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3" grpId="0"/>
      <p:bldP spid="227334" grpId="0"/>
      <p:bldP spid="227335" grpId="0"/>
      <p:bldP spid="227336" grpId="0"/>
      <p:bldP spid="227337" grpId="0"/>
      <p:bldP spid="227338" grpId="0"/>
      <p:bldP spid="227339" grpId="0"/>
      <p:bldP spid="227340" grpId="0"/>
      <p:bldP spid="227341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Microsoft Office PowerPoint</Application>
  <PresentationFormat>全屏显示(4:3)</PresentationFormat>
  <Paragraphs>168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MingLiU_HKSCS</vt:lpstr>
      <vt:lpstr>方正行楷_GBK</vt:lpstr>
      <vt:lpstr>黑体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2017-10-11T00:00:00Z</dcterms:created>
  <dcterms:modified xsi:type="dcterms:W3CDTF">2023-01-16T23:14:32Z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1565BE51749D4EF1A60B96E171B67505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