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344" r:id="rId3"/>
    <p:sldId id="345" r:id="rId4"/>
    <p:sldId id="346" r:id="rId5"/>
    <p:sldId id="351" r:id="rId6"/>
    <p:sldId id="352" r:id="rId7"/>
    <p:sldId id="353" r:id="rId8"/>
    <p:sldId id="354" r:id="rId9"/>
    <p:sldId id="355" r:id="rId10"/>
    <p:sldId id="347" r:id="rId11"/>
    <p:sldId id="356" r:id="rId12"/>
    <p:sldId id="358" r:id="rId13"/>
    <p:sldId id="359" r:id="rId14"/>
    <p:sldId id="357" r:id="rId15"/>
    <p:sldId id="349" r:id="rId16"/>
    <p:sldId id="361" r:id="rId17"/>
    <p:sldId id="360" r:id="rId18"/>
    <p:sldId id="362" r:id="rId19"/>
    <p:sldId id="363" r:id="rId20"/>
    <p:sldId id="348" r:id="rId21"/>
    <p:sldId id="364" r:id="rId22"/>
    <p:sldId id="368" r:id="rId23"/>
    <p:sldId id="367" r:id="rId24"/>
    <p:sldId id="365" r:id="rId25"/>
    <p:sldId id="366" r:id="rId26"/>
    <p:sldId id="35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D5F4"/>
    <a:srgbClr val="236BCC"/>
    <a:srgbClr val="FFFFFF"/>
    <a:srgbClr val="BFBFBF"/>
    <a:srgbClr val="133D80"/>
    <a:srgbClr val="7DDAF4"/>
    <a:srgbClr val="000C38"/>
    <a:srgbClr val="A5322B"/>
    <a:srgbClr val="E4D3BF"/>
    <a:srgbClr val="D0B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1" autoAdjust="0"/>
    <p:restoredTop sz="94660"/>
  </p:normalViewPr>
  <p:slideViewPr>
    <p:cSldViewPr snapToGrid="0">
      <p:cViewPr>
        <p:scale>
          <a:sx n="75" d="100"/>
          <a:sy n="75" d="100"/>
        </p:scale>
        <p:origin x="-1908"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5603404" y="62385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sp>
        <p:nvSpPr>
          <p:cNvPr id="8" name="文本框 7"/>
          <p:cNvSpPr txBox="1"/>
          <p:nvPr/>
        </p:nvSpPr>
        <p:spPr>
          <a:xfrm>
            <a:off x="2237456" y="2705885"/>
            <a:ext cx="7717088" cy="1246495"/>
          </a:xfrm>
          <a:prstGeom prst="rect">
            <a:avLst/>
          </a:prstGeom>
          <a:noFill/>
        </p:spPr>
        <p:txBody>
          <a:bodyPr wrap="square" rtlCol="0">
            <a:spAutoFit/>
          </a:bodyPr>
          <a:lstStyle/>
          <a:p>
            <a:pPr algn="ctr"/>
            <a:r>
              <a:rPr lang="zh-CN" altLang="en-US" sz="7500" dirty="0">
                <a:solidFill>
                  <a:schemeClr val="bg1"/>
                </a:solidFill>
                <a:effectLst>
                  <a:outerShdw blurRad="76200" dist="50800" dir="2700000" sx="103000" sy="103000" algn="tl">
                    <a:srgbClr val="000000">
                      <a:alpha val="25000"/>
                    </a:srgbClr>
                  </a:outerShdw>
                </a:effectLst>
                <a:latin typeface="方正正黑简体" panose="02000000000000000000" pitchFamily="2" charset="-122"/>
                <a:ea typeface="方正正黑简体" panose="02000000000000000000" pitchFamily="2" charset="-122"/>
                <a:cs typeface="+mn-ea"/>
                <a:sym typeface="+mn-lt"/>
              </a:rPr>
              <a:t>科技商业计划书</a:t>
            </a:r>
          </a:p>
        </p:txBody>
      </p:sp>
      <p:grpSp>
        <p:nvGrpSpPr>
          <p:cNvPr id="25" name="组合 24"/>
          <p:cNvGrpSpPr/>
          <p:nvPr/>
        </p:nvGrpSpPr>
        <p:grpSpPr>
          <a:xfrm>
            <a:off x="8853714" y="456155"/>
            <a:ext cx="3106061" cy="523220"/>
            <a:chOff x="1320799" y="348343"/>
            <a:chExt cx="3106061" cy="523220"/>
          </a:xfrm>
        </p:grpSpPr>
        <p:sp>
          <p:nvSpPr>
            <p:cNvPr id="11" name="文本框 10"/>
            <p:cNvSpPr txBox="1"/>
            <p:nvPr/>
          </p:nvSpPr>
          <p:spPr>
            <a:xfrm>
              <a:off x="1320799" y="348343"/>
              <a:ext cx="1451429" cy="523220"/>
            </a:xfrm>
            <a:prstGeom prst="rect">
              <a:avLst/>
            </a:prstGeom>
            <a:noFill/>
          </p:spPr>
          <p:txBody>
            <a:bodyPr wrap="square" rtlCol="0">
              <a:spAutoFit/>
            </a:bodyPr>
            <a:lstStyle/>
            <a:p>
              <a:pPr algn="r"/>
              <a:r>
                <a:rPr lang="en-US" altLang="zh-CN" sz="2800" dirty="0" smtClean="0">
                  <a:solidFill>
                    <a:schemeClr val="bg1"/>
                  </a:solidFill>
                  <a:cs typeface="+mn-ea"/>
                  <a:sym typeface="+mn-lt"/>
                </a:rPr>
                <a:t>20XX</a:t>
              </a:r>
              <a:endParaRPr lang="zh-CN" altLang="en-US" sz="2800" dirty="0">
                <a:solidFill>
                  <a:schemeClr val="bg1"/>
                </a:solidFill>
                <a:cs typeface="+mn-ea"/>
                <a:sym typeface="+mn-lt"/>
              </a:endParaRPr>
            </a:p>
          </p:txBody>
        </p:sp>
        <p:sp>
          <p:nvSpPr>
            <p:cNvPr id="12" name="文本框 11"/>
            <p:cNvSpPr txBox="1"/>
            <p:nvPr/>
          </p:nvSpPr>
          <p:spPr>
            <a:xfrm>
              <a:off x="2975431" y="348343"/>
              <a:ext cx="1451429" cy="523220"/>
            </a:xfrm>
            <a:prstGeom prst="rect">
              <a:avLst/>
            </a:prstGeom>
            <a:noFill/>
          </p:spPr>
          <p:txBody>
            <a:bodyPr wrap="square" rtlCol="0">
              <a:spAutoFit/>
            </a:bodyPr>
            <a:lstStyle/>
            <a:p>
              <a:r>
                <a:rPr lang="en-US" altLang="zh-CN" sz="2800" dirty="0">
                  <a:solidFill>
                    <a:schemeClr val="bg1"/>
                  </a:solidFill>
                  <a:cs typeface="+mn-ea"/>
                  <a:sym typeface="+mn-lt"/>
                </a:rPr>
                <a:t>LOGO</a:t>
              </a:r>
              <a:endParaRPr lang="zh-CN" altLang="en-US" sz="2800" dirty="0">
                <a:solidFill>
                  <a:schemeClr val="bg1"/>
                </a:solidFill>
                <a:cs typeface="+mn-ea"/>
                <a:sym typeface="+mn-lt"/>
              </a:endParaRPr>
            </a:p>
          </p:txBody>
        </p:sp>
        <p:cxnSp>
          <p:nvCxnSpPr>
            <p:cNvPr id="14" name="直接箭头连接符 13"/>
            <p:cNvCxnSpPr/>
            <p:nvPr/>
          </p:nvCxnSpPr>
          <p:spPr>
            <a:xfrm>
              <a:off x="2859315" y="522514"/>
              <a:ext cx="0" cy="261257"/>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2735949" y="2229508"/>
            <a:ext cx="6618514" cy="523220"/>
          </a:xfrm>
          <a:prstGeom prst="rect">
            <a:avLst/>
          </a:prstGeom>
          <a:noFill/>
        </p:spPr>
        <p:txBody>
          <a:bodyPr wrap="square" rtlCol="0">
            <a:spAutoFit/>
          </a:bodyPr>
          <a:lstStyle/>
          <a:p>
            <a:pPr algn="dist"/>
            <a:r>
              <a:rPr lang="en-US" altLang="zh-CN" sz="2800" dirty="0">
                <a:solidFill>
                  <a:schemeClr val="bg1"/>
                </a:solidFill>
                <a:cs typeface="+mn-ea"/>
                <a:sym typeface="+mn-lt"/>
              </a:rPr>
              <a:t>THE BUSINESS PLAN</a:t>
            </a:r>
            <a:endParaRPr lang="zh-CN" altLang="en-US" sz="2800" dirty="0">
              <a:solidFill>
                <a:schemeClr val="bg1"/>
              </a:solidFill>
              <a:cs typeface="+mn-ea"/>
              <a:sym typeface="+mn-lt"/>
            </a:endParaRPr>
          </a:p>
        </p:txBody>
      </p:sp>
      <p:sp>
        <p:nvSpPr>
          <p:cNvPr id="27" name="文本框 26"/>
          <p:cNvSpPr txBox="1"/>
          <p:nvPr/>
        </p:nvSpPr>
        <p:spPr>
          <a:xfrm>
            <a:off x="9354463" y="921319"/>
            <a:ext cx="2155366" cy="276999"/>
          </a:xfrm>
          <a:prstGeom prst="rect">
            <a:avLst/>
          </a:prstGeom>
          <a:noFill/>
        </p:spPr>
        <p:txBody>
          <a:bodyPr wrap="square" rtlCol="0">
            <a:spAutoFit/>
          </a:bodyPr>
          <a:lstStyle/>
          <a:p>
            <a:pPr algn="dist"/>
            <a:r>
              <a:rPr lang="en-US" altLang="zh-CN" sz="1200" dirty="0">
                <a:solidFill>
                  <a:schemeClr val="bg1"/>
                </a:solidFill>
                <a:cs typeface="+mn-ea"/>
                <a:sym typeface="+mn-lt"/>
              </a:rPr>
              <a:t>YOUR COMPANY NAME</a:t>
            </a:r>
            <a:endParaRPr lang="zh-CN" altLang="en-US" sz="1200" dirty="0">
              <a:solidFill>
                <a:schemeClr val="bg1"/>
              </a:solidFill>
              <a:cs typeface="+mn-ea"/>
              <a:sym typeface="+mn-lt"/>
            </a:endParaRPr>
          </a:p>
        </p:txBody>
      </p:sp>
      <p:sp>
        <p:nvSpPr>
          <p:cNvPr id="28" name="文本框 27"/>
          <p:cNvSpPr txBox="1"/>
          <p:nvPr/>
        </p:nvSpPr>
        <p:spPr>
          <a:xfrm>
            <a:off x="3156863" y="3773898"/>
            <a:ext cx="5776686" cy="1061829"/>
          </a:xfrm>
          <a:prstGeom prst="rect">
            <a:avLst/>
          </a:prstGeom>
          <a:noFill/>
        </p:spPr>
        <p:txBody>
          <a:bodyPr wrap="square" rtlCol="0">
            <a:spAutoFit/>
          </a:bodyPr>
          <a:lstStyle/>
          <a:p>
            <a:pPr algn="ct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 in the rain.</a:t>
            </a:r>
            <a:endParaRPr lang="zh-CN" altLang="en-US" sz="1400" dirty="0">
              <a:solidFill>
                <a:schemeClr val="bg1"/>
              </a:solidFill>
              <a:cs typeface="+mn-ea"/>
              <a:sym typeface="+mn-lt"/>
            </a:endParaRPr>
          </a:p>
        </p:txBody>
      </p:sp>
      <p:sp>
        <p:nvSpPr>
          <p:cNvPr id="29" name="文本框 28"/>
          <p:cNvSpPr txBox="1"/>
          <p:nvPr/>
        </p:nvSpPr>
        <p:spPr>
          <a:xfrm>
            <a:off x="4512827" y="5772410"/>
            <a:ext cx="3064758" cy="400110"/>
          </a:xfrm>
          <a:prstGeom prst="rect">
            <a:avLst/>
          </a:prstGeom>
          <a:noFill/>
        </p:spPr>
        <p:txBody>
          <a:bodyPr wrap="square" rtlCol="0">
            <a:spAutoFit/>
          </a:bodyPr>
          <a:lstStyle/>
          <a:p>
            <a:pPr algn="dist"/>
            <a:r>
              <a:rPr lang="zh-CN" altLang="en-US" sz="2000" dirty="0">
                <a:solidFill>
                  <a:schemeClr val="bg1"/>
                </a:solidFill>
                <a:cs typeface="+mn-ea"/>
                <a:sym typeface="+mn-lt"/>
              </a:rPr>
              <a:t>在此输入公司名称</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P spid="27" grpId="0"/>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p:nvPr/>
        </p:nvSpPr>
        <p:spPr>
          <a:xfrm>
            <a:off x="5875388" y="1963713"/>
            <a:ext cx="4816539" cy="523220"/>
          </a:xfrm>
          <a:prstGeom prst="rect">
            <a:avLst/>
          </a:prstGeom>
        </p:spPr>
        <p:txBody>
          <a:bodyPr wrap="square">
            <a:spAutoFit/>
          </a:bodyPr>
          <a:lstStyle/>
          <a:p>
            <a:pPr algn="just"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3" name="Freeform 5"/>
          <p:cNvSpPr>
            <a:spLocks noEditPoints="1"/>
          </p:cNvSpPr>
          <p:nvPr/>
        </p:nvSpPr>
        <p:spPr bwMode="auto">
          <a:xfrm>
            <a:off x="5206179" y="5292976"/>
            <a:ext cx="366238" cy="366238"/>
          </a:xfrm>
          <a:custGeom>
            <a:avLst/>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grpSp>
        <p:nvGrpSpPr>
          <p:cNvPr id="4" name="Group 33"/>
          <p:cNvGrpSpPr/>
          <p:nvPr/>
        </p:nvGrpSpPr>
        <p:grpSpPr>
          <a:xfrm>
            <a:off x="5281725" y="3221376"/>
            <a:ext cx="285902" cy="415858"/>
            <a:chOff x="3720306" y="3668315"/>
            <a:chExt cx="314325" cy="457200"/>
          </a:xfrm>
          <a:solidFill>
            <a:schemeClr val="bg1"/>
          </a:solidFill>
        </p:grpSpPr>
        <p:sp>
          <p:nvSpPr>
            <p:cNvPr id="5"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sp>
          <p:nvSpPr>
            <p:cNvPr id="6"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grpSp>
      <p:grpSp>
        <p:nvGrpSpPr>
          <p:cNvPr id="7" name="Group 36"/>
          <p:cNvGrpSpPr/>
          <p:nvPr/>
        </p:nvGrpSpPr>
        <p:grpSpPr>
          <a:xfrm>
            <a:off x="5221327" y="2008634"/>
            <a:ext cx="378052" cy="378051"/>
            <a:chOff x="4563268" y="1839515"/>
            <a:chExt cx="457201" cy="457200"/>
          </a:xfrm>
          <a:solidFill>
            <a:schemeClr val="bg1"/>
          </a:solidFill>
        </p:grpSpPr>
        <p:sp>
          <p:nvSpPr>
            <p:cNvPr id="8" name="Freeform 137"/>
            <p:cNvSpPr/>
            <p:nvPr/>
          </p:nvSpPr>
          <p:spPr bwMode="auto">
            <a:xfrm>
              <a:off x="4812506" y="1896665"/>
              <a:ext cx="150813" cy="149225"/>
            </a:xfrm>
            <a:custGeom>
              <a:avLst/>
              <a:gdLst>
                <a:gd name="T0" fmla="*/ 342 w 378"/>
                <a:gd name="T1" fmla="*/ 360 h 378"/>
                <a:gd name="T2" fmla="*/ 343 w 378"/>
                <a:gd name="T3" fmla="*/ 367 h 378"/>
                <a:gd name="T4" fmla="*/ 347 w 378"/>
                <a:gd name="T5" fmla="*/ 372 h 378"/>
                <a:gd name="T6" fmla="*/ 353 w 378"/>
                <a:gd name="T7" fmla="*/ 377 h 378"/>
                <a:gd name="T8" fmla="*/ 360 w 378"/>
                <a:gd name="T9" fmla="*/ 378 h 378"/>
                <a:gd name="T10" fmla="*/ 367 w 378"/>
                <a:gd name="T11" fmla="*/ 377 h 378"/>
                <a:gd name="T12" fmla="*/ 373 w 378"/>
                <a:gd name="T13" fmla="*/ 372 h 378"/>
                <a:gd name="T14" fmla="*/ 376 w 378"/>
                <a:gd name="T15" fmla="*/ 367 h 378"/>
                <a:gd name="T16" fmla="*/ 378 w 378"/>
                <a:gd name="T17" fmla="*/ 360 h 378"/>
                <a:gd name="T18" fmla="*/ 378 w 378"/>
                <a:gd name="T19" fmla="*/ 359 h 378"/>
                <a:gd name="T20" fmla="*/ 376 w 378"/>
                <a:gd name="T21" fmla="*/ 323 h 378"/>
                <a:gd name="T22" fmla="*/ 371 w 378"/>
                <a:gd name="T23" fmla="*/ 287 h 378"/>
                <a:gd name="T24" fmla="*/ 361 w 378"/>
                <a:gd name="T25" fmla="*/ 253 h 378"/>
                <a:gd name="T26" fmla="*/ 349 w 378"/>
                <a:gd name="T27" fmla="*/ 220 h 378"/>
                <a:gd name="T28" fmla="*/ 334 w 378"/>
                <a:gd name="T29" fmla="*/ 189 h 378"/>
                <a:gd name="T30" fmla="*/ 316 w 378"/>
                <a:gd name="T31" fmla="*/ 158 h 378"/>
                <a:gd name="T32" fmla="*/ 295 w 378"/>
                <a:gd name="T33" fmla="*/ 131 h 378"/>
                <a:gd name="T34" fmla="*/ 273 w 378"/>
                <a:gd name="T35" fmla="*/ 105 h 378"/>
                <a:gd name="T36" fmla="*/ 247 w 378"/>
                <a:gd name="T37" fmla="*/ 83 h 378"/>
                <a:gd name="T38" fmla="*/ 220 w 378"/>
                <a:gd name="T39" fmla="*/ 62 h 378"/>
                <a:gd name="T40" fmla="*/ 190 w 378"/>
                <a:gd name="T41" fmla="*/ 44 h 378"/>
                <a:gd name="T42" fmla="*/ 158 w 378"/>
                <a:gd name="T43" fmla="*/ 29 h 378"/>
                <a:gd name="T44" fmla="*/ 126 w 378"/>
                <a:gd name="T45" fmla="*/ 17 h 378"/>
                <a:gd name="T46" fmla="*/ 91 w 378"/>
                <a:gd name="T47" fmla="*/ 7 h 378"/>
                <a:gd name="T48" fmla="*/ 56 w 378"/>
                <a:gd name="T49" fmla="*/ 2 h 378"/>
                <a:gd name="T50" fmla="*/ 19 w 378"/>
                <a:gd name="T51" fmla="*/ 1 h 378"/>
                <a:gd name="T52" fmla="*/ 18 w 378"/>
                <a:gd name="T53" fmla="*/ 0 h 378"/>
                <a:gd name="T54" fmla="*/ 11 w 378"/>
                <a:gd name="T55" fmla="*/ 2 h 378"/>
                <a:gd name="T56" fmla="*/ 5 w 378"/>
                <a:gd name="T57" fmla="*/ 5 h 378"/>
                <a:gd name="T58" fmla="*/ 2 w 378"/>
                <a:gd name="T59" fmla="*/ 12 h 378"/>
                <a:gd name="T60" fmla="*/ 0 w 378"/>
                <a:gd name="T61" fmla="*/ 18 h 378"/>
                <a:gd name="T62" fmla="*/ 2 w 378"/>
                <a:gd name="T63" fmla="*/ 24 h 378"/>
                <a:gd name="T64" fmla="*/ 5 w 378"/>
                <a:gd name="T65" fmla="*/ 31 h 378"/>
                <a:gd name="T66" fmla="*/ 11 w 378"/>
                <a:gd name="T67" fmla="*/ 34 h 378"/>
                <a:gd name="T68" fmla="*/ 18 w 378"/>
                <a:gd name="T69" fmla="*/ 36 h 378"/>
                <a:gd name="T70" fmla="*/ 34 w 378"/>
                <a:gd name="T71" fmla="*/ 36 h 378"/>
                <a:gd name="T72" fmla="*/ 68 w 378"/>
                <a:gd name="T73" fmla="*/ 40 h 378"/>
                <a:gd name="T74" fmla="*/ 99 w 378"/>
                <a:gd name="T75" fmla="*/ 46 h 378"/>
                <a:gd name="T76" fmla="*/ 129 w 378"/>
                <a:gd name="T77" fmla="*/ 56 h 378"/>
                <a:gd name="T78" fmla="*/ 158 w 378"/>
                <a:gd name="T79" fmla="*/ 68 h 378"/>
                <a:gd name="T80" fmla="*/ 185 w 378"/>
                <a:gd name="T81" fmla="*/ 83 h 378"/>
                <a:gd name="T82" fmla="*/ 211 w 378"/>
                <a:gd name="T83" fmla="*/ 100 h 378"/>
                <a:gd name="T84" fmla="*/ 236 w 378"/>
                <a:gd name="T85" fmla="*/ 121 h 378"/>
                <a:gd name="T86" fmla="*/ 258 w 378"/>
                <a:gd name="T87" fmla="*/ 142 h 378"/>
                <a:gd name="T88" fmla="*/ 277 w 378"/>
                <a:gd name="T89" fmla="*/ 166 h 378"/>
                <a:gd name="T90" fmla="*/ 295 w 378"/>
                <a:gd name="T91" fmla="*/ 192 h 378"/>
                <a:gd name="T92" fmla="*/ 310 w 378"/>
                <a:gd name="T93" fmla="*/ 220 h 378"/>
                <a:gd name="T94" fmla="*/ 322 w 378"/>
                <a:gd name="T95" fmla="*/ 249 h 378"/>
                <a:gd name="T96" fmla="*/ 332 w 378"/>
                <a:gd name="T97" fmla="*/ 279 h 378"/>
                <a:gd name="T98" fmla="*/ 339 w 378"/>
                <a:gd name="T99" fmla="*/ 311 h 378"/>
                <a:gd name="T100" fmla="*/ 342 w 378"/>
                <a:gd name="T101" fmla="*/ 3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sp>
          <p:nvSpPr>
            <p:cNvPr id="9" name="Freeform 138"/>
            <p:cNvSpPr>
              <a:spLocks noEditPoints="1"/>
            </p:cNvSpPr>
            <p:nvPr/>
          </p:nvSpPr>
          <p:spPr bwMode="auto">
            <a:xfrm>
              <a:off x="4563268" y="1839515"/>
              <a:ext cx="457200" cy="457200"/>
            </a:xfrm>
            <a:custGeom>
              <a:avLst/>
              <a:gdLst>
                <a:gd name="T0" fmla="*/ 1071 w 1152"/>
                <a:gd name="T1" fmla="*/ 923 h 1152"/>
                <a:gd name="T2" fmla="*/ 1059 w 1152"/>
                <a:gd name="T3" fmla="*/ 932 h 1152"/>
                <a:gd name="T4" fmla="*/ 1044 w 1152"/>
                <a:gd name="T5" fmla="*/ 936 h 1152"/>
                <a:gd name="T6" fmla="*/ 216 w 1152"/>
                <a:gd name="T7" fmla="*/ 108 h 1152"/>
                <a:gd name="T8" fmla="*/ 219 w 1152"/>
                <a:gd name="T9" fmla="*/ 93 h 1152"/>
                <a:gd name="T10" fmla="*/ 229 w 1152"/>
                <a:gd name="T11" fmla="*/ 80 h 1152"/>
                <a:gd name="T12" fmla="*/ 245 w 1152"/>
                <a:gd name="T13" fmla="*/ 72 h 1152"/>
                <a:gd name="T14" fmla="*/ 266 w 1152"/>
                <a:gd name="T15" fmla="*/ 75 h 1152"/>
                <a:gd name="T16" fmla="*/ 1069 w 1152"/>
                <a:gd name="T17" fmla="*/ 875 h 1152"/>
                <a:gd name="T18" fmla="*/ 1078 w 1152"/>
                <a:gd name="T19" fmla="*/ 888 h 1152"/>
                <a:gd name="T20" fmla="*/ 1080 w 1152"/>
                <a:gd name="T21" fmla="*/ 903 h 1152"/>
                <a:gd name="T22" fmla="*/ 1077 w 1152"/>
                <a:gd name="T23" fmla="*/ 914 h 1152"/>
                <a:gd name="T24" fmla="*/ 532 w 1152"/>
                <a:gd name="T25" fmla="*/ 940 h 1152"/>
                <a:gd name="T26" fmla="*/ 216 w 1152"/>
                <a:gd name="T27" fmla="*/ 604 h 1152"/>
                <a:gd name="T28" fmla="*/ 549 w 1152"/>
                <a:gd name="T29" fmla="*/ 936 h 1152"/>
                <a:gd name="T30" fmla="*/ 378 w 1152"/>
                <a:gd name="T31" fmla="*/ 1075 h 1152"/>
                <a:gd name="T32" fmla="*/ 360 w 1152"/>
                <a:gd name="T33" fmla="*/ 1080 h 1152"/>
                <a:gd name="T34" fmla="*/ 341 w 1152"/>
                <a:gd name="T35" fmla="*/ 1075 h 1152"/>
                <a:gd name="T36" fmla="*/ 77 w 1152"/>
                <a:gd name="T37" fmla="*/ 810 h 1152"/>
                <a:gd name="T38" fmla="*/ 72 w 1152"/>
                <a:gd name="T39" fmla="*/ 792 h 1152"/>
                <a:gd name="T40" fmla="*/ 77 w 1152"/>
                <a:gd name="T41" fmla="*/ 773 h 1152"/>
                <a:gd name="T42" fmla="*/ 195 w 1152"/>
                <a:gd name="T43" fmla="*/ 653 h 1152"/>
                <a:gd name="T44" fmla="*/ 499 w 1152"/>
                <a:gd name="T45" fmla="*/ 957 h 1152"/>
                <a:gd name="T46" fmla="*/ 328 w 1152"/>
                <a:gd name="T47" fmla="*/ 31 h 1152"/>
                <a:gd name="T48" fmla="*/ 302 w 1152"/>
                <a:gd name="T49" fmla="*/ 13 h 1152"/>
                <a:gd name="T50" fmla="*/ 273 w 1152"/>
                <a:gd name="T51" fmla="*/ 2 h 1152"/>
                <a:gd name="T52" fmla="*/ 242 w 1152"/>
                <a:gd name="T53" fmla="*/ 0 h 1152"/>
                <a:gd name="T54" fmla="*/ 211 w 1152"/>
                <a:gd name="T55" fmla="*/ 9 h 1152"/>
                <a:gd name="T56" fmla="*/ 190 w 1152"/>
                <a:gd name="T57" fmla="*/ 19 h 1152"/>
                <a:gd name="T58" fmla="*/ 172 w 1152"/>
                <a:gd name="T59" fmla="*/ 36 h 1152"/>
                <a:gd name="T60" fmla="*/ 158 w 1152"/>
                <a:gd name="T61" fmla="*/ 55 h 1152"/>
                <a:gd name="T62" fmla="*/ 149 w 1152"/>
                <a:gd name="T63" fmla="*/ 77 h 1152"/>
                <a:gd name="T64" fmla="*/ 145 w 1152"/>
                <a:gd name="T65" fmla="*/ 99 h 1152"/>
                <a:gd name="T66" fmla="*/ 31 w 1152"/>
                <a:gd name="T67" fmla="*/ 716 h 1152"/>
                <a:gd name="T68" fmla="*/ 13 w 1152"/>
                <a:gd name="T69" fmla="*/ 742 h 1152"/>
                <a:gd name="T70" fmla="*/ 2 w 1152"/>
                <a:gd name="T71" fmla="*/ 771 h 1152"/>
                <a:gd name="T72" fmla="*/ 1 w 1152"/>
                <a:gd name="T73" fmla="*/ 802 h 1152"/>
                <a:gd name="T74" fmla="*/ 7 w 1152"/>
                <a:gd name="T75" fmla="*/ 833 h 1152"/>
                <a:gd name="T76" fmla="*/ 25 w 1152"/>
                <a:gd name="T77" fmla="*/ 860 h 1152"/>
                <a:gd name="T78" fmla="*/ 292 w 1152"/>
                <a:gd name="T79" fmla="*/ 1128 h 1152"/>
                <a:gd name="T80" fmla="*/ 320 w 1152"/>
                <a:gd name="T81" fmla="*/ 1144 h 1152"/>
                <a:gd name="T82" fmla="*/ 350 w 1152"/>
                <a:gd name="T83" fmla="*/ 1151 h 1152"/>
                <a:gd name="T84" fmla="*/ 381 w 1152"/>
                <a:gd name="T85" fmla="*/ 1150 h 1152"/>
                <a:gd name="T86" fmla="*/ 410 w 1152"/>
                <a:gd name="T87" fmla="*/ 1139 h 1152"/>
                <a:gd name="T88" fmla="*/ 436 w 1152"/>
                <a:gd name="T89" fmla="*/ 1120 h 1152"/>
                <a:gd name="T90" fmla="*/ 1052 w 1152"/>
                <a:gd name="T91" fmla="*/ 1008 h 1152"/>
                <a:gd name="T92" fmla="*/ 1076 w 1152"/>
                <a:gd name="T93" fmla="*/ 1003 h 1152"/>
                <a:gd name="T94" fmla="*/ 1097 w 1152"/>
                <a:gd name="T95" fmla="*/ 994 h 1152"/>
                <a:gd name="T96" fmla="*/ 1117 w 1152"/>
                <a:gd name="T97" fmla="*/ 981 h 1152"/>
                <a:gd name="T98" fmla="*/ 1132 w 1152"/>
                <a:gd name="T99" fmla="*/ 962 h 1152"/>
                <a:gd name="T100" fmla="*/ 1144 w 1152"/>
                <a:gd name="T101" fmla="*/ 942 h 1152"/>
                <a:gd name="T102" fmla="*/ 1150 w 1152"/>
                <a:gd name="T103" fmla="*/ 918 h 1152"/>
                <a:gd name="T104" fmla="*/ 1152 w 1152"/>
                <a:gd name="T105" fmla="*/ 894 h 1152"/>
                <a:gd name="T106" fmla="*/ 1148 w 1152"/>
                <a:gd name="T107" fmla="*/ 872 h 1152"/>
                <a:gd name="T108" fmla="*/ 1139 w 1152"/>
                <a:gd name="T109" fmla="*/ 849 h 1152"/>
                <a:gd name="T110" fmla="*/ 1126 w 1152"/>
                <a:gd name="T111" fmla="*/ 82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sp>
          <p:nvSpPr>
            <p:cNvPr id="10" name="Freeform 139"/>
            <p:cNvSpPr/>
            <p:nvPr/>
          </p:nvSpPr>
          <p:spPr bwMode="auto">
            <a:xfrm>
              <a:off x="4806156" y="1839515"/>
              <a:ext cx="214313" cy="214313"/>
            </a:xfrm>
            <a:custGeom>
              <a:avLst/>
              <a:gdLst>
                <a:gd name="T0" fmla="*/ 36 w 540"/>
                <a:gd name="T1" fmla="*/ 72 h 540"/>
                <a:gd name="T2" fmla="*/ 80 w 540"/>
                <a:gd name="T3" fmla="*/ 75 h 540"/>
                <a:gd name="T4" fmla="*/ 123 w 540"/>
                <a:gd name="T5" fmla="*/ 81 h 540"/>
                <a:gd name="T6" fmla="*/ 164 w 540"/>
                <a:gd name="T7" fmla="*/ 92 h 540"/>
                <a:gd name="T8" fmla="*/ 204 w 540"/>
                <a:gd name="T9" fmla="*/ 106 h 540"/>
                <a:gd name="T10" fmla="*/ 242 w 540"/>
                <a:gd name="T11" fmla="*/ 124 h 540"/>
                <a:gd name="T12" fmla="*/ 278 w 540"/>
                <a:gd name="T13" fmla="*/ 146 h 540"/>
                <a:gd name="T14" fmla="*/ 310 w 540"/>
                <a:gd name="T15" fmla="*/ 171 h 540"/>
                <a:gd name="T16" fmla="*/ 342 w 540"/>
                <a:gd name="T17" fmla="*/ 199 h 540"/>
                <a:gd name="T18" fmla="*/ 370 w 540"/>
                <a:gd name="T19" fmla="*/ 230 h 540"/>
                <a:gd name="T20" fmla="*/ 394 w 540"/>
                <a:gd name="T21" fmla="*/ 262 h 540"/>
                <a:gd name="T22" fmla="*/ 416 w 540"/>
                <a:gd name="T23" fmla="*/ 298 h 540"/>
                <a:gd name="T24" fmla="*/ 434 w 540"/>
                <a:gd name="T25" fmla="*/ 336 h 540"/>
                <a:gd name="T26" fmla="*/ 448 w 540"/>
                <a:gd name="T27" fmla="*/ 376 h 540"/>
                <a:gd name="T28" fmla="*/ 459 w 540"/>
                <a:gd name="T29" fmla="*/ 417 h 540"/>
                <a:gd name="T30" fmla="*/ 466 w 540"/>
                <a:gd name="T31" fmla="*/ 460 h 540"/>
                <a:gd name="T32" fmla="*/ 468 w 540"/>
                <a:gd name="T33" fmla="*/ 504 h 540"/>
                <a:gd name="T34" fmla="*/ 469 w 540"/>
                <a:gd name="T35" fmla="*/ 511 h 540"/>
                <a:gd name="T36" fmla="*/ 474 w 540"/>
                <a:gd name="T37" fmla="*/ 524 h 540"/>
                <a:gd name="T38" fmla="*/ 484 w 540"/>
                <a:gd name="T39" fmla="*/ 534 h 540"/>
                <a:gd name="T40" fmla="*/ 497 w 540"/>
                <a:gd name="T41" fmla="*/ 539 h 540"/>
                <a:gd name="T42" fmla="*/ 511 w 540"/>
                <a:gd name="T43" fmla="*/ 539 h 540"/>
                <a:gd name="T44" fmla="*/ 524 w 540"/>
                <a:gd name="T45" fmla="*/ 534 h 540"/>
                <a:gd name="T46" fmla="*/ 534 w 540"/>
                <a:gd name="T47" fmla="*/ 524 h 540"/>
                <a:gd name="T48" fmla="*/ 539 w 540"/>
                <a:gd name="T49" fmla="*/ 511 h 540"/>
                <a:gd name="T50" fmla="*/ 540 w 540"/>
                <a:gd name="T51" fmla="*/ 504 h 540"/>
                <a:gd name="T52" fmla="*/ 539 w 540"/>
                <a:gd name="T53" fmla="*/ 477 h 540"/>
                <a:gd name="T54" fmla="*/ 534 w 540"/>
                <a:gd name="T55" fmla="*/ 427 h 540"/>
                <a:gd name="T56" fmla="*/ 524 w 540"/>
                <a:gd name="T57" fmla="*/ 378 h 540"/>
                <a:gd name="T58" fmla="*/ 509 w 540"/>
                <a:gd name="T59" fmla="*/ 330 h 540"/>
                <a:gd name="T60" fmla="*/ 491 w 540"/>
                <a:gd name="T61" fmla="*/ 285 h 540"/>
                <a:gd name="T62" fmla="*/ 467 w 540"/>
                <a:gd name="T63" fmla="*/ 243 h 540"/>
                <a:gd name="T64" fmla="*/ 440 w 540"/>
                <a:gd name="T65" fmla="*/ 203 h 540"/>
                <a:gd name="T66" fmla="*/ 410 w 540"/>
                <a:gd name="T67" fmla="*/ 165 h 540"/>
                <a:gd name="T68" fmla="*/ 375 w 540"/>
                <a:gd name="T69" fmla="*/ 132 h 540"/>
                <a:gd name="T70" fmla="*/ 338 w 540"/>
                <a:gd name="T71" fmla="*/ 100 h 540"/>
                <a:gd name="T72" fmla="*/ 297 w 540"/>
                <a:gd name="T73" fmla="*/ 73 h 540"/>
                <a:gd name="T74" fmla="*/ 255 w 540"/>
                <a:gd name="T75" fmla="*/ 50 h 540"/>
                <a:gd name="T76" fmla="*/ 210 w 540"/>
                <a:gd name="T77" fmla="*/ 31 h 540"/>
                <a:gd name="T78" fmla="*/ 162 w 540"/>
                <a:gd name="T79" fmla="*/ 16 h 540"/>
                <a:gd name="T80" fmla="*/ 114 w 540"/>
                <a:gd name="T81" fmla="*/ 6 h 540"/>
                <a:gd name="T82" fmla="*/ 63 w 540"/>
                <a:gd name="T83" fmla="*/ 1 h 540"/>
                <a:gd name="T84" fmla="*/ 37 w 540"/>
                <a:gd name="T85" fmla="*/ 0 h 540"/>
                <a:gd name="T86" fmla="*/ 28 w 540"/>
                <a:gd name="T87" fmla="*/ 1 h 540"/>
                <a:gd name="T88" fmla="*/ 15 w 540"/>
                <a:gd name="T89" fmla="*/ 6 h 540"/>
                <a:gd name="T90" fmla="*/ 6 w 540"/>
                <a:gd name="T91" fmla="*/ 16 h 540"/>
                <a:gd name="T92" fmla="*/ 0 w 540"/>
                <a:gd name="T93" fmla="*/ 29 h 540"/>
                <a:gd name="T94" fmla="*/ 0 w 540"/>
                <a:gd name="T95" fmla="*/ 43 h 540"/>
                <a:gd name="T96" fmla="*/ 6 w 540"/>
                <a:gd name="T97" fmla="*/ 56 h 540"/>
                <a:gd name="T98" fmla="*/ 15 w 540"/>
                <a:gd name="T99" fmla="*/ 66 h 540"/>
                <a:gd name="T100" fmla="*/ 28 w 540"/>
                <a:gd name="T101" fmla="*/ 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grpSp>
      <p:grpSp>
        <p:nvGrpSpPr>
          <p:cNvPr id="11" name="Group 85"/>
          <p:cNvGrpSpPr/>
          <p:nvPr/>
        </p:nvGrpSpPr>
        <p:grpSpPr>
          <a:xfrm>
            <a:off x="5182929" y="4257314"/>
            <a:ext cx="416449" cy="359845"/>
            <a:chOff x="504994" y="5962425"/>
            <a:chExt cx="449901" cy="388750"/>
          </a:xfrm>
          <a:solidFill>
            <a:schemeClr val="bg1"/>
          </a:solidFill>
        </p:grpSpPr>
        <p:sp>
          <p:nvSpPr>
            <p:cNvPr id="12" name="Freeform 591"/>
            <p:cNvSpPr>
              <a:spLocks noEditPoints="1"/>
            </p:cNvSpPr>
            <p:nvPr/>
          </p:nvSpPr>
          <p:spPr bwMode="auto">
            <a:xfrm>
              <a:off x="504994" y="5962425"/>
              <a:ext cx="449901" cy="388750"/>
            </a:xfrm>
            <a:custGeom>
              <a:avLst/>
              <a:gdLst>
                <a:gd name="T0" fmla="*/ 55 w 927"/>
                <a:gd name="T1" fmla="*/ 39 h 800"/>
                <a:gd name="T2" fmla="*/ 48 w 927"/>
                <a:gd name="T3" fmla="*/ 42 h 800"/>
                <a:gd name="T4" fmla="*/ 42 w 927"/>
                <a:gd name="T5" fmla="*/ 46 h 800"/>
                <a:gd name="T6" fmla="*/ 39 w 927"/>
                <a:gd name="T7" fmla="*/ 54 h 800"/>
                <a:gd name="T8" fmla="*/ 39 w 927"/>
                <a:gd name="T9" fmla="*/ 559 h 800"/>
                <a:gd name="T10" fmla="*/ 40 w 927"/>
                <a:gd name="T11" fmla="*/ 568 h 800"/>
                <a:gd name="T12" fmla="*/ 45 w 927"/>
                <a:gd name="T13" fmla="*/ 573 h 800"/>
                <a:gd name="T14" fmla="*/ 50 w 927"/>
                <a:gd name="T15" fmla="*/ 578 h 800"/>
                <a:gd name="T16" fmla="*/ 58 w 927"/>
                <a:gd name="T17" fmla="*/ 579 h 800"/>
                <a:gd name="T18" fmla="*/ 154 w 927"/>
                <a:gd name="T19" fmla="*/ 706 h 800"/>
                <a:gd name="T20" fmla="*/ 868 w 927"/>
                <a:gd name="T21" fmla="*/ 579 h 800"/>
                <a:gd name="T22" fmla="*/ 877 w 927"/>
                <a:gd name="T23" fmla="*/ 578 h 800"/>
                <a:gd name="T24" fmla="*/ 883 w 927"/>
                <a:gd name="T25" fmla="*/ 573 h 800"/>
                <a:gd name="T26" fmla="*/ 887 w 927"/>
                <a:gd name="T27" fmla="*/ 568 h 800"/>
                <a:gd name="T28" fmla="*/ 888 w 927"/>
                <a:gd name="T29" fmla="*/ 559 h 800"/>
                <a:gd name="T30" fmla="*/ 888 w 927"/>
                <a:gd name="T31" fmla="*/ 54 h 800"/>
                <a:gd name="T32" fmla="*/ 886 w 927"/>
                <a:gd name="T33" fmla="*/ 46 h 800"/>
                <a:gd name="T34" fmla="*/ 880 w 927"/>
                <a:gd name="T35" fmla="*/ 42 h 800"/>
                <a:gd name="T36" fmla="*/ 873 w 927"/>
                <a:gd name="T37" fmla="*/ 39 h 800"/>
                <a:gd name="T38" fmla="*/ 58 w 927"/>
                <a:gd name="T39" fmla="*/ 38 h 800"/>
                <a:gd name="T40" fmla="*/ 115 w 927"/>
                <a:gd name="T41" fmla="*/ 618 h 800"/>
                <a:gd name="T42" fmla="*/ 46 w 927"/>
                <a:gd name="T43" fmla="*/ 617 h 800"/>
                <a:gd name="T44" fmla="*/ 26 w 927"/>
                <a:gd name="T45" fmla="*/ 608 h 800"/>
                <a:gd name="T46" fmla="*/ 10 w 927"/>
                <a:gd name="T47" fmla="*/ 592 h 800"/>
                <a:gd name="T48" fmla="*/ 1 w 927"/>
                <a:gd name="T49" fmla="*/ 571 h 800"/>
                <a:gd name="T50" fmla="*/ 0 w 927"/>
                <a:gd name="T51" fmla="*/ 58 h 800"/>
                <a:gd name="T52" fmla="*/ 4 w 927"/>
                <a:gd name="T53" fmla="*/ 35 h 800"/>
                <a:gd name="T54" fmla="*/ 17 w 927"/>
                <a:gd name="T55" fmla="*/ 16 h 800"/>
                <a:gd name="T56" fmla="*/ 36 w 927"/>
                <a:gd name="T57" fmla="*/ 5 h 800"/>
                <a:gd name="T58" fmla="*/ 58 w 927"/>
                <a:gd name="T59" fmla="*/ 0 h 800"/>
                <a:gd name="T60" fmla="*/ 881 w 927"/>
                <a:gd name="T61" fmla="*/ 0 h 800"/>
                <a:gd name="T62" fmla="*/ 901 w 927"/>
                <a:gd name="T63" fmla="*/ 9 h 800"/>
                <a:gd name="T64" fmla="*/ 917 w 927"/>
                <a:gd name="T65" fmla="*/ 25 h 800"/>
                <a:gd name="T66" fmla="*/ 926 w 927"/>
                <a:gd name="T67" fmla="*/ 46 h 800"/>
                <a:gd name="T68" fmla="*/ 927 w 927"/>
                <a:gd name="T69" fmla="*/ 559 h 800"/>
                <a:gd name="T70" fmla="*/ 922 w 927"/>
                <a:gd name="T71" fmla="*/ 582 h 800"/>
                <a:gd name="T72" fmla="*/ 910 w 927"/>
                <a:gd name="T73" fmla="*/ 601 h 800"/>
                <a:gd name="T74" fmla="*/ 891 w 927"/>
                <a:gd name="T75" fmla="*/ 612 h 800"/>
                <a:gd name="T76" fmla="*/ 868 w 927"/>
                <a:gd name="T77" fmla="*/ 618 h 800"/>
                <a:gd name="T78" fmla="*/ 115 w 927"/>
                <a:gd name="T7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7" h="800">
                  <a:moveTo>
                    <a:pt x="58" y="38"/>
                  </a:moveTo>
                  <a:lnTo>
                    <a:pt x="55" y="39"/>
                  </a:lnTo>
                  <a:lnTo>
                    <a:pt x="50" y="39"/>
                  </a:lnTo>
                  <a:lnTo>
                    <a:pt x="48" y="42"/>
                  </a:lnTo>
                  <a:lnTo>
                    <a:pt x="45" y="43"/>
                  </a:lnTo>
                  <a:lnTo>
                    <a:pt x="42" y="46"/>
                  </a:lnTo>
                  <a:lnTo>
                    <a:pt x="40" y="51"/>
                  </a:lnTo>
                  <a:lnTo>
                    <a:pt x="39" y="54"/>
                  </a:lnTo>
                  <a:lnTo>
                    <a:pt x="39" y="58"/>
                  </a:lnTo>
                  <a:lnTo>
                    <a:pt x="39" y="559"/>
                  </a:lnTo>
                  <a:lnTo>
                    <a:pt x="39" y="563"/>
                  </a:lnTo>
                  <a:lnTo>
                    <a:pt x="40" y="568"/>
                  </a:lnTo>
                  <a:lnTo>
                    <a:pt x="42" y="571"/>
                  </a:lnTo>
                  <a:lnTo>
                    <a:pt x="45" y="573"/>
                  </a:lnTo>
                  <a:lnTo>
                    <a:pt x="48" y="575"/>
                  </a:lnTo>
                  <a:lnTo>
                    <a:pt x="50" y="578"/>
                  </a:lnTo>
                  <a:lnTo>
                    <a:pt x="55" y="579"/>
                  </a:lnTo>
                  <a:lnTo>
                    <a:pt x="58" y="579"/>
                  </a:lnTo>
                  <a:lnTo>
                    <a:pt x="154" y="579"/>
                  </a:lnTo>
                  <a:lnTo>
                    <a:pt x="154" y="706"/>
                  </a:lnTo>
                  <a:lnTo>
                    <a:pt x="282" y="579"/>
                  </a:lnTo>
                  <a:lnTo>
                    <a:pt x="868" y="579"/>
                  </a:lnTo>
                  <a:lnTo>
                    <a:pt x="873" y="579"/>
                  </a:lnTo>
                  <a:lnTo>
                    <a:pt x="877" y="578"/>
                  </a:lnTo>
                  <a:lnTo>
                    <a:pt x="880" y="575"/>
                  </a:lnTo>
                  <a:lnTo>
                    <a:pt x="883" y="573"/>
                  </a:lnTo>
                  <a:lnTo>
                    <a:pt x="886" y="571"/>
                  </a:lnTo>
                  <a:lnTo>
                    <a:pt x="887" y="568"/>
                  </a:lnTo>
                  <a:lnTo>
                    <a:pt x="888" y="563"/>
                  </a:lnTo>
                  <a:lnTo>
                    <a:pt x="888" y="559"/>
                  </a:lnTo>
                  <a:lnTo>
                    <a:pt x="888" y="58"/>
                  </a:lnTo>
                  <a:lnTo>
                    <a:pt x="888" y="54"/>
                  </a:lnTo>
                  <a:lnTo>
                    <a:pt x="887" y="51"/>
                  </a:lnTo>
                  <a:lnTo>
                    <a:pt x="886" y="46"/>
                  </a:lnTo>
                  <a:lnTo>
                    <a:pt x="883" y="43"/>
                  </a:lnTo>
                  <a:lnTo>
                    <a:pt x="880" y="42"/>
                  </a:lnTo>
                  <a:lnTo>
                    <a:pt x="877" y="39"/>
                  </a:lnTo>
                  <a:lnTo>
                    <a:pt x="873" y="39"/>
                  </a:lnTo>
                  <a:lnTo>
                    <a:pt x="868" y="38"/>
                  </a:lnTo>
                  <a:lnTo>
                    <a:pt x="58" y="38"/>
                  </a:lnTo>
                  <a:close/>
                  <a:moveTo>
                    <a:pt x="115" y="800"/>
                  </a:moveTo>
                  <a:lnTo>
                    <a:pt x="115" y="618"/>
                  </a:lnTo>
                  <a:lnTo>
                    <a:pt x="58" y="618"/>
                  </a:lnTo>
                  <a:lnTo>
                    <a:pt x="46" y="617"/>
                  </a:lnTo>
                  <a:lnTo>
                    <a:pt x="36" y="612"/>
                  </a:lnTo>
                  <a:lnTo>
                    <a:pt x="26" y="608"/>
                  </a:lnTo>
                  <a:lnTo>
                    <a:pt x="17" y="601"/>
                  </a:lnTo>
                  <a:lnTo>
                    <a:pt x="10" y="592"/>
                  </a:lnTo>
                  <a:lnTo>
                    <a:pt x="4" y="582"/>
                  </a:lnTo>
                  <a:lnTo>
                    <a:pt x="1" y="571"/>
                  </a:lnTo>
                  <a:lnTo>
                    <a:pt x="0" y="559"/>
                  </a:lnTo>
                  <a:lnTo>
                    <a:pt x="0" y="58"/>
                  </a:lnTo>
                  <a:lnTo>
                    <a:pt x="1" y="46"/>
                  </a:lnTo>
                  <a:lnTo>
                    <a:pt x="4" y="35"/>
                  </a:lnTo>
                  <a:lnTo>
                    <a:pt x="10" y="25"/>
                  </a:lnTo>
                  <a:lnTo>
                    <a:pt x="17" y="16"/>
                  </a:lnTo>
                  <a:lnTo>
                    <a:pt x="26" y="9"/>
                  </a:lnTo>
                  <a:lnTo>
                    <a:pt x="36" y="5"/>
                  </a:lnTo>
                  <a:lnTo>
                    <a:pt x="46" y="0"/>
                  </a:lnTo>
                  <a:lnTo>
                    <a:pt x="58" y="0"/>
                  </a:lnTo>
                  <a:lnTo>
                    <a:pt x="868" y="0"/>
                  </a:lnTo>
                  <a:lnTo>
                    <a:pt x="881" y="0"/>
                  </a:lnTo>
                  <a:lnTo>
                    <a:pt x="891" y="5"/>
                  </a:lnTo>
                  <a:lnTo>
                    <a:pt x="901" y="9"/>
                  </a:lnTo>
                  <a:lnTo>
                    <a:pt x="910" y="16"/>
                  </a:lnTo>
                  <a:lnTo>
                    <a:pt x="917" y="25"/>
                  </a:lnTo>
                  <a:lnTo>
                    <a:pt x="922" y="35"/>
                  </a:lnTo>
                  <a:lnTo>
                    <a:pt x="926" y="46"/>
                  </a:lnTo>
                  <a:lnTo>
                    <a:pt x="927" y="58"/>
                  </a:lnTo>
                  <a:lnTo>
                    <a:pt x="927" y="559"/>
                  </a:lnTo>
                  <a:lnTo>
                    <a:pt x="926" y="571"/>
                  </a:lnTo>
                  <a:lnTo>
                    <a:pt x="922" y="582"/>
                  </a:lnTo>
                  <a:lnTo>
                    <a:pt x="917" y="592"/>
                  </a:lnTo>
                  <a:lnTo>
                    <a:pt x="910" y="601"/>
                  </a:lnTo>
                  <a:lnTo>
                    <a:pt x="901" y="608"/>
                  </a:lnTo>
                  <a:lnTo>
                    <a:pt x="891" y="612"/>
                  </a:lnTo>
                  <a:lnTo>
                    <a:pt x="881" y="617"/>
                  </a:lnTo>
                  <a:lnTo>
                    <a:pt x="868" y="618"/>
                  </a:lnTo>
                  <a:lnTo>
                    <a:pt x="298" y="618"/>
                  </a:lnTo>
                  <a:lnTo>
                    <a:pt x="115" y="8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sp>
          <p:nvSpPr>
            <p:cNvPr id="13" name="Freeform 592"/>
            <p:cNvSpPr/>
            <p:nvPr/>
          </p:nvSpPr>
          <p:spPr bwMode="auto">
            <a:xfrm>
              <a:off x="636033" y="6093464"/>
              <a:ext cx="37856" cy="37856"/>
            </a:xfrm>
            <a:custGeom>
              <a:avLst/>
              <a:gdLst>
                <a:gd name="T0" fmla="*/ 39 w 76"/>
                <a:gd name="T1" fmla="*/ 0 h 77"/>
                <a:gd name="T2" fmla="*/ 46 w 76"/>
                <a:gd name="T3" fmla="*/ 1 h 77"/>
                <a:gd name="T4" fmla="*/ 53 w 76"/>
                <a:gd name="T5" fmla="*/ 2 h 77"/>
                <a:gd name="T6" fmla="*/ 60 w 76"/>
                <a:gd name="T7" fmla="*/ 7 h 77"/>
                <a:gd name="T8" fmla="*/ 66 w 76"/>
                <a:gd name="T9" fmla="*/ 11 h 77"/>
                <a:gd name="T10" fmla="*/ 70 w 76"/>
                <a:gd name="T11" fmla="*/ 17 h 77"/>
                <a:gd name="T12" fmla="*/ 73 w 76"/>
                <a:gd name="T13" fmla="*/ 24 h 77"/>
                <a:gd name="T14" fmla="*/ 76 w 76"/>
                <a:gd name="T15" fmla="*/ 31 h 77"/>
                <a:gd name="T16" fmla="*/ 76 w 76"/>
                <a:gd name="T17" fmla="*/ 38 h 77"/>
                <a:gd name="T18" fmla="*/ 76 w 76"/>
                <a:gd name="T19" fmla="*/ 46 h 77"/>
                <a:gd name="T20" fmla="*/ 73 w 76"/>
                <a:gd name="T21" fmla="*/ 53 h 77"/>
                <a:gd name="T22" fmla="*/ 70 w 76"/>
                <a:gd name="T23" fmla="*/ 60 h 77"/>
                <a:gd name="T24" fmla="*/ 66 w 76"/>
                <a:gd name="T25" fmla="*/ 66 h 77"/>
                <a:gd name="T26" fmla="*/ 60 w 76"/>
                <a:gd name="T27" fmla="*/ 70 h 77"/>
                <a:gd name="T28" fmla="*/ 53 w 76"/>
                <a:gd name="T29" fmla="*/ 74 h 77"/>
                <a:gd name="T30" fmla="*/ 46 w 76"/>
                <a:gd name="T31" fmla="*/ 76 h 77"/>
                <a:gd name="T32" fmla="*/ 39 w 76"/>
                <a:gd name="T33" fmla="*/ 77 h 77"/>
                <a:gd name="T34" fmla="*/ 30 w 76"/>
                <a:gd name="T35" fmla="*/ 76 h 77"/>
                <a:gd name="T36" fmla="*/ 23 w 76"/>
                <a:gd name="T37" fmla="*/ 74 h 77"/>
                <a:gd name="T38" fmla="*/ 17 w 76"/>
                <a:gd name="T39" fmla="*/ 70 h 77"/>
                <a:gd name="T40" fmla="*/ 11 w 76"/>
                <a:gd name="T41" fmla="*/ 66 h 77"/>
                <a:gd name="T42" fmla="*/ 5 w 76"/>
                <a:gd name="T43" fmla="*/ 60 h 77"/>
                <a:gd name="T44" fmla="*/ 3 w 76"/>
                <a:gd name="T45" fmla="*/ 53 h 77"/>
                <a:gd name="T46" fmla="*/ 0 w 76"/>
                <a:gd name="T47" fmla="*/ 46 h 77"/>
                <a:gd name="T48" fmla="*/ 0 w 76"/>
                <a:gd name="T49" fmla="*/ 38 h 77"/>
                <a:gd name="T50" fmla="*/ 0 w 76"/>
                <a:gd name="T51" fmla="*/ 31 h 77"/>
                <a:gd name="T52" fmla="*/ 3 w 76"/>
                <a:gd name="T53" fmla="*/ 24 h 77"/>
                <a:gd name="T54" fmla="*/ 5 w 76"/>
                <a:gd name="T55" fmla="*/ 17 h 77"/>
                <a:gd name="T56" fmla="*/ 11 w 76"/>
                <a:gd name="T57" fmla="*/ 11 h 77"/>
                <a:gd name="T58" fmla="*/ 17 w 76"/>
                <a:gd name="T59" fmla="*/ 7 h 77"/>
                <a:gd name="T60" fmla="*/ 23 w 76"/>
                <a:gd name="T61" fmla="*/ 2 h 77"/>
                <a:gd name="T62" fmla="*/ 30 w 76"/>
                <a:gd name="T63" fmla="*/ 1 h 77"/>
                <a:gd name="T64" fmla="*/ 39 w 76"/>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39" y="0"/>
                  </a:moveTo>
                  <a:lnTo>
                    <a:pt x="46" y="1"/>
                  </a:lnTo>
                  <a:lnTo>
                    <a:pt x="53" y="2"/>
                  </a:lnTo>
                  <a:lnTo>
                    <a:pt x="60" y="7"/>
                  </a:lnTo>
                  <a:lnTo>
                    <a:pt x="66" y="11"/>
                  </a:lnTo>
                  <a:lnTo>
                    <a:pt x="70" y="17"/>
                  </a:lnTo>
                  <a:lnTo>
                    <a:pt x="73" y="24"/>
                  </a:lnTo>
                  <a:lnTo>
                    <a:pt x="76" y="31"/>
                  </a:lnTo>
                  <a:lnTo>
                    <a:pt x="76" y="38"/>
                  </a:lnTo>
                  <a:lnTo>
                    <a:pt x="76" y="46"/>
                  </a:lnTo>
                  <a:lnTo>
                    <a:pt x="73" y="53"/>
                  </a:lnTo>
                  <a:lnTo>
                    <a:pt x="70" y="60"/>
                  </a:lnTo>
                  <a:lnTo>
                    <a:pt x="66" y="66"/>
                  </a:lnTo>
                  <a:lnTo>
                    <a:pt x="60" y="70"/>
                  </a:lnTo>
                  <a:lnTo>
                    <a:pt x="53" y="74"/>
                  </a:lnTo>
                  <a:lnTo>
                    <a:pt x="46" y="76"/>
                  </a:lnTo>
                  <a:lnTo>
                    <a:pt x="39" y="77"/>
                  </a:lnTo>
                  <a:lnTo>
                    <a:pt x="30" y="76"/>
                  </a:lnTo>
                  <a:lnTo>
                    <a:pt x="23" y="74"/>
                  </a:lnTo>
                  <a:lnTo>
                    <a:pt x="17" y="70"/>
                  </a:lnTo>
                  <a:lnTo>
                    <a:pt x="11" y="66"/>
                  </a:lnTo>
                  <a:lnTo>
                    <a:pt x="5" y="60"/>
                  </a:lnTo>
                  <a:lnTo>
                    <a:pt x="3" y="53"/>
                  </a:lnTo>
                  <a:lnTo>
                    <a:pt x="0" y="46"/>
                  </a:lnTo>
                  <a:lnTo>
                    <a:pt x="0" y="38"/>
                  </a:lnTo>
                  <a:lnTo>
                    <a:pt x="0" y="31"/>
                  </a:lnTo>
                  <a:lnTo>
                    <a:pt x="3" y="24"/>
                  </a:lnTo>
                  <a:lnTo>
                    <a:pt x="5" y="17"/>
                  </a:lnTo>
                  <a:lnTo>
                    <a:pt x="11" y="11"/>
                  </a:lnTo>
                  <a:lnTo>
                    <a:pt x="17" y="7"/>
                  </a:lnTo>
                  <a:lnTo>
                    <a:pt x="23" y="2"/>
                  </a:lnTo>
                  <a:lnTo>
                    <a:pt x="30" y="1"/>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sp>
          <p:nvSpPr>
            <p:cNvPr id="14" name="Freeform 593"/>
            <p:cNvSpPr/>
            <p:nvPr/>
          </p:nvSpPr>
          <p:spPr bwMode="auto">
            <a:xfrm>
              <a:off x="786000" y="6093464"/>
              <a:ext cx="37856" cy="37856"/>
            </a:xfrm>
            <a:custGeom>
              <a:avLst/>
              <a:gdLst>
                <a:gd name="T0" fmla="*/ 39 w 78"/>
                <a:gd name="T1" fmla="*/ 0 h 77"/>
                <a:gd name="T2" fmla="*/ 47 w 78"/>
                <a:gd name="T3" fmla="*/ 1 h 77"/>
                <a:gd name="T4" fmla="*/ 55 w 78"/>
                <a:gd name="T5" fmla="*/ 2 h 77"/>
                <a:gd name="T6" fmla="*/ 60 w 78"/>
                <a:gd name="T7" fmla="*/ 7 h 77"/>
                <a:gd name="T8" fmla="*/ 66 w 78"/>
                <a:gd name="T9" fmla="*/ 11 h 77"/>
                <a:gd name="T10" fmla="*/ 70 w 78"/>
                <a:gd name="T11" fmla="*/ 17 h 77"/>
                <a:gd name="T12" fmla="*/ 75 w 78"/>
                <a:gd name="T13" fmla="*/ 24 h 77"/>
                <a:gd name="T14" fmla="*/ 76 w 78"/>
                <a:gd name="T15" fmla="*/ 31 h 77"/>
                <a:gd name="T16" fmla="*/ 78 w 78"/>
                <a:gd name="T17" fmla="*/ 38 h 77"/>
                <a:gd name="T18" fmla="*/ 76 w 78"/>
                <a:gd name="T19" fmla="*/ 46 h 77"/>
                <a:gd name="T20" fmla="*/ 75 w 78"/>
                <a:gd name="T21" fmla="*/ 53 h 77"/>
                <a:gd name="T22" fmla="*/ 70 w 78"/>
                <a:gd name="T23" fmla="*/ 60 h 77"/>
                <a:gd name="T24" fmla="*/ 66 w 78"/>
                <a:gd name="T25" fmla="*/ 66 h 77"/>
                <a:gd name="T26" fmla="*/ 60 w 78"/>
                <a:gd name="T27" fmla="*/ 70 h 77"/>
                <a:gd name="T28" fmla="*/ 55 w 78"/>
                <a:gd name="T29" fmla="*/ 74 h 77"/>
                <a:gd name="T30" fmla="*/ 47 w 78"/>
                <a:gd name="T31" fmla="*/ 76 h 77"/>
                <a:gd name="T32" fmla="*/ 39 w 78"/>
                <a:gd name="T33" fmla="*/ 77 h 77"/>
                <a:gd name="T34" fmla="*/ 32 w 78"/>
                <a:gd name="T35" fmla="*/ 76 h 77"/>
                <a:gd name="T36" fmla="*/ 24 w 78"/>
                <a:gd name="T37" fmla="*/ 74 h 77"/>
                <a:gd name="T38" fmla="*/ 17 w 78"/>
                <a:gd name="T39" fmla="*/ 70 h 77"/>
                <a:gd name="T40" fmla="*/ 11 w 78"/>
                <a:gd name="T41" fmla="*/ 66 h 77"/>
                <a:gd name="T42" fmla="*/ 7 w 78"/>
                <a:gd name="T43" fmla="*/ 60 h 77"/>
                <a:gd name="T44" fmla="*/ 3 w 78"/>
                <a:gd name="T45" fmla="*/ 53 h 77"/>
                <a:gd name="T46" fmla="*/ 1 w 78"/>
                <a:gd name="T47" fmla="*/ 46 h 77"/>
                <a:gd name="T48" fmla="*/ 0 w 78"/>
                <a:gd name="T49" fmla="*/ 38 h 77"/>
                <a:gd name="T50" fmla="*/ 1 w 78"/>
                <a:gd name="T51" fmla="*/ 31 h 77"/>
                <a:gd name="T52" fmla="*/ 3 w 78"/>
                <a:gd name="T53" fmla="*/ 24 h 77"/>
                <a:gd name="T54" fmla="*/ 7 w 78"/>
                <a:gd name="T55" fmla="*/ 17 h 77"/>
                <a:gd name="T56" fmla="*/ 11 w 78"/>
                <a:gd name="T57" fmla="*/ 11 h 77"/>
                <a:gd name="T58" fmla="*/ 17 w 78"/>
                <a:gd name="T59" fmla="*/ 7 h 77"/>
                <a:gd name="T60" fmla="*/ 24 w 78"/>
                <a:gd name="T61" fmla="*/ 2 h 77"/>
                <a:gd name="T62" fmla="*/ 32 w 78"/>
                <a:gd name="T63" fmla="*/ 1 h 77"/>
                <a:gd name="T64" fmla="*/ 39 w 78"/>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7">
                  <a:moveTo>
                    <a:pt x="39" y="0"/>
                  </a:moveTo>
                  <a:lnTo>
                    <a:pt x="47" y="1"/>
                  </a:lnTo>
                  <a:lnTo>
                    <a:pt x="55"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5" y="74"/>
                  </a:lnTo>
                  <a:lnTo>
                    <a:pt x="47" y="76"/>
                  </a:lnTo>
                  <a:lnTo>
                    <a:pt x="39" y="77"/>
                  </a:lnTo>
                  <a:lnTo>
                    <a:pt x="32" y="76"/>
                  </a:lnTo>
                  <a:lnTo>
                    <a:pt x="24" y="74"/>
                  </a:lnTo>
                  <a:lnTo>
                    <a:pt x="17" y="70"/>
                  </a:lnTo>
                  <a:lnTo>
                    <a:pt x="11" y="66"/>
                  </a:lnTo>
                  <a:lnTo>
                    <a:pt x="7" y="60"/>
                  </a:lnTo>
                  <a:lnTo>
                    <a:pt x="3" y="53"/>
                  </a:lnTo>
                  <a:lnTo>
                    <a:pt x="1" y="46"/>
                  </a:lnTo>
                  <a:lnTo>
                    <a:pt x="0" y="38"/>
                  </a:lnTo>
                  <a:lnTo>
                    <a:pt x="1" y="31"/>
                  </a:lnTo>
                  <a:lnTo>
                    <a:pt x="3" y="24"/>
                  </a:lnTo>
                  <a:lnTo>
                    <a:pt x="7" y="17"/>
                  </a:lnTo>
                  <a:lnTo>
                    <a:pt x="11" y="11"/>
                  </a:lnTo>
                  <a:lnTo>
                    <a:pt x="17" y="7"/>
                  </a:lnTo>
                  <a:lnTo>
                    <a:pt x="24" y="2"/>
                  </a:lnTo>
                  <a:lnTo>
                    <a:pt x="32" y="1"/>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sp>
          <p:nvSpPr>
            <p:cNvPr id="15" name="Freeform 594"/>
            <p:cNvSpPr/>
            <p:nvPr/>
          </p:nvSpPr>
          <p:spPr bwMode="auto">
            <a:xfrm>
              <a:off x="711745" y="6093464"/>
              <a:ext cx="37856" cy="37856"/>
            </a:xfrm>
            <a:custGeom>
              <a:avLst/>
              <a:gdLst>
                <a:gd name="T0" fmla="*/ 39 w 78"/>
                <a:gd name="T1" fmla="*/ 0 h 77"/>
                <a:gd name="T2" fmla="*/ 46 w 78"/>
                <a:gd name="T3" fmla="*/ 1 h 77"/>
                <a:gd name="T4" fmla="*/ 53 w 78"/>
                <a:gd name="T5" fmla="*/ 2 h 77"/>
                <a:gd name="T6" fmla="*/ 60 w 78"/>
                <a:gd name="T7" fmla="*/ 7 h 77"/>
                <a:gd name="T8" fmla="*/ 66 w 78"/>
                <a:gd name="T9" fmla="*/ 11 h 77"/>
                <a:gd name="T10" fmla="*/ 70 w 78"/>
                <a:gd name="T11" fmla="*/ 17 h 77"/>
                <a:gd name="T12" fmla="*/ 75 w 78"/>
                <a:gd name="T13" fmla="*/ 24 h 77"/>
                <a:gd name="T14" fmla="*/ 76 w 78"/>
                <a:gd name="T15" fmla="*/ 31 h 77"/>
                <a:gd name="T16" fmla="*/ 78 w 78"/>
                <a:gd name="T17" fmla="*/ 38 h 77"/>
                <a:gd name="T18" fmla="*/ 76 w 78"/>
                <a:gd name="T19" fmla="*/ 46 h 77"/>
                <a:gd name="T20" fmla="*/ 75 w 78"/>
                <a:gd name="T21" fmla="*/ 53 h 77"/>
                <a:gd name="T22" fmla="*/ 70 w 78"/>
                <a:gd name="T23" fmla="*/ 60 h 77"/>
                <a:gd name="T24" fmla="*/ 66 w 78"/>
                <a:gd name="T25" fmla="*/ 66 h 77"/>
                <a:gd name="T26" fmla="*/ 60 w 78"/>
                <a:gd name="T27" fmla="*/ 70 h 77"/>
                <a:gd name="T28" fmla="*/ 53 w 78"/>
                <a:gd name="T29" fmla="*/ 74 h 77"/>
                <a:gd name="T30" fmla="*/ 46 w 78"/>
                <a:gd name="T31" fmla="*/ 76 h 77"/>
                <a:gd name="T32" fmla="*/ 39 w 78"/>
                <a:gd name="T33" fmla="*/ 77 h 77"/>
                <a:gd name="T34" fmla="*/ 30 w 78"/>
                <a:gd name="T35" fmla="*/ 76 h 77"/>
                <a:gd name="T36" fmla="*/ 23 w 78"/>
                <a:gd name="T37" fmla="*/ 74 h 77"/>
                <a:gd name="T38" fmla="*/ 17 w 78"/>
                <a:gd name="T39" fmla="*/ 70 h 77"/>
                <a:gd name="T40" fmla="*/ 11 w 78"/>
                <a:gd name="T41" fmla="*/ 66 h 77"/>
                <a:gd name="T42" fmla="*/ 7 w 78"/>
                <a:gd name="T43" fmla="*/ 60 h 77"/>
                <a:gd name="T44" fmla="*/ 3 w 78"/>
                <a:gd name="T45" fmla="*/ 53 h 77"/>
                <a:gd name="T46" fmla="*/ 1 w 78"/>
                <a:gd name="T47" fmla="*/ 46 h 77"/>
                <a:gd name="T48" fmla="*/ 0 w 78"/>
                <a:gd name="T49" fmla="*/ 38 h 77"/>
                <a:gd name="T50" fmla="*/ 1 w 78"/>
                <a:gd name="T51" fmla="*/ 31 h 77"/>
                <a:gd name="T52" fmla="*/ 3 w 78"/>
                <a:gd name="T53" fmla="*/ 24 h 77"/>
                <a:gd name="T54" fmla="*/ 7 w 78"/>
                <a:gd name="T55" fmla="*/ 17 h 77"/>
                <a:gd name="T56" fmla="*/ 11 w 78"/>
                <a:gd name="T57" fmla="*/ 11 h 77"/>
                <a:gd name="T58" fmla="*/ 17 w 78"/>
                <a:gd name="T59" fmla="*/ 7 h 77"/>
                <a:gd name="T60" fmla="*/ 23 w 78"/>
                <a:gd name="T61" fmla="*/ 2 h 77"/>
                <a:gd name="T62" fmla="*/ 30 w 78"/>
                <a:gd name="T63" fmla="*/ 1 h 77"/>
                <a:gd name="T64" fmla="*/ 39 w 78"/>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7">
                  <a:moveTo>
                    <a:pt x="39" y="0"/>
                  </a:moveTo>
                  <a:lnTo>
                    <a:pt x="46" y="1"/>
                  </a:lnTo>
                  <a:lnTo>
                    <a:pt x="53"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3" y="74"/>
                  </a:lnTo>
                  <a:lnTo>
                    <a:pt x="46" y="76"/>
                  </a:lnTo>
                  <a:lnTo>
                    <a:pt x="39" y="77"/>
                  </a:lnTo>
                  <a:lnTo>
                    <a:pt x="30" y="76"/>
                  </a:lnTo>
                  <a:lnTo>
                    <a:pt x="23" y="74"/>
                  </a:lnTo>
                  <a:lnTo>
                    <a:pt x="17" y="70"/>
                  </a:lnTo>
                  <a:lnTo>
                    <a:pt x="11" y="66"/>
                  </a:lnTo>
                  <a:lnTo>
                    <a:pt x="7" y="60"/>
                  </a:lnTo>
                  <a:lnTo>
                    <a:pt x="3" y="53"/>
                  </a:lnTo>
                  <a:lnTo>
                    <a:pt x="1" y="46"/>
                  </a:lnTo>
                  <a:lnTo>
                    <a:pt x="0" y="38"/>
                  </a:lnTo>
                  <a:lnTo>
                    <a:pt x="1" y="31"/>
                  </a:lnTo>
                  <a:lnTo>
                    <a:pt x="3" y="24"/>
                  </a:lnTo>
                  <a:lnTo>
                    <a:pt x="7" y="17"/>
                  </a:lnTo>
                  <a:lnTo>
                    <a:pt x="11" y="11"/>
                  </a:lnTo>
                  <a:lnTo>
                    <a:pt x="17" y="7"/>
                  </a:lnTo>
                  <a:lnTo>
                    <a:pt x="23" y="2"/>
                  </a:lnTo>
                  <a:lnTo>
                    <a:pt x="30" y="1"/>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1"/>
                </a:solidFill>
                <a:cs typeface="+mn-ea"/>
                <a:sym typeface="+mn-lt"/>
              </a:endParaRPr>
            </a:p>
          </p:txBody>
        </p:sp>
      </p:grpSp>
      <p:sp>
        <p:nvSpPr>
          <p:cNvPr id="16" name="Rectangle 23"/>
          <p:cNvSpPr/>
          <p:nvPr/>
        </p:nvSpPr>
        <p:spPr>
          <a:xfrm>
            <a:off x="5875387" y="3062160"/>
            <a:ext cx="4816539" cy="523220"/>
          </a:xfrm>
          <a:prstGeom prst="rect">
            <a:avLst/>
          </a:prstGeom>
        </p:spPr>
        <p:txBody>
          <a:bodyPr wrap="square">
            <a:spAutoFit/>
          </a:bodyPr>
          <a:lstStyle/>
          <a:p>
            <a:pPr algn="just"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17" name="Rectangle 23"/>
          <p:cNvSpPr/>
          <p:nvPr/>
        </p:nvSpPr>
        <p:spPr>
          <a:xfrm>
            <a:off x="5875386" y="4240488"/>
            <a:ext cx="4816539" cy="523220"/>
          </a:xfrm>
          <a:prstGeom prst="rect">
            <a:avLst/>
          </a:prstGeom>
        </p:spPr>
        <p:txBody>
          <a:bodyPr wrap="square">
            <a:spAutoFit/>
          </a:bodyPr>
          <a:lstStyle/>
          <a:p>
            <a:pPr algn="just"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18" name="Rectangle 23"/>
          <p:cNvSpPr/>
          <p:nvPr/>
        </p:nvSpPr>
        <p:spPr>
          <a:xfrm>
            <a:off x="5875385" y="5389734"/>
            <a:ext cx="4816539" cy="523220"/>
          </a:xfrm>
          <a:prstGeom prst="rect">
            <a:avLst/>
          </a:prstGeom>
        </p:spPr>
        <p:txBody>
          <a:bodyPr wrap="square">
            <a:spAutoFit/>
          </a:bodyPr>
          <a:lstStyle/>
          <a:p>
            <a:pPr algn="just"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19"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
        <p:nvSpPr>
          <p:cNvPr id="20" name="Freeform 135"/>
          <p:cNvSpPr>
            <a:spLocks noEditPoints="1"/>
          </p:cNvSpPr>
          <p:nvPr/>
        </p:nvSpPr>
        <p:spPr bwMode="auto">
          <a:xfrm>
            <a:off x="2209828" y="2419352"/>
            <a:ext cx="1143088" cy="107073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100000">
                <a:srgbClr val="236BCC"/>
              </a:gs>
              <a:gs pos="0">
                <a:srgbClr val="90D5F4"/>
              </a:gs>
            </a:gsLst>
            <a:lin ang="2700000" scaled="0"/>
          </a:gra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21" name="文本框 20"/>
          <p:cNvSpPr txBox="1"/>
          <p:nvPr/>
        </p:nvSpPr>
        <p:spPr>
          <a:xfrm>
            <a:off x="1295429" y="4327757"/>
            <a:ext cx="2971886"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a:t>
            </a:r>
          </a:p>
        </p:txBody>
      </p:sp>
      <p:sp>
        <p:nvSpPr>
          <p:cNvPr id="22" name="文本框 21"/>
          <p:cNvSpPr txBox="1"/>
          <p:nvPr/>
        </p:nvSpPr>
        <p:spPr>
          <a:xfrm>
            <a:off x="1889551" y="3678091"/>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ppt_y</p:attrName>
                                        </p:attrNameLst>
                                      </p:cBhvr>
                                      <p:tavLst>
                                        <p:tav tm="0">
                                          <p:val>
                                            <p:strVal val="#ppt_y+#ppt_h*1.125000"/>
                                          </p:val>
                                        </p:tav>
                                        <p:tav tm="100000">
                                          <p:val>
                                            <p:strVal val="#ppt_y"/>
                                          </p:val>
                                        </p:tav>
                                      </p:tavLst>
                                    </p:anim>
                                    <p:animEffect transition="in" filter="wipe(up)">
                                      <p:cBhvr>
                                        <p:cTn id="55" dur="500"/>
                                        <p:tgtEl>
                                          <p:spTgt spid="22"/>
                                        </p:tgtEl>
                                      </p:cBhvr>
                                    </p:animEffect>
                                  </p:childTnLst>
                                </p:cTn>
                              </p:par>
                            </p:childTnLst>
                          </p:cTn>
                        </p:par>
                        <p:par>
                          <p:cTn id="56" fill="hold">
                            <p:stCondLst>
                              <p:cond delay="1500"/>
                            </p:stCondLst>
                            <p:childTnLst>
                              <p:par>
                                <p:cTn id="57" presetID="12" presetClass="entr" presetSubtype="4"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ppt_y</p:attrName>
                                        </p:attrNameLst>
                                      </p:cBhvr>
                                      <p:tavLst>
                                        <p:tav tm="0">
                                          <p:val>
                                            <p:strVal val="#ppt_y+#ppt_h*1.125000"/>
                                          </p:val>
                                        </p:tav>
                                        <p:tav tm="100000">
                                          <p:val>
                                            <p:strVal val="#ppt_y"/>
                                          </p:val>
                                        </p:tav>
                                      </p:tavLst>
                                    </p:anim>
                                    <p:animEffect transition="in" filter="wipe(up)">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p:bldP spid="17" grpId="0"/>
      <p:bldP spid="18" grpId="0"/>
      <p:bldP spid="21" grpId="0" bldLvl="0"/>
      <p:bldP spid="22"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17471" y="4873156"/>
            <a:ext cx="7562873" cy="78752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bg1"/>
                </a:solidFill>
                <a:cs typeface="+mn-ea"/>
                <a:sym typeface="+mn-lt"/>
              </a:rPr>
              <a:t>Please enter text </a:t>
            </a:r>
            <a:r>
              <a:rPr lang="en-US" sz="1600" dirty="0" err="1">
                <a:solidFill>
                  <a:schemeClr val="bg1"/>
                </a:solidFill>
                <a:cs typeface="+mn-ea"/>
                <a:sym typeface="+mn-lt"/>
              </a:rPr>
              <a:t>here.Please</a:t>
            </a:r>
            <a:r>
              <a:rPr lang="en-US" sz="1600" dirty="0">
                <a:solidFill>
                  <a:schemeClr val="bg1"/>
                </a:solidFill>
                <a:cs typeface="+mn-ea"/>
                <a:sym typeface="+mn-lt"/>
              </a:rPr>
              <a:t> enter text </a:t>
            </a:r>
            <a:r>
              <a:rPr lang="en-US" sz="1600" dirty="0" err="1">
                <a:solidFill>
                  <a:schemeClr val="bg1"/>
                </a:solidFill>
                <a:cs typeface="+mn-ea"/>
                <a:sym typeface="+mn-lt"/>
              </a:rPr>
              <a:t>here.Please</a:t>
            </a:r>
            <a:r>
              <a:rPr lang="en-US" sz="1600" dirty="0">
                <a:solidFill>
                  <a:schemeClr val="bg1"/>
                </a:solidFill>
                <a:cs typeface="+mn-ea"/>
                <a:sym typeface="+mn-lt"/>
              </a:rPr>
              <a:t> enter text </a:t>
            </a:r>
            <a:r>
              <a:rPr lang="en-US" altLang="zh-CN" sz="1600" dirty="0">
                <a:solidFill>
                  <a:schemeClr val="bg1"/>
                </a:solidFill>
                <a:cs typeface="+mn-ea"/>
                <a:sym typeface="+mn-lt"/>
              </a:rPr>
              <a:t>Please enter text Please enter text Please enter text Please enter text </a:t>
            </a:r>
          </a:p>
        </p:txBody>
      </p:sp>
      <p:grpSp>
        <p:nvGrpSpPr>
          <p:cNvPr id="3" name="组合 2"/>
          <p:cNvGrpSpPr/>
          <p:nvPr/>
        </p:nvGrpSpPr>
        <p:grpSpPr>
          <a:xfrm>
            <a:off x="941909" y="1877453"/>
            <a:ext cx="10308182" cy="2431408"/>
            <a:chOff x="2248607" y="6753550"/>
            <a:chExt cx="19880435" cy="4689230"/>
          </a:xfrm>
        </p:grpSpPr>
        <p:sp>
          <p:nvSpPr>
            <p:cNvPr id="4" name="Shape 749"/>
            <p:cNvSpPr/>
            <p:nvPr/>
          </p:nvSpPr>
          <p:spPr>
            <a:xfrm>
              <a:off x="2248607" y="6753550"/>
              <a:ext cx="4689230" cy="4689230"/>
            </a:xfrm>
            <a:prstGeom prst="rect">
              <a:avLst/>
            </a:prstGeom>
            <a:noFill/>
            <a:ln>
              <a:gradFill>
                <a:gsLst>
                  <a:gs pos="0">
                    <a:srgbClr val="236BCC"/>
                  </a:gs>
                  <a:gs pos="100000">
                    <a:srgbClr val="90D5F4"/>
                  </a:gs>
                </a:gsLst>
                <a:lin ang="5400000" scaled="1"/>
              </a:gradFill>
            </a:ln>
          </p:spPr>
          <p:txBody>
            <a:bodyPr lIns="91425" tIns="45700" rIns="91425" bIns="45700" anchor="ctr" anchorCtr="0">
              <a:noAutofit/>
            </a:bodyPr>
            <a:lstStyle/>
            <a:p>
              <a:pPr marL="0" marR="0" lvl="0" indent="0" algn="ctr" rtl="0">
                <a:spcBef>
                  <a:spcPts val="0"/>
                </a:spcBef>
                <a:buNone/>
              </a:pPr>
              <a:endParaRPr dirty="0">
                <a:solidFill>
                  <a:schemeClr val="bg1"/>
                </a:solidFill>
                <a:cs typeface="+mn-ea"/>
                <a:sym typeface="+mn-lt"/>
              </a:endParaRPr>
            </a:p>
          </p:txBody>
        </p:sp>
        <p:sp>
          <p:nvSpPr>
            <p:cNvPr id="5" name="Shape 750"/>
            <p:cNvSpPr/>
            <p:nvPr/>
          </p:nvSpPr>
          <p:spPr>
            <a:xfrm>
              <a:off x="7312342" y="6753550"/>
              <a:ext cx="4689230" cy="4689230"/>
            </a:xfrm>
            <a:prstGeom prst="rect">
              <a:avLst/>
            </a:prstGeom>
            <a:noFill/>
            <a:ln>
              <a:gradFill>
                <a:gsLst>
                  <a:gs pos="0">
                    <a:srgbClr val="236BCC"/>
                  </a:gs>
                  <a:gs pos="100000">
                    <a:srgbClr val="90D5F4"/>
                  </a:gs>
                </a:gsLst>
                <a:lin ang="5400000" scaled="1"/>
              </a:grad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6" name="Shape 751"/>
            <p:cNvSpPr/>
            <p:nvPr/>
          </p:nvSpPr>
          <p:spPr>
            <a:xfrm>
              <a:off x="12376077" y="6753550"/>
              <a:ext cx="4689230" cy="4689230"/>
            </a:xfrm>
            <a:prstGeom prst="rect">
              <a:avLst/>
            </a:prstGeom>
            <a:noFill/>
            <a:ln>
              <a:gradFill>
                <a:gsLst>
                  <a:gs pos="0">
                    <a:srgbClr val="236BCC"/>
                  </a:gs>
                  <a:gs pos="100000">
                    <a:srgbClr val="90D5F4"/>
                  </a:gs>
                </a:gsLst>
                <a:lin ang="5400000" scaled="1"/>
              </a:grad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7" name="Shape 752"/>
            <p:cNvSpPr/>
            <p:nvPr/>
          </p:nvSpPr>
          <p:spPr>
            <a:xfrm>
              <a:off x="17439812" y="6753550"/>
              <a:ext cx="4689230" cy="4689230"/>
            </a:xfrm>
            <a:prstGeom prst="rect">
              <a:avLst/>
            </a:prstGeom>
            <a:noFill/>
            <a:ln>
              <a:gradFill>
                <a:gsLst>
                  <a:gs pos="0">
                    <a:srgbClr val="236BCC"/>
                  </a:gs>
                  <a:gs pos="100000">
                    <a:srgbClr val="90D5F4"/>
                  </a:gs>
                </a:gsLst>
                <a:lin ang="5400000" scaled="1"/>
              </a:grad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8" name="Shape 753"/>
            <p:cNvSpPr txBox="1"/>
            <p:nvPr/>
          </p:nvSpPr>
          <p:spPr>
            <a:xfrm>
              <a:off x="3189862" y="7679474"/>
              <a:ext cx="2755922"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chemeClr val="bg1"/>
                  </a:solidFill>
                  <a:cs typeface="+mn-ea"/>
                  <a:sym typeface="+mn-lt"/>
                </a:rPr>
                <a:t>97</a:t>
              </a:r>
            </a:p>
          </p:txBody>
        </p:sp>
        <p:sp>
          <p:nvSpPr>
            <p:cNvPr id="9" name="Shape 754"/>
            <p:cNvSpPr txBox="1"/>
            <p:nvPr/>
          </p:nvSpPr>
          <p:spPr>
            <a:xfrm>
              <a:off x="2436589" y="9526135"/>
              <a:ext cx="4273551" cy="101566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10" name="Shape 755"/>
            <p:cNvSpPr txBox="1"/>
            <p:nvPr/>
          </p:nvSpPr>
          <p:spPr>
            <a:xfrm>
              <a:off x="3724482" y="9002914"/>
              <a:ext cx="168667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a:solidFill>
                    <a:schemeClr val="bg1"/>
                  </a:solidFill>
                  <a:cs typeface="+mn-ea"/>
                  <a:sym typeface="+mn-lt"/>
                </a:rPr>
                <a:t>CLIENTS</a:t>
              </a:r>
            </a:p>
          </p:txBody>
        </p:sp>
        <p:sp>
          <p:nvSpPr>
            <p:cNvPr id="11" name="Shape 756"/>
            <p:cNvSpPr txBox="1"/>
            <p:nvPr/>
          </p:nvSpPr>
          <p:spPr>
            <a:xfrm>
              <a:off x="7736453" y="7679474"/>
              <a:ext cx="3784205"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a:solidFill>
                    <a:schemeClr val="bg1"/>
                  </a:solidFill>
                  <a:cs typeface="+mn-ea"/>
                  <a:sym typeface="+mn-lt"/>
                </a:rPr>
                <a:t>104</a:t>
              </a:r>
            </a:p>
          </p:txBody>
        </p:sp>
        <p:sp>
          <p:nvSpPr>
            <p:cNvPr id="12" name="Shape 757"/>
            <p:cNvSpPr txBox="1"/>
            <p:nvPr/>
          </p:nvSpPr>
          <p:spPr>
            <a:xfrm>
              <a:off x="7497322" y="9526135"/>
              <a:ext cx="4273551" cy="101566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13" name="Shape 758"/>
            <p:cNvSpPr txBox="1"/>
            <p:nvPr/>
          </p:nvSpPr>
          <p:spPr>
            <a:xfrm>
              <a:off x="8592054" y="9002914"/>
              <a:ext cx="2073002"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a:solidFill>
                    <a:schemeClr val="bg1"/>
                  </a:solidFill>
                  <a:cs typeface="+mn-ea"/>
                  <a:sym typeface="+mn-lt"/>
                </a:rPr>
                <a:t>PROJECTS</a:t>
              </a:r>
            </a:p>
          </p:txBody>
        </p:sp>
        <p:sp>
          <p:nvSpPr>
            <p:cNvPr id="14" name="Shape 759"/>
            <p:cNvSpPr txBox="1"/>
            <p:nvPr/>
          </p:nvSpPr>
          <p:spPr>
            <a:xfrm>
              <a:off x="13304296" y="7679474"/>
              <a:ext cx="2787162"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a:solidFill>
                    <a:schemeClr val="bg1"/>
                  </a:solidFill>
                  <a:cs typeface="+mn-ea"/>
                  <a:sym typeface="+mn-lt"/>
                </a:rPr>
                <a:t>58</a:t>
              </a:r>
            </a:p>
          </p:txBody>
        </p:sp>
        <p:sp>
          <p:nvSpPr>
            <p:cNvPr id="15" name="Shape 760"/>
            <p:cNvSpPr txBox="1"/>
            <p:nvPr/>
          </p:nvSpPr>
          <p:spPr>
            <a:xfrm>
              <a:off x="12566646" y="9526135"/>
              <a:ext cx="4273551" cy="101566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16" name="Shape 761"/>
            <p:cNvSpPr txBox="1"/>
            <p:nvPr/>
          </p:nvSpPr>
          <p:spPr>
            <a:xfrm>
              <a:off x="14119834" y="9002914"/>
              <a:ext cx="1156086"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a:solidFill>
                    <a:schemeClr val="bg1"/>
                  </a:solidFill>
                  <a:cs typeface="+mn-ea"/>
                  <a:sym typeface="+mn-lt"/>
                </a:rPr>
                <a:t>APPS</a:t>
              </a:r>
            </a:p>
          </p:txBody>
        </p:sp>
        <p:sp>
          <p:nvSpPr>
            <p:cNvPr id="17" name="Shape 762"/>
            <p:cNvSpPr txBox="1"/>
            <p:nvPr/>
          </p:nvSpPr>
          <p:spPr>
            <a:xfrm>
              <a:off x="17973281" y="7662900"/>
              <a:ext cx="3622291"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chemeClr val="bg1"/>
                  </a:solidFill>
                  <a:cs typeface="+mn-ea"/>
                  <a:sym typeface="+mn-lt"/>
                </a:rPr>
                <a:t>12</a:t>
              </a:r>
            </a:p>
          </p:txBody>
        </p:sp>
        <p:sp>
          <p:nvSpPr>
            <p:cNvPr id="18" name="Shape 763"/>
            <p:cNvSpPr txBox="1"/>
            <p:nvPr/>
          </p:nvSpPr>
          <p:spPr>
            <a:xfrm>
              <a:off x="17627379" y="9526135"/>
              <a:ext cx="4273551" cy="101566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19" name="Shape 764"/>
            <p:cNvSpPr txBox="1"/>
            <p:nvPr/>
          </p:nvSpPr>
          <p:spPr>
            <a:xfrm>
              <a:off x="18736539" y="9002914"/>
              <a:ext cx="204414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a:solidFill>
                    <a:schemeClr val="bg1"/>
                  </a:solidFill>
                  <a:cs typeface="+mn-ea"/>
                  <a:sym typeface="+mn-lt"/>
                </a:rPr>
                <a:t>WEBSITES</a:t>
              </a:r>
            </a:p>
          </p:txBody>
        </p:sp>
      </p:grpSp>
      <p:sp>
        <p:nvSpPr>
          <p:cNvPr id="20"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p:cNvGrpSpPr/>
          <p:nvPr/>
        </p:nvGrpSpPr>
        <p:grpSpPr>
          <a:xfrm>
            <a:off x="1" y="2037958"/>
            <a:ext cx="2129977" cy="691283"/>
            <a:chOff x="0" y="1419612"/>
            <a:chExt cx="1597483" cy="518462"/>
          </a:xfrm>
          <a:solidFill>
            <a:schemeClr val="bg1"/>
          </a:solidFill>
        </p:grpSpPr>
        <p:sp>
          <p:nvSpPr>
            <p:cNvPr id="3" name="Rectangle 38"/>
            <p:cNvSpPr/>
            <p:nvPr/>
          </p:nvSpPr>
          <p:spPr>
            <a:xfrm>
              <a:off x="0" y="1419612"/>
              <a:ext cx="1597483" cy="518462"/>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4" name="Text Placeholder 3"/>
            <p:cNvSpPr txBox="1"/>
            <p:nvPr/>
          </p:nvSpPr>
          <p:spPr>
            <a:xfrm>
              <a:off x="589208" y="1540344"/>
              <a:ext cx="732990"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cs typeface="+mn-ea"/>
                  <a:sym typeface="+mn-lt"/>
                </a:rPr>
                <a:t>01</a:t>
              </a:r>
            </a:p>
          </p:txBody>
        </p:sp>
      </p:grpSp>
      <p:grpSp>
        <p:nvGrpSpPr>
          <p:cNvPr id="5" name="Group 114"/>
          <p:cNvGrpSpPr/>
          <p:nvPr/>
        </p:nvGrpSpPr>
        <p:grpSpPr>
          <a:xfrm>
            <a:off x="1" y="3138892"/>
            <a:ext cx="2129977" cy="691283"/>
            <a:chOff x="0" y="2226109"/>
            <a:chExt cx="1597483" cy="518462"/>
          </a:xfrm>
          <a:solidFill>
            <a:schemeClr val="bg1"/>
          </a:solidFill>
        </p:grpSpPr>
        <p:sp>
          <p:nvSpPr>
            <p:cNvPr id="6" name="Rectangle 40"/>
            <p:cNvSpPr/>
            <p:nvPr/>
          </p:nvSpPr>
          <p:spPr>
            <a:xfrm>
              <a:off x="0" y="2226109"/>
              <a:ext cx="1597483" cy="518462"/>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7" name="Text Placeholder 3"/>
            <p:cNvSpPr txBox="1"/>
            <p:nvPr/>
          </p:nvSpPr>
          <p:spPr>
            <a:xfrm>
              <a:off x="575072" y="2346841"/>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cs typeface="+mn-ea"/>
                  <a:sym typeface="+mn-lt"/>
                </a:rPr>
                <a:t>02</a:t>
              </a:r>
            </a:p>
          </p:txBody>
        </p:sp>
      </p:grpSp>
      <p:grpSp>
        <p:nvGrpSpPr>
          <p:cNvPr id="8" name="Group 115"/>
          <p:cNvGrpSpPr/>
          <p:nvPr/>
        </p:nvGrpSpPr>
        <p:grpSpPr>
          <a:xfrm>
            <a:off x="1" y="4239826"/>
            <a:ext cx="2129977" cy="691283"/>
            <a:chOff x="0" y="3090216"/>
            <a:chExt cx="1597483" cy="518462"/>
          </a:xfrm>
          <a:solidFill>
            <a:schemeClr val="bg1"/>
          </a:solidFill>
        </p:grpSpPr>
        <p:sp>
          <p:nvSpPr>
            <p:cNvPr id="9" name="Rectangle 43"/>
            <p:cNvSpPr/>
            <p:nvPr/>
          </p:nvSpPr>
          <p:spPr>
            <a:xfrm>
              <a:off x="0" y="3090216"/>
              <a:ext cx="1597483" cy="518462"/>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10" name="Text Placeholder 3"/>
            <p:cNvSpPr txBox="1"/>
            <p:nvPr/>
          </p:nvSpPr>
          <p:spPr>
            <a:xfrm>
              <a:off x="575072" y="3210948"/>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cs typeface="+mn-ea"/>
                  <a:sym typeface="+mn-lt"/>
                </a:rPr>
                <a:t>03</a:t>
              </a:r>
            </a:p>
          </p:txBody>
        </p:sp>
      </p:grpSp>
      <p:grpSp>
        <p:nvGrpSpPr>
          <p:cNvPr id="11" name="Group 116"/>
          <p:cNvGrpSpPr/>
          <p:nvPr/>
        </p:nvGrpSpPr>
        <p:grpSpPr>
          <a:xfrm>
            <a:off x="1" y="5340761"/>
            <a:ext cx="2129977" cy="691283"/>
            <a:chOff x="0" y="3896714"/>
            <a:chExt cx="1597483" cy="518462"/>
          </a:xfrm>
          <a:solidFill>
            <a:schemeClr val="bg1"/>
          </a:solidFill>
        </p:grpSpPr>
        <p:sp>
          <p:nvSpPr>
            <p:cNvPr id="12" name="Rectangle 46"/>
            <p:cNvSpPr/>
            <p:nvPr/>
          </p:nvSpPr>
          <p:spPr>
            <a:xfrm>
              <a:off x="0" y="3896714"/>
              <a:ext cx="1597483" cy="518462"/>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13" name="Text Placeholder 3"/>
            <p:cNvSpPr txBox="1"/>
            <p:nvPr/>
          </p:nvSpPr>
          <p:spPr>
            <a:xfrm>
              <a:off x="575072" y="4017446"/>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cs typeface="+mn-ea"/>
                  <a:sym typeface="+mn-lt"/>
                </a:rPr>
                <a:t>04</a:t>
              </a:r>
            </a:p>
          </p:txBody>
        </p:sp>
      </p:grpSp>
      <p:sp>
        <p:nvSpPr>
          <p:cNvPr id="14" name="Freeform 37"/>
          <p:cNvSpPr/>
          <p:nvPr/>
        </p:nvSpPr>
        <p:spPr>
          <a:xfrm rot="16200000">
            <a:off x="1523362" y="2123908"/>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93A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5" name="Freeform 41"/>
          <p:cNvSpPr/>
          <p:nvPr/>
        </p:nvSpPr>
        <p:spPr>
          <a:xfrm rot="16200000">
            <a:off x="1523362" y="3224841"/>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93A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6" name="Freeform 44"/>
          <p:cNvSpPr/>
          <p:nvPr/>
        </p:nvSpPr>
        <p:spPr>
          <a:xfrm rot="16200000">
            <a:off x="1523362" y="4325775"/>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93A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7" name="Freeform 47"/>
          <p:cNvSpPr/>
          <p:nvPr/>
        </p:nvSpPr>
        <p:spPr>
          <a:xfrm rot="16200000">
            <a:off x="1523362" y="5426711"/>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93A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8" name="Pentagon 39"/>
          <p:cNvSpPr/>
          <p:nvPr/>
        </p:nvSpPr>
        <p:spPr>
          <a:xfrm>
            <a:off x="1762931" y="1884337"/>
            <a:ext cx="4333069" cy="691282"/>
          </a:xfrm>
          <a:prstGeom prst="homePlate">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9" name="Pentagon 42"/>
          <p:cNvSpPr/>
          <p:nvPr/>
        </p:nvSpPr>
        <p:spPr>
          <a:xfrm>
            <a:off x="1762932" y="2985270"/>
            <a:ext cx="3641785" cy="691282"/>
          </a:xfrm>
          <a:prstGeom prst="homePlate">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20" name="Pentagon 45"/>
          <p:cNvSpPr/>
          <p:nvPr/>
        </p:nvSpPr>
        <p:spPr>
          <a:xfrm>
            <a:off x="1762933" y="4086203"/>
            <a:ext cx="2947064" cy="691282"/>
          </a:xfrm>
          <a:prstGeom prst="homePlate">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21" name="Pentagon 48"/>
          <p:cNvSpPr/>
          <p:nvPr/>
        </p:nvSpPr>
        <p:spPr>
          <a:xfrm>
            <a:off x="1762933" y="5187137"/>
            <a:ext cx="2235681" cy="691282"/>
          </a:xfrm>
          <a:prstGeom prst="homePlate">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22" name="TextBox 59"/>
          <p:cNvSpPr txBox="1">
            <a:spLocks noChangeArrowheads="1"/>
          </p:cNvSpPr>
          <p:nvPr/>
        </p:nvSpPr>
        <p:spPr bwMode="auto">
          <a:xfrm flipH="1">
            <a:off x="3199966" y="2010060"/>
            <a:ext cx="2395325"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mn-lt"/>
                <a:ea typeface="+mn-ea"/>
                <a:cs typeface="+mn-ea"/>
                <a:sym typeface="+mn-lt"/>
              </a:rPr>
              <a:t>输入标题</a:t>
            </a:r>
            <a:endParaRPr lang="en-US" altLang="ko-KR" sz="2200" kern="0" dirty="0">
              <a:solidFill>
                <a:schemeClr val="bg1"/>
              </a:solidFill>
              <a:latin typeface="+mn-lt"/>
              <a:ea typeface="+mn-ea"/>
              <a:cs typeface="+mn-ea"/>
              <a:sym typeface="+mn-lt"/>
            </a:endParaRPr>
          </a:p>
        </p:txBody>
      </p:sp>
      <p:sp>
        <p:nvSpPr>
          <p:cNvPr id="23" name="TextBox 59"/>
          <p:cNvSpPr txBox="1">
            <a:spLocks noChangeArrowheads="1"/>
          </p:cNvSpPr>
          <p:nvPr/>
        </p:nvSpPr>
        <p:spPr bwMode="auto">
          <a:xfrm flipH="1">
            <a:off x="2520918" y="3090045"/>
            <a:ext cx="2395325"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mn-lt"/>
                <a:ea typeface="+mn-ea"/>
                <a:cs typeface="+mn-ea"/>
                <a:sym typeface="+mn-lt"/>
              </a:rPr>
              <a:t>输入标题</a:t>
            </a:r>
            <a:endParaRPr lang="en-US" altLang="ko-KR" sz="2200" kern="0" dirty="0">
              <a:solidFill>
                <a:schemeClr val="bg1"/>
              </a:solidFill>
              <a:latin typeface="+mn-lt"/>
              <a:ea typeface="+mn-ea"/>
              <a:cs typeface="+mn-ea"/>
              <a:sym typeface="+mn-lt"/>
            </a:endParaRPr>
          </a:p>
        </p:txBody>
      </p:sp>
      <p:sp>
        <p:nvSpPr>
          <p:cNvPr id="24" name="TextBox 59"/>
          <p:cNvSpPr txBox="1">
            <a:spLocks noChangeArrowheads="1"/>
          </p:cNvSpPr>
          <p:nvPr/>
        </p:nvSpPr>
        <p:spPr bwMode="auto">
          <a:xfrm flipH="1">
            <a:off x="1809512" y="4183954"/>
            <a:ext cx="2395325"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mn-lt"/>
                <a:ea typeface="+mn-ea"/>
                <a:cs typeface="+mn-ea"/>
                <a:sym typeface="+mn-lt"/>
              </a:rPr>
              <a:t>输入标题</a:t>
            </a:r>
            <a:endParaRPr lang="en-US" altLang="ko-KR" sz="2200" kern="0" dirty="0">
              <a:solidFill>
                <a:schemeClr val="bg1"/>
              </a:solidFill>
              <a:latin typeface="+mn-lt"/>
              <a:ea typeface="+mn-ea"/>
              <a:cs typeface="+mn-ea"/>
              <a:sym typeface="+mn-lt"/>
            </a:endParaRPr>
          </a:p>
        </p:txBody>
      </p:sp>
      <p:sp>
        <p:nvSpPr>
          <p:cNvPr id="25" name="TextBox 59"/>
          <p:cNvSpPr txBox="1">
            <a:spLocks noChangeArrowheads="1"/>
          </p:cNvSpPr>
          <p:nvPr/>
        </p:nvSpPr>
        <p:spPr bwMode="auto">
          <a:xfrm flipH="1">
            <a:off x="1746888" y="5301563"/>
            <a:ext cx="1859318"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mn-lt"/>
                <a:ea typeface="+mn-ea"/>
                <a:cs typeface="+mn-ea"/>
                <a:sym typeface="+mn-lt"/>
              </a:rPr>
              <a:t>输入标题</a:t>
            </a:r>
            <a:endParaRPr lang="en-US" altLang="ko-KR" sz="2200" kern="0" dirty="0">
              <a:solidFill>
                <a:schemeClr val="bg1"/>
              </a:solidFill>
              <a:latin typeface="+mn-lt"/>
              <a:ea typeface="+mn-ea"/>
              <a:cs typeface="+mn-ea"/>
              <a:sym typeface="+mn-lt"/>
            </a:endParaRPr>
          </a:p>
        </p:txBody>
      </p:sp>
      <p:grpSp>
        <p:nvGrpSpPr>
          <p:cNvPr id="26" name="组合 25"/>
          <p:cNvGrpSpPr/>
          <p:nvPr/>
        </p:nvGrpSpPr>
        <p:grpSpPr>
          <a:xfrm>
            <a:off x="5588161" y="2926317"/>
            <a:ext cx="792364" cy="792365"/>
            <a:chOff x="5556077" y="2781175"/>
            <a:chExt cx="792364" cy="792365"/>
          </a:xfrm>
          <a:solidFill>
            <a:schemeClr val="bg1"/>
          </a:solidFill>
        </p:grpSpPr>
        <p:sp>
          <p:nvSpPr>
            <p:cNvPr id="27" name="Oval 50"/>
            <p:cNvSpPr/>
            <p:nvPr/>
          </p:nvSpPr>
          <p:spPr>
            <a:xfrm>
              <a:off x="5556077" y="2781175"/>
              <a:ext cx="792364" cy="792365"/>
            </a:xfrm>
            <a:prstGeom prst="ellipse">
              <a:avLst/>
            </a:prstGeom>
            <a:gradFill>
              <a:gsLst>
                <a:gs pos="100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grpSp>
          <p:nvGrpSpPr>
            <p:cNvPr id="28" name="组合 56"/>
            <p:cNvGrpSpPr>
              <a:grpSpLocks noChangeAspect="1"/>
            </p:cNvGrpSpPr>
            <p:nvPr/>
          </p:nvGrpSpPr>
          <p:grpSpPr>
            <a:xfrm>
              <a:off x="5805695" y="2930428"/>
              <a:ext cx="293129" cy="493858"/>
              <a:chOff x="6982613" y="4660429"/>
              <a:chExt cx="292099" cy="492124"/>
            </a:xfrm>
            <a:grpFill/>
          </p:grpSpPr>
          <p:sp>
            <p:nvSpPr>
              <p:cNvPr id="29"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chemeClr val="bg1"/>
                  </a:solidFill>
                  <a:cs typeface="+mn-ea"/>
                  <a:sym typeface="+mn-lt"/>
                </a:endParaRPr>
              </a:p>
            </p:txBody>
          </p:sp>
          <p:sp>
            <p:nvSpPr>
              <p:cNvPr id="30"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chemeClr val="bg1"/>
                  </a:solidFill>
                  <a:cs typeface="+mn-ea"/>
                  <a:sym typeface="+mn-lt"/>
                </a:endParaRPr>
              </a:p>
            </p:txBody>
          </p:sp>
          <p:sp>
            <p:nvSpPr>
              <p:cNvPr id="31"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chemeClr val="bg1"/>
                  </a:solidFill>
                  <a:cs typeface="+mn-ea"/>
                  <a:sym typeface="+mn-lt"/>
                </a:endParaRPr>
              </a:p>
            </p:txBody>
          </p:sp>
        </p:grpSp>
      </p:grpSp>
      <p:grpSp>
        <p:nvGrpSpPr>
          <p:cNvPr id="32" name="组合 31"/>
          <p:cNvGrpSpPr/>
          <p:nvPr/>
        </p:nvGrpSpPr>
        <p:grpSpPr>
          <a:xfrm>
            <a:off x="4166527" y="5153274"/>
            <a:ext cx="792364" cy="792365"/>
            <a:chOff x="4070275" y="5008132"/>
            <a:chExt cx="792364" cy="792365"/>
          </a:xfrm>
          <a:solidFill>
            <a:schemeClr val="bg1"/>
          </a:solidFill>
        </p:grpSpPr>
        <p:sp>
          <p:nvSpPr>
            <p:cNvPr id="33" name="Oval 57"/>
            <p:cNvSpPr/>
            <p:nvPr/>
          </p:nvSpPr>
          <p:spPr>
            <a:xfrm>
              <a:off x="4070275" y="5008132"/>
              <a:ext cx="792364" cy="792365"/>
            </a:xfrm>
            <a:prstGeom prst="ellipse">
              <a:avLst/>
            </a:prstGeom>
            <a:gradFill>
              <a:gsLst>
                <a:gs pos="95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34"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a:defRPr/>
              </a:pPr>
              <a:endParaRPr lang="en-US" sz="2400" kern="0" dirty="0">
                <a:solidFill>
                  <a:schemeClr val="bg1"/>
                </a:solidFill>
                <a:cs typeface="+mn-ea"/>
                <a:sym typeface="+mn-lt"/>
              </a:endParaRPr>
            </a:p>
          </p:txBody>
        </p:sp>
      </p:grpSp>
      <p:grpSp>
        <p:nvGrpSpPr>
          <p:cNvPr id="35" name="组合 34"/>
          <p:cNvGrpSpPr/>
          <p:nvPr/>
        </p:nvGrpSpPr>
        <p:grpSpPr>
          <a:xfrm>
            <a:off x="6275397" y="1835845"/>
            <a:ext cx="792364" cy="792365"/>
            <a:chOff x="6275397" y="1688395"/>
            <a:chExt cx="792364" cy="792365"/>
          </a:xfrm>
          <a:solidFill>
            <a:schemeClr val="bg1"/>
          </a:solidFill>
        </p:grpSpPr>
        <p:sp>
          <p:nvSpPr>
            <p:cNvPr id="36" name="Oval 49"/>
            <p:cNvSpPr/>
            <p:nvPr/>
          </p:nvSpPr>
          <p:spPr>
            <a:xfrm>
              <a:off x="6275397" y="1688395"/>
              <a:ext cx="792364" cy="792365"/>
            </a:xfrm>
            <a:prstGeom prst="ellipse">
              <a:avLst/>
            </a:prstGeom>
            <a:gradFill>
              <a:gsLst>
                <a:gs pos="100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grpSp>
          <p:nvGrpSpPr>
            <p:cNvPr id="37" name="组合 65"/>
            <p:cNvGrpSpPr/>
            <p:nvPr/>
          </p:nvGrpSpPr>
          <p:grpSpPr>
            <a:xfrm>
              <a:off x="6414717" y="1849486"/>
              <a:ext cx="513724" cy="470183"/>
              <a:chOff x="2158354" y="2417495"/>
              <a:chExt cx="550987" cy="504288"/>
            </a:xfrm>
            <a:grpFill/>
          </p:grpSpPr>
          <p:sp>
            <p:nvSpPr>
              <p:cNvPr id="38"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a:defRPr/>
                </a:pPr>
                <a:endParaRPr lang="da-DK" sz="2400" kern="0" dirty="0">
                  <a:solidFill>
                    <a:schemeClr val="bg1"/>
                  </a:solidFill>
                  <a:cs typeface="+mn-ea"/>
                  <a:sym typeface="+mn-lt"/>
                </a:endParaRPr>
              </a:p>
            </p:txBody>
          </p:sp>
          <p:sp>
            <p:nvSpPr>
              <p:cNvPr id="39"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a:defRPr/>
                </a:pPr>
                <a:endParaRPr lang="da-DK" sz="2400" kern="0" dirty="0">
                  <a:solidFill>
                    <a:schemeClr val="bg1"/>
                  </a:solidFill>
                  <a:cs typeface="+mn-ea"/>
                  <a:sym typeface="+mn-lt"/>
                </a:endParaRPr>
              </a:p>
            </p:txBody>
          </p:sp>
        </p:grpSp>
      </p:grpSp>
      <p:grpSp>
        <p:nvGrpSpPr>
          <p:cNvPr id="40" name="组合 39"/>
          <p:cNvGrpSpPr/>
          <p:nvPr/>
        </p:nvGrpSpPr>
        <p:grpSpPr>
          <a:xfrm>
            <a:off x="4886646" y="4061526"/>
            <a:ext cx="792364" cy="792365"/>
            <a:chOff x="4899179" y="3916384"/>
            <a:chExt cx="792364" cy="792365"/>
          </a:xfrm>
          <a:solidFill>
            <a:schemeClr val="bg1"/>
          </a:solidFill>
        </p:grpSpPr>
        <p:sp>
          <p:nvSpPr>
            <p:cNvPr id="41" name="Oval 56"/>
            <p:cNvSpPr/>
            <p:nvPr/>
          </p:nvSpPr>
          <p:spPr>
            <a:xfrm>
              <a:off x="4899179" y="3916384"/>
              <a:ext cx="792364" cy="792365"/>
            </a:xfrm>
            <a:prstGeom prst="ellipse">
              <a:avLst/>
            </a:prstGeom>
            <a:gradFill>
              <a:gsLst>
                <a:gs pos="100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42"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a:defRPr/>
              </a:pPr>
              <a:endParaRPr lang="en-US" sz="2400" kern="0" dirty="0">
                <a:solidFill>
                  <a:schemeClr val="bg1"/>
                </a:solidFill>
                <a:cs typeface="+mn-ea"/>
                <a:sym typeface="+mn-lt"/>
              </a:endParaRPr>
            </a:p>
          </p:txBody>
        </p:sp>
      </p:grpSp>
      <p:sp>
        <p:nvSpPr>
          <p:cNvPr id="43"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
        <p:nvSpPr>
          <p:cNvPr id="44" name="Rectangle 23"/>
          <p:cNvSpPr/>
          <p:nvPr/>
        </p:nvSpPr>
        <p:spPr>
          <a:xfrm>
            <a:off x="7483564" y="1874106"/>
            <a:ext cx="3445693" cy="738664"/>
          </a:xfrm>
          <a:prstGeom prst="rect">
            <a:avLst/>
          </a:prstGeom>
        </p:spPr>
        <p:txBody>
          <a:bodyPr wrap="square">
            <a:spAutoFit/>
          </a:bodyPr>
          <a:lstStyle/>
          <a:p>
            <a:pPr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45" name="Rectangle 23"/>
          <p:cNvSpPr/>
          <p:nvPr/>
        </p:nvSpPr>
        <p:spPr>
          <a:xfrm>
            <a:off x="6843178" y="3020831"/>
            <a:ext cx="3848749" cy="738664"/>
          </a:xfrm>
          <a:prstGeom prst="rect">
            <a:avLst/>
          </a:prstGeom>
        </p:spPr>
        <p:txBody>
          <a:bodyPr wrap="square">
            <a:spAutoFit/>
          </a:bodyPr>
          <a:lstStyle/>
          <a:p>
            <a:pPr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46" name="Rectangle 23"/>
          <p:cNvSpPr/>
          <p:nvPr/>
        </p:nvSpPr>
        <p:spPr>
          <a:xfrm>
            <a:off x="6067184" y="4287209"/>
            <a:ext cx="5050759" cy="523220"/>
          </a:xfrm>
          <a:prstGeom prst="rect">
            <a:avLst/>
          </a:prstGeom>
        </p:spPr>
        <p:txBody>
          <a:bodyPr wrap="square">
            <a:spAutoFit/>
          </a:bodyPr>
          <a:lstStyle/>
          <a:p>
            <a:pPr defTabSz="1828800" rtl="0"/>
            <a:r>
              <a:rPr lang="en-US" sz="1400" kern="1200" noProof="1">
                <a:solidFill>
                  <a:schemeClr val="bg1"/>
                </a:solidFill>
                <a:cs typeface="+mn-ea"/>
                <a:sym typeface="+mn-lt"/>
              </a:rPr>
              <a:t>Lorem ipsum dolor sit amet, consectetur adipiscing elit. Nulla imperdiet volutpat dui at fermentum..</a:t>
            </a:r>
          </a:p>
        </p:txBody>
      </p:sp>
      <p:sp>
        <p:nvSpPr>
          <p:cNvPr id="47" name="Rectangle 23"/>
          <p:cNvSpPr/>
          <p:nvPr/>
        </p:nvSpPr>
        <p:spPr>
          <a:xfrm>
            <a:off x="5501215" y="5347849"/>
            <a:ext cx="5747356" cy="523220"/>
          </a:xfrm>
          <a:prstGeom prst="rect">
            <a:avLst/>
          </a:prstGeom>
        </p:spPr>
        <p:txBody>
          <a:bodyPr wrap="square">
            <a:spAutoFit/>
          </a:bodyPr>
          <a:lstStyle/>
          <a:p>
            <a:pPr defTabSz="1828800" rtl="0"/>
            <a:r>
              <a:rPr lang="en-US" sz="1400" kern="1200" noProof="1">
                <a:solidFill>
                  <a:schemeClr val="bg1"/>
                </a:solidFill>
                <a:cs typeface="+mn-ea"/>
                <a:sym typeface="+mn-lt"/>
              </a:rPr>
              <a:t>Lorem ipsum dolor sit amet, consectetur adipiscing elit. Nulla imperdiet volutpat dui at fermentum..</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25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350" fill="hold"/>
                                        <p:tgtEl>
                                          <p:spTgt spid="35"/>
                                        </p:tgtEl>
                                        <p:attrNameLst>
                                          <p:attrName>ppt_x</p:attrName>
                                        </p:attrNameLst>
                                      </p:cBhvr>
                                      <p:tavLst>
                                        <p:tav tm="0">
                                          <p:val>
                                            <p:strVal val="1+#ppt_w/2"/>
                                          </p:val>
                                        </p:tav>
                                        <p:tav tm="100000">
                                          <p:val>
                                            <p:strVal val="#ppt_x"/>
                                          </p:val>
                                        </p:tav>
                                      </p:tavLst>
                                    </p:anim>
                                    <p:anim calcmode="lin" valueType="num">
                                      <p:cBhvr additive="base">
                                        <p:cTn id="24" dur="35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400"/>
                                        <p:tgtEl>
                                          <p:spTgt spid="5"/>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250"/>
                                        <p:tgtEl>
                                          <p:spTgt spid="1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350" fill="hold"/>
                                        <p:tgtEl>
                                          <p:spTgt spid="26"/>
                                        </p:tgtEl>
                                        <p:attrNameLst>
                                          <p:attrName>ppt_x</p:attrName>
                                        </p:attrNameLst>
                                      </p:cBhvr>
                                      <p:tavLst>
                                        <p:tav tm="0">
                                          <p:val>
                                            <p:strVal val="1+#ppt_w/2"/>
                                          </p:val>
                                        </p:tav>
                                        <p:tav tm="100000">
                                          <p:val>
                                            <p:strVal val="#ppt_x"/>
                                          </p:val>
                                        </p:tav>
                                      </p:tavLst>
                                    </p:anim>
                                    <p:anim calcmode="lin" valueType="num">
                                      <p:cBhvr additive="base">
                                        <p:cTn id="45" dur="35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400"/>
                                        <p:tgtEl>
                                          <p:spTgt spid="8"/>
                                        </p:tgtEl>
                                      </p:cBhvr>
                                    </p:animEffect>
                                  </p:childTnLst>
                                </p:cTn>
                              </p:par>
                            </p:childTnLst>
                          </p:cTn>
                        </p:par>
                        <p:par>
                          <p:cTn id="50" fill="hold">
                            <p:stCondLst>
                              <p:cond delay="5500"/>
                            </p:stCondLst>
                            <p:childTnLst>
                              <p:par>
                                <p:cTn id="51" presetID="22" presetClass="entr" presetSubtype="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250"/>
                                        <p:tgtEl>
                                          <p:spTgt spid="16"/>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par>
                          <p:cTn id="62" fill="hold">
                            <p:stCondLst>
                              <p:cond delay="7000"/>
                            </p:stCondLst>
                            <p:childTnLst>
                              <p:par>
                                <p:cTn id="63" presetID="2" presetClass="entr" presetSubtype="2"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350" fill="hold"/>
                                        <p:tgtEl>
                                          <p:spTgt spid="40"/>
                                        </p:tgtEl>
                                        <p:attrNameLst>
                                          <p:attrName>ppt_x</p:attrName>
                                        </p:attrNameLst>
                                      </p:cBhvr>
                                      <p:tavLst>
                                        <p:tav tm="0">
                                          <p:val>
                                            <p:strVal val="1+#ppt_w/2"/>
                                          </p:val>
                                        </p:tav>
                                        <p:tav tm="100000">
                                          <p:val>
                                            <p:strVal val="#ppt_x"/>
                                          </p:val>
                                        </p:tav>
                                      </p:tavLst>
                                    </p:anim>
                                    <p:anim calcmode="lin" valueType="num">
                                      <p:cBhvr additive="base">
                                        <p:cTn id="66" dur="350" fill="hold"/>
                                        <p:tgtEl>
                                          <p:spTgt spid="40"/>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400"/>
                                        <p:tgtEl>
                                          <p:spTgt spid="11"/>
                                        </p:tgtEl>
                                      </p:cBhvr>
                                    </p:animEffect>
                                  </p:childTnLst>
                                </p:cTn>
                              </p:par>
                            </p:childTnLst>
                          </p:cTn>
                        </p:par>
                        <p:par>
                          <p:cTn id="71" fill="hold">
                            <p:stCondLst>
                              <p:cond delay="8000"/>
                            </p:stCondLst>
                            <p:childTnLst>
                              <p:par>
                                <p:cTn id="72" presetID="22" presetClass="entr" presetSubtype="2"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right)">
                                      <p:cBhvr>
                                        <p:cTn id="74" dur="250"/>
                                        <p:tgtEl>
                                          <p:spTgt spid="17"/>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par>
                          <p:cTn id="79" fill="hold">
                            <p:stCondLst>
                              <p:cond delay="9000"/>
                            </p:stCondLst>
                            <p:childTnLst>
                              <p:par>
                                <p:cTn id="80" presetID="22" presetClass="entr" presetSubtype="8"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childTnLst>
                          </p:cTn>
                        </p:par>
                        <p:par>
                          <p:cTn id="83" fill="hold">
                            <p:stCondLst>
                              <p:cond delay="9500"/>
                            </p:stCondLst>
                            <p:childTnLst>
                              <p:par>
                                <p:cTn id="84" presetID="2" presetClass="entr" presetSubtype="2"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350" fill="hold"/>
                                        <p:tgtEl>
                                          <p:spTgt spid="32"/>
                                        </p:tgtEl>
                                        <p:attrNameLst>
                                          <p:attrName>ppt_x</p:attrName>
                                        </p:attrNameLst>
                                      </p:cBhvr>
                                      <p:tavLst>
                                        <p:tav tm="0">
                                          <p:val>
                                            <p:strVal val="1+#ppt_w/2"/>
                                          </p:val>
                                        </p:tav>
                                        <p:tav tm="100000">
                                          <p:val>
                                            <p:strVal val="#ppt_x"/>
                                          </p:val>
                                        </p:tav>
                                      </p:tavLst>
                                    </p:anim>
                                    <p:anim calcmode="lin" valueType="num">
                                      <p:cBhvr additive="base">
                                        <p:cTn id="87" dur="350" fill="hold"/>
                                        <p:tgtEl>
                                          <p:spTgt spid="32"/>
                                        </p:tgtEl>
                                        <p:attrNameLst>
                                          <p:attrName>ppt_y</p:attrName>
                                        </p:attrNameLst>
                                      </p:cBhvr>
                                      <p:tavLst>
                                        <p:tav tm="0">
                                          <p:val>
                                            <p:strVal val="#ppt_y"/>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1000"/>
                                        <p:tgtEl>
                                          <p:spTgt spid="44"/>
                                        </p:tgtEl>
                                      </p:cBhvr>
                                    </p:animEffect>
                                    <p:anim calcmode="lin" valueType="num">
                                      <p:cBhvr>
                                        <p:cTn id="91" dur="1000" fill="hold"/>
                                        <p:tgtEl>
                                          <p:spTgt spid="44"/>
                                        </p:tgtEl>
                                        <p:attrNameLst>
                                          <p:attrName>ppt_x</p:attrName>
                                        </p:attrNameLst>
                                      </p:cBhvr>
                                      <p:tavLst>
                                        <p:tav tm="0">
                                          <p:val>
                                            <p:strVal val="#ppt_x"/>
                                          </p:val>
                                        </p:tav>
                                        <p:tav tm="100000">
                                          <p:val>
                                            <p:strVal val="#ppt_x"/>
                                          </p:val>
                                        </p:tav>
                                      </p:tavLst>
                                    </p:anim>
                                    <p:anim calcmode="lin" valueType="num">
                                      <p:cBhvr>
                                        <p:cTn id="92" dur="1000" fill="hold"/>
                                        <p:tgtEl>
                                          <p:spTgt spid="4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36"/>
          <p:cNvSpPr txBox="1"/>
          <p:nvPr/>
        </p:nvSpPr>
        <p:spPr>
          <a:xfrm>
            <a:off x="1239761" y="1431596"/>
            <a:ext cx="2657036" cy="400110"/>
          </a:xfrm>
          <a:prstGeom prst="rect">
            <a:avLst/>
          </a:prstGeom>
          <a:noFill/>
        </p:spPr>
        <p:txBody>
          <a:bodyPr wrap="square" rtlCol="0">
            <a:spAutoFit/>
          </a:bodyPr>
          <a:lstStyle/>
          <a:p>
            <a:pPr algn="l" defTabSz="1828800" rtl="0"/>
            <a:r>
              <a:rPr lang="zh-CN" altLang="en-US" sz="2000" b="1" kern="1200" dirty="0">
                <a:solidFill>
                  <a:schemeClr val="bg1"/>
                </a:solidFill>
                <a:cs typeface="+mn-ea"/>
                <a:sym typeface="+mn-lt"/>
              </a:rPr>
              <a:t>小标题</a:t>
            </a:r>
            <a:endParaRPr lang="id-ID" sz="2000" b="1" kern="1200" dirty="0">
              <a:solidFill>
                <a:schemeClr val="bg1"/>
              </a:solidFill>
              <a:cs typeface="+mn-ea"/>
              <a:sym typeface="+mn-lt"/>
            </a:endParaRPr>
          </a:p>
        </p:txBody>
      </p:sp>
      <p:sp>
        <p:nvSpPr>
          <p:cNvPr id="31" name="TextBox 137"/>
          <p:cNvSpPr txBox="1"/>
          <p:nvPr/>
        </p:nvSpPr>
        <p:spPr>
          <a:xfrm>
            <a:off x="1239761" y="1781626"/>
            <a:ext cx="4856239" cy="1167692"/>
          </a:xfrm>
          <a:prstGeom prst="rect">
            <a:avLst/>
          </a:prstGeom>
          <a:noFill/>
        </p:spPr>
        <p:txBody>
          <a:bodyPr wrap="square" rtlCol="0">
            <a:spAutoFit/>
          </a:bodyPr>
          <a:lstStyle/>
          <a:p>
            <a:pPr algn="just" defTabSz="1828800" rtl="0">
              <a:lnSpc>
                <a:spcPct val="150000"/>
              </a:lnSpc>
            </a:pPr>
            <a:r>
              <a:rPr lang="id-ID" sz="1200" kern="1200" dirty="0">
                <a:solidFill>
                  <a:schemeClr val="bg1"/>
                </a:solidFill>
                <a:cs typeface="+mn-ea"/>
                <a:sym typeface="+mn-lt"/>
              </a:rPr>
              <a:t>Lorem ipsum dolor sit amet, consectetur adipiscing elit. Nulla imperdiet volutpat dui at fermentum. Aliquam erat volutpat. Aenean lacinia lacus aliquet ante mollis, sollicitudin tempor tortor aliquam.</a:t>
            </a:r>
          </a:p>
        </p:txBody>
      </p:sp>
      <p:grpSp>
        <p:nvGrpSpPr>
          <p:cNvPr id="32" name="组合 31"/>
          <p:cNvGrpSpPr/>
          <p:nvPr/>
        </p:nvGrpSpPr>
        <p:grpSpPr>
          <a:xfrm>
            <a:off x="1233508" y="3099792"/>
            <a:ext cx="4745012" cy="2523272"/>
            <a:chOff x="5715174" y="3365295"/>
            <a:chExt cx="4745012" cy="2523272"/>
          </a:xfrm>
        </p:grpSpPr>
        <p:cxnSp>
          <p:nvCxnSpPr>
            <p:cNvPr id="33" name="Straight Connector 75"/>
            <p:cNvCxnSpPr>
              <a:stCxn id="42" idx="4"/>
            </p:cNvCxnSpPr>
            <p:nvPr/>
          </p:nvCxnSpPr>
          <p:spPr>
            <a:xfrm>
              <a:off x="6481720" y="4820374"/>
              <a:ext cx="1" cy="514760"/>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102"/>
            <p:cNvCxnSpPr>
              <a:stCxn id="48" idx="4"/>
            </p:cNvCxnSpPr>
            <p:nvPr/>
          </p:nvCxnSpPr>
          <p:spPr>
            <a:xfrm>
              <a:off x="9772137" y="4215745"/>
              <a:ext cx="0" cy="1119388"/>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85"/>
            <p:cNvCxnSpPr>
              <a:stCxn id="46" idx="4"/>
            </p:cNvCxnSpPr>
            <p:nvPr/>
          </p:nvCxnSpPr>
          <p:spPr>
            <a:xfrm>
              <a:off x="8676345" y="5094596"/>
              <a:ext cx="1" cy="240538"/>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139"/>
            <p:cNvCxnSpPr/>
            <p:nvPr/>
          </p:nvCxnSpPr>
          <p:spPr>
            <a:xfrm>
              <a:off x="5715174" y="5483128"/>
              <a:ext cx="4745012" cy="0"/>
            </a:xfrm>
            <a:prstGeom prst="line">
              <a:avLst/>
            </a:prstGeom>
            <a:ln w="53975">
              <a:solidFill>
                <a:srgbClr val="FFFFFF">
                  <a:alpha val="20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140"/>
            <p:cNvSpPr txBox="1"/>
            <p:nvPr/>
          </p:nvSpPr>
          <p:spPr>
            <a:xfrm>
              <a:off x="6209372" y="5580789"/>
              <a:ext cx="627095" cy="307777"/>
            </a:xfrm>
            <a:prstGeom prst="rect">
              <a:avLst/>
            </a:prstGeom>
            <a:noFill/>
          </p:spPr>
          <p:txBody>
            <a:bodyPr wrap="none" rtlCol="0">
              <a:spAutoFit/>
            </a:bodyPr>
            <a:lstStyle/>
            <a:p>
              <a:pPr algn="l" defTabSz="1828800" rtl="0"/>
              <a:r>
                <a:rPr lang="id-ID" sz="1400" b="1" kern="1200" dirty="0">
                  <a:solidFill>
                    <a:schemeClr val="bg1"/>
                  </a:solidFill>
                  <a:cs typeface="+mn-ea"/>
                  <a:sym typeface="+mn-lt"/>
                </a:rPr>
                <a:t>2012</a:t>
              </a:r>
            </a:p>
          </p:txBody>
        </p:sp>
        <p:sp>
          <p:nvSpPr>
            <p:cNvPr id="39" name="TextBox 141"/>
            <p:cNvSpPr txBox="1"/>
            <p:nvPr/>
          </p:nvSpPr>
          <p:spPr>
            <a:xfrm>
              <a:off x="7293918" y="5580790"/>
              <a:ext cx="627095" cy="307777"/>
            </a:xfrm>
            <a:prstGeom prst="rect">
              <a:avLst/>
            </a:prstGeom>
            <a:noFill/>
          </p:spPr>
          <p:txBody>
            <a:bodyPr wrap="none" rtlCol="0">
              <a:spAutoFit/>
            </a:bodyPr>
            <a:lstStyle/>
            <a:p>
              <a:pPr algn="l" defTabSz="1828800" rtl="0"/>
              <a:r>
                <a:rPr lang="id-ID" sz="1400" b="1" kern="1200" dirty="0">
                  <a:solidFill>
                    <a:schemeClr val="bg1"/>
                  </a:solidFill>
                  <a:cs typeface="+mn-ea"/>
                  <a:sym typeface="+mn-lt"/>
                </a:rPr>
                <a:t>2013</a:t>
              </a:r>
            </a:p>
          </p:txBody>
        </p:sp>
        <p:sp>
          <p:nvSpPr>
            <p:cNvPr id="40" name="TextBox 142"/>
            <p:cNvSpPr txBox="1"/>
            <p:nvPr/>
          </p:nvSpPr>
          <p:spPr>
            <a:xfrm>
              <a:off x="8378464" y="5580790"/>
              <a:ext cx="627095" cy="307777"/>
            </a:xfrm>
            <a:prstGeom prst="rect">
              <a:avLst/>
            </a:prstGeom>
            <a:noFill/>
          </p:spPr>
          <p:txBody>
            <a:bodyPr wrap="none" rtlCol="0">
              <a:spAutoFit/>
            </a:bodyPr>
            <a:lstStyle/>
            <a:p>
              <a:pPr algn="l" defTabSz="1828800" rtl="0"/>
              <a:r>
                <a:rPr lang="id-ID" sz="1400" b="1" kern="1200" dirty="0">
                  <a:solidFill>
                    <a:schemeClr val="bg1"/>
                  </a:solidFill>
                  <a:cs typeface="+mn-ea"/>
                  <a:sym typeface="+mn-lt"/>
                </a:rPr>
                <a:t>2014</a:t>
              </a:r>
            </a:p>
          </p:txBody>
        </p:sp>
        <p:sp>
          <p:nvSpPr>
            <p:cNvPr id="41" name="TextBox 143"/>
            <p:cNvSpPr txBox="1"/>
            <p:nvPr/>
          </p:nvSpPr>
          <p:spPr>
            <a:xfrm>
              <a:off x="9463009" y="5580790"/>
              <a:ext cx="627095" cy="307777"/>
            </a:xfrm>
            <a:prstGeom prst="rect">
              <a:avLst/>
            </a:prstGeom>
            <a:noFill/>
          </p:spPr>
          <p:txBody>
            <a:bodyPr wrap="none" rtlCol="0">
              <a:spAutoFit/>
            </a:bodyPr>
            <a:lstStyle/>
            <a:p>
              <a:pPr algn="l" defTabSz="1828800" rtl="0"/>
              <a:r>
                <a:rPr lang="id-ID" sz="1400" b="1" kern="1200" dirty="0">
                  <a:solidFill>
                    <a:schemeClr val="bg1"/>
                  </a:solidFill>
                  <a:cs typeface="+mn-ea"/>
                  <a:sym typeface="+mn-lt"/>
                </a:rPr>
                <a:t>2015</a:t>
              </a:r>
            </a:p>
          </p:txBody>
        </p:sp>
        <p:sp>
          <p:nvSpPr>
            <p:cNvPr id="42" name="Freeform 76"/>
            <p:cNvSpPr/>
            <p:nvPr/>
          </p:nvSpPr>
          <p:spPr>
            <a:xfrm rot="10800000">
              <a:off x="6095094" y="3969924"/>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43" name="Oval 77"/>
            <p:cNvSpPr/>
            <p:nvPr/>
          </p:nvSpPr>
          <p:spPr>
            <a:xfrm>
              <a:off x="6358892" y="5335134"/>
              <a:ext cx="245656" cy="245656"/>
            </a:xfrm>
            <a:prstGeom prst="ellipse">
              <a:avLst/>
            </a:prstGeom>
            <a:gradFill>
              <a:gsLst>
                <a:gs pos="100000">
                  <a:srgbClr val="90D5F4">
                    <a:alpha val="50000"/>
                  </a:srgbClr>
                </a:gs>
                <a:gs pos="0">
                  <a:srgbClr val="236BCC"/>
                </a:gs>
              </a:gsLst>
              <a:lin ang="8100000" scaled="0"/>
            </a:gradFill>
            <a:ln w="508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44" name="Freeform 83"/>
            <p:cNvSpPr/>
            <p:nvPr/>
          </p:nvSpPr>
          <p:spPr>
            <a:xfrm rot="10800000">
              <a:off x="7175466" y="3538186"/>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dirty="0">
                <a:solidFill>
                  <a:schemeClr val="bg1"/>
                </a:solidFill>
                <a:cs typeface="+mn-ea"/>
                <a:sym typeface="+mn-lt"/>
              </a:endParaRPr>
            </a:p>
          </p:txBody>
        </p:sp>
        <p:sp>
          <p:nvSpPr>
            <p:cNvPr id="45" name="Oval 84"/>
            <p:cNvSpPr/>
            <p:nvPr/>
          </p:nvSpPr>
          <p:spPr>
            <a:xfrm>
              <a:off x="7439263" y="5335134"/>
              <a:ext cx="245656" cy="245656"/>
            </a:xfrm>
            <a:prstGeom prst="ellipse">
              <a:avLst/>
            </a:prstGeom>
            <a:gradFill>
              <a:gsLst>
                <a:gs pos="100000">
                  <a:srgbClr val="90D5F4">
                    <a:alpha val="50000"/>
                  </a:srgbClr>
                </a:gs>
                <a:gs pos="0">
                  <a:srgbClr val="236BCC"/>
                </a:gs>
              </a:gsLst>
              <a:lin ang="8100000" scaled="0"/>
            </a:gradFill>
            <a:ln w="508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46" name="Freeform 87"/>
            <p:cNvSpPr/>
            <p:nvPr/>
          </p:nvSpPr>
          <p:spPr>
            <a:xfrm rot="10800000">
              <a:off x="8289719" y="4244146"/>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47" name="Oval 88"/>
            <p:cNvSpPr/>
            <p:nvPr/>
          </p:nvSpPr>
          <p:spPr>
            <a:xfrm>
              <a:off x="8553517" y="5335134"/>
              <a:ext cx="245656" cy="245656"/>
            </a:xfrm>
            <a:prstGeom prst="ellipse">
              <a:avLst/>
            </a:prstGeom>
            <a:gradFill>
              <a:gsLst>
                <a:gs pos="100000">
                  <a:srgbClr val="90D5F4">
                    <a:alpha val="50000"/>
                  </a:srgbClr>
                </a:gs>
                <a:gs pos="0">
                  <a:srgbClr val="236BCC"/>
                </a:gs>
              </a:gsLst>
              <a:lin ang="8100000" scaled="0"/>
            </a:gradFill>
            <a:ln w="508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48" name="Freeform 103"/>
            <p:cNvSpPr/>
            <p:nvPr/>
          </p:nvSpPr>
          <p:spPr>
            <a:xfrm rot="10800000">
              <a:off x="9385511" y="3365295"/>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49" name="Oval 104"/>
            <p:cNvSpPr/>
            <p:nvPr/>
          </p:nvSpPr>
          <p:spPr>
            <a:xfrm>
              <a:off x="9649309" y="5335134"/>
              <a:ext cx="245656" cy="245656"/>
            </a:xfrm>
            <a:prstGeom prst="ellipse">
              <a:avLst/>
            </a:prstGeom>
            <a:gradFill>
              <a:gsLst>
                <a:gs pos="100000">
                  <a:srgbClr val="90D5F4">
                    <a:alpha val="50000"/>
                  </a:srgbClr>
                </a:gs>
                <a:gs pos="0">
                  <a:srgbClr val="236BCC"/>
                </a:gs>
              </a:gsLst>
              <a:lin ang="8100000" scaled="0"/>
            </a:gradFill>
            <a:ln w="508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bg1"/>
                </a:solidFill>
                <a:cs typeface="+mn-ea"/>
                <a:sym typeface="+mn-lt"/>
              </a:endParaRPr>
            </a:p>
          </p:txBody>
        </p:sp>
        <p:sp>
          <p:nvSpPr>
            <p:cNvPr id="50" name="TextBox 198"/>
            <p:cNvSpPr txBox="1"/>
            <p:nvPr/>
          </p:nvSpPr>
          <p:spPr>
            <a:xfrm>
              <a:off x="8352010" y="4453648"/>
              <a:ext cx="684803" cy="369332"/>
            </a:xfrm>
            <a:prstGeom prst="rect">
              <a:avLst/>
            </a:prstGeom>
            <a:noFill/>
          </p:spPr>
          <p:txBody>
            <a:bodyPr wrap="none" rtlCol="0">
              <a:spAutoFit/>
            </a:bodyPr>
            <a:lstStyle/>
            <a:p>
              <a:pPr defTabSz="1828800" rtl="0"/>
              <a:r>
                <a:rPr lang="en-US" b="1" kern="1200" dirty="0">
                  <a:solidFill>
                    <a:schemeClr val="bg1"/>
                  </a:solidFill>
                  <a:cs typeface="+mn-ea"/>
                  <a:sym typeface="+mn-lt"/>
                </a:rPr>
                <a:t>30%</a:t>
              </a:r>
            </a:p>
          </p:txBody>
        </p:sp>
        <p:sp>
          <p:nvSpPr>
            <p:cNvPr id="51" name="TextBox 199"/>
            <p:cNvSpPr txBox="1"/>
            <p:nvPr/>
          </p:nvSpPr>
          <p:spPr>
            <a:xfrm>
              <a:off x="7231726" y="3730304"/>
              <a:ext cx="684803" cy="369332"/>
            </a:xfrm>
            <a:prstGeom prst="rect">
              <a:avLst/>
            </a:prstGeom>
            <a:noFill/>
          </p:spPr>
          <p:txBody>
            <a:bodyPr wrap="none" rtlCol="0">
              <a:spAutoFit/>
            </a:bodyPr>
            <a:lstStyle/>
            <a:p>
              <a:pPr defTabSz="1828800" rtl="0"/>
              <a:r>
                <a:rPr lang="en-US" b="1" kern="1200" dirty="0">
                  <a:solidFill>
                    <a:schemeClr val="bg1"/>
                  </a:solidFill>
                  <a:cs typeface="+mn-ea"/>
                  <a:sym typeface="+mn-lt"/>
                </a:rPr>
                <a:t>65%</a:t>
              </a:r>
            </a:p>
          </p:txBody>
        </p:sp>
        <p:sp>
          <p:nvSpPr>
            <p:cNvPr id="52" name="TextBox 200"/>
            <p:cNvSpPr txBox="1"/>
            <p:nvPr/>
          </p:nvSpPr>
          <p:spPr>
            <a:xfrm>
              <a:off x="9469152" y="3564916"/>
              <a:ext cx="684803" cy="369332"/>
            </a:xfrm>
            <a:prstGeom prst="rect">
              <a:avLst/>
            </a:prstGeom>
            <a:noFill/>
          </p:spPr>
          <p:txBody>
            <a:bodyPr wrap="none" rtlCol="0">
              <a:spAutoFit/>
            </a:bodyPr>
            <a:lstStyle/>
            <a:p>
              <a:pPr defTabSz="1828800" rtl="0"/>
              <a:r>
                <a:rPr lang="en-US" b="1" kern="1200" dirty="0">
                  <a:solidFill>
                    <a:schemeClr val="bg1"/>
                  </a:solidFill>
                  <a:cs typeface="+mn-ea"/>
                  <a:sym typeface="+mn-lt"/>
                </a:rPr>
                <a:t>90%</a:t>
              </a:r>
            </a:p>
          </p:txBody>
        </p:sp>
        <p:sp>
          <p:nvSpPr>
            <p:cNvPr id="53" name="TextBox 201"/>
            <p:cNvSpPr txBox="1"/>
            <p:nvPr/>
          </p:nvSpPr>
          <p:spPr>
            <a:xfrm>
              <a:off x="6166353" y="4170924"/>
              <a:ext cx="684803" cy="369332"/>
            </a:xfrm>
            <a:prstGeom prst="rect">
              <a:avLst/>
            </a:prstGeom>
            <a:noFill/>
          </p:spPr>
          <p:txBody>
            <a:bodyPr wrap="none" rtlCol="0">
              <a:spAutoFit/>
            </a:bodyPr>
            <a:lstStyle/>
            <a:p>
              <a:pPr defTabSz="1828800" rtl="0"/>
              <a:r>
                <a:rPr lang="en-US" b="1" kern="1200" dirty="0">
                  <a:solidFill>
                    <a:schemeClr val="bg1"/>
                  </a:solidFill>
                  <a:cs typeface="+mn-ea"/>
                  <a:sym typeface="+mn-lt"/>
                </a:rPr>
                <a:t>50%</a:t>
              </a:r>
            </a:p>
          </p:txBody>
        </p:sp>
        <p:cxnSp>
          <p:nvCxnSpPr>
            <p:cNvPr id="55" name="Straight Connector 75"/>
            <p:cNvCxnSpPr/>
            <p:nvPr/>
          </p:nvCxnSpPr>
          <p:spPr>
            <a:xfrm>
              <a:off x="7562090" y="4386022"/>
              <a:ext cx="1" cy="903693"/>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60" name="流程图: 延期 59"/>
          <p:cNvSpPr/>
          <p:nvPr/>
        </p:nvSpPr>
        <p:spPr>
          <a:xfrm flipH="1">
            <a:off x="7210254" y="-15876"/>
            <a:ext cx="4981746" cy="6873876"/>
          </a:xfrm>
          <a:prstGeom prst="flowChartDelay">
            <a:avLst/>
          </a:prstGeom>
          <a:gradFill>
            <a:gsLst>
              <a:gs pos="100000">
                <a:schemeClr val="bg1">
                  <a:alpha val="5000"/>
                </a:schemeClr>
              </a:gs>
              <a:gs pos="0">
                <a:srgbClr val="FFFFFF">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7650589" y="1139463"/>
            <a:ext cx="294074" cy="294074"/>
          </a:xfrm>
          <a:prstGeom prst="ellipse">
            <a:avLst/>
          </a:prstGeom>
          <a:gradFill>
            <a:gsLst>
              <a:gs pos="100000">
                <a:srgbClr val="90D5F4">
                  <a:alpha val="50000"/>
                </a:srgbClr>
              </a:gs>
              <a:gs pos="0">
                <a:srgbClr val="236BCC"/>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7133532" y="3006443"/>
            <a:ext cx="294074" cy="294074"/>
          </a:xfrm>
          <a:prstGeom prst="ellipse">
            <a:avLst/>
          </a:prstGeom>
          <a:gradFill>
            <a:gsLst>
              <a:gs pos="100000">
                <a:srgbClr val="90D5F4">
                  <a:alpha val="50000"/>
                </a:srgbClr>
              </a:gs>
              <a:gs pos="0">
                <a:srgbClr val="236BCC"/>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7401024" y="4730138"/>
            <a:ext cx="294074" cy="294074"/>
          </a:xfrm>
          <a:prstGeom prst="ellipse">
            <a:avLst/>
          </a:prstGeom>
          <a:gradFill>
            <a:gsLst>
              <a:gs pos="100000">
                <a:srgbClr val="90D5F4">
                  <a:alpha val="50000"/>
                </a:srgbClr>
              </a:gs>
              <a:gs pos="0">
                <a:srgbClr val="236BCC"/>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Text Placeholder 3"/>
          <p:cNvSpPr txBox="1"/>
          <p:nvPr/>
        </p:nvSpPr>
        <p:spPr>
          <a:xfrm>
            <a:off x="8190513" y="1019813"/>
            <a:ext cx="3091542" cy="10895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65" name="Text Placeholder 3"/>
          <p:cNvSpPr txBox="1"/>
          <p:nvPr/>
        </p:nvSpPr>
        <p:spPr>
          <a:xfrm>
            <a:off x="7716070" y="2797151"/>
            <a:ext cx="3523885" cy="10895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66" name="Text Placeholder 3"/>
          <p:cNvSpPr txBox="1"/>
          <p:nvPr/>
        </p:nvSpPr>
        <p:spPr>
          <a:xfrm>
            <a:off x="8075250" y="4574851"/>
            <a:ext cx="3091542" cy="10895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randombar(horizontal)">
                                      <p:cBhvr>
                                        <p:cTn id="23" dur="500"/>
                                        <p:tgtEl>
                                          <p:spTgt spid="65"/>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randombar(horizontal)">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64" grpId="0"/>
      <p:bldP spid="65"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pic>
        <p:nvPicPr>
          <p:cNvPr id="14" name="图片 13"/>
          <p:cNvPicPr>
            <a:picLocks noChangeAspect="1"/>
          </p:cNvPicPr>
          <p:nvPr/>
        </p:nvPicPr>
        <p:blipFill>
          <a:blip r:embed="rId3" cstate="screen"/>
          <a:stretch>
            <a:fillRect/>
          </a:stretch>
        </p:blipFill>
        <p:spPr>
          <a:xfrm>
            <a:off x="0" y="381430"/>
            <a:ext cx="12192000" cy="6095140"/>
          </a:xfrm>
          <a:prstGeom prst="rect">
            <a:avLst/>
          </a:prstGeom>
        </p:spPr>
      </p:pic>
      <p:sp>
        <p:nvSpPr>
          <p:cNvPr id="9" name="TextBox 64"/>
          <p:cNvSpPr txBox="1"/>
          <p:nvPr/>
        </p:nvSpPr>
        <p:spPr>
          <a:xfrm>
            <a:off x="4298991" y="2669519"/>
            <a:ext cx="3262432"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6000" dirty="0">
                <a:solidFill>
                  <a:schemeClr val="bg1"/>
                </a:solidFill>
                <a:cs typeface="+mn-ea"/>
                <a:sym typeface="+mn-lt"/>
              </a:rPr>
              <a:t>输入标题</a:t>
            </a:r>
            <a:endParaRPr lang="en-US" altLang="zh-CN" sz="6000" dirty="0">
              <a:solidFill>
                <a:schemeClr val="bg1"/>
              </a:solidFill>
              <a:cs typeface="+mn-ea"/>
              <a:sym typeface="+mn-lt"/>
            </a:endParaRPr>
          </a:p>
        </p:txBody>
      </p:sp>
      <p:sp>
        <p:nvSpPr>
          <p:cNvPr id="11" name="椭圆 10"/>
          <p:cNvSpPr/>
          <p:nvPr/>
        </p:nvSpPr>
        <p:spPr>
          <a:xfrm flipH="1" flipV="1">
            <a:off x="3878185" y="2089685"/>
            <a:ext cx="45719" cy="2781586"/>
          </a:xfrm>
          <a:prstGeom prst="ellipse">
            <a:avLst/>
          </a:prstGeom>
          <a:gradFill>
            <a:gsLst>
              <a:gs pos="0">
                <a:schemeClr val="bg1"/>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365303" y="3528702"/>
            <a:ext cx="5776686" cy="1061829"/>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 in the rain.</a:t>
            </a:r>
            <a:endParaRPr lang="zh-CN" altLang="en-US" sz="1400" dirty="0">
              <a:solidFill>
                <a:schemeClr val="bg1"/>
              </a:solidFill>
              <a:cs typeface="+mn-ea"/>
              <a:sym typeface="+mn-lt"/>
            </a:endParaRPr>
          </a:p>
        </p:txBody>
      </p:sp>
      <p:sp>
        <p:nvSpPr>
          <p:cNvPr id="13" name="文本框 12"/>
          <p:cNvSpPr txBox="1"/>
          <p:nvPr/>
        </p:nvSpPr>
        <p:spPr>
          <a:xfrm>
            <a:off x="663463" y="484387"/>
            <a:ext cx="269460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600" normalizeH="0" baseline="0" noProof="0" dirty="0">
                <a:ln>
                  <a:noFill/>
                </a:ln>
                <a:solidFill>
                  <a:schemeClr val="bg1"/>
                </a:solidFill>
                <a:effectLst/>
                <a:uLnTx/>
                <a:uFillTx/>
                <a:cs typeface="+mn-ea"/>
                <a:sym typeface="+mn-lt"/>
              </a:rPr>
              <a:t>PART 03</a:t>
            </a:r>
            <a:endParaRPr kumimoji="0" lang="zh-CN" altLang="en-US" sz="2800" i="0" u="none" strike="noStrike" kern="1200" cap="none" spc="600" normalizeH="0" baseline="0" noProof="0" dirty="0">
              <a:ln>
                <a:noFill/>
              </a:ln>
              <a:solidFill>
                <a:schemeClr val="bg1"/>
              </a:solidFill>
              <a:effectLst/>
              <a:uLnTx/>
              <a:uFillTx/>
              <a:cs typeface="+mn-ea"/>
              <a:sym typeface="+mn-lt"/>
            </a:endParaRPr>
          </a:p>
        </p:txBody>
      </p:sp>
      <p:sp>
        <p:nvSpPr>
          <p:cNvPr id="10" name="任意多边形 9"/>
          <p:cNvSpPr>
            <a:spLocks noChangeAspect="1"/>
          </p:cNvSpPr>
          <p:nvPr/>
        </p:nvSpPr>
        <p:spPr bwMode="auto">
          <a:xfrm>
            <a:off x="1867374" y="2835422"/>
            <a:ext cx="1584652" cy="1187156"/>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alpha val="85000"/>
            </a:schemeClr>
          </a:solidFill>
          <a:ln w="9525">
            <a:noFill/>
            <a:round/>
          </a:ln>
        </p:spPr>
        <p:txBody>
          <a:bodyPr vert="horz" wrap="square" lIns="91440" tIns="45720" rIns="91440" bIns="45720" numCol="1" anchor="t" anchorCtr="0" compatLnSpc="1">
            <a:noAutofit/>
          </a:bodyPr>
          <a:lstStyle/>
          <a:p>
            <a:pPr>
              <a:lnSpc>
                <a:spcPct val="120000"/>
              </a:lnSpc>
            </a:pP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Horizontal)">
                                      <p:cBhvr>
                                        <p:cTn id="14" dur="500"/>
                                        <p:tgtEl>
                                          <p:spTgt spid="11"/>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6432706" cy="6858000"/>
            <a:chOff x="0" y="-1"/>
            <a:chExt cx="6833062" cy="6858001"/>
          </a:xfrm>
          <a:gradFill>
            <a:gsLst>
              <a:gs pos="100000">
                <a:schemeClr val="bg1">
                  <a:alpha val="5000"/>
                </a:schemeClr>
              </a:gs>
              <a:gs pos="0">
                <a:srgbClr val="FFFFFF">
                  <a:alpha val="30000"/>
                </a:srgbClr>
              </a:gs>
            </a:gsLst>
            <a:lin ang="10800000" scaled="0"/>
          </a:gradFill>
        </p:grpSpPr>
        <p:sp>
          <p:nvSpPr>
            <p:cNvPr id="3" name="矩形 2"/>
            <p:cNvSpPr/>
            <p:nvPr/>
          </p:nvSpPr>
          <p:spPr>
            <a:xfrm>
              <a:off x="0" y="0"/>
              <a:ext cx="387373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直角三角形 3"/>
            <p:cNvSpPr/>
            <p:nvPr/>
          </p:nvSpPr>
          <p:spPr>
            <a:xfrm flipV="1">
              <a:off x="3873731" y="-1"/>
              <a:ext cx="2959331" cy="6858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任意多边形 5"/>
          <p:cNvSpPr/>
          <p:nvPr/>
        </p:nvSpPr>
        <p:spPr>
          <a:xfrm>
            <a:off x="1219446" y="2007310"/>
            <a:ext cx="2118840" cy="1523572"/>
          </a:xfrm>
          <a:custGeom>
            <a:avLst/>
            <a:gdLst>
              <a:gd name="connsiteX0" fmla="*/ 800578 w 2271251"/>
              <a:gd name="connsiteY0" fmla="*/ 0 h 1569650"/>
              <a:gd name="connsiteX1" fmla="*/ 1294323 w 2271251"/>
              <a:gd name="connsiteY1" fmla="*/ 250647 h 1569650"/>
              <a:gd name="connsiteX2" fmla="*/ 1333319 w 2271251"/>
              <a:gd name="connsiteY2" fmla="*/ 319241 h 1569650"/>
              <a:gd name="connsiteX3" fmla="*/ 1336378 w 2271251"/>
              <a:gd name="connsiteY3" fmla="*/ 315701 h 1569650"/>
              <a:gd name="connsiteX4" fmla="*/ 1601155 w 2271251"/>
              <a:gd name="connsiteY4" fmla="*/ 210988 h 1569650"/>
              <a:gd name="connsiteX5" fmla="*/ 1975605 w 2271251"/>
              <a:gd name="connsiteY5" fmla="*/ 568500 h 1569650"/>
              <a:gd name="connsiteX6" fmla="*/ 1967997 w 2271251"/>
              <a:gd name="connsiteY6" fmla="*/ 640551 h 1569650"/>
              <a:gd name="connsiteX7" fmla="*/ 1953904 w 2271251"/>
              <a:gd name="connsiteY7" fmla="*/ 683899 h 1569650"/>
              <a:gd name="connsiteX8" fmla="*/ 1978819 w 2271251"/>
              <a:gd name="connsiteY8" fmla="*/ 691284 h 1569650"/>
              <a:gd name="connsiteX9" fmla="*/ 2271251 w 2271251"/>
              <a:gd name="connsiteY9" fmla="*/ 1112505 h 1569650"/>
              <a:gd name="connsiteX10" fmla="*/ 2271250 w 2271251"/>
              <a:gd name="connsiteY10" fmla="*/ 1112505 h 1569650"/>
              <a:gd name="connsiteX11" fmla="*/ 1792445 w 2271251"/>
              <a:gd name="connsiteY11" fmla="*/ 1569650 h 1569650"/>
              <a:gd name="connsiteX12" fmla="*/ 1256649 w 2271251"/>
              <a:gd name="connsiteY12" fmla="*/ 1569650 h 1569650"/>
              <a:gd name="connsiteX13" fmla="*/ 1256649 w 2271251"/>
              <a:gd name="connsiteY13" fmla="*/ 1311466 h 1569650"/>
              <a:gd name="connsiteX14" fmla="*/ 1377672 w 2271251"/>
              <a:gd name="connsiteY14" fmla="*/ 1311466 h 1569650"/>
              <a:gd name="connsiteX15" fmla="*/ 1135625 w 2271251"/>
              <a:gd name="connsiteY15" fmla="*/ 1069419 h 1569650"/>
              <a:gd name="connsiteX16" fmla="*/ 893578 w 2271251"/>
              <a:gd name="connsiteY16" fmla="*/ 1311466 h 1569650"/>
              <a:gd name="connsiteX17" fmla="*/ 1014602 w 2271251"/>
              <a:gd name="connsiteY17" fmla="*/ 1311466 h 1569650"/>
              <a:gd name="connsiteX18" fmla="*/ 1014602 w 2271251"/>
              <a:gd name="connsiteY18" fmla="*/ 1569650 h 1569650"/>
              <a:gd name="connsiteX19" fmla="*/ 478805 w 2271251"/>
              <a:gd name="connsiteY19" fmla="*/ 1569649 h 1569650"/>
              <a:gd name="connsiteX20" fmla="*/ 9728 w 2271251"/>
              <a:gd name="connsiteY20" fmla="*/ 1204635 h 1569650"/>
              <a:gd name="connsiteX21" fmla="*/ 0 w 2271251"/>
              <a:gd name="connsiteY21" fmla="*/ 1112505 h 1569650"/>
              <a:gd name="connsiteX22" fmla="*/ 9728 w 2271251"/>
              <a:gd name="connsiteY22" fmla="*/ 1020374 h 1569650"/>
              <a:gd name="connsiteX23" fmla="*/ 211100 w 2271251"/>
              <a:gd name="connsiteY23" fmla="*/ 733432 h 1569650"/>
              <a:gd name="connsiteX24" fmla="*/ 230367 w 2271251"/>
              <a:gd name="connsiteY24" fmla="*/ 723448 h 1569650"/>
              <a:gd name="connsiteX25" fmla="*/ 217239 w 2271251"/>
              <a:gd name="connsiteY25" fmla="*/ 683073 h 1569650"/>
              <a:gd name="connsiteX26" fmla="*/ 205142 w 2271251"/>
              <a:gd name="connsiteY26" fmla="*/ 568501 h 1569650"/>
              <a:gd name="connsiteX27" fmla="*/ 800578 w 2271251"/>
              <a:gd name="connsiteY27" fmla="*/ 0 h 15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1251" h="1569650">
                <a:moveTo>
                  <a:pt x="800578" y="0"/>
                </a:moveTo>
                <a:cubicBezTo>
                  <a:pt x="1006109" y="0"/>
                  <a:pt x="1187318" y="99425"/>
                  <a:pt x="1294323" y="250647"/>
                </a:cubicBezTo>
                <a:lnTo>
                  <a:pt x="1333319" y="319241"/>
                </a:lnTo>
                <a:lnTo>
                  <a:pt x="1336378" y="315701"/>
                </a:lnTo>
                <a:cubicBezTo>
                  <a:pt x="1404140" y="251004"/>
                  <a:pt x="1497753" y="210988"/>
                  <a:pt x="1601155" y="210988"/>
                </a:cubicBezTo>
                <a:cubicBezTo>
                  <a:pt x="1807958" y="210988"/>
                  <a:pt x="1975605" y="371051"/>
                  <a:pt x="1975605" y="568500"/>
                </a:cubicBezTo>
                <a:cubicBezTo>
                  <a:pt x="1975605" y="593180"/>
                  <a:pt x="1972985" y="617277"/>
                  <a:pt x="1967997" y="640551"/>
                </a:cubicBezTo>
                <a:lnTo>
                  <a:pt x="1953904" y="683899"/>
                </a:lnTo>
                <a:lnTo>
                  <a:pt x="1978819" y="691284"/>
                </a:lnTo>
                <a:cubicBezTo>
                  <a:pt x="2150669" y="760682"/>
                  <a:pt x="2271251" y="923149"/>
                  <a:pt x="2271251" y="1112505"/>
                </a:cubicBezTo>
                <a:lnTo>
                  <a:pt x="2271250" y="1112505"/>
                </a:lnTo>
                <a:cubicBezTo>
                  <a:pt x="2271250" y="1364980"/>
                  <a:pt x="2056882" y="1569650"/>
                  <a:pt x="1792445" y="1569650"/>
                </a:cubicBezTo>
                <a:lnTo>
                  <a:pt x="1256649" y="1569650"/>
                </a:lnTo>
                <a:lnTo>
                  <a:pt x="1256649" y="1311466"/>
                </a:lnTo>
                <a:lnTo>
                  <a:pt x="1377672" y="1311466"/>
                </a:lnTo>
                <a:lnTo>
                  <a:pt x="1135625" y="1069419"/>
                </a:lnTo>
                <a:lnTo>
                  <a:pt x="893578" y="1311466"/>
                </a:lnTo>
                <a:lnTo>
                  <a:pt x="1014602" y="1311466"/>
                </a:lnTo>
                <a:lnTo>
                  <a:pt x="1014602" y="1569650"/>
                </a:lnTo>
                <a:lnTo>
                  <a:pt x="478805" y="1569649"/>
                </a:lnTo>
                <a:cubicBezTo>
                  <a:pt x="247423" y="1569649"/>
                  <a:pt x="54374" y="1412949"/>
                  <a:pt x="9728" y="1204635"/>
                </a:cubicBezTo>
                <a:lnTo>
                  <a:pt x="0" y="1112505"/>
                </a:lnTo>
                <a:lnTo>
                  <a:pt x="9728" y="1020374"/>
                </a:lnTo>
                <a:cubicBezTo>
                  <a:pt x="35240" y="901338"/>
                  <a:pt x="109210" y="799154"/>
                  <a:pt x="211100" y="733432"/>
                </a:cubicBezTo>
                <a:lnTo>
                  <a:pt x="230367" y="723448"/>
                </a:lnTo>
                <a:lnTo>
                  <a:pt x="217239" y="683073"/>
                </a:lnTo>
                <a:cubicBezTo>
                  <a:pt x="209308" y="646066"/>
                  <a:pt x="205142" y="607747"/>
                  <a:pt x="205142" y="568501"/>
                </a:cubicBezTo>
                <a:cubicBezTo>
                  <a:pt x="205142" y="254527"/>
                  <a:pt x="471728" y="0"/>
                  <a:pt x="800578" y="0"/>
                </a:cubicBezTo>
                <a:close/>
              </a:path>
            </a:pathLst>
          </a:cu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Group 13"/>
          <p:cNvGrpSpPr/>
          <p:nvPr/>
        </p:nvGrpSpPr>
        <p:grpSpPr>
          <a:xfrm>
            <a:off x="1893481" y="2326778"/>
            <a:ext cx="770769" cy="623746"/>
            <a:chOff x="4146807" y="4475116"/>
            <a:chExt cx="810979" cy="630762"/>
          </a:xfrm>
          <a:gradFill>
            <a:gsLst>
              <a:gs pos="100000">
                <a:srgbClr val="90D5F4"/>
              </a:gs>
              <a:gs pos="0">
                <a:srgbClr val="236BCC"/>
              </a:gs>
            </a:gsLst>
            <a:lin ang="8100000" scaled="0"/>
          </a:gradFill>
        </p:grpSpPr>
        <p:sp>
          <p:nvSpPr>
            <p:cNvPr id="7" name="Freeform 5"/>
            <p:cNvSpPr/>
            <p:nvPr/>
          </p:nvSpPr>
          <p:spPr bwMode="auto">
            <a:xfrm>
              <a:off x="4245636" y="4475116"/>
              <a:ext cx="712150" cy="590068"/>
            </a:xfrm>
            <a:custGeom>
              <a:avLst/>
              <a:gdLst>
                <a:gd name="T0" fmla="*/ 1033 w 1075"/>
                <a:gd name="T1" fmla="*/ 238 h 887"/>
                <a:gd name="T2" fmla="*/ 889 w 1075"/>
                <a:gd name="T3" fmla="*/ 60 h 887"/>
                <a:gd name="T4" fmla="*/ 799 w 1075"/>
                <a:gd name="T5" fmla="*/ 88 h 887"/>
                <a:gd name="T6" fmla="*/ 677 w 1075"/>
                <a:gd name="T7" fmla="*/ 46 h 887"/>
                <a:gd name="T8" fmla="*/ 584 w 1075"/>
                <a:gd name="T9" fmla="*/ 0 h 887"/>
                <a:gd name="T10" fmla="*/ 522 w 1075"/>
                <a:gd name="T11" fmla="*/ 23 h 887"/>
                <a:gd name="T12" fmla="*/ 610 w 1075"/>
                <a:gd name="T13" fmla="*/ 68 h 887"/>
                <a:gd name="T14" fmla="*/ 652 w 1075"/>
                <a:gd name="T15" fmla="*/ 130 h 887"/>
                <a:gd name="T16" fmla="*/ 703 w 1075"/>
                <a:gd name="T17" fmla="*/ 246 h 887"/>
                <a:gd name="T18" fmla="*/ 672 w 1075"/>
                <a:gd name="T19" fmla="*/ 336 h 887"/>
                <a:gd name="T20" fmla="*/ 548 w 1075"/>
                <a:gd name="T21" fmla="*/ 317 h 887"/>
                <a:gd name="T22" fmla="*/ 463 w 1075"/>
                <a:gd name="T23" fmla="*/ 206 h 887"/>
                <a:gd name="T24" fmla="*/ 384 w 1075"/>
                <a:gd name="T25" fmla="*/ 209 h 887"/>
                <a:gd name="T26" fmla="*/ 192 w 1075"/>
                <a:gd name="T27" fmla="*/ 345 h 887"/>
                <a:gd name="T28" fmla="*/ 68 w 1075"/>
                <a:gd name="T29" fmla="*/ 463 h 887"/>
                <a:gd name="T30" fmla="*/ 6 w 1075"/>
                <a:gd name="T31" fmla="*/ 576 h 887"/>
                <a:gd name="T32" fmla="*/ 51 w 1075"/>
                <a:gd name="T33" fmla="*/ 624 h 887"/>
                <a:gd name="T34" fmla="*/ 102 w 1075"/>
                <a:gd name="T35" fmla="*/ 596 h 887"/>
                <a:gd name="T36" fmla="*/ 212 w 1075"/>
                <a:gd name="T37" fmla="*/ 497 h 887"/>
                <a:gd name="T38" fmla="*/ 217 w 1075"/>
                <a:gd name="T39" fmla="*/ 534 h 887"/>
                <a:gd name="T40" fmla="*/ 116 w 1075"/>
                <a:gd name="T41" fmla="*/ 633 h 887"/>
                <a:gd name="T42" fmla="*/ 99 w 1075"/>
                <a:gd name="T43" fmla="*/ 692 h 887"/>
                <a:gd name="T44" fmla="*/ 150 w 1075"/>
                <a:gd name="T45" fmla="*/ 734 h 887"/>
                <a:gd name="T46" fmla="*/ 198 w 1075"/>
                <a:gd name="T47" fmla="*/ 706 h 887"/>
                <a:gd name="T48" fmla="*/ 308 w 1075"/>
                <a:gd name="T49" fmla="*/ 602 h 887"/>
                <a:gd name="T50" fmla="*/ 319 w 1075"/>
                <a:gd name="T51" fmla="*/ 633 h 887"/>
                <a:gd name="T52" fmla="*/ 212 w 1075"/>
                <a:gd name="T53" fmla="*/ 743 h 887"/>
                <a:gd name="T54" fmla="*/ 209 w 1075"/>
                <a:gd name="T55" fmla="*/ 782 h 887"/>
                <a:gd name="T56" fmla="*/ 277 w 1075"/>
                <a:gd name="T57" fmla="*/ 796 h 887"/>
                <a:gd name="T58" fmla="*/ 339 w 1075"/>
                <a:gd name="T59" fmla="*/ 757 h 887"/>
                <a:gd name="T60" fmla="*/ 342 w 1075"/>
                <a:gd name="T61" fmla="*/ 785 h 887"/>
                <a:gd name="T62" fmla="*/ 322 w 1075"/>
                <a:gd name="T63" fmla="*/ 810 h 887"/>
                <a:gd name="T64" fmla="*/ 328 w 1075"/>
                <a:gd name="T65" fmla="*/ 856 h 887"/>
                <a:gd name="T66" fmla="*/ 381 w 1075"/>
                <a:gd name="T67" fmla="*/ 875 h 887"/>
                <a:gd name="T68" fmla="*/ 415 w 1075"/>
                <a:gd name="T69" fmla="*/ 836 h 887"/>
                <a:gd name="T70" fmla="*/ 423 w 1075"/>
                <a:gd name="T71" fmla="*/ 771 h 887"/>
                <a:gd name="T72" fmla="*/ 457 w 1075"/>
                <a:gd name="T73" fmla="*/ 746 h 887"/>
                <a:gd name="T74" fmla="*/ 466 w 1075"/>
                <a:gd name="T75" fmla="*/ 633 h 887"/>
                <a:gd name="T76" fmla="*/ 570 w 1075"/>
                <a:gd name="T77" fmla="*/ 641 h 887"/>
                <a:gd name="T78" fmla="*/ 624 w 1075"/>
                <a:gd name="T79" fmla="*/ 554 h 887"/>
                <a:gd name="T80" fmla="*/ 734 w 1075"/>
                <a:gd name="T81" fmla="*/ 602 h 887"/>
                <a:gd name="T82" fmla="*/ 802 w 1075"/>
                <a:gd name="T83" fmla="*/ 537 h 887"/>
                <a:gd name="T84" fmla="*/ 889 w 1075"/>
                <a:gd name="T85" fmla="*/ 545 h 887"/>
                <a:gd name="T86" fmla="*/ 931 w 1075"/>
                <a:gd name="T87" fmla="*/ 511 h 887"/>
                <a:gd name="T88" fmla="*/ 1042 w 1075"/>
                <a:gd name="T89" fmla="*/ 458 h 887"/>
                <a:gd name="T90" fmla="*/ 1033 w 1075"/>
                <a:gd name="T91" fmla="*/ 23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5" h="887">
                  <a:moveTo>
                    <a:pt x="1033" y="238"/>
                  </a:moveTo>
                  <a:cubicBezTo>
                    <a:pt x="996" y="147"/>
                    <a:pt x="931" y="43"/>
                    <a:pt x="889" y="60"/>
                  </a:cubicBezTo>
                  <a:cubicBezTo>
                    <a:pt x="850" y="77"/>
                    <a:pt x="824" y="91"/>
                    <a:pt x="799" y="88"/>
                  </a:cubicBezTo>
                  <a:cubicBezTo>
                    <a:pt x="773" y="85"/>
                    <a:pt x="731" y="79"/>
                    <a:pt x="677" y="46"/>
                  </a:cubicBezTo>
                  <a:cubicBezTo>
                    <a:pt x="666" y="40"/>
                    <a:pt x="615" y="0"/>
                    <a:pt x="584" y="0"/>
                  </a:cubicBezTo>
                  <a:cubicBezTo>
                    <a:pt x="550" y="3"/>
                    <a:pt x="517" y="15"/>
                    <a:pt x="522" y="23"/>
                  </a:cubicBezTo>
                  <a:cubicBezTo>
                    <a:pt x="531" y="37"/>
                    <a:pt x="596" y="51"/>
                    <a:pt x="610" y="68"/>
                  </a:cubicBezTo>
                  <a:cubicBezTo>
                    <a:pt x="621" y="79"/>
                    <a:pt x="644" y="105"/>
                    <a:pt x="652" y="130"/>
                  </a:cubicBezTo>
                  <a:cubicBezTo>
                    <a:pt x="661" y="156"/>
                    <a:pt x="666" y="201"/>
                    <a:pt x="703" y="246"/>
                  </a:cubicBezTo>
                  <a:cubicBezTo>
                    <a:pt x="717" y="263"/>
                    <a:pt x="709" y="308"/>
                    <a:pt x="672" y="336"/>
                  </a:cubicBezTo>
                  <a:cubicBezTo>
                    <a:pt x="635" y="362"/>
                    <a:pt x="579" y="348"/>
                    <a:pt x="548" y="317"/>
                  </a:cubicBezTo>
                  <a:cubicBezTo>
                    <a:pt x="514" y="283"/>
                    <a:pt x="480" y="221"/>
                    <a:pt x="463" y="206"/>
                  </a:cubicBezTo>
                  <a:cubicBezTo>
                    <a:pt x="446" y="190"/>
                    <a:pt x="404" y="198"/>
                    <a:pt x="384" y="209"/>
                  </a:cubicBezTo>
                  <a:cubicBezTo>
                    <a:pt x="353" y="229"/>
                    <a:pt x="251" y="302"/>
                    <a:pt x="192" y="345"/>
                  </a:cubicBezTo>
                  <a:cubicBezTo>
                    <a:pt x="161" y="367"/>
                    <a:pt x="85" y="444"/>
                    <a:pt x="68" y="463"/>
                  </a:cubicBezTo>
                  <a:cubicBezTo>
                    <a:pt x="51" y="483"/>
                    <a:pt x="0" y="551"/>
                    <a:pt x="6" y="576"/>
                  </a:cubicBezTo>
                  <a:cubicBezTo>
                    <a:pt x="11" y="602"/>
                    <a:pt x="31" y="627"/>
                    <a:pt x="51" y="624"/>
                  </a:cubicBezTo>
                  <a:cubicBezTo>
                    <a:pt x="71" y="624"/>
                    <a:pt x="82" y="613"/>
                    <a:pt x="102" y="596"/>
                  </a:cubicBezTo>
                  <a:cubicBezTo>
                    <a:pt x="121" y="579"/>
                    <a:pt x="198" y="494"/>
                    <a:pt x="212" y="497"/>
                  </a:cubicBezTo>
                  <a:cubicBezTo>
                    <a:pt x="223" y="497"/>
                    <a:pt x="237" y="511"/>
                    <a:pt x="217" y="534"/>
                  </a:cubicBezTo>
                  <a:cubicBezTo>
                    <a:pt x="209" y="545"/>
                    <a:pt x="130" y="616"/>
                    <a:pt x="116" y="633"/>
                  </a:cubicBezTo>
                  <a:cubicBezTo>
                    <a:pt x="110" y="641"/>
                    <a:pt x="88" y="669"/>
                    <a:pt x="99" y="692"/>
                  </a:cubicBezTo>
                  <a:cubicBezTo>
                    <a:pt x="110" y="712"/>
                    <a:pt x="133" y="737"/>
                    <a:pt x="150" y="734"/>
                  </a:cubicBezTo>
                  <a:cubicBezTo>
                    <a:pt x="167" y="731"/>
                    <a:pt x="175" y="723"/>
                    <a:pt x="198" y="706"/>
                  </a:cubicBezTo>
                  <a:cubicBezTo>
                    <a:pt x="220" y="686"/>
                    <a:pt x="294" y="602"/>
                    <a:pt x="308" y="602"/>
                  </a:cubicBezTo>
                  <a:cubicBezTo>
                    <a:pt x="322" y="602"/>
                    <a:pt x="328" y="613"/>
                    <a:pt x="319" y="633"/>
                  </a:cubicBezTo>
                  <a:cubicBezTo>
                    <a:pt x="311" y="652"/>
                    <a:pt x="223" y="729"/>
                    <a:pt x="212" y="743"/>
                  </a:cubicBezTo>
                  <a:cubicBezTo>
                    <a:pt x="201" y="757"/>
                    <a:pt x="203" y="774"/>
                    <a:pt x="209" y="782"/>
                  </a:cubicBezTo>
                  <a:cubicBezTo>
                    <a:pt x="215" y="791"/>
                    <a:pt x="257" y="802"/>
                    <a:pt x="277" y="796"/>
                  </a:cubicBezTo>
                  <a:cubicBezTo>
                    <a:pt x="296" y="791"/>
                    <a:pt x="313" y="760"/>
                    <a:pt x="339" y="757"/>
                  </a:cubicBezTo>
                  <a:cubicBezTo>
                    <a:pt x="350" y="757"/>
                    <a:pt x="356" y="768"/>
                    <a:pt x="342" y="785"/>
                  </a:cubicBezTo>
                  <a:cubicBezTo>
                    <a:pt x="328" y="802"/>
                    <a:pt x="325" y="799"/>
                    <a:pt x="322" y="810"/>
                  </a:cubicBezTo>
                  <a:cubicBezTo>
                    <a:pt x="319" y="822"/>
                    <a:pt x="319" y="847"/>
                    <a:pt x="328" y="856"/>
                  </a:cubicBezTo>
                  <a:cubicBezTo>
                    <a:pt x="342" y="870"/>
                    <a:pt x="367" y="887"/>
                    <a:pt x="381" y="875"/>
                  </a:cubicBezTo>
                  <a:cubicBezTo>
                    <a:pt x="401" y="861"/>
                    <a:pt x="421" y="847"/>
                    <a:pt x="415" y="836"/>
                  </a:cubicBezTo>
                  <a:cubicBezTo>
                    <a:pt x="409" y="825"/>
                    <a:pt x="395" y="805"/>
                    <a:pt x="423" y="771"/>
                  </a:cubicBezTo>
                  <a:cubicBezTo>
                    <a:pt x="440" y="751"/>
                    <a:pt x="449" y="760"/>
                    <a:pt x="457" y="746"/>
                  </a:cubicBezTo>
                  <a:cubicBezTo>
                    <a:pt x="469" y="729"/>
                    <a:pt x="409" y="678"/>
                    <a:pt x="466" y="633"/>
                  </a:cubicBezTo>
                  <a:cubicBezTo>
                    <a:pt x="511" y="599"/>
                    <a:pt x="559" y="644"/>
                    <a:pt x="570" y="641"/>
                  </a:cubicBezTo>
                  <a:cubicBezTo>
                    <a:pt x="582" y="638"/>
                    <a:pt x="553" y="573"/>
                    <a:pt x="624" y="554"/>
                  </a:cubicBezTo>
                  <a:cubicBezTo>
                    <a:pt x="663" y="542"/>
                    <a:pt x="717" y="565"/>
                    <a:pt x="734" y="602"/>
                  </a:cubicBezTo>
                  <a:cubicBezTo>
                    <a:pt x="745" y="627"/>
                    <a:pt x="754" y="542"/>
                    <a:pt x="802" y="537"/>
                  </a:cubicBezTo>
                  <a:cubicBezTo>
                    <a:pt x="847" y="531"/>
                    <a:pt x="889" y="545"/>
                    <a:pt x="889" y="545"/>
                  </a:cubicBezTo>
                  <a:cubicBezTo>
                    <a:pt x="889" y="545"/>
                    <a:pt x="923" y="520"/>
                    <a:pt x="931" y="511"/>
                  </a:cubicBezTo>
                  <a:cubicBezTo>
                    <a:pt x="965" y="489"/>
                    <a:pt x="1016" y="475"/>
                    <a:pt x="1042" y="458"/>
                  </a:cubicBezTo>
                  <a:cubicBezTo>
                    <a:pt x="1075" y="446"/>
                    <a:pt x="1070" y="328"/>
                    <a:pt x="1033" y="238"/>
                  </a:cubicBezTo>
                  <a:close/>
                </a:path>
              </a:pathLst>
            </a:custGeom>
            <a:grpFill/>
            <a:ln w="0">
              <a:noFill/>
              <a:prstDash val="solid"/>
              <a:round/>
            </a:ln>
          </p:spPr>
          <p:txBody>
            <a:bodyPr vert="horz" wrap="square" lIns="91440" tIns="45720" rIns="91440" bIns="45720" numCol="1" anchor="t" anchorCtr="0" compatLnSpc="1"/>
            <a:lstStyle/>
            <a:p>
              <a:endParaRPr lang="th-TH">
                <a:cs typeface="+mn-ea"/>
                <a:sym typeface="+mn-lt"/>
              </a:endParaRPr>
            </a:p>
          </p:txBody>
        </p:sp>
        <p:sp>
          <p:nvSpPr>
            <p:cNvPr id="8" name="Freeform 6"/>
            <p:cNvSpPr/>
            <p:nvPr/>
          </p:nvSpPr>
          <p:spPr bwMode="auto">
            <a:xfrm>
              <a:off x="4146807" y="4498370"/>
              <a:ext cx="540653" cy="322648"/>
            </a:xfrm>
            <a:custGeom>
              <a:avLst/>
              <a:gdLst>
                <a:gd name="T0" fmla="*/ 107 w 815"/>
                <a:gd name="T1" fmla="*/ 341 h 488"/>
                <a:gd name="T2" fmla="*/ 239 w 815"/>
                <a:gd name="T3" fmla="*/ 333 h 488"/>
                <a:gd name="T4" fmla="*/ 468 w 815"/>
                <a:gd name="T5" fmla="*/ 163 h 488"/>
                <a:gd name="T6" fmla="*/ 598 w 815"/>
                <a:gd name="T7" fmla="*/ 132 h 488"/>
                <a:gd name="T8" fmla="*/ 654 w 815"/>
                <a:gd name="T9" fmla="*/ 73 h 488"/>
                <a:gd name="T10" fmla="*/ 666 w 815"/>
                <a:gd name="T11" fmla="*/ 177 h 488"/>
                <a:gd name="T12" fmla="*/ 733 w 815"/>
                <a:gd name="T13" fmla="*/ 262 h 488"/>
                <a:gd name="T14" fmla="*/ 793 w 815"/>
                <a:gd name="T15" fmla="*/ 262 h 488"/>
                <a:gd name="T16" fmla="*/ 815 w 815"/>
                <a:gd name="T17" fmla="*/ 239 h 488"/>
                <a:gd name="T18" fmla="*/ 770 w 815"/>
                <a:gd name="T19" fmla="*/ 177 h 488"/>
                <a:gd name="T20" fmla="*/ 731 w 815"/>
                <a:gd name="T21" fmla="*/ 79 h 488"/>
                <a:gd name="T22" fmla="*/ 567 w 815"/>
                <a:gd name="T23" fmla="*/ 8 h 488"/>
                <a:gd name="T24" fmla="*/ 499 w 815"/>
                <a:gd name="T25" fmla="*/ 5 h 488"/>
                <a:gd name="T26" fmla="*/ 318 w 815"/>
                <a:gd name="T27" fmla="*/ 64 h 488"/>
                <a:gd name="T28" fmla="*/ 191 w 815"/>
                <a:gd name="T29" fmla="*/ 25 h 488"/>
                <a:gd name="T30" fmla="*/ 112 w 815"/>
                <a:gd name="T31" fmla="*/ 73 h 488"/>
                <a:gd name="T32" fmla="*/ 25 w 815"/>
                <a:gd name="T33" fmla="*/ 217 h 488"/>
                <a:gd name="T34" fmla="*/ 11 w 815"/>
                <a:gd name="T35" fmla="*/ 409 h 488"/>
                <a:gd name="T36" fmla="*/ 115 w 815"/>
                <a:gd name="T37" fmla="*/ 479 h 488"/>
                <a:gd name="T38" fmla="*/ 175 w 815"/>
                <a:gd name="T39" fmla="*/ 397 h 488"/>
                <a:gd name="T40" fmla="*/ 107 w 815"/>
                <a:gd name="T41" fmla="*/ 34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5" h="488">
                  <a:moveTo>
                    <a:pt x="107" y="341"/>
                  </a:moveTo>
                  <a:cubicBezTo>
                    <a:pt x="155" y="352"/>
                    <a:pt x="220" y="347"/>
                    <a:pt x="239" y="333"/>
                  </a:cubicBezTo>
                  <a:cubicBezTo>
                    <a:pt x="313" y="270"/>
                    <a:pt x="397" y="206"/>
                    <a:pt x="468" y="163"/>
                  </a:cubicBezTo>
                  <a:cubicBezTo>
                    <a:pt x="539" y="118"/>
                    <a:pt x="572" y="115"/>
                    <a:pt x="598" y="132"/>
                  </a:cubicBezTo>
                  <a:cubicBezTo>
                    <a:pt x="623" y="149"/>
                    <a:pt x="632" y="73"/>
                    <a:pt x="654" y="73"/>
                  </a:cubicBezTo>
                  <a:cubicBezTo>
                    <a:pt x="654" y="73"/>
                    <a:pt x="646" y="155"/>
                    <a:pt x="666" y="177"/>
                  </a:cubicBezTo>
                  <a:cubicBezTo>
                    <a:pt x="683" y="194"/>
                    <a:pt x="691" y="234"/>
                    <a:pt x="733" y="262"/>
                  </a:cubicBezTo>
                  <a:cubicBezTo>
                    <a:pt x="750" y="273"/>
                    <a:pt x="767" y="276"/>
                    <a:pt x="793" y="262"/>
                  </a:cubicBezTo>
                  <a:cubicBezTo>
                    <a:pt x="815" y="251"/>
                    <a:pt x="815" y="239"/>
                    <a:pt x="815" y="239"/>
                  </a:cubicBezTo>
                  <a:cubicBezTo>
                    <a:pt x="815" y="239"/>
                    <a:pt x="770" y="183"/>
                    <a:pt x="770" y="177"/>
                  </a:cubicBezTo>
                  <a:cubicBezTo>
                    <a:pt x="767" y="172"/>
                    <a:pt x="750" y="95"/>
                    <a:pt x="731" y="79"/>
                  </a:cubicBezTo>
                  <a:cubicBezTo>
                    <a:pt x="711" y="62"/>
                    <a:pt x="575" y="8"/>
                    <a:pt x="567" y="8"/>
                  </a:cubicBezTo>
                  <a:cubicBezTo>
                    <a:pt x="558" y="8"/>
                    <a:pt x="519" y="0"/>
                    <a:pt x="499" y="5"/>
                  </a:cubicBezTo>
                  <a:cubicBezTo>
                    <a:pt x="479" y="11"/>
                    <a:pt x="347" y="64"/>
                    <a:pt x="318" y="64"/>
                  </a:cubicBezTo>
                  <a:cubicBezTo>
                    <a:pt x="293" y="67"/>
                    <a:pt x="197" y="31"/>
                    <a:pt x="191" y="25"/>
                  </a:cubicBezTo>
                  <a:cubicBezTo>
                    <a:pt x="186" y="19"/>
                    <a:pt x="143" y="36"/>
                    <a:pt x="112" y="73"/>
                  </a:cubicBezTo>
                  <a:cubicBezTo>
                    <a:pt x="81" y="110"/>
                    <a:pt x="56" y="152"/>
                    <a:pt x="25" y="217"/>
                  </a:cubicBezTo>
                  <a:cubicBezTo>
                    <a:pt x="0" y="273"/>
                    <a:pt x="0" y="400"/>
                    <a:pt x="11" y="409"/>
                  </a:cubicBezTo>
                  <a:cubicBezTo>
                    <a:pt x="22" y="417"/>
                    <a:pt x="104" y="460"/>
                    <a:pt x="115" y="479"/>
                  </a:cubicBezTo>
                  <a:cubicBezTo>
                    <a:pt x="118" y="488"/>
                    <a:pt x="115" y="448"/>
                    <a:pt x="175" y="397"/>
                  </a:cubicBezTo>
                  <a:cubicBezTo>
                    <a:pt x="186" y="383"/>
                    <a:pt x="141" y="375"/>
                    <a:pt x="107" y="341"/>
                  </a:cubicBezTo>
                  <a:close/>
                </a:path>
              </a:pathLst>
            </a:custGeom>
            <a:grpFill/>
            <a:ln w="0">
              <a:noFill/>
              <a:prstDash val="solid"/>
              <a:round/>
            </a:ln>
          </p:spPr>
          <p:txBody>
            <a:bodyPr vert="horz" wrap="square" lIns="91440" tIns="45720" rIns="91440" bIns="45720" numCol="1" anchor="t" anchorCtr="0" compatLnSpc="1"/>
            <a:lstStyle/>
            <a:p>
              <a:endParaRPr lang="th-TH">
                <a:cs typeface="+mn-ea"/>
                <a:sym typeface="+mn-lt"/>
              </a:endParaRPr>
            </a:p>
          </p:txBody>
        </p:sp>
        <p:sp>
          <p:nvSpPr>
            <p:cNvPr id="9" name="Freeform 7"/>
            <p:cNvSpPr/>
            <p:nvPr/>
          </p:nvSpPr>
          <p:spPr bwMode="auto">
            <a:xfrm>
              <a:off x="4542123" y="4844272"/>
              <a:ext cx="325554" cy="261606"/>
            </a:xfrm>
            <a:custGeom>
              <a:avLst/>
              <a:gdLst>
                <a:gd name="T0" fmla="*/ 364 w 488"/>
                <a:gd name="T1" fmla="*/ 20 h 393"/>
                <a:gd name="T2" fmla="*/ 327 w 488"/>
                <a:gd name="T3" fmla="*/ 96 h 393"/>
                <a:gd name="T4" fmla="*/ 307 w 488"/>
                <a:gd name="T5" fmla="*/ 102 h 393"/>
                <a:gd name="T6" fmla="*/ 214 w 488"/>
                <a:gd name="T7" fmla="*/ 46 h 393"/>
                <a:gd name="T8" fmla="*/ 178 w 488"/>
                <a:gd name="T9" fmla="*/ 127 h 393"/>
                <a:gd name="T10" fmla="*/ 158 w 488"/>
                <a:gd name="T11" fmla="*/ 142 h 393"/>
                <a:gd name="T12" fmla="*/ 62 w 488"/>
                <a:gd name="T13" fmla="*/ 111 h 393"/>
                <a:gd name="T14" fmla="*/ 42 w 488"/>
                <a:gd name="T15" fmla="*/ 184 h 393"/>
                <a:gd name="T16" fmla="*/ 76 w 488"/>
                <a:gd name="T17" fmla="*/ 240 h 393"/>
                <a:gd name="T18" fmla="*/ 20 w 488"/>
                <a:gd name="T19" fmla="*/ 232 h 393"/>
                <a:gd name="T20" fmla="*/ 8 w 488"/>
                <a:gd name="T21" fmla="*/ 302 h 393"/>
                <a:gd name="T22" fmla="*/ 51 w 488"/>
                <a:gd name="T23" fmla="*/ 348 h 393"/>
                <a:gd name="T24" fmla="*/ 149 w 488"/>
                <a:gd name="T25" fmla="*/ 367 h 393"/>
                <a:gd name="T26" fmla="*/ 158 w 488"/>
                <a:gd name="T27" fmla="*/ 305 h 393"/>
                <a:gd name="T28" fmla="*/ 237 w 488"/>
                <a:gd name="T29" fmla="*/ 308 h 393"/>
                <a:gd name="T30" fmla="*/ 245 w 488"/>
                <a:gd name="T31" fmla="*/ 238 h 393"/>
                <a:gd name="T32" fmla="*/ 344 w 488"/>
                <a:gd name="T33" fmla="*/ 249 h 393"/>
                <a:gd name="T34" fmla="*/ 350 w 488"/>
                <a:gd name="T35" fmla="*/ 147 h 393"/>
                <a:gd name="T36" fmla="*/ 446 w 488"/>
                <a:gd name="T37" fmla="*/ 170 h 393"/>
                <a:gd name="T38" fmla="*/ 460 w 488"/>
                <a:gd name="T39" fmla="*/ 54 h 393"/>
                <a:gd name="T40" fmla="*/ 364 w 488"/>
                <a:gd name="T41"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8" h="393">
                  <a:moveTo>
                    <a:pt x="364" y="20"/>
                  </a:moveTo>
                  <a:cubicBezTo>
                    <a:pt x="339" y="31"/>
                    <a:pt x="319" y="63"/>
                    <a:pt x="327" y="96"/>
                  </a:cubicBezTo>
                  <a:cubicBezTo>
                    <a:pt x="330" y="111"/>
                    <a:pt x="324" y="130"/>
                    <a:pt x="307" y="102"/>
                  </a:cubicBezTo>
                  <a:cubicBezTo>
                    <a:pt x="282" y="60"/>
                    <a:pt x="260" y="34"/>
                    <a:pt x="214" y="46"/>
                  </a:cubicBezTo>
                  <a:cubicBezTo>
                    <a:pt x="169" y="60"/>
                    <a:pt x="158" y="96"/>
                    <a:pt x="178" y="127"/>
                  </a:cubicBezTo>
                  <a:cubicBezTo>
                    <a:pt x="186" y="142"/>
                    <a:pt x="175" y="161"/>
                    <a:pt x="158" y="142"/>
                  </a:cubicBezTo>
                  <a:cubicBezTo>
                    <a:pt x="135" y="111"/>
                    <a:pt x="87" y="94"/>
                    <a:pt x="62" y="111"/>
                  </a:cubicBezTo>
                  <a:cubicBezTo>
                    <a:pt x="37" y="130"/>
                    <a:pt x="31" y="156"/>
                    <a:pt x="42" y="184"/>
                  </a:cubicBezTo>
                  <a:cubicBezTo>
                    <a:pt x="53" y="212"/>
                    <a:pt x="90" y="249"/>
                    <a:pt x="76" y="240"/>
                  </a:cubicBezTo>
                  <a:cubicBezTo>
                    <a:pt x="59" y="232"/>
                    <a:pt x="39" y="218"/>
                    <a:pt x="20" y="232"/>
                  </a:cubicBezTo>
                  <a:cubicBezTo>
                    <a:pt x="0" y="246"/>
                    <a:pt x="3" y="285"/>
                    <a:pt x="8" y="302"/>
                  </a:cubicBezTo>
                  <a:cubicBezTo>
                    <a:pt x="14" y="319"/>
                    <a:pt x="28" y="328"/>
                    <a:pt x="51" y="348"/>
                  </a:cubicBezTo>
                  <a:cubicBezTo>
                    <a:pt x="73" y="365"/>
                    <a:pt x="118" y="393"/>
                    <a:pt x="149" y="367"/>
                  </a:cubicBezTo>
                  <a:cubicBezTo>
                    <a:pt x="183" y="339"/>
                    <a:pt x="152" y="314"/>
                    <a:pt x="158" y="305"/>
                  </a:cubicBezTo>
                  <a:cubicBezTo>
                    <a:pt x="164" y="300"/>
                    <a:pt x="192" y="345"/>
                    <a:pt x="237" y="308"/>
                  </a:cubicBezTo>
                  <a:cubicBezTo>
                    <a:pt x="274" y="277"/>
                    <a:pt x="240" y="240"/>
                    <a:pt x="245" y="238"/>
                  </a:cubicBezTo>
                  <a:cubicBezTo>
                    <a:pt x="248" y="235"/>
                    <a:pt x="291" y="291"/>
                    <a:pt x="344" y="249"/>
                  </a:cubicBezTo>
                  <a:cubicBezTo>
                    <a:pt x="409" y="198"/>
                    <a:pt x="339" y="156"/>
                    <a:pt x="350" y="147"/>
                  </a:cubicBezTo>
                  <a:cubicBezTo>
                    <a:pt x="364" y="139"/>
                    <a:pt x="392" y="218"/>
                    <a:pt x="446" y="170"/>
                  </a:cubicBezTo>
                  <a:cubicBezTo>
                    <a:pt x="485" y="133"/>
                    <a:pt x="488" y="91"/>
                    <a:pt x="460" y="54"/>
                  </a:cubicBezTo>
                  <a:cubicBezTo>
                    <a:pt x="440" y="26"/>
                    <a:pt x="409" y="0"/>
                    <a:pt x="364" y="20"/>
                  </a:cubicBezTo>
                  <a:close/>
                </a:path>
              </a:pathLst>
            </a:custGeom>
            <a:grpFill/>
            <a:ln w="0">
              <a:noFill/>
              <a:prstDash val="solid"/>
              <a:round/>
            </a:ln>
          </p:spPr>
          <p:txBody>
            <a:bodyPr vert="horz" wrap="square" lIns="91440" tIns="45720" rIns="91440" bIns="45720" numCol="1" anchor="t" anchorCtr="0" compatLnSpc="1"/>
            <a:lstStyle/>
            <a:p>
              <a:endParaRPr lang="th-TH">
                <a:cs typeface="+mn-ea"/>
                <a:sym typeface="+mn-lt"/>
              </a:endParaRPr>
            </a:p>
          </p:txBody>
        </p:sp>
      </p:grpSp>
      <p:sp>
        <p:nvSpPr>
          <p:cNvPr id="10" name="Google Shape;86;p19"/>
          <p:cNvSpPr txBox="1"/>
          <p:nvPr/>
        </p:nvSpPr>
        <p:spPr>
          <a:xfrm>
            <a:off x="721556" y="3744772"/>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dirty="0">
                <a:solidFill>
                  <a:schemeClr val="bg1"/>
                </a:solidFill>
                <a:cs typeface="+mn-ea"/>
                <a:sym typeface="+mn-lt"/>
              </a:rPr>
              <a:t>YOUR TITLE HERE</a:t>
            </a:r>
            <a:endParaRPr sz="3200" b="0" i="0" u="none" strike="noStrike" cap="none" dirty="0">
              <a:solidFill>
                <a:schemeClr val="bg1"/>
              </a:solidFill>
              <a:cs typeface="+mn-ea"/>
              <a:sym typeface="+mn-lt"/>
            </a:endParaRPr>
          </a:p>
        </p:txBody>
      </p:sp>
      <p:sp>
        <p:nvSpPr>
          <p:cNvPr id="11" name="平行四边形 10"/>
          <p:cNvSpPr/>
          <p:nvPr/>
        </p:nvSpPr>
        <p:spPr>
          <a:xfrm>
            <a:off x="6225373" y="1291771"/>
            <a:ext cx="965177" cy="601549"/>
          </a:xfrm>
          <a:prstGeom prst="parallelogram">
            <a:avLst>
              <a:gd name="adj" fmla="val 43334"/>
            </a:avLst>
          </a:prstGeom>
          <a:gradFill>
            <a:gsLst>
              <a:gs pos="95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13" name="平行四边形 12"/>
          <p:cNvSpPr/>
          <p:nvPr/>
        </p:nvSpPr>
        <p:spPr>
          <a:xfrm>
            <a:off x="5783967" y="2440755"/>
            <a:ext cx="965177" cy="601549"/>
          </a:xfrm>
          <a:prstGeom prst="parallelogram">
            <a:avLst>
              <a:gd name="adj" fmla="val 43334"/>
            </a:avLst>
          </a:prstGeom>
          <a:gradFill>
            <a:gsLst>
              <a:gs pos="95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4" name="平行四边形 13"/>
          <p:cNvSpPr/>
          <p:nvPr/>
        </p:nvSpPr>
        <p:spPr>
          <a:xfrm>
            <a:off x="5334602" y="3589739"/>
            <a:ext cx="965177" cy="601549"/>
          </a:xfrm>
          <a:prstGeom prst="parallelogram">
            <a:avLst>
              <a:gd name="adj" fmla="val 43334"/>
            </a:avLst>
          </a:prstGeom>
          <a:gradFill>
            <a:gsLst>
              <a:gs pos="95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5" name="平行四边形 14"/>
          <p:cNvSpPr/>
          <p:nvPr/>
        </p:nvSpPr>
        <p:spPr>
          <a:xfrm>
            <a:off x="4852013" y="4738723"/>
            <a:ext cx="965177" cy="601549"/>
          </a:xfrm>
          <a:prstGeom prst="parallelogram">
            <a:avLst>
              <a:gd name="adj" fmla="val 43334"/>
            </a:avLst>
          </a:prstGeom>
          <a:gradFill>
            <a:gsLst>
              <a:gs pos="95000">
                <a:srgbClr val="90D5F4">
                  <a:alpha val="50000"/>
                </a:srgbClr>
              </a:gs>
              <a:gs pos="0">
                <a:srgbClr val="236BCC">
                  <a:alpha val="2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16" name="Text Placeholder 3"/>
          <p:cNvSpPr txBox="1"/>
          <p:nvPr/>
        </p:nvSpPr>
        <p:spPr>
          <a:xfrm>
            <a:off x="7535625" y="1019235"/>
            <a:ext cx="4177403" cy="87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17" name="Text Placeholder 3"/>
          <p:cNvSpPr txBox="1"/>
          <p:nvPr/>
        </p:nvSpPr>
        <p:spPr>
          <a:xfrm>
            <a:off x="7190550" y="2231789"/>
            <a:ext cx="4177403" cy="87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18" name="Text Placeholder 3"/>
          <p:cNvSpPr txBox="1"/>
          <p:nvPr/>
        </p:nvSpPr>
        <p:spPr>
          <a:xfrm>
            <a:off x="6801526" y="3429000"/>
            <a:ext cx="4566427" cy="87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19" name="Text Placeholder 3"/>
          <p:cNvSpPr txBox="1"/>
          <p:nvPr/>
        </p:nvSpPr>
        <p:spPr>
          <a:xfrm>
            <a:off x="6266555" y="4576679"/>
            <a:ext cx="4899700" cy="87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spcBef>
                <a:spcPct val="20000"/>
              </a:spcBef>
              <a:defRPr/>
            </a:pPr>
            <a:r>
              <a:rPr lang="zh-CN" altLang="en-US" sz="2400" kern="1200" dirty="0">
                <a:solidFill>
                  <a:schemeClr val="bg1"/>
                </a:solidFill>
                <a:cs typeface="+mn-ea"/>
                <a:sym typeface="+mn-lt"/>
              </a:rPr>
              <a:t>输入标题</a:t>
            </a:r>
            <a:endParaRPr lang="en-US" altLang="zh-CN" sz="2400" kern="1200" dirty="0">
              <a:solidFill>
                <a:schemeClr val="bg1"/>
              </a:solidFill>
              <a:cs typeface="+mn-ea"/>
              <a:sym typeface="+mn-lt"/>
            </a:endParaRPr>
          </a:p>
          <a:p>
            <a:pPr algn="l" defTabSz="1828800">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7"/>
          <p:cNvSpPr txBox="1"/>
          <p:nvPr/>
        </p:nvSpPr>
        <p:spPr>
          <a:xfrm>
            <a:off x="876959" y="1303011"/>
            <a:ext cx="4856184" cy="474533"/>
          </a:xfrm>
          <a:prstGeom prst="rect">
            <a:avLst/>
          </a:prstGeom>
        </p:spPr>
        <p:txBody>
          <a:bodyPr vert="horz" lIns="182880" tIns="91440" rIns="182880" bIns="9144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l" defTabSz="1828165" rtl="0"/>
            <a:r>
              <a:rPr lang="zh-CN" altLang="en-US" sz="2400" kern="1200" dirty="0">
                <a:solidFill>
                  <a:schemeClr val="bg1"/>
                </a:solidFill>
                <a:latin typeface="+mn-lt"/>
                <a:ea typeface="+mn-ea"/>
                <a:cs typeface="+mn-ea"/>
                <a:sym typeface="+mn-lt"/>
              </a:rPr>
              <a:t>请输入你的标题</a:t>
            </a:r>
            <a:endParaRPr lang="id-ID" sz="2400" kern="1200" dirty="0">
              <a:solidFill>
                <a:schemeClr val="bg1"/>
              </a:solidFill>
              <a:latin typeface="+mn-lt"/>
              <a:ea typeface="+mn-ea"/>
              <a:cs typeface="+mn-ea"/>
              <a:sym typeface="+mn-lt"/>
            </a:endParaRPr>
          </a:p>
        </p:txBody>
      </p:sp>
      <p:sp>
        <p:nvSpPr>
          <p:cNvPr id="3" name="Rectangle 81"/>
          <p:cNvSpPr/>
          <p:nvPr/>
        </p:nvSpPr>
        <p:spPr>
          <a:xfrm>
            <a:off x="984481" y="1780290"/>
            <a:ext cx="6155459" cy="1323439"/>
          </a:xfrm>
          <a:prstGeom prst="rect">
            <a:avLst/>
          </a:prstGeom>
        </p:spPr>
        <p:txBody>
          <a:bodyPr wrap="square">
            <a:spAutoFit/>
          </a:bodyPr>
          <a:lstStyle/>
          <a:p>
            <a:pPr algn="just" defTabSz="1828800" rtl="0">
              <a:buClr>
                <a:srgbClr val="E24848"/>
              </a:buClr>
              <a:defRPr/>
            </a:pPr>
            <a:r>
              <a:rPr lang="en-US" sz="1600" kern="1200" noProof="1">
                <a:solidFill>
                  <a:schemeClr val="bg1"/>
                </a:solidFill>
                <a:cs typeface="+mn-ea"/>
                <a:sym typeface="+mn-lt"/>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4" name="TextBox 82"/>
          <p:cNvSpPr txBox="1"/>
          <p:nvPr/>
        </p:nvSpPr>
        <p:spPr>
          <a:xfrm>
            <a:off x="876959" y="4220962"/>
            <a:ext cx="1937183" cy="540091"/>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l" defTabSz="1828165" rtl="0"/>
            <a:r>
              <a:rPr lang="id-ID" sz="1600" kern="1200" dirty="0">
                <a:solidFill>
                  <a:schemeClr val="bg1"/>
                </a:solidFill>
                <a:latin typeface="+mn-lt"/>
                <a:ea typeface="+mn-ea"/>
                <a:cs typeface="+mn-ea"/>
                <a:sym typeface="+mn-lt"/>
              </a:rPr>
              <a:t>Project In Progress</a:t>
            </a:r>
          </a:p>
        </p:txBody>
      </p:sp>
      <p:sp>
        <p:nvSpPr>
          <p:cNvPr id="5" name="TextBox 83"/>
          <p:cNvSpPr txBox="1"/>
          <p:nvPr/>
        </p:nvSpPr>
        <p:spPr>
          <a:xfrm>
            <a:off x="3133303" y="4220962"/>
            <a:ext cx="1977541" cy="540091"/>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l" defTabSz="1828165" rtl="0"/>
            <a:r>
              <a:rPr lang="id-ID" sz="1600" kern="1200" dirty="0">
                <a:solidFill>
                  <a:schemeClr val="bg1"/>
                </a:solidFill>
                <a:latin typeface="+mn-lt"/>
                <a:ea typeface="+mn-ea"/>
                <a:cs typeface="+mn-ea"/>
                <a:sym typeface="+mn-lt"/>
              </a:rPr>
              <a:t>Project In Progress</a:t>
            </a:r>
          </a:p>
        </p:txBody>
      </p:sp>
      <p:sp>
        <p:nvSpPr>
          <p:cNvPr id="6" name="TextBox 84"/>
          <p:cNvSpPr txBox="1"/>
          <p:nvPr/>
        </p:nvSpPr>
        <p:spPr>
          <a:xfrm>
            <a:off x="5528051" y="4220962"/>
            <a:ext cx="2135939" cy="540091"/>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l" defTabSz="1828165" rtl="0"/>
            <a:r>
              <a:rPr lang="id-ID" sz="1600" kern="1200" dirty="0">
                <a:solidFill>
                  <a:schemeClr val="bg1"/>
                </a:solidFill>
                <a:latin typeface="+mn-lt"/>
                <a:ea typeface="+mn-ea"/>
                <a:cs typeface="+mn-ea"/>
                <a:sym typeface="+mn-lt"/>
              </a:rPr>
              <a:t>Project In Progress</a:t>
            </a:r>
          </a:p>
        </p:txBody>
      </p:sp>
      <p:sp>
        <p:nvSpPr>
          <p:cNvPr id="7" name="Rectangle 85"/>
          <p:cNvSpPr/>
          <p:nvPr/>
        </p:nvSpPr>
        <p:spPr>
          <a:xfrm>
            <a:off x="984481" y="4682732"/>
            <a:ext cx="1977545" cy="1015663"/>
          </a:xfrm>
          <a:prstGeom prst="rect">
            <a:avLst/>
          </a:prstGeom>
        </p:spPr>
        <p:txBody>
          <a:bodyPr wrap="square">
            <a:spAutoFit/>
          </a:bodyPr>
          <a:lstStyle/>
          <a:p>
            <a:pPr algn="l" defTabSz="1828800" rtl="0">
              <a:buClr>
                <a:srgbClr val="E24848"/>
              </a:buClr>
              <a:defRPr/>
            </a:pPr>
            <a:r>
              <a:rPr lang="en-US" sz="1200" kern="1200" noProof="1">
                <a:solidFill>
                  <a:schemeClr val="bg1"/>
                </a:solidFill>
                <a:cs typeface="+mn-ea"/>
                <a:sym typeface="+mn-lt"/>
              </a:rPr>
              <a:t>Lorem ipsum dolor sit amet,consectetur piscing elit. Nulla imperdiet volutpat dui at fermentum. </a:t>
            </a:r>
          </a:p>
        </p:txBody>
      </p:sp>
      <p:sp>
        <p:nvSpPr>
          <p:cNvPr id="8" name="Rectangle 86"/>
          <p:cNvSpPr/>
          <p:nvPr/>
        </p:nvSpPr>
        <p:spPr>
          <a:xfrm>
            <a:off x="3198334" y="4682733"/>
            <a:ext cx="1977545" cy="1015663"/>
          </a:xfrm>
          <a:prstGeom prst="rect">
            <a:avLst/>
          </a:prstGeom>
        </p:spPr>
        <p:txBody>
          <a:bodyPr wrap="square">
            <a:spAutoFit/>
          </a:bodyPr>
          <a:lstStyle/>
          <a:p>
            <a:pPr algn="l" defTabSz="1828800" rtl="0">
              <a:buClr>
                <a:srgbClr val="E24848"/>
              </a:buClr>
              <a:defRPr/>
            </a:pPr>
            <a:r>
              <a:rPr lang="en-US" sz="1200" kern="1200" noProof="1">
                <a:solidFill>
                  <a:schemeClr val="bg1"/>
                </a:solidFill>
                <a:cs typeface="+mn-ea"/>
                <a:sym typeface="+mn-lt"/>
              </a:rPr>
              <a:t>Lorem ipsum dolor sit amet,consectetur piscing elit. Nulla imperdiet volutpat dui at fermentum. </a:t>
            </a:r>
          </a:p>
        </p:txBody>
      </p:sp>
      <p:sp>
        <p:nvSpPr>
          <p:cNvPr id="9" name="Rectangle 87"/>
          <p:cNvSpPr/>
          <p:nvPr/>
        </p:nvSpPr>
        <p:spPr>
          <a:xfrm>
            <a:off x="5607249" y="4682733"/>
            <a:ext cx="1977545" cy="1015663"/>
          </a:xfrm>
          <a:prstGeom prst="rect">
            <a:avLst/>
          </a:prstGeom>
        </p:spPr>
        <p:txBody>
          <a:bodyPr wrap="square">
            <a:spAutoFit/>
          </a:bodyPr>
          <a:lstStyle/>
          <a:p>
            <a:pPr algn="l" defTabSz="1828800" rtl="0">
              <a:buClr>
                <a:srgbClr val="E24848"/>
              </a:buClr>
              <a:defRPr/>
            </a:pPr>
            <a:r>
              <a:rPr lang="en-US" sz="1200" kern="1200" noProof="1">
                <a:solidFill>
                  <a:schemeClr val="bg1"/>
                </a:solidFill>
                <a:cs typeface="+mn-ea"/>
                <a:sym typeface="+mn-lt"/>
              </a:rPr>
              <a:t>Lorem ipsum dolor sit amet,consectetur piscing elit. Nulla imperdiet volutpat dui at fermentum. </a:t>
            </a:r>
          </a:p>
        </p:txBody>
      </p:sp>
      <p:cxnSp>
        <p:nvCxnSpPr>
          <p:cNvPr id="10" name="Straight Connector 36"/>
          <p:cNvCxnSpPr/>
          <p:nvPr/>
        </p:nvCxnSpPr>
        <p:spPr>
          <a:xfrm>
            <a:off x="2986227" y="3232415"/>
            <a:ext cx="0" cy="2585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88"/>
          <p:cNvCxnSpPr/>
          <p:nvPr/>
        </p:nvCxnSpPr>
        <p:spPr>
          <a:xfrm>
            <a:off x="5359046" y="3232415"/>
            <a:ext cx="0" cy="2585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noEditPoints="1"/>
          </p:cNvSpPr>
          <p:nvPr/>
        </p:nvSpPr>
        <p:spPr bwMode="auto">
          <a:xfrm>
            <a:off x="6173140" y="3559672"/>
            <a:ext cx="457194" cy="457194"/>
          </a:xfrm>
          <a:custGeom>
            <a:avLst/>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nvGrpSpPr>
          <p:cNvPr id="13" name="Group 96"/>
          <p:cNvGrpSpPr/>
          <p:nvPr/>
        </p:nvGrpSpPr>
        <p:grpSpPr>
          <a:xfrm>
            <a:off x="3868494" y="3559672"/>
            <a:ext cx="471942" cy="457194"/>
            <a:chOff x="8085931" y="4575572"/>
            <a:chExt cx="457200" cy="442913"/>
          </a:xfrm>
          <a:solidFill>
            <a:schemeClr val="bg1"/>
          </a:solidFill>
        </p:grpSpPr>
        <p:sp>
          <p:nvSpPr>
            <p:cNvPr id="14" name="Freeform 17"/>
            <p:cNvSpPr/>
            <p:nvPr/>
          </p:nvSpPr>
          <p:spPr bwMode="auto">
            <a:xfrm>
              <a:off x="8314531" y="4818459"/>
              <a:ext cx="57150" cy="57150"/>
            </a:xfrm>
            <a:custGeom>
              <a:avLst/>
              <a:gdLst>
                <a:gd name="T0" fmla="*/ 65 w 144"/>
                <a:gd name="T1" fmla="*/ 0 h 143"/>
                <a:gd name="T2" fmla="*/ 51 w 144"/>
                <a:gd name="T3" fmla="*/ 3 h 143"/>
                <a:gd name="T4" fmla="*/ 38 w 144"/>
                <a:gd name="T5" fmla="*/ 8 h 143"/>
                <a:gd name="T6" fmla="*/ 26 w 144"/>
                <a:gd name="T7" fmla="*/ 16 h 143"/>
                <a:gd name="T8" fmla="*/ 16 w 144"/>
                <a:gd name="T9" fmla="*/ 26 h 143"/>
                <a:gd name="T10" fmla="*/ 9 w 144"/>
                <a:gd name="T11" fmla="*/ 37 h 143"/>
                <a:gd name="T12" fmla="*/ 3 w 144"/>
                <a:gd name="T13" fmla="*/ 50 h 143"/>
                <a:gd name="T14" fmla="*/ 0 w 144"/>
                <a:gd name="T15" fmla="*/ 64 h 143"/>
                <a:gd name="T16" fmla="*/ 0 w 144"/>
                <a:gd name="T17" fmla="*/ 80 h 143"/>
                <a:gd name="T18" fmla="*/ 3 w 144"/>
                <a:gd name="T19" fmla="*/ 94 h 143"/>
                <a:gd name="T20" fmla="*/ 9 w 144"/>
                <a:gd name="T21" fmla="*/ 105 h 143"/>
                <a:gd name="T22" fmla="*/ 16 w 144"/>
                <a:gd name="T23" fmla="*/ 117 h 143"/>
                <a:gd name="T24" fmla="*/ 26 w 144"/>
                <a:gd name="T25" fmla="*/ 127 h 143"/>
                <a:gd name="T26" fmla="*/ 38 w 144"/>
                <a:gd name="T27" fmla="*/ 135 h 143"/>
                <a:gd name="T28" fmla="*/ 51 w 144"/>
                <a:gd name="T29" fmla="*/ 140 h 143"/>
                <a:gd name="T30" fmla="*/ 65 w 144"/>
                <a:gd name="T31" fmla="*/ 143 h 143"/>
                <a:gd name="T32" fmla="*/ 79 w 144"/>
                <a:gd name="T33" fmla="*/ 143 h 143"/>
                <a:gd name="T34" fmla="*/ 93 w 144"/>
                <a:gd name="T35" fmla="*/ 140 h 143"/>
                <a:gd name="T36" fmla="*/ 106 w 144"/>
                <a:gd name="T37" fmla="*/ 135 h 143"/>
                <a:gd name="T38" fmla="*/ 118 w 144"/>
                <a:gd name="T39" fmla="*/ 127 h 143"/>
                <a:gd name="T40" fmla="*/ 128 w 144"/>
                <a:gd name="T41" fmla="*/ 117 h 143"/>
                <a:gd name="T42" fmla="*/ 135 w 144"/>
                <a:gd name="T43" fmla="*/ 105 h 143"/>
                <a:gd name="T44" fmla="*/ 141 w 144"/>
                <a:gd name="T45" fmla="*/ 94 h 143"/>
                <a:gd name="T46" fmla="*/ 144 w 144"/>
                <a:gd name="T47" fmla="*/ 80 h 143"/>
                <a:gd name="T48" fmla="*/ 144 w 144"/>
                <a:gd name="T49" fmla="*/ 64 h 143"/>
                <a:gd name="T50" fmla="*/ 141 w 144"/>
                <a:gd name="T51" fmla="*/ 50 h 143"/>
                <a:gd name="T52" fmla="*/ 135 w 144"/>
                <a:gd name="T53" fmla="*/ 37 h 143"/>
                <a:gd name="T54" fmla="*/ 128 w 144"/>
                <a:gd name="T55" fmla="*/ 26 h 143"/>
                <a:gd name="T56" fmla="*/ 118 w 144"/>
                <a:gd name="T57" fmla="*/ 16 h 143"/>
                <a:gd name="T58" fmla="*/ 106 w 144"/>
                <a:gd name="T59" fmla="*/ 8 h 143"/>
                <a:gd name="T60" fmla="*/ 93 w 144"/>
                <a:gd name="T61" fmla="*/ 3 h 143"/>
                <a:gd name="T62" fmla="*/ 79 w 144"/>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73" y="0"/>
                  </a:moveTo>
                  <a:lnTo>
                    <a:pt x="65" y="0"/>
                  </a:lnTo>
                  <a:lnTo>
                    <a:pt x="57" y="1"/>
                  </a:lnTo>
                  <a:lnTo>
                    <a:pt x="51" y="3"/>
                  </a:lnTo>
                  <a:lnTo>
                    <a:pt x="44" y="5"/>
                  </a:lnTo>
                  <a:lnTo>
                    <a:pt x="38" y="8"/>
                  </a:lnTo>
                  <a:lnTo>
                    <a:pt x="31" y="12"/>
                  </a:lnTo>
                  <a:lnTo>
                    <a:pt x="26" y="16"/>
                  </a:lnTo>
                  <a:lnTo>
                    <a:pt x="21" y="21"/>
                  </a:lnTo>
                  <a:lnTo>
                    <a:pt x="16" y="26"/>
                  </a:lnTo>
                  <a:lnTo>
                    <a:pt x="12" y="31"/>
                  </a:lnTo>
                  <a:lnTo>
                    <a:pt x="9" y="37"/>
                  </a:lnTo>
                  <a:lnTo>
                    <a:pt x="6" y="44"/>
                  </a:lnTo>
                  <a:lnTo>
                    <a:pt x="3" y="50"/>
                  </a:lnTo>
                  <a:lnTo>
                    <a:pt x="1" y="57"/>
                  </a:lnTo>
                  <a:lnTo>
                    <a:pt x="0" y="64"/>
                  </a:lnTo>
                  <a:lnTo>
                    <a:pt x="0" y="72"/>
                  </a:lnTo>
                  <a:lnTo>
                    <a:pt x="0" y="80"/>
                  </a:lnTo>
                  <a:lnTo>
                    <a:pt x="1" y="86"/>
                  </a:lnTo>
                  <a:lnTo>
                    <a:pt x="3" y="94"/>
                  </a:lnTo>
                  <a:lnTo>
                    <a:pt x="6" y="100"/>
                  </a:lnTo>
                  <a:lnTo>
                    <a:pt x="9" y="105"/>
                  </a:lnTo>
                  <a:lnTo>
                    <a:pt x="12" y="112"/>
                  </a:lnTo>
                  <a:lnTo>
                    <a:pt x="16" y="117"/>
                  </a:lnTo>
                  <a:lnTo>
                    <a:pt x="21" y="123"/>
                  </a:lnTo>
                  <a:lnTo>
                    <a:pt x="26" y="127"/>
                  </a:lnTo>
                  <a:lnTo>
                    <a:pt x="31" y="131"/>
                  </a:lnTo>
                  <a:lnTo>
                    <a:pt x="38" y="135"/>
                  </a:lnTo>
                  <a:lnTo>
                    <a:pt x="44" y="138"/>
                  </a:lnTo>
                  <a:lnTo>
                    <a:pt x="51" y="140"/>
                  </a:lnTo>
                  <a:lnTo>
                    <a:pt x="57" y="142"/>
                  </a:lnTo>
                  <a:lnTo>
                    <a:pt x="65" y="143"/>
                  </a:lnTo>
                  <a:lnTo>
                    <a:pt x="73" y="143"/>
                  </a:lnTo>
                  <a:lnTo>
                    <a:pt x="79" y="143"/>
                  </a:lnTo>
                  <a:lnTo>
                    <a:pt x="87" y="142"/>
                  </a:lnTo>
                  <a:lnTo>
                    <a:pt x="93" y="140"/>
                  </a:lnTo>
                  <a:lnTo>
                    <a:pt x="100" y="138"/>
                  </a:lnTo>
                  <a:lnTo>
                    <a:pt x="106" y="135"/>
                  </a:lnTo>
                  <a:lnTo>
                    <a:pt x="112" y="131"/>
                  </a:lnTo>
                  <a:lnTo>
                    <a:pt x="118" y="127"/>
                  </a:lnTo>
                  <a:lnTo>
                    <a:pt x="123" y="123"/>
                  </a:lnTo>
                  <a:lnTo>
                    <a:pt x="128" y="117"/>
                  </a:lnTo>
                  <a:lnTo>
                    <a:pt x="132" y="112"/>
                  </a:lnTo>
                  <a:lnTo>
                    <a:pt x="135" y="105"/>
                  </a:lnTo>
                  <a:lnTo>
                    <a:pt x="138" y="100"/>
                  </a:lnTo>
                  <a:lnTo>
                    <a:pt x="141" y="94"/>
                  </a:lnTo>
                  <a:lnTo>
                    <a:pt x="143" y="86"/>
                  </a:lnTo>
                  <a:lnTo>
                    <a:pt x="144" y="80"/>
                  </a:lnTo>
                  <a:lnTo>
                    <a:pt x="144" y="72"/>
                  </a:lnTo>
                  <a:lnTo>
                    <a:pt x="144" y="64"/>
                  </a:lnTo>
                  <a:lnTo>
                    <a:pt x="143" y="57"/>
                  </a:lnTo>
                  <a:lnTo>
                    <a:pt x="141" y="50"/>
                  </a:lnTo>
                  <a:lnTo>
                    <a:pt x="138" y="44"/>
                  </a:lnTo>
                  <a:lnTo>
                    <a:pt x="135" y="37"/>
                  </a:lnTo>
                  <a:lnTo>
                    <a:pt x="132" y="31"/>
                  </a:lnTo>
                  <a:lnTo>
                    <a:pt x="128" y="26"/>
                  </a:lnTo>
                  <a:lnTo>
                    <a:pt x="123" y="21"/>
                  </a:lnTo>
                  <a:lnTo>
                    <a:pt x="118" y="16"/>
                  </a:lnTo>
                  <a:lnTo>
                    <a:pt x="112" y="12"/>
                  </a:lnTo>
                  <a:lnTo>
                    <a:pt x="106" y="8"/>
                  </a:lnTo>
                  <a:lnTo>
                    <a:pt x="100" y="5"/>
                  </a:lnTo>
                  <a:lnTo>
                    <a:pt x="93" y="3"/>
                  </a:lnTo>
                  <a:lnTo>
                    <a:pt x="87" y="1"/>
                  </a:lnTo>
                  <a:lnTo>
                    <a:pt x="79" y="0"/>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15" name="Freeform 18"/>
            <p:cNvSpPr>
              <a:spLocks noEditPoints="1"/>
            </p:cNvSpPr>
            <p:nvPr/>
          </p:nvSpPr>
          <p:spPr bwMode="auto">
            <a:xfrm>
              <a:off x="8085931" y="4575572"/>
              <a:ext cx="457200" cy="442913"/>
            </a:xfrm>
            <a:custGeom>
              <a:avLst/>
              <a:gdLst>
                <a:gd name="T0" fmla="*/ 606 w 1152"/>
                <a:gd name="T1" fmla="*/ 784 h 1117"/>
                <a:gd name="T2" fmla="*/ 559 w 1152"/>
                <a:gd name="T3" fmla="*/ 745 h 1117"/>
                <a:gd name="T4" fmla="*/ 541 w 1152"/>
                <a:gd name="T5" fmla="*/ 685 h 1117"/>
                <a:gd name="T6" fmla="*/ 559 w 1152"/>
                <a:gd name="T7" fmla="*/ 625 h 1117"/>
                <a:gd name="T8" fmla="*/ 606 w 1152"/>
                <a:gd name="T9" fmla="*/ 586 h 1117"/>
                <a:gd name="T10" fmla="*/ 980 w 1152"/>
                <a:gd name="T11" fmla="*/ 576 h 1117"/>
                <a:gd name="T12" fmla="*/ 1024 w 1152"/>
                <a:gd name="T13" fmla="*/ 554 h 1117"/>
                <a:gd name="T14" fmla="*/ 1049 w 1152"/>
                <a:gd name="T15" fmla="*/ 542 h 1117"/>
                <a:gd name="T16" fmla="*/ 1079 w 1152"/>
                <a:gd name="T17" fmla="*/ 632 h 1117"/>
                <a:gd name="T18" fmla="*/ 1055 w 1152"/>
                <a:gd name="T19" fmla="*/ 745 h 1117"/>
                <a:gd name="T20" fmla="*/ 971 w 1152"/>
                <a:gd name="T21" fmla="*/ 931 h 1117"/>
                <a:gd name="T22" fmla="*/ 943 w 1152"/>
                <a:gd name="T23" fmla="*/ 999 h 1117"/>
                <a:gd name="T24" fmla="*/ 884 w 1152"/>
                <a:gd name="T25" fmla="*/ 1039 h 1117"/>
                <a:gd name="T26" fmla="*/ 172 w 1152"/>
                <a:gd name="T27" fmla="*/ 1042 h 1117"/>
                <a:gd name="T28" fmla="*/ 108 w 1152"/>
                <a:gd name="T29" fmla="*/ 1008 h 1117"/>
                <a:gd name="T30" fmla="*/ 75 w 1152"/>
                <a:gd name="T31" fmla="*/ 944 h 1117"/>
                <a:gd name="T32" fmla="*/ 114 w 1152"/>
                <a:gd name="T33" fmla="*/ 378 h 1117"/>
                <a:gd name="T34" fmla="*/ 792 w 1152"/>
                <a:gd name="T35" fmla="*/ 397 h 1117"/>
                <a:gd name="T36" fmla="*/ 966 w 1152"/>
                <a:gd name="T37" fmla="*/ 413 h 1117"/>
                <a:gd name="T38" fmla="*/ 629 w 1152"/>
                <a:gd name="T39" fmla="*/ 506 h 1117"/>
                <a:gd name="T40" fmla="*/ 534 w 1152"/>
                <a:gd name="T41" fmla="*/ 546 h 1117"/>
                <a:gd name="T42" fmla="*/ 476 w 1152"/>
                <a:gd name="T43" fmla="*/ 631 h 1117"/>
                <a:gd name="T44" fmla="*/ 476 w 1152"/>
                <a:gd name="T45" fmla="*/ 738 h 1117"/>
                <a:gd name="T46" fmla="*/ 534 w 1152"/>
                <a:gd name="T47" fmla="*/ 823 h 1117"/>
                <a:gd name="T48" fmla="*/ 629 w 1152"/>
                <a:gd name="T49" fmla="*/ 864 h 1117"/>
                <a:gd name="T50" fmla="*/ 792 w 1152"/>
                <a:gd name="T51" fmla="*/ 324 h 1117"/>
                <a:gd name="T52" fmla="*/ 144 w 1152"/>
                <a:gd name="T53" fmla="*/ 289 h 1117"/>
                <a:gd name="T54" fmla="*/ 900 w 1152"/>
                <a:gd name="T55" fmla="*/ 253 h 1117"/>
                <a:gd name="T56" fmla="*/ 198 w 1152"/>
                <a:gd name="T57" fmla="*/ 73 h 1117"/>
                <a:gd name="T58" fmla="*/ 962 w 1152"/>
                <a:gd name="T59" fmla="*/ 83 h 1117"/>
                <a:gd name="T60" fmla="*/ 973 w 1152"/>
                <a:gd name="T61" fmla="*/ 216 h 1117"/>
                <a:gd name="T62" fmla="*/ 936 w 1152"/>
                <a:gd name="T63" fmla="*/ 289 h 1117"/>
                <a:gd name="T64" fmla="*/ 925 w 1152"/>
                <a:gd name="T65" fmla="*/ 119 h 1117"/>
                <a:gd name="T66" fmla="*/ 137 w 1152"/>
                <a:gd name="T67" fmla="*/ 109 h 1117"/>
                <a:gd name="T68" fmla="*/ 108 w 1152"/>
                <a:gd name="T69" fmla="*/ 137 h 1117"/>
                <a:gd name="T70" fmla="*/ 87 w 1152"/>
                <a:gd name="T71" fmla="*/ 258 h 1117"/>
                <a:gd name="T72" fmla="*/ 73 w 1152"/>
                <a:gd name="T73" fmla="*/ 186 h 1117"/>
                <a:gd name="T74" fmla="*/ 101 w 1152"/>
                <a:gd name="T75" fmla="*/ 119 h 1117"/>
                <a:gd name="T76" fmla="*/ 160 w 1152"/>
                <a:gd name="T77" fmla="*/ 78 h 1117"/>
                <a:gd name="T78" fmla="*/ 1044 w 1152"/>
                <a:gd name="T79" fmla="*/ 216 h 1117"/>
                <a:gd name="T80" fmla="*/ 1035 w 1152"/>
                <a:gd name="T81" fmla="*/ 66 h 1117"/>
                <a:gd name="T82" fmla="*/ 996 w 1152"/>
                <a:gd name="T83" fmla="*/ 19 h 1117"/>
                <a:gd name="T84" fmla="*/ 936 w 1152"/>
                <a:gd name="T85" fmla="*/ 0 h 1117"/>
                <a:gd name="T86" fmla="*/ 121 w 1152"/>
                <a:gd name="T87" fmla="*/ 16 h 1117"/>
                <a:gd name="T88" fmla="*/ 34 w 1152"/>
                <a:gd name="T89" fmla="*/ 88 h 1117"/>
                <a:gd name="T90" fmla="*/ 0 w 1152"/>
                <a:gd name="T91" fmla="*/ 199 h 1117"/>
                <a:gd name="T92" fmla="*/ 24 w 1152"/>
                <a:gd name="T93" fmla="*/ 1013 h 1117"/>
                <a:gd name="T94" fmla="*/ 104 w 1152"/>
                <a:gd name="T95" fmla="*/ 1093 h 1117"/>
                <a:gd name="T96" fmla="*/ 846 w 1152"/>
                <a:gd name="T97" fmla="*/ 1117 h 1117"/>
                <a:gd name="T98" fmla="*/ 956 w 1152"/>
                <a:gd name="T99" fmla="*/ 1082 h 1117"/>
                <a:gd name="T100" fmla="*/ 1029 w 1152"/>
                <a:gd name="T101" fmla="*/ 996 h 1117"/>
                <a:gd name="T102" fmla="*/ 1044 w 1152"/>
                <a:gd name="T103" fmla="*/ 864 h 1117"/>
                <a:gd name="T104" fmla="*/ 1110 w 1152"/>
                <a:gd name="T105" fmla="*/ 794 h 1117"/>
                <a:gd name="T106" fmla="*/ 1145 w 1152"/>
                <a:gd name="T107" fmla="*/ 709 h 1117"/>
                <a:gd name="T108" fmla="*/ 1151 w 1152"/>
                <a:gd name="T109" fmla="*/ 618 h 1117"/>
                <a:gd name="T110" fmla="*/ 1125 w 1152"/>
                <a:gd name="T111" fmla="*/ 531 h 1117"/>
                <a:gd name="T112" fmla="*/ 1070 w 1152"/>
                <a:gd name="T113" fmla="*/ 45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2" h="1117">
                  <a:moveTo>
                    <a:pt x="1018" y="793"/>
                  </a:moveTo>
                  <a:lnTo>
                    <a:pt x="649" y="793"/>
                  </a:lnTo>
                  <a:lnTo>
                    <a:pt x="637" y="792"/>
                  </a:lnTo>
                  <a:lnTo>
                    <a:pt x="626" y="791"/>
                  </a:lnTo>
                  <a:lnTo>
                    <a:pt x="616" y="788"/>
                  </a:lnTo>
                  <a:lnTo>
                    <a:pt x="606" y="784"/>
                  </a:lnTo>
                  <a:lnTo>
                    <a:pt x="597" y="780"/>
                  </a:lnTo>
                  <a:lnTo>
                    <a:pt x="588" y="775"/>
                  </a:lnTo>
                  <a:lnTo>
                    <a:pt x="579" y="768"/>
                  </a:lnTo>
                  <a:lnTo>
                    <a:pt x="572" y="761"/>
                  </a:lnTo>
                  <a:lnTo>
                    <a:pt x="564" y="753"/>
                  </a:lnTo>
                  <a:lnTo>
                    <a:pt x="559" y="745"/>
                  </a:lnTo>
                  <a:lnTo>
                    <a:pt x="553" y="736"/>
                  </a:lnTo>
                  <a:lnTo>
                    <a:pt x="548" y="727"/>
                  </a:lnTo>
                  <a:lnTo>
                    <a:pt x="545" y="716"/>
                  </a:lnTo>
                  <a:lnTo>
                    <a:pt x="543" y="707"/>
                  </a:lnTo>
                  <a:lnTo>
                    <a:pt x="541" y="696"/>
                  </a:lnTo>
                  <a:lnTo>
                    <a:pt x="541" y="685"/>
                  </a:lnTo>
                  <a:lnTo>
                    <a:pt x="541" y="674"/>
                  </a:lnTo>
                  <a:lnTo>
                    <a:pt x="543" y="663"/>
                  </a:lnTo>
                  <a:lnTo>
                    <a:pt x="545" y="653"/>
                  </a:lnTo>
                  <a:lnTo>
                    <a:pt x="548" y="643"/>
                  </a:lnTo>
                  <a:lnTo>
                    <a:pt x="553" y="633"/>
                  </a:lnTo>
                  <a:lnTo>
                    <a:pt x="559" y="625"/>
                  </a:lnTo>
                  <a:lnTo>
                    <a:pt x="564" y="616"/>
                  </a:lnTo>
                  <a:lnTo>
                    <a:pt x="572" y="608"/>
                  </a:lnTo>
                  <a:lnTo>
                    <a:pt x="579" y="602"/>
                  </a:lnTo>
                  <a:lnTo>
                    <a:pt x="588" y="595"/>
                  </a:lnTo>
                  <a:lnTo>
                    <a:pt x="597" y="590"/>
                  </a:lnTo>
                  <a:lnTo>
                    <a:pt x="606" y="586"/>
                  </a:lnTo>
                  <a:lnTo>
                    <a:pt x="616" y="581"/>
                  </a:lnTo>
                  <a:lnTo>
                    <a:pt x="626" y="579"/>
                  </a:lnTo>
                  <a:lnTo>
                    <a:pt x="637" y="577"/>
                  </a:lnTo>
                  <a:lnTo>
                    <a:pt x="649" y="577"/>
                  </a:lnTo>
                  <a:lnTo>
                    <a:pt x="973" y="577"/>
                  </a:lnTo>
                  <a:lnTo>
                    <a:pt x="980" y="576"/>
                  </a:lnTo>
                  <a:lnTo>
                    <a:pt x="989" y="575"/>
                  </a:lnTo>
                  <a:lnTo>
                    <a:pt x="996" y="572"/>
                  </a:lnTo>
                  <a:lnTo>
                    <a:pt x="1004" y="568"/>
                  </a:lnTo>
                  <a:lnTo>
                    <a:pt x="1011" y="565"/>
                  </a:lnTo>
                  <a:lnTo>
                    <a:pt x="1018" y="560"/>
                  </a:lnTo>
                  <a:lnTo>
                    <a:pt x="1024" y="554"/>
                  </a:lnTo>
                  <a:lnTo>
                    <a:pt x="1030" y="548"/>
                  </a:lnTo>
                  <a:lnTo>
                    <a:pt x="1035" y="540"/>
                  </a:lnTo>
                  <a:lnTo>
                    <a:pt x="1038" y="532"/>
                  </a:lnTo>
                  <a:lnTo>
                    <a:pt x="1039" y="531"/>
                  </a:lnTo>
                  <a:lnTo>
                    <a:pt x="1039" y="529"/>
                  </a:lnTo>
                  <a:lnTo>
                    <a:pt x="1049" y="542"/>
                  </a:lnTo>
                  <a:lnTo>
                    <a:pt x="1057" y="555"/>
                  </a:lnTo>
                  <a:lnTo>
                    <a:pt x="1064" y="571"/>
                  </a:lnTo>
                  <a:lnTo>
                    <a:pt x="1070" y="585"/>
                  </a:lnTo>
                  <a:lnTo>
                    <a:pt x="1074" y="601"/>
                  </a:lnTo>
                  <a:lnTo>
                    <a:pt x="1077" y="616"/>
                  </a:lnTo>
                  <a:lnTo>
                    <a:pt x="1079" y="632"/>
                  </a:lnTo>
                  <a:lnTo>
                    <a:pt x="1081" y="648"/>
                  </a:lnTo>
                  <a:lnTo>
                    <a:pt x="1079" y="669"/>
                  </a:lnTo>
                  <a:lnTo>
                    <a:pt x="1076" y="689"/>
                  </a:lnTo>
                  <a:lnTo>
                    <a:pt x="1071" y="709"/>
                  </a:lnTo>
                  <a:lnTo>
                    <a:pt x="1064" y="727"/>
                  </a:lnTo>
                  <a:lnTo>
                    <a:pt x="1055" y="745"/>
                  </a:lnTo>
                  <a:lnTo>
                    <a:pt x="1045" y="763"/>
                  </a:lnTo>
                  <a:lnTo>
                    <a:pt x="1032" y="778"/>
                  </a:lnTo>
                  <a:lnTo>
                    <a:pt x="1018" y="793"/>
                  </a:lnTo>
                  <a:lnTo>
                    <a:pt x="1018" y="793"/>
                  </a:lnTo>
                  <a:close/>
                  <a:moveTo>
                    <a:pt x="973" y="918"/>
                  </a:moveTo>
                  <a:lnTo>
                    <a:pt x="971" y="931"/>
                  </a:lnTo>
                  <a:lnTo>
                    <a:pt x="969" y="944"/>
                  </a:lnTo>
                  <a:lnTo>
                    <a:pt x="966" y="956"/>
                  </a:lnTo>
                  <a:lnTo>
                    <a:pt x="962" y="968"/>
                  </a:lnTo>
                  <a:lnTo>
                    <a:pt x="956" y="979"/>
                  </a:lnTo>
                  <a:lnTo>
                    <a:pt x="951" y="990"/>
                  </a:lnTo>
                  <a:lnTo>
                    <a:pt x="943" y="999"/>
                  </a:lnTo>
                  <a:lnTo>
                    <a:pt x="935" y="1008"/>
                  </a:lnTo>
                  <a:lnTo>
                    <a:pt x="926" y="1015"/>
                  </a:lnTo>
                  <a:lnTo>
                    <a:pt x="916" y="1023"/>
                  </a:lnTo>
                  <a:lnTo>
                    <a:pt x="906" y="1030"/>
                  </a:lnTo>
                  <a:lnTo>
                    <a:pt x="895" y="1035"/>
                  </a:lnTo>
                  <a:lnTo>
                    <a:pt x="884" y="1039"/>
                  </a:lnTo>
                  <a:lnTo>
                    <a:pt x="871" y="1042"/>
                  </a:lnTo>
                  <a:lnTo>
                    <a:pt x="859" y="1044"/>
                  </a:lnTo>
                  <a:lnTo>
                    <a:pt x="846" y="1045"/>
                  </a:lnTo>
                  <a:lnTo>
                    <a:pt x="198" y="1045"/>
                  </a:lnTo>
                  <a:lnTo>
                    <a:pt x="185" y="1044"/>
                  </a:lnTo>
                  <a:lnTo>
                    <a:pt x="172" y="1042"/>
                  </a:lnTo>
                  <a:lnTo>
                    <a:pt x="160" y="1039"/>
                  </a:lnTo>
                  <a:lnTo>
                    <a:pt x="148" y="1035"/>
                  </a:lnTo>
                  <a:lnTo>
                    <a:pt x="138" y="1030"/>
                  </a:lnTo>
                  <a:lnTo>
                    <a:pt x="128" y="1023"/>
                  </a:lnTo>
                  <a:lnTo>
                    <a:pt x="118" y="1015"/>
                  </a:lnTo>
                  <a:lnTo>
                    <a:pt x="108" y="1008"/>
                  </a:lnTo>
                  <a:lnTo>
                    <a:pt x="101" y="999"/>
                  </a:lnTo>
                  <a:lnTo>
                    <a:pt x="93" y="990"/>
                  </a:lnTo>
                  <a:lnTo>
                    <a:pt x="87" y="979"/>
                  </a:lnTo>
                  <a:lnTo>
                    <a:pt x="81" y="968"/>
                  </a:lnTo>
                  <a:lnTo>
                    <a:pt x="77" y="956"/>
                  </a:lnTo>
                  <a:lnTo>
                    <a:pt x="75" y="944"/>
                  </a:lnTo>
                  <a:lnTo>
                    <a:pt x="73" y="931"/>
                  </a:lnTo>
                  <a:lnTo>
                    <a:pt x="72" y="918"/>
                  </a:lnTo>
                  <a:lnTo>
                    <a:pt x="72" y="351"/>
                  </a:lnTo>
                  <a:lnTo>
                    <a:pt x="86" y="361"/>
                  </a:lnTo>
                  <a:lnTo>
                    <a:pt x="100" y="371"/>
                  </a:lnTo>
                  <a:lnTo>
                    <a:pt x="114" y="378"/>
                  </a:lnTo>
                  <a:lnTo>
                    <a:pt x="130" y="385"/>
                  </a:lnTo>
                  <a:lnTo>
                    <a:pt x="146" y="390"/>
                  </a:lnTo>
                  <a:lnTo>
                    <a:pt x="162" y="393"/>
                  </a:lnTo>
                  <a:lnTo>
                    <a:pt x="180" y="396"/>
                  </a:lnTo>
                  <a:lnTo>
                    <a:pt x="198" y="397"/>
                  </a:lnTo>
                  <a:lnTo>
                    <a:pt x="792" y="397"/>
                  </a:lnTo>
                  <a:lnTo>
                    <a:pt x="936" y="397"/>
                  </a:lnTo>
                  <a:lnTo>
                    <a:pt x="943" y="398"/>
                  </a:lnTo>
                  <a:lnTo>
                    <a:pt x="950" y="400"/>
                  </a:lnTo>
                  <a:lnTo>
                    <a:pt x="956" y="403"/>
                  </a:lnTo>
                  <a:lnTo>
                    <a:pt x="962" y="407"/>
                  </a:lnTo>
                  <a:lnTo>
                    <a:pt x="966" y="413"/>
                  </a:lnTo>
                  <a:lnTo>
                    <a:pt x="969" y="418"/>
                  </a:lnTo>
                  <a:lnTo>
                    <a:pt x="971" y="426"/>
                  </a:lnTo>
                  <a:lnTo>
                    <a:pt x="973" y="432"/>
                  </a:lnTo>
                  <a:lnTo>
                    <a:pt x="973" y="505"/>
                  </a:lnTo>
                  <a:lnTo>
                    <a:pt x="649" y="505"/>
                  </a:lnTo>
                  <a:lnTo>
                    <a:pt x="629" y="506"/>
                  </a:lnTo>
                  <a:lnTo>
                    <a:pt x="612" y="508"/>
                  </a:lnTo>
                  <a:lnTo>
                    <a:pt x="595" y="513"/>
                  </a:lnTo>
                  <a:lnTo>
                    <a:pt x="578" y="519"/>
                  </a:lnTo>
                  <a:lnTo>
                    <a:pt x="562" y="526"/>
                  </a:lnTo>
                  <a:lnTo>
                    <a:pt x="547" y="536"/>
                  </a:lnTo>
                  <a:lnTo>
                    <a:pt x="534" y="546"/>
                  </a:lnTo>
                  <a:lnTo>
                    <a:pt x="521" y="558"/>
                  </a:lnTo>
                  <a:lnTo>
                    <a:pt x="509" y="571"/>
                  </a:lnTo>
                  <a:lnTo>
                    <a:pt x="498" y="585"/>
                  </a:lnTo>
                  <a:lnTo>
                    <a:pt x="490" y="599"/>
                  </a:lnTo>
                  <a:lnTo>
                    <a:pt x="482" y="615"/>
                  </a:lnTo>
                  <a:lnTo>
                    <a:pt x="476" y="631"/>
                  </a:lnTo>
                  <a:lnTo>
                    <a:pt x="471" y="648"/>
                  </a:lnTo>
                  <a:lnTo>
                    <a:pt x="469" y="667"/>
                  </a:lnTo>
                  <a:lnTo>
                    <a:pt x="468" y="685"/>
                  </a:lnTo>
                  <a:lnTo>
                    <a:pt x="469" y="703"/>
                  </a:lnTo>
                  <a:lnTo>
                    <a:pt x="471" y="721"/>
                  </a:lnTo>
                  <a:lnTo>
                    <a:pt x="476" y="738"/>
                  </a:lnTo>
                  <a:lnTo>
                    <a:pt x="482" y="755"/>
                  </a:lnTo>
                  <a:lnTo>
                    <a:pt x="490" y="770"/>
                  </a:lnTo>
                  <a:lnTo>
                    <a:pt x="498" y="785"/>
                  </a:lnTo>
                  <a:lnTo>
                    <a:pt x="509" y="799"/>
                  </a:lnTo>
                  <a:lnTo>
                    <a:pt x="521" y="812"/>
                  </a:lnTo>
                  <a:lnTo>
                    <a:pt x="534" y="823"/>
                  </a:lnTo>
                  <a:lnTo>
                    <a:pt x="547" y="834"/>
                  </a:lnTo>
                  <a:lnTo>
                    <a:pt x="562" y="843"/>
                  </a:lnTo>
                  <a:lnTo>
                    <a:pt x="578" y="850"/>
                  </a:lnTo>
                  <a:lnTo>
                    <a:pt x="595" y="857"/>
                  </a:lnTo>
                  <a:lnTo>
                    <a:pt x="612" y="861"/>
                  </a:lnTo>
                  <a:lnTo>
                    <a:pt x="629" y="864"/>
                  </a:lnTo>
                  <a:lnTo>
                    <a:pt x="649" y="864"/>
                  </a:lnTo>
                  <a:lnTo>
                    <a:pt x="973" y="864"/>
                  </a:lnTo>
                  <a:lnTo>
                    <a:pt x="973" y="918"/>
                  </a:lnTo>
                  <a:close/>
                  <a:moveTo>
                    <a:pt x="900" y="289"/>
                  </a:moveTo>
                  <a:lnTo>
                    <a:pt x="900" y="324"/>
                  </a:lnTo>
                  <a:lnTo>
                    <a:pt x="792" y="324"/>
                  </a:lnTo>
                  <a:lnTo>
                    <a:pt x="198" y="324"/>
                  </a:lnTo>
                  <a:lnTo>
                    <a:pt x="184" y="324"/>
                  </a:lnTo>
                  <a:lnTo>
                    <a:pt x="170" y="321"/>
                  </a:lnTo>
                  <a:lnTo>
                    <a:pt x="157" y="318"/>
                  </a:lnTo>
                  <a:lnTo>
                    <a:pt x="144" y="312"/>
                  </a:lnTo>
                  <a:lnTo>
                    <a:pt x="144" y="289"/>
                  </a:lnTo>
                  <a:lnTo>
                    <a:pt x="900" y="289"/>
                  </a:lnTo>
                  <a:close/>
                  <a:moveTo>
                    <a:pt x="900" y="253"/>
                  </a:moveTo>
                  <a:lnTo>
                    <a:pt x="144" y="253"/>
                  </a:lnTo>
                  <a:lnTo>
                    <a:pt x="144" y="216"/>
                  </a:lnTo>
                  <a:lnTo>
                    <a:pt x="900" y="216"/>
                  </a:lnTo>
                  <a:lnTo>
                    <a:pt x="900" y="253"/>
                  </a:lnTo>
                  <a:close/>
                  <a:moveTo>
                    <a:pt x="900" y="181"/>
                  </a:moveTo>
                  <a:lnTo>
                    <a:pt x="144" y="181"/>
                  </a:lnTo>
                  <a:lnTo>
                    <a:pt x="144" y="145"/>
                  </a:lnTo>
                  <a:lnTo>
                    <a:pt x="900" y="145"/>
                  </a:lnTo>
                  <a:lnTo>
                    <a:pt x="900" y="181"/>
                  </a:lnTo>
                  <a:close/>
                  <a:moveTo>
                    <a:pt x="198" y="73"/>
                  </a:moveTo>
                  <a:lnTo>
                    <a:pt x="792" y="73"/>
                  </a:lnTo>
                  <a:lnTo>
                    <a:pt x="936" y="73"/>
                  </a:lnTo>
                  <a:lnTo>
                    <a:pt x="943" y="74"/>
                  </a:lnTo>
                  <a:lnTo>
                    <a:pt x="950" y="76"/>
                  </a:lnTo>
                  <a:lnTo>
                    <a:pt x="956" y="79"/>
                  </a:lnTo>
                  <a:lnTo>
                    <a:pt x="962" y="83"/>
                  </a:lnTo>
                  <a:lnTo>
                    <a:pt x="966" y="89"/>
                  </a:lnTo>
                  <a:lnTo>
                    <a:pt x="969" y="94"/>
                  </a:lnTo>
                  <a:lnTo>
                    <a:pt x="971" y="102"/>
                  </a:lnTo>
                  <a:lnTo>
                    <a:pt x="973" y="108"/>
                  </a:lnTo>
                  <a:lnTo>
                    <a:pt x="973" y="199"/>
                  </a:lnTo>
                  <a:lnTo>
                    <a:pt x="973" y="216"/>
                  </a:lnTo>
                  <a:lnTo>
                    <a:pt x="973" y="332"/>
                  </a:lnTo>
                  <a:lnTo>
                    <a:pt x="964" y="329"/>
                  </a:lnTo>
                  <a:lnTo>
                    <a:pt x="954" y="326"/>
                  </a:lnTo>
                  <a:lnTo>
                    <a:pt x="946" y="325"/>
                  </a:lnTo>
                  <a:lnTo>
                    <a:pt x="936" y="324"/>
                  </a:lnTo>
                  <a:lnTo>
                    <a:pt x="936" y="289"/>
                  </a:lnTo>
                  <a:lnTo>
                    <a:pt x="936" y="216"/>
                  </a:lnTo>
                  <a:lnTo>
                    <a:pt x="936" y="145"/>
                  </a:lnTo>
                  <a:lnTo>
                    <a:pt x="936" y="137"/>
                  </a:lnTo>
                  <a:lnTo>
                    <a:pt x="934" y="131"/>
                  </a:lnTo>
                  <a:lnTo>
                    <a:pt x="929" y="124"/>
                  </a:lnTo>
                  <a:lnTo>
                    <a:pt x="925" y="119"/>
                  </a:lnTo>
                  <a:lnTo>
                    <a:pt x="920" y="115"/>
                  </a:lnTo>
                  <a:lnTo>
                    <a:pt x="914" y="112"/>
                  </a:lnTo>
                  <a:lnTo>
                    <a:pt x="908" y="109"/>
                  </a:lnTo>
                  <a:lnTo>
                    <a:pt x="900" y="108"/>
                  </a:lnTo>
                  <a:lnTo>
                    <a:pt x="144" y="108"/>
                  </a:lnTo>
                  <a:lnTo>
                    <a:pt x="137" y="109"/>
                  </a:lnTo>
                  <a:lnTo>
                    <a:pt x="130" y="112"/>
                  </a:lnTo>
                  <a:lnTo>
                    <a:pt x="124" y="115"/>
                  </a:lnTo>
                  <a:lnTo>
                    <a:pt x="118" y="119"/>
                  </a:lnTo>
                  <a:lnTo>
                    <a:pt x="114" y="124"/>
                  </a:lnTo>
                  <a:lnTo>
                    <a:pt x="111" y="131"/>
                  </a:lnTo>
                  <a:lnTo>
                    <a:pt x="108" y="137"/>
                  </a:lnTo>
                  <a:lnTo>
                    <a:pt x="108" y="145"/>
                  </a:lnTo>
                  <a:lnTo>
                    <a:pt x="108" y="216"/>
                  </a:lnTo>
                  <a:lnTo>
                    <a:pt x="108" y="286"/>
                  </a:lnTo>
                  <a:lnTo>
                    <a:pt x="100" y="278"/>
                  </a:lnTo>
                  <a:lnTo>
                    <a:pt x="93" y="268"/>
                  </a:lnTo>
                  <a:lnTo>
                    <a:pt x="87" y="258"/>
                  </a:lnTo>
                  <a:lnTo>
                    <a:pt x="81" y="247"/>
                  </a:lnTo>
                  <a:lnTo>
                    <a:pt x="77" y="236"/>
                  </a:lnTo>
                  <a:lnTo>
                    <a:pt x="75" y="224"/>
                  </a:lnTo>
                  <a:lnTo>
                    <a:pt x="73" y="211"/>
                  </a:lnTo>
                  <a:lnTo>
                    <a:pt x="72" y="199"/>
                  </a:lnTo>
                  <a:lnTo>
                    <a:pt x="73" y="186"/>
                  </a:lnTo>
                  <a:lnTo>
                    <a:pt x="75" y="173"/>
                  </a:lnTo>
                  <a:lnTo>
                    <a:pt x="77" y="161"/>
                  </a:lnTo>
                  <a:lnTo>
                    <a:pt x="81" y="149"/>
                  </a:lnTo>
                  <a:lnTo>
                    <a:pt x="87" y="139"/>
                  </a:lnTo>
                  <a:lnTo>
                    <a:pt x="93" y="128"/>
                  </a:lnTo>
                  <a:lnTo>
                    <a:pt x="101" y="119"/>
                  </a:lnTo>
                  <a:lnTo>
                    <a:pt x="108" y="109"/>
                  </a:lnTo>
                  <a:lnTo>
                    <a:pt x="118" y="102"/>
                  </a:lnTo>
                  <a:lnTo>
                    <a:pt x="128" y="94"/>
                  </a:lnTo>
                  <a:lnTo>
                    <a:pt x="138" y="88"/>
                  </a:lnTo>
                  <a:lnTo>
                    <a:pt x="148" y="82"/>
                  </a:lnTo>
                  <a:lnTo>
                    <a:pt x="160" y="78"/>
                  </a:lnTo>
                  <a:lnTo>
                    <a:pt x="172" y="75"/>
                  </a:lnTo>
                  <a:lnTo>
                    <a:pt x="185" y="74"/>
                  </a:lnTo>
                  <a:lnTo>
                    <a:pt x="198" y="73"/>
                  </a:lnTo>
                  <a:close/>
                  <a:moveTo>
                    <a:pt x="1044" y="432"/>
                  </a:moveTo>
                  <a:lnTo>
                    <a:pt x="1044" y="432"/>
                  </a:lnTo>
                  <a:lnTo>
                    <a:pt x="1044" y="216"/>
                  </a:lnTo>
                  <a:lnTo>
                    <a:pt x="1044" y="199"/>
                  </a:lnTo>
                  <a:lnTo>
                    <a:pt x="1044" y="108"/>
                  </a:lnTo>
                  <a:lnTo>
                    <a:pt x="1044" y="97"/>
                  </a:lnTo>
                  <a:lnTo>
                    <a:pt x="1042" y="87"/>
                  </a:lnTo>
                  <a:lnTo>
                    <a:pt x="1039" y="77"/>
                  </a:lnTo>
                  <a:lnTo>
                    <a:pt x="1035" y="66"/>
                  </a:lnTo>
                  <a:lnTo>
                    <a:pt x="1031" y="58"/>
                  </a:lnTo>
                  <a:lnTo>
                    <a:pt x="1025" y="48"/>
                  </a:lnTo>
                  <a:lnTo>
                    <a:pt x="1019" y="40"/>
                  </a:lnTo>
                  <a:lnTo>
                    <a:pt x="1012" y="33"/>
                  </a:lnTo>
                  <a:lnTo>
                    <a:pt x="1005" y="25"/>
                  </a:lnTo>
                  <a:lnTo>
                    <a:pt x="996" y="19"/>
                  </a:lnTo>
                  <a:lnTo>
                    <a:pt x="988" y="13"/>
                  </a:lnTo>
                  <a:lnTo>
                    <a:pt x="978" y="9"/>
                  </a:lnTo>
                  <a:lnTo>
                    <a:pt x="968" y="6"/>
                  </a:lnTo>
                  <a:lnTo>
                    <a:pt x="957" y="2"/>
                  </a:lnTo>
                  <a:lnTo>
                    <a:pt x="947" y="1"/>
                  </a:lnTo>
                  <a:lnTo>
                    <a:pt x="936" y="0"/>
                  </a:lnTo>
                  <a:lnTo>
                    <a:pt x="792" y="0"/>
                  </a:lnTo>
                  <a:lnTo>
                    <a:pt x="198" y="0"/>
                  </a:lnTo>
                  <a:lnTo>
                    <a:pt x="178" y="1"/>
                  </a:lnTo>
                  <a:lnTo>
                    <a:pt x="158" y="5"/>
                  </a:lnTo>
                  <a:lnTo>
                    <a:pt x="139" y="10"/>
                  </a:lnTo>
                  <a:lnTo>
                    <a:pt x="121" y="16"/>
                  </a:lnTo>
                  <a:lnTo>
                    <a:pt x="104" y="25"/>
                  </a:lnTo>
                  <a:lnTo>
                    <a:pt x="87" y="35"/>
                  </a:lnTo>
                  <a:lnTo>
                    <a:pt x="72" y="46"/>
                  </a:lnTo>
                  <a:lnTo>
                    <a:pt x="58" y="59"/>
                  </a:lnTo>
                  <a:lnTo>
                    <a:pt x="45" y="73"/>
                  </a:lnTo>
                  <a:lnTo>
                    <a:pt x="34" y="88"/>
                  </a:lnTo>
                  <a:lnTo>
                    <a:pt x="24" y="104"/>
                  </a:lnTo>
                  <a:lnTo>
                    <a:pt x="16" y="121"/>
                  </a:lnTo>
                  <a:lnTo>
                    <a:pt x="9" y="140"/>
                  </a:lnTo>
                  <a:lnTo>
                    <a:pt x="4" y="159"/>
                  </a:lnTo>
                  <a:lnTo>
                    <a:pt x="0" y="178"/>
                  </a:lnTo>
                  <a:lnTo>
                    <a:pt x="0" y="199"/>
                  </a:lnTo>
                  <a:lnTo>
                    <a:pt x="0" y="918"/>
                  </a:lnTo>
                  <a:lnTo>
                    <a:pt x="0" y="939"/>
                  </a:lnTo>
                  <a:lnTo>
                    <a:pt x="4" y="958"/>
                  </a:lnTo>
                  <a:lnTo>
                    <a:pt x="9" y="978"/>
                  </a:lnTo>
                  <a:lnTo>
                    <a:pt x="16" y="996"/>
                  </a:lnTo>
                  <a:lnTo>
                    <a:pt x="24" y="1013"/>
                  </a:lnTo>
                  <a:lnTo>
                    <a:pt x="34" y="1030"/>
                  </a:lnTo>
                  <a:lnTo>
                    <a:pt x="45" y="1045"/>
                  </a:lnTo>
                  <a:lnTo>
                    <a:pt x="58" y="1059"/>
                  </a:lnTo>
                  <a:lnTo>
                    <a:pt x="72" y="1072"/>
                  </a:lnTo>
                  <a:lnTo>
                    <a:pt x="87" y="1082"/>
                  </a:lnTo>
                  <a:lnTo>
                    <a:pt x="104" y="1093"/>
                  </a:lnTo>
                  <a:lnTo>
                    <a:pt x="121" y="1101"/>
                  </a:lnTo>
                  <a:lnTo>
                    <a:pt x="139" y="1107"/>
                  </a:lnTo>
                  <a:lnTo>
                    <a:pt x="158" y="1113"/>
                  </a:lnTo>
                  <a:lnTo>
                    <a:pt x="178" y="1116"/>
                  </a:lnTo>
                  <a:lnTo>
                    <a:pt x="198" y="1117"/>
                  </a:lnTo>
                  <a:lnTo>
                    <a:pt x="846" y="1117"/>
                  </a:lnTo>
                  <a:lnTo>
                    <a:pt x="867" y="1116"/>
                  </a:lnTo>
                  <a:lnTo>
                    <a:pt x="886" y="1113"/>
                  </a:lnTo>
                  <a:lnTo>
                    <a:pt x="904" y="1107"/>
                  </a:lnTo>
                  <a:lnTo>
                    <a:pt x="923" y="1101"/>
                  </a:lnTo>
                  <a:lnTo>
                    <a:pt x="940" y="1093"/>
                  </a:lnTo>
                  <a:lnTo>
                    <a:pt x="956" y="1082"/>
                  </a:lnTo>
                  <a:lnTo>
                    <a:pt x="971" y="1072"/>
                  </a:lnTo>
                  <a:lnTo>
                    <a:pt x="985" y="1059"/>
                  </a:lnTo>
                  <a:lnTo>
                    <a:pt x="998" y="1045"/>
                  </a:lnTo>
                  <a:lnTo>
                    <a:pt x="1010" y="1030"/>
                  </a:lnTo>
                  <a:lnTo>
                    <a:pt x="1020" y="1013"/>
                  </a:lnTo>
                  <a:lnTo>
                    <a:pt x="1029" y="996"/>
                  </a:lnTo>
                  <a:lnTo>
                    <a:pt x="1035" y="978"/>
                  </a:lnTo>
                  <a:lnTo>
                    <a:pt x="1039" y="958"/>
                  </a:lnTo>
                  <a:lnTo>
                    <a:pt x="1043" y="939"/>
                  </a:lnTo>
                  <a:lnTo>
                    <a:pt x="1044" y="918"/>
                  </a:lnTo>
                  <a:lnTo>
                    <a:pt x="1044" y="864"/>
                  </a:lnTo>
                  <a:lnTo>
                    <a:pt x="1044" y="864"/>
                  </a:lnTo>
                  <a:lnTo>
                    <a:pt x="1057" y="855"/>
                  </a:lnTo>
                  <a:lnTo>
                    <a:pt x="1070" y="844"/>
                  </a:lnTo>
                  <a:lnTo>
                    <a:pt x="1081" y="832"/>
                  </a:lnTo>
                  <a:lnTo>
                    <a:pt x="1091" y="820"/>
                  </a:lnTo>
                  <a:lnTo>
                    <a:pt x="1101" y="807"/>
                  </a:lnTo>
                  <a:lnTo>
                    <a:pt x="1110" y="794"/>
                  </a:lnTo>
                  <a:lnTo>
                    <a:pt x="1118" y="780"/>
                  </a:lnTo>
                  <a:lnTo>
                    <a:pt x="1125" y="767"/>
                  </a:lnTo>
                  <a:lnTo>
                    <a:pt x="1131" y="753"/>
                  </a:lnTo>
                  <a:lnTo>
                    <a:pt x="1137" y="738"/>
                  </a:lnTo>
                  <a:lnTo>
                    <a:pt x="1141" y="724"/>
                  </a:lnTo>
                  <a:lnTo>
                    <a:pt x="1145" y="709"/>
                  </a:lnTo>
                  <a:lnTo>
                    <a:pt x="1149" y="694"/>
                  </a:lnTo>
                  <a:lnTo>
                    <a:pt x="1151" y="679"/>
                  </a:lnTo>
                  <a:lnTo>
                    <a:pt x="1152" y="663"/>
                  </a:lnTo>
                  <a:lnTo>
                    <a:pt x="1152" y="648"/>
                  </a:lnTo>
                  <a:lnTo>
                    <a:pt x="1152" y="633"/>
                  </a:lnTo>
                  <a:lnTo>
                    <a:pt x="1151" y="618"/>
                  </a:lnTo>
                  <a:lnTo>
                    <a:pt x="1149" y="603"/>
                  </a:lnTo>
                  <a:lnTo>
                    <a:pt x="1145" y="589"/>
                  </a:lnTo>
                  <a:lnTo>
                    <a:pt x="1141" y="574"/>
                  </a:lnTo>
                  <a:lnTo>
                    <a:pt x="1137" y="559"/>
                  </a:lnTo>
                  <a:lnTo>
                    <a:pt x="1131" y="545"/>
                  </a:lnTo>
                  <a:lnTo>
                    <a:pt x="1125" y="531"/>
                  </a:lnTo>
                  <a:lnTo>
                    <a:pt x="1118" y="517"/>
                  </a:lnTo>
                  <a:lnTo>
                    <a:pt x="1110" y="504"/>
                  </a:lnTo>
                  <a:lnTo>
                    <a:pt x="1101" y="491"/>
                  </a:lnTo>
                  <a:lnTo>
                    <a:pt x="1091" y="478"/>
                  </a:lnTo>
                  <a:lnTo>
                    <a:pt x="1081" y="466"/>
                  </a:lnTo>
                  <a:lnTo>
                    <a:pt x="1070" y="454"/>
                  </a:lnTo>
                  <a:lnTo>
                    <a:pt x="1057" y="443"/>
                  </a:lnTo>
                  <a:lnTo>
                    <a:pt x="1044" y="4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grpSp>
        <p:nvGrpSpPr>
          <p:cNvPr id="16" name="Group 99"/>
          <p:cNvGrpSpPr/>
          <p:nvPr/>
        </p:nvGrpSpPr>
        <p:grpSpPr>
          <a:xfrm>
            <a:off x="1563848" y="3552297"/>
            <a:ext cx="471942" cy="471942"/>
            <a:chOff x="6257131" y="1818084"/>
            <a:chExt cx="457200" cy="457200"/>
          </a:xfrm>
          <a:solidFill>
            <a:schemeClr val="bg1"/>
          </a:solidFill>
        </p:grpSpPr>
        <p:sp>
          <p:nvSpPr>
            <p:cNvPr id="17" name="Freeform 85"/>
            <p:cNvSpPr>
              <a:spLocks noEditPoints="1"/>
            </p:cNvSpPr>
            <p:nvPr/>
          </p:nvSpPr>
          <p:spPr bwMode="auto">
            <a:xfrm>
              <a:off x="6257131" y="1818084"/>
              <a:ext cx="457200" cy="457200"/>
            </a:xfrm>
            <a:custGeom>
              <a:avLst/>
              <a:gdLst>
                <a:gd name="T0" fmla="*/ 1079 w 1152"/>
                <a:gd name="T1" fmla="*/ 1022 h 1152"/>
                <a:gd name="T2" fmla="*/ 1071 w 1152"/>
                <a:gd name="T3" fmla="*/ 1042 h 1152"/>
                <a:gd name="T4" fmla="*/ 1058 w 1152"/>
                <a:gd name="T5" fmla="*/ 1059 h 1152"/>
                <a:gd name="T6" fmla="*/ 1042 w 1152"/>
                <a:gd name="T7" fmla="*/ 1071 h 1152"/>
                <a:gd name="T8" fmla="*/ 1023 w 1152"/>
                <a:gd name="T9" fmla="*/ 1079 h 1152"/>
                <a:gd name="T10" fmla="*/ 144 w 1152"/>
                <a:gd name="T11" fmla="*/ 1080 h 1152"/>
                <a:gd name="T12" fmla="*/ 123 w 1152"/>
                <a:gd name="T13" fmla="*/ 1076 h 1152"/>
                <a:gd name="T14" fmla="*/ 104 w 1152"/>
                <a:gd name="T15" fmla="*/ 1068 h 1152"/>
                <a:gd name="T16" fmla="*/ 89 w 1152"/>
                <a:gd name="T17" fmla="*/ 1054 h 1152"/>
                <a:gd name="T18" fmla="*/ 78 w 1152"/>
                <a:gd name="T19" fmla="*/ 1035 h 1152"/>
                <a:gd name="T20" fmla="*/ 72 w 1152"/>
                <a:gd name="T21" fmla="*/ 1015 h 1152"/>
                <a:gd name="T22" fmla="*/ 72 w 1152"/>
                <a:gd name="T23" fmla="*/ 280 h 1152"/>
                <a:gd name="T24" fmla="*/ 82 w 1152"/>
                <a:gd name="T25" fmla="*/ 262 h 1152"/>
                <a:gd name="T26" fmla="*/ 100 w 1152"/>
                <a:gd name="T27" fmla="*/ 252 h 1152"/>
                <a:gd name="T28" fmla="*/ 144 w 1152"/>
                <a:gd name="T29" fmla="*/ 972 h 1152"/>
                <a:gd name="T30" fmla="*/ 150 w 1152"/>
                <a:gd name="T31" fmla="*/ 992 h 1152"/>
                <a:gd name="T32" fmla="*/ 166 w 1152"/>
                <a:gd name="T33" fmla="*/ 1005 h 1152"/>
                <a:gd name="T34" fmla="*/ 187 w 1152"/>
                <a:gd name="T35" fmla="*/ 1007 h 1152"/>
                <a:gd name="T36" fmla="*/ 205 w 1152"/>
                <a:gd name="T37" fmla="*/ 998 h 1152"/>
                <a:gd name="T38" fmla="*/ 215 w 1152"/>
                <a:gd name="T39" fmla="*/ 979 h 1152"/>
                <a:gd name="T40" fmla="*/ 217 w 1152"/>
                <a:gd name="T41" fmla="*/ 100 h 1152"/>
                <a:gd name="T42" fmla="*/ 227 w 1152"/>
                <a:gd name="T43" fmla="*/ 83 h 1152"/>
                <a:gd name="T44" fmla="*/ 245 w 1152"/>
                <a:gd name="T45" fmla="*/ 73 h 1152"/>
                <a:gd name="T46" fmla="*/ 1051 w 1152"/>
                <a:gd name="T47" fmla="*/ 73 h 1152"/>
                <a:gd name="T48" fmla="*/ 1069 w 1152"/>
                <a:gd name="T49" fmla="*/ 83 h 1152"/>
                <a:gd name="T50" fmla="*/ 1079 w 1152"/>
                <a:gd name="T51" fmla="*/ 100 h 1152"/>
                <a:gd name="T52" fmla="*/ 1044 w 1152"/>
                <a:gd name="T53" fmla="*/ 0 h 1152"/>
                <a:gd name="T54" fmla="*/ 230 w 1152"/>
                <a:gd name="T55" fmla="*/ 2 h 1152"/>
                <a:gd name="T56" fmla="*/ 201 w 1152"/>
                <a:gd name="T57" fmla="*/ 13 h 1152"/>
                <a:gd name="T58" fmla="*/ 176 w 1152"/>
                <a:gd name="T59" fmla="*/ 31 h 1152"/>
                <a:gd name="T60" fmla="*/ 157 w 1152"/>
                <a:gd name="T61" fmla="*/ 56 h 1152"/>
                <a:gd name="T62" fmla="*/ 146 w 1152"/>
                <a:gd name="T63" fmla="*/ 86 h 1152"/>
                <a:gd name="T64" fmla="*/ 144 w 1152"/>
                <a:gd name="T65" fmla="*/ 180 h 1152"/>
                <a:gd name="T66" fmla="*/ 86 w 1152"/>
                <a:gd name="T67" fmla="*/ 182 h 1152"/>
                <a:gd name="T68" fmla="*/ 56 w 1152"/>
                <a:gd name="T69" fmla="*/ 193 h 1152"/>
                <a:gd name="T70" fmla="*/ 31 w 1152"/>
                <a:gd name="T71" fmla="*/ 211 h 1152"/>
                <a:gd name="T72" fmla="*/ 13 w 1152"/>
                <a:gd name="T73" fmla="*/ 236 h 1152"/>
                <a:gd name="T74" fmla="*/ 2 w 1152"/>
                <a:gd name="T75" fmla="*/ 266 h 1152"/>
                <a:gd name="T76" fmla="*/ 0 w 1152"/>
                <a:gd name="T77" fmla="*/ 1007 h 1152"/>
                <a:gd name="T78" fmla="*/ 6 w 1152"/>
                <a:gd name="T79" fmla="*/ 1050 h 1152"/>
                <a:gd name="T80" fmla="*/ 25 w 1152"/>
                <a:gd name="T81" fmla="*/ 1088 h 1152"/>
                <a:gd name="T82" fmla="*/ 53 w 1152"/>
                <a:gd name="T83" fmla="*/ 1119 h 1152"/>
                <a:gd name="T84" fmla="*/ 87 w 1152"/>
                <a:gd name="T85" fmla="*/ 1140 h 1152"/>
                <a:gd name="T86" fmla="*/ 130 w 1152"/>
                <a:gd name="T87" fmla="*/ 1151 h 1152"/>
                <a:gd name="T88" fmla="*/ 1023 w 1152"/>
                <a:gd name="T89" fmla="*/ 1151 h 1152"/>
                <a:gd name="T90" fmla="*/ 1064 w 1152"/>
                <a:gd name="T91" fmla="*/ 1140 h 1152"/>
                <a:gd name="T92" fmla="*/ 1099 w 1152"/>
                <a:gd name="T93" fmla="*/ 1119 h 1152"/>
                <a:gd name="T94" fmla="*/ 1128 w 1152"/>
                <a:gd name="T95" fmla="*/ 1088 h 1152"/>
                <a:gd name="T96" fmla="*/ 1146 w 1152"/>
                <a:gd name="T97" fmla="*/ 1050 h 1152"/>
                <a:gd name="T98" fmla="*/ 1152 w 1152"/>
                <a:gd name="T99" fmla="*/ 1007 h 1152"/>
                <a:gd name="T100" fmla="*/ 1150 w 1152"/>
                <a:gd name="T101" fmla="*/ 86 h 1152"/>
                <a:gd name="T102" fmla="*/ 1139 w 1152"/>
                <a:gd name="T103" fmla="*/ 56 h 1152"/>
                <a:gd name="T104" fmla="*/ 1120 w 1152"/>
                <a:gd name="T105" fmla="*/ 31 h 1152"/>
                <a:gd name="T106" fmla="*/ 1095 w 1152"/>
                <a:gd name="T107" fmla="*/ 13 h 1152"/>
                <a:gd name="T108" fmla="*/ 1066 w 1152"/>
                <a:gd name="T109" fmla="*/ 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07"/>
                  </a:moveTo>
                  <a:lnTo>
                    <a:pt x="1080" y="1015"/>
                  </a:lnTo>
                  <a:lnTo>
                    <a:pt x="1079" y="1022"/>
                  </a:lnTo>
                  <a:lnTo>
                    <a:pt x="1077" y="1029"/>
                  </a:lnTo>
                  <a:lnTo>
                    <a:pt x="1075" y="1035"/>
                  </a:lnTo>
                  <a:lnTo>
                    <a:pt x="1071" y="1042"/>
                  </a:lnTo>
                  <a:lnTo>
                    <a:pt x="1068" y="1048"/>
                  </a:lnTo>
                  <a:lnTo>
                    <a:pt x="1064" y="1054"/>
                  </a:lnTo>
                  <a:lnTo>
                    <a:pt x="1058" y="1059"/>
                  </a:lnTo>
                  <a:lnTo>
                    <a:pt x="1054" y="1063"/>
                  </a:lnTo>
                  <a:lnTo>
                    <a:pt x="1049" y="1068"/>
                  </a:lnTo>
                  <a:lnTo>
                    <a:pt x="1042" y="1071"/>
                  </a:lnTo>
                  <a:lnTo>
                    <a:pt x="1036" y="1074"/>
                  </a:lnTo>
                  <a:lnTo>
                    <a:pt x="1029" y="1076"/>
                  </a:lnTo>
                  <a:lnTo>
                    <a:pt x="1023" y="1079"/>
                  </a:lnTo>
                  <a:lnTo>
                    <a:pt x="1015" y="1080"/>
                  </a:lnTo>
                  <a:lnTo>
                    <a:pt x="1008" y="1080"/>
                  </a:lnTo>
                  <a:lnTo>
                    <a:pt x="144" y="1080"/>
                  </a:lnTo>
                  <a:lnTo>
                    <a:pt x="137" y="1080"/>
                  </a:lnTo>
                  <a:lnTo>
                    <a:pt x="130" y="1079"/>
                  </a:lnTo>
                  <a:lnTo>
                    <a:pt x="123" y="1076"/>
                  </a:lnTo>
                  <a:lnTo>
                    <a:pt x="116" y="1074"/>
                  </a:lnTo>
                  <a:lnTo>
                    <a:pt x="110" y="1071"/>
                  </a:lnTo>
                  <a:lnTo>
                    <a:pt x="104" y="1068"/>
                  </a:lnTo>
                  <a:lnTo>
                    <a:pt x="98" y="1063"/>
                  </a:lnTo>
                  <a:lnTo>
                    <a:pt x="93" y="1059"/>
                  </a:lnTo>
                  <a:lnTo>
                    <a:pt x="89" y="1054"/>
                  </a:lnTo>
                  <a:lnTo>
                    <a:pt x="84" y="1048"/>
                  </a:lnTo>
                  <a:lnTo>
                    <a:pt x="81" y="1042"/>
                  </a:lnTo>
                  <a:lnTo>
                    <a:pt x="78" y="1035"/>
                  </a:lnTo>
                  <a:lnTo>
                    <a:pt x="76" y="1029"/>
                  </a:lnTo>
                  <a:lnTo>
                    <a:pt x="73" y="1022"/>
                  </a:lnTo>
                  <a:lnTo>
                    <a:pt x="72" y="1015"/>
                  </a:lnTo>
                  <a:lnTo>
                    <a:pt x="72" y="1007"/>
                  </a:lnTo>
                  <a:lnTo>
                    <a:pt x="72" y="288"/>
                  </a:lnTo>
                  <a:lnTo>
                    <a:pt x="72" y="280"/>
                  </a:lnTo>
                  <a:lnTo>
                    <a:pt x="75" y="274"/>
                  </a:lnTo>
                  <a:lnTo>
                    <a:pt x="78" y="267"/>
                  </a:lnTo>
                  <a:lnTo>
                    <a:pt x="82" y="262"/>
                  </a:lnTo>
                  <a:lnTo>
                    <a:pt x="87" y="258"/>
                  </a:lnTo>
                  <a:lnTo>
                    <a:pt x="94" y="255"/>
                  </a:lnTo>
                  <a:lnTo>
                    <a:pt x="100" y="252"/>
                  </a:lnTo>
                  <a:lnTo>
                    <a:pt x="108" y="252"/>
                  </a:lnTo>
                  <a:lnTo>
                    <a:pt x="144" y="252"/>
                  </a:lnTo>
                  <a:lnTo>
                    <a:pt x="144" y="972"/>
                  </a:lnTo>
                  <a:lnTo>
                    <a:pt x="145" y="979"/>
                  </a:lnTo>
                  <a:lnTo>
                    <a:pt x="147" y="986"/>
                  </a:lnTo>
                  <a:lnTo>
                    <a:pt x="150" y="992"/>
                  </a:lnTo>
                  <a:lnTo>
                    <a:pt x="154" y="998"/>
                  </a:lnTo>
                  <a:lnTo>
                    <a:pt x="160" y="1002"/>
                  </a:lnTo>
                  <a:lnTo>
                    <a:pt x="166" y="1005"/>
                  </a:lnTo>
                  <a:lnTo>
                    <a:pt x="173" y="1007"/>
                  </a:lnTo>
                  <a:lnTo>
                    <a:pt x="180" y="1007"/>
                  </a:lnTo>
                  <a:lnTo>
                    <a:pt x="187" y="1007"/>
                  </a:lnTo>
                  <a:lnTo>
                    <a:pt x="194" y="1005"/>
                  </a:lnTo>
                  <a:lnTo>
                    <a:pt x="200" y="1002"/>
                  </a:lnTo>
                  <a:lnTo>
                    <a:pt x="205" y="998"/>
                  </a:lnTo>
                  <a:lnTo>
                    <a:pt x="210" y="992"/>
                  </a:lnTo>
                  <a:lnTo>
                    <a:pt x="213" y="986"/>
                  </a:lnTo>
                  <a:lnTo>
                    <a:pt x="215" y="979"/>
                  </a:lnTo>
                  <a:lnTo>
                    <a:pt x="216" y="972"/>
                  </a:lnTo>
                  <a:lnTo>
                    <a:pt x="216" y="108"/>
                  </a:lnTo>
                  <a:lnTo>
                    <a:pt x="217" y="100"/>
                  </a:lnTo>
                  <a:lnTo>
                    <a:pt x="219" y="94"/>
                  </a:lnTo>
                  <a:lnTo>
                    <a:pt x="222" y="88"/>
                  </a:lnTo>
                  <a:lnTo>
                    <a:pt x="227" y="83"/>
                  </a:lnTo>
                  <a:lnTo>
                    <a:pt x="232" y="78"/>
                  </a:lnTo>
                  <a:lnTo>
                    <a:pt x="238" y="74"/>
                  </a:lnTo>
                  <a:lnTo>
                    <a:pt x="245" y="73"/>
                  </a:lnTo>
                  <a:lnTo>
                    <a:pt x="252" y="72"/>
                  </a:lnTo>
                  <a:lnTo>
                    <a:pt x="1044" y="72"/>
                  </a:lnTo>
                  <a:lnTo>
                    <a:pt x="1051" y="73"/>
                  </a:lnTo>
                  <a:lnTo>
                    <a:pt x="1058" y="74"/>
                  </a:lnTo>
                  <a:lnTo>
                    <a:pt x="1064" y="78"/>
                  </a:lnTo>
                  <a:lnTo>
                    <a:pt x="1069" y="83"/>
                  </a:lnTo>
                  <a:lnTo>
                    <a:pt x="1074" y="88"/>
                  </a:lnTo>
                  <a:lnTo>
                    <a:pt x="1077" y="94"/>
                  </a:lnTo>
                  <a:lnTo>
                    <a:pt x="1079" y="100"/>
                  </a:lnTo>
                  <a:lnTo>
                    <a:pt x="1080" y="108"/>
                  </a:lnTo>
                  <a:lnTo>
                    <a:pt x="1080" y="1007"/>
                  </a:lnTo>
                  <a:close/>
                  <a:moveTo>
                    <a:pt x="1044" y="0"/>
                  </a:moveTo>
                  <a:lnTo>
                    <a:pt x="252" y="0"/>
                  </a:lnTo>
                  <a:lnTo>
                    <a:pt x="241" y="1"/>
                  </a:lnTo>
                  <a:lnTo>
                    <a:pt x="230" y="2"/>
                  </a:lnTo>
                  <a:lnTo>
                    <a:pt x="220" y="5"/>
                  </a:lnTo>
                  <a:lnTo>
                    <a:pt x="210" y="8"/>
                  </a:lnTo>
                  <a:lnTo>
                    <a:pt x="201" y="13"/>
                  </a:lnTo>
                  <a:lnTo>
                    <a:pt x="191" y="18"/>
                  </a:lnTo>
                  <a:lnTo>
                    <a:pt x="184" y="24"/>
                  </a:lnTo>
                  <a:lnTo>
                    <a:pt x="176" y="31"/>
                  </a:lnTo>
                  <a:lnTo>
                    <a:pt x="168" y="40"/>
                  </a:lnTo>
                  <a:lnTo>
                    <a:pt x="162" y="47"/>
                  </a:lnTo>
                  <a:lnTo>
                    <a:pt x="157" y="56"/>
                  </a:lnTo>
                  <a:lnTo>
                    <a:pt x="152" y="66"/>
                  </a:lnTo>
                  <a:lnTo>
                    <a:pt x="149" y="75"/>
                  </a:lnTo>
                  <a:lnTo>
                    <a:pt x="146" y="86"/>
                  </a:lnTo>
                  <a:lnTo>
                    <a:pt x="145" y="97"/>
                  </a:lnTo>
                  <a:lnTo>
                    <a:pt x="144" y="108"/>
                  </a:lnTo>
                  <a:lnTo>
                    <a:pt x="144" y="180"/>
                  </a:lnTo>
                  <a:lnTo>
                    <a:pt x="108" y="180"/>
                  </a:lnTo>
                  <a:lnTo>
                    <a:pt x="97" y="180"/>
                  </a:lnTo>
                  <a:lnTo>
                    <a:pt x="86" y="182"/>
                  </a:lnTo>
                  <a:lnTo>
                    <a:pt x="76" y="184"/>
                  </a:lnTo>
                  <a:lnTo>
                    <a:pt x="66" y="189"/>
                  </a:lnTo>
                  <a:lnTo>
                    <a:pt x="56" y="193"/>
                  </a:lnTo>
                  <a:lnTo>
                    <a:pt x="48" y="198"/>
                  </a:lnTo>
                  <a:lnTo>
                    <a:pt x="39" y="205"/>
                  </a:lnTo>
                  <a:lnTo>
                    <a:pt x="31" y="211"/>
                  </a:lnTo>
                  <a:lnTo>
                    <a:pt x="25" y="219"/>
                  </a:lnTo>
                  <a:lnTo>
                    <a:pt x="18" y="228"/>
                  </a:lnTo>
                  <a:lnTo>
                    <a:pt x="13" y="236"/>
                  </a:lnTo>
                  <a:lnTo>
                    <a:pt x="9" y="246"/>
                  </a:lnTo>
                  <a:lnTo>
                    <a:pt x="4" y="256"/>
                  </a:lnTo>
                  <a:lnTo>
                    <a:pt x="2" y="266"/>
                  </a:lnTo>
                  <a:lnTo>
                    <a:pt x="1" y="277"/>
                  </a:lnTo>
                  <a:lnTo>
                    <a:pt x="0" y="288"/>
                  </a:lnTo>
                  <a:lnTo>
                    <a:pt x="0" y="1007"/>
                  </a:lnTo>
                  <a:lnTo>
                    <a:pt x="1" y="1022"/>
                  </a:lnTo>
                  <a:lnTo>
                    <a:pt x="3" y="1036"/>
                  </a:lnTo>
                  <a:lnTo>
                    <a:pt x="6" y="1050"/>
                  </a:lnTo>
                  <a:lnTo>
                    <a:pt x="11" y="1063"/>
                  </a:lnTo>
                  <a:lnTo>
                    <a:pt x="17" y="1076"/>
                  </a:lnTo>
                  <a:lnTo>
                    <a:pt x="25" y="1088"/>
                  </a:lnTo>
                  <a:lnTo>
                    <a:pt x="32" y="1099"/>
                  </a:lnTo>
                  <a:lnTo>
                    <a:pt x="42" y="1110"/>
                  </a:lnTo>
                  <a:lnTo>
                    <a:pt x="53" y="1119"/>
                  </a:lnTo>
                  <a:lnTo>
                    <a:pt x="64" y="1127"/>
                  </a:lnTo>
                  <a:lnTo>
                    <a:pt x="76" y="1135"/>
                  </a:lnTo>
                  <a:lnTo>
                    <a:pt x="87" y="1140"/>
                  </a:lnTo>
                  <a:lnTo>
                    <a:pt x="102" y="1146"/>
                  </a:lnTo>
                  <a:lnTo>
                    <a:pt x="114" y="1149"/>
                  </a:lnTo>
                  <a:lnTo>
                    <a:pt x="130" y="1151"/>
                  </a:lnTo>
                  <a:lnTo>
                    <a:pt x="144" y="1152"/>
                  </a:lnTo>
                  <a:lnTo>
                    <a:pt x="1008" y="1152"/>
                  </a:lnTo>
                  <a:lnTo>
                    <a:pt x="1023" y="1151"/>
                  </a:lnTo>
                  <a:lnTo>
                    <a:pt x="1037" y="1149"/>
                  </a:lnTo>
                  <a:lnTo>
                    <a:pt x="1051" y="1146"/>
                  </a:lnTo>
                  <a:lnTo>
                    <a:pt x="1064" y="1140"/>
                  </a:lnTo>
                  <a:lnTo>
                    <a:pt x="1077" y="1135"/>
                  </a:lnTo>
                  <a:lnTo>
                    <a:pt x="1089" y="1127"/>
                  </a:lnTo>
                  <a:lnTo>
                    <a:pt x="1099" y="1119"/>
                  </a:lnTo>
                  <a:lnTo>
                    <a:pt x="1110" y="1110"/>
                  </a:lnTo>
                  <a:lnTo>
                    <a:pt x="1119" y="1099"/>
                  </a:lnTo>
                  <a:lnTo>
                    <a:pt x="1128" y="1088"/>
                  </a:lnTo>
                  <a:lnTo>
                    <a:pt x="1135" y="1076"/>
                  </a:lnTo>
                  <a:lnTo>
                    <a:pt x="1141" y="1063"/>
                  </a:lnTo>
                  <a:lnTo>
                    <a:pt x="1146" y="1050"/>
                  </a:lnTo>
                  <a:lnTo>
                    <a:pt x="1149" y="1036"/>
                  </a:lnTo>
                  <a:lnTo>
                    <a:pt x="1151" y="1022"/>
                  </a:lnTo>
                  <a:lnTo>
                    <a:pt x="1152" y="1007"/>
                  </a:lnTo>
                  <a:lnTo>
                    <a:pt x="1152" y="108"/>
                  </a:lnTo>
                  <a:lnTo>
                    <a:pt x="1151" y="97"/>
                  </a:lnTo>
                  <a:lnTo>
                    <a:pt x="1150" y="86"/>
                  </a:lnTo>
                  <a:lnTo>
                    <a:pt x="1147" y="75"/>
                  </a:lnTo>
                  <a:lnTo>
                    <a:pt x="1144" y="66"/>
                  </a:lnTo>
                  <a:lnTo>
                    <a:pt x="1139" y="56"/>
                  </a:lnTo>
                  <a:lnTo>
                    <a:pt x="1134" y="47"/>
                  </a:lnTo>
                  <a:lnTo>
                    <a:pt x="1128" y="40"/>
                  </a:lnTo>
                  <a:lnTo>
                    <a:pt x="1120" y="31"/>
                  </a:lnTo>
                  <a:lnTo>
                    <a:pt x="1112" y="24"/>
                  </a:lnTo>
                  <a:lnTo>
                    <a:pt x="1105" y="18"/>
                  </a:lnTo>
                  <a:lnTo>
                    <a:pt x="1095" y="13"/>
                  </a:lnTo>
                  <a:lnTo>
                    <a:pt x="1087" y="8"/>
                  </a:lnTo>
                  <a:lnTo>
                    <a:pt x="1076" y="5"/>
                  </a:lnTo>
                  <a:lnTo>
                    <a:pt x="1066" y="2"/>
                  </a:lnTo>
                  <a:lnTo>
                    <a:pt x="1055" y="1"/>
                  </a:lnTo>
                  <a:lnTo>
                    <a:pt x="10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18" name="Freeform 86"/>
            <p:cNvSpPr/>
            <p:nvPr/>
          </p:nvSpPr>
          <p:spPr bwMode="auto">
            <a:xfrm>
              <a:off x="6528594" y="1989534"/>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19" name="Freeform 87"/>
            <p:cNvSpPr/>
            <p:nvPr/>
          </p:nvSpPr>
          <p:spPr bwMode="auto">
            <a:xfrm>
              <a:off x="6528594" y="1946672"/>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0" name="Freeform 88"/>
            <p:cNvSpPr/>
            <p:nvPr/>
          </p:nvSpPr>
          <p:spPr bwMode="auto">
            <a:xfrm>
              <a:off x="6528594" y="1903809"/>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1" name="Freeform 89"/>
            <p:cNvSpPr/>
            <p:nvPr/>
          </p:nvSpPr>
          <p:spPr bwMode="auto">
            <a:xfrm>
              <a:off x="6371431" y="2203847"/>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2" name="Freeform 90"/>
            <p:cNvSpPr/>
            <p:nvPr/>
          </p:nvSpPr>
          <p:spPr bwMode="auto">
            <a:xfrm>
              <a:off x="6371431" y="2160984"/>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3" name="Freeform 91"/>
            <p:cNvSpPr/>
            <p:nvPr/>
          </p:nvSpPr>
          <p:spPr bwMode="auto">
            <a:xfrm>
              <a:off x="6371431" y="2118122"/>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2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2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2"/>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2"/>
                  </a:lnTo>
                  <a:lnTo>
                    <a:pt x="321" y="8"/>
                  </a:lnTo>
                  <a:lnTo>
                    <a:pt x="319" y="5"/>
                  </a:lnTo>
                  <a:lnTo>
                    <a:pt x="316" y="3"/>
                  </a:lnTo>
                  <a:lnTo>
                    <a:pt x="312" y="2"/>
                  </a:lnTo>
                  <a:lnTo>
                    <a:pt x="309" y="1"/>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4" name="Freeform 92"/>
            <p:cNvSpPr/>
            <p:nvPr/>
          </p:nvSpPr>
          <p:spPr bwMode="auto">
            <a:xfrm>
              <a:off x="6528594" y="2203847"/>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5" name="Freeform 93"/>
            <p:cNvSpPr/>
            <p:nvPr/>
          </p:nvSpPr>
          <p:spPr bwMode="auto">
            <a:xfrm>
              <a:off x="6528594" y="2160984"/>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6" name="Freeform 94"/>
            <p:cNvSpPr/>
            <p:nvPr/>
          </p:nvSpPr>
          <p:spPr bwMode="auto">
            <a:xfrm>
              <a:off x="6528594" y="2118122"/>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2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2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2"/>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2"/>
                  </a:lnTo>
                  <a:lnTo>
                    <a:pt x="320" y="8"/>
                  </a:lnTo>
                  <a:lnTo>
                    <a:pt x="318" y="5"/>
                  </a:lnTo>
                  <a:lnTo>
                    <a:pt x="316" y="3"/>
                  </a:lnTo>
                  <a:lnTo>
                    <a:pt x="313" y="2"/>
                  </a:lnTo>
                  <a:lnTo>
                    <a:pt x="310" y="1"/>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7" name="Freeform 95"/>
            <p:cNvSpPr/>
            <p:nvPr/>
          </p:nvSpPr>
          <p:spPr bwMode="auto">
            <a:xfrm>
              <a:off x="6371431" y="2032397"/>
              <a:ext cx="285750" cy="14288"/>
            </a:xfrm>
            <a:custGeom>
              <a:avLst/>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8" name="Freeform 96"/>
            <p:cNvSpPr/>
            <p:nvPr/>
          </p:nvSpPr>
          <p:spPr bwMode="auto">
            <a:xfrm>
              <a:off x="6371431" y="2075259"/>
              <a:ext cx="285750" cy="14288"/>
            </a:xfrm>
            <a:custGeom>
              <a:avLst/>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9" name="Freeform 97"/>
            <p:cNvSpPr>
              <a:spLocks noEditPoints="1"/>
            </p:cNvSpPr>
            <p:nvPr/>
          </p:nvSpPr>
          <p:spPr bwMode="auto">
            <a:xfrm>
              <a:off x="6371431" y="1875234"/>
              <a:ext cx="128588" cy="128588"/>
            </a:xfrm>
            <a:custGeom>
              <a:avLst/>
              <a:gdLst>
                <a:gd name="T0" fmla="*/ 72 w 324"/>
                <a:gd name="T1" fmla="*/ 72 h 324"/>
                <a:gd name="T2" fmla="*/ 252 w 324"/>
                <a:gd name="T3" fmla="*/ 72 h 324"/>
                <a:gd name="T4" fmla="*/ 252 w 324"/>
                <a:gd name="T5" fmla="*/ 252 h 324"/>
                <a:gd name="T6" fmla="*/ 72 w 324"/>
                <a:gd name="T7" fmla="*/ 252 h 324"/>
                <a:gd name="T8" fmla="*/ 72 w 324"/>
                <a:gd name="T9" fmla="*/ 72 h 324"/>
                <a:gd name="T10" fmla="*/ 36 w 324"/>
                <a:gd name="T11" fmla="*/ 324 h 324"/>
                <a:gd name="T12" fmla="*/ 288 w 324"/>
                <a:gd name="T13" fmla="*/ 324 h 324"/>
                <a:gd name="T14" fmla="*/ 295 w 324"/>
                <a:gd name="T15" fmla="*/ 323 h 324"/>
                <a:gd name="T16" fmla="*/ 302 w 324"/>
                <a:gd name="T17" fmla="*/ 321 h 324"/>
                <a:gd name="T18" fmla="*/ 308 w 324"/>
                <a:gd name="T19" fmla="*/ 318 h 324"/>
                <a:gd name="T20" fmla="*/ 314 w 324"/>
                <a:gd name="T21" fmla="*/ 314 h 324"/>
                <a:gd name="T22" fmla="*/ 318 w 324"/>
                <a:gd name="T23" fmla="*/ 308 h 324"/>
                <a:gd name="T24" fmla="*/ 321 w 324"/>
                <a:gd name="T25" fmla="*/ 302 h 324"/>
                <a:gd name="T26" fmla="*/ 323 w 324"/>
                <a:gd name="T27" fmla="*/ 295 h 324"/>
                <a:gd name="T28" fmla="*/ 324 w 324"/>
                <a:gd name="T29" fmla="*/ 288 h 324"/>
                <a:gd name="T30" fmla="*/ 324 w 324"/>
                <a:gd name="T31" fmla="*/ 36 h 324"/>
                <a:gd name="T32" fmla="*/ 323 w 324"/>
                <a:gd name="T33" fmla="*/ 28 h 324"/>
                <a:gd name="T34" fmla="*/ 321 w 324"/>
                <a:gd name="T35" fmla="*/ 22 h 324"/>
                <a:gd name="T36" fmla="*/ 318 w 324"/>
                <a:gd name="T37" fmla="*/ 15 h 324"/>
                <a:gd name="T38" fmla="*/ 314 w 324"/>
                <a:gd name="T39" fmla="*/ 10 h 324"/>
                <a:gd name="T40" fmla="*/ 308 w 324"/>
                <a:gd name="T41" fmla="*/ 6 h 324"/>
                <a:gd name="T42" fmla="*/ 302 w 324"/>
                <a:gd name="T43" fmla="*/ 3 h 324"/>
                <a:gd name="T44" fmla="*/ 295 w 324"/>
                <a:gd name="T45" fmla="*/ 0 h 324"/>
                <a:gd name="T46" fmla="*/ 288 w 324"/>
                <a:gd name="T47" fmla="*/ 0 h 324"/>
                <a:gd name="T48" fmla="*/ 36 w 324"/>
                <a:gd name="T49" fmla="*/ 0 h 324"/>
                <a:gd name="T50" fmla="*/ 28 w 324"/>
                <a:gd name="T51" fmla="*/ 0 h 324"/>
                <a:gd name="T52" fmla="*/ 22 w 324"/>
                <a:gd name="T53" fmla="*/ 3 h 324"/>
                <a:gd name="T54" fmla="*/ 15 w 324"/>
                <a:gd name="T55" fmla="*/ 6 h 324"/>
                <a:gd name="T56" fmla="*/ 10 w 324"/>
                <a:gd name="T57" fmla="*/ 10 h 324"/>
                <a:gd name="T58" fmla="*/ 6 w 324"/>
                <a:gd name="T59" fmla="*/ 15 h 324"/>
                <a:gd name="T60" fmla="*/ 3 w 324"/>
                <a:gd name="T61" fmla="*/ 22 h 324"/>
                <a:gd name="T62" fmla="*/ 0 w 324"/>
                <a:gd name="T63" fmla="*/ 28 h 324"/>
                <a:gd name="T64" fmla="*/ 0 w 324"/>
                <a:gd name="T65" fmla="*/ 36 h 324"/>
                <a:gd name="T66" fmla="*/ 0 w 324"/>
                <a:gd name="T67" fmla="*/ 288 h 324"/>
                <a:gd name="T68" fmla="*/ 0 w 324"/>
                <a:gd name="T69" fmla="*/ 295 h 324"/>
                <a:gd name="T70" fmla="*/ 3 w 324"/>
                <a:gd name="T71" fmla="*/ 302 h 324"/>
                <a:gd name="T72" fmla="*/ 6 w 324"/>
                <a:gd name="T73" fmla="*/ 308 h 324"/>
                <a:gd name="T74" fmla="*/ 10 w 324"/>
                <a:gd name="T75" fmla="*/ 314 h 324"/>
                <a:gd name="T76" fmla="*/ 15 w 324"/>
                <a:gd name="T77" fmla="*/ 318 h 324"/>
                <a:gd name="T78" fmla="*/ 22 w 324"/>
                <a:gd name="T79" fmla="*/ 321 h 324"/>
                <a:gd name="T80" fmla="*/ 28 w 324"/>
                <a:gd name="T81" fmla="*/ 323 h 324"/>
                <a:gd name="T82" fmla="*/ 36 w 324"/>
                <a:gd name="T8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324">
                  <a:moveTo>
                    <a:pt x="72" y="72"/>
                  </a:moveTo>
                  <a:lnTo>
                    <a:pt x="252" y="72"/>
                  </a:lnTo>
                  <a:lnTo>
                    <a:pt x="252" y="252"/>
                  </a:lnTo>
                  <a:lnTo>
                    <a:pt x="72" y="252"/>
                  </a:lnTo>
                  <a:lnTo>
                    <a:pt x="72" y="72"/>
                  </a:lnTo>
                  <a:close/>
                  <a:moveTo>
                    <a:pt x="36" y="324"/>
                  </a:moveTo>
                  <a:lnTo>
                    <a:pt x="288" y="324"/>
                  </a:lnTo>
                  <a:lnTo>
                    <a:pt x="295" y="323"/>
                  </a:lnTo>
                  <a:lnTo>
                    <a:pt x="302" y="321"/>
                  </a:lnTo>
                  <a:lnTo>
                    <a:pt x="308" y="318"/>
                  </a:lnTo>
                  <a:lnTo>
                    <a:pt x="314" y="314"/>
                  </a:lnTo>
                  <a:lnTo>
                    <a:pt x="318" y="308"/>
                  </a:lnTo>
                  <a:lnTo>
                    <a:pt x="321" y="302"/>
                  </a:lnTo>
                  <a:lnTo>
                    <a:pt x="323" y="295"/>
                  </a:lnTo>
                  <a:lnTo>
                    <a:pt x="324" y="288"/>
                  </a:lnTo>
                  <a:lnTo>
                    <a:pt x="324" y="36"/>
                  </a:lnTo>
                  <a:lnTo>
                    <a:pt x="323" y="28"/>
                  </a:lnTo>
                  <a:lnTo>
                    <a:pt x="321" y="22"/>
                  </a:lnTo>
                  <a:lnTo>
                    <a:pt x="318" y="15"/>
                  </a:lnTo>
                  <a:lnTo>
                    <a:pt x="314" y="10"/>
                  </a:lnTo>
                  <a:lnTo>
                    <a:pt x="308" y="6"/>
                  </a:lnTo>
                  <a:lnTo>
                    <a:pt x="302" y="3"/>
                  </a:lnTo>
                  <a:lnTo>
                    <a:pt x="295" y="0"/>
                  </a:lnTo>
                  <a:lnTo>
                    <a:pt x="288" y="0"/>
                  </a:lnTo>
                  <a:lnTo>
                    <a:pt x="36" y="0"/>
                  </a:lnTo>
                  <a:lnTo>
                    <a:pt x="28" y="0"/>
                  </a:lnTo>
                  <a:lnTo>
                    <a:pt x="22" y="3"/>
                  </a:lnTo>
                  <a:lnTo>
                    <a:pt x="15" y="6"/>
                  </a:lnTo>
                  <a:lnTo>
                    <a:pt x="10" y="10"/>
                  </a:lnTo>
                  <a:lnTo>
                    <a:pt x="6" y="15"/>
                  </a:lnTo>
                  <a:lnTo>
                    <a:pt x="3" y="22"/>
                  </a:lnTo>
                  <a:lnTo>
                    <a:pt x="0" y="28"/>
                  </a:lnTo>
                  <a:lnTo>
                    <a:pt x="0" y="36"/>
                  </a:lnTo>
                  <a:lnTo>
                    <a:pt x="0" y="288"/>
                  </a:lnTo>
                  <a:lnTo>
                    <a:pt x="0" y="295"/>
                  </a:lnTo>
                  <a:lnTo>
                    <a:pt x="3" y="302"/>
                  </a:lnTo>
                  <a:lnTo>
                    <a:pt x="6" y="308"/>
                  </a:lnTo>
                  <a:lnTo>
                    <a:pt x="10" y="314"/>
                  </a:lnTo>
                  <a:lnTo>
                    <a:pt x="15" y="318"/>
                  </a:lnTo>
                  <a:lnTo>
                    <a:pt x="22" y="321"/>
                  </a:lnTo>
                  <a:lnTo>
                    <a:pt x="28" y="323"/>
                  </a:lnTo>
                  <a:lnTo>
                    <a:pt x="36"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sp>
        <p:nvSpPr>
          <p:cNvPr id="30" name="平行四边形 29"/>
          <p:cNvSpPr/>
          <p:nvPr/>
        </p:nvSpPr>
        <p:spPr>
          <a:xfrm>
            <a:off x="8203067" y="1155472"/>
            <a:ext cx="3004452" cy="4662360"/>
          </a:xfrm>
          <a:prstGeom prst="parallelogram">
            <a:avLst>
              <a:gd name="adj" fmla="val 0"/>
            </a:avLst>
          </a:prstGeom>
          <a:gradFill>
            <a:gsLst>
              <a:gs pos="100000">
                <a:schemeClr val="bg1">
                  <a:alpha val="5000"/>
                </a:schemeClr>
              </a:gs>
              <a:gs pos="0">
                <a:srgbClr val="FFFFFF">
                  <a:alpha val="3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135"/>
          <p:cNvSpPr>
            <a:spLocks noEditPoints="1"/>
          </p:cNvSpPr>
          <p:nvPr/>
        </p:nvSpPr>
        <p:spPr bwMode="auto">
          <a:xfrm>
            <a:off x="9312656" y="2136588"/>
            <a:ext cx="832830" cy="78011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95000">
                <a:srgbClr val="90D5F4"/>
              </a:gs>
              <a:gs pos="0">
                <a:srgbClr val="236BCC"/>
              </a:gs>
            </a:gsLst>
            <a:lin ang="8100000" scaled="0"/>
          </a:gra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32" name="文本框 31"/>
          <p:cNvSpPr txBox="1"/>
          <p:nvPr/>
        </p:nvSpPr>
        <p:spPr>
          <a:xfrm>
            <a:off x="8499856" y="3781513"/>
            <a:ext cx="2458430"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a:t>
            </a:r>
          </a:p>
        </p:txBody>
      </p:sp>
      <p:sp>
        <p:nvSpPr>
          <p:cNvPr id="33" name="文本框 32"/>
          <p:cNvSpPr txBox="1"/>
          <p:nvPr/>
        </p:nvSpPr>
        <p:spPr>
          <a:xfrm>
            <a:off x="8837250" y="3304971"/>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par>
                                <p:cTn id="34" presetID="14"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ppt_y</p:attrName>
                                        </p:attrNameLst>
                                      </p:cBhvr>
                                      <p:tavLst>
                                        <p:tav tm="0">
                                          <p:val>
                                            <p:strVal val="#ppt_y+#ppt_h*1.125000"/>
                                          </p:val>
                                        </p:tav>
                                        <p:tav tm="100000">
                                          <p:val>
                                            <p:strVal val="#ppt_y"/>
                                          </p:val>
                                        </p:tav>
                                      </p:tavLst>
                                    </p:anim>
                                    <p:animEffect transition="in" filter="wipe(up)">
                                      <p:cBhvr>
                                        <p:cTn id="50" dur="500"/>
                                        <p:tgtEl>
                                          <p:spTgt spid="33"/>
                                        </p:tgtEl>
                                      </p:cBhvr>
                                    </p:animEffect>
                                  </p:childTnLst>
                                </p:cTn>
                              </p:par>
                            </p:childTnLst>
                          </p:cTn>
                        </p:par>
                        <p:par>
                          <p:cTn id="51" fill="hold">
                            <p:stCondLst>
                              <p:cond delay="1000"/>
                            </p:stCondLst>
                            <p:childTnLst>
                              <p:par>
                                <p:cTn id="52" presetID="1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p:tgtEl>
                                          <p:spTgt spid="32"/>
                                        </p:tgtEl>
                                        <p:attrNameLst>
                                          <p:attrName>ppt_y</p:attrName>
                                        </p:attrNameLst>
                                      </p:cBhvr>
                                      <p:tavLst>
                                        <p:tav tm="0">
                                          <p:val>
                                            <p:strVal val="#ppt_y+#ppt_h*1.125000"/>
                                          </p:val>
                                        </p:tav>
                                        <p:tav tm="100000">
                                          <p:val>
                                            <p:strVal val="#ppt_y"/>
                                          </p:val>
                                        </p:tav>
                                      </p:tavLst>
                                    </p:anim>
                                    <p:animEffect transition="in" filter="wipe(up)">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2" grpId="0" animBg="1"/>
      <p:bldP spid="32" grpId="0" bldLvl="0"/>
      <p:bldP spid="33"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平行四边形 25"/>
          <p:cNvSpPr/>
          <p:nvPr/>
        </p:nvSpPr>
        <p:spPr>
          <a:xfrm>
            <a:off x="1865109" y="2018278"/>
            <a:ext cx="8461780" cy="3663271"/>
          </a:xfrm>
          <a:prstGeom prst="parallelogram">
            <a:avLst>
              <a:gd name="adj" fmla="val 0"/>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Placeholder 2"/>
          <p:cNvSpPr txBox="1"/>
          <p:nvPr/>
        </p:nvSpPr>
        <p:spPr>
          <a:xfrm>
            <a:off x="2946716" y="3849914"/>
            <a:ext cx="1831975" cy="504190"/>
          </a:xfrm>
          <a:prstGeom prst="rect">
            <a:avLst/>
          </a:prstGeom>
        </p:spPr>
        <p:txBody>
          <a:bodyPr vert="horz" wrap="square" lIns="182880" tIns="91440" rIns="182880" bIns="91440" rtlCol="0" anchor="ctr">
            <a:noAutofit/>
          </a:bodyPr>
          <a:lstStyle>
            <a:defPPr>
              <a:defRPr lang="en-US"/>
            </a:defPPr>
            <a:lvl1pPr algn="ctr">
              <a:lnSpc>
                <a:spcPct val="90000"/>
              </a:lnSpc>
              <a:spcBef>
                <a:spcPct val="0"/>
              </a:spcBef>
              <a:buNone/>
              <a:defRPr sz="3200" b="1">
                <a:solidFill>
                  <a:schemeClr val="bg1"/>
                </a:solidFill>
                <a:latin typeface="Playfair Display" panose="00000500000000000000" pitchFamily="50" charset="0"/>
                <a:ea typeface="Roboto" panose="02000000000000000000" pitchFamily="2" charset="0"/>
                <a:cs typeface="Times New Roman" panose="02020603050405020304" pitchFamily="18" charset="0"/>
              </a:defRPr>
            </a:lvl1pPr>
          </a:lstStyle>
          <a:p>
            <a:pPr defTabSz="1828800" rtl="0"/>
            <a:r>
              <a:rPr lang="en-US" kern="1200" dirty="0">
                <a:latin typeface="+mn-lt"/>
                <a:ea typeface="+mn-ea"/>
                <a:cs typeface="+mn-ea"/>
                <a:sym typeface="+mn-lt"/>
              </a:rPr>
              <a:t>45</a:t>
            </a:r>
            <a:r>
              <a:rPr lang="id-ID" kern="1200" dirty="0">
                <a:latin typeface="+mn-lt"/>
                <a:ea typeface="+mn-ea"/>
                <a:cs typeface="+mn-ea"/>
                <a:sym typeface="+mn-lt"/>
              </a:rPr>
              <a:t>00+</a:t>
            </a:r>
          </a:p>
        </p:txBody>
      </p:sp>
      <p:sp>
        <p:nvSpPr>
          <p:cNvPr id="3" name="Text Placeholder 2"/>
          <p:cNvSpPr txBox="1"/>
          <p:nvPr/>
        </p:nvSpPr>
        <p:spPr>
          <a:xfrm>
            <a:off x="3105466" y="4386489"/>
            <a:ext cx="1513840" cy="343535"/>
          </a:xfrm>
          <a:prstGeom prst="rect">
            <a:avLst/>
          </a:prstGeom>
        </p:spPr>
        <p:txBody>
          <a:bodyPr vert="horz" lIns="182880" tIns="91440" rIns="182880" bIns="91440" rtlCol="0"/>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pPr>
            <a:r>
              <a:rPr lang="id-ID" sz="1200" dirty="0">
                <a:solidFill>
                  <a:schemeClr val="bg1"/>
                </a:solidFill>
                <a:latin typeface="+mn-lt"/>
                <a:ea typeface="+mn-ea"/>
                <a:cs typeface="+mn-ea"/>
                <a:sym typeface="+mn-lt"/>
              </a:rPr>
              <a:t>ANALYZE</a:t>
            </a:r>
          </a:p>
        </p:txBody>
      </p:sp>
      <p:sp>
        <p:nvSpPr>
          <p:cNvPr id="4" name="Text Placeholder 2"/>
          <p:cNvSpPr txBox="1"/>
          <p:nvPr/>
        </p:nvSpPr>
        <p:spPr>
          <a:xfrm>
            <a:off x="5173026" y="3849914"/>
            <a:ext cx="1831975" cy="504190"/>
          </a:xfrm>
          <a:prstGeom prst="rect">
            <a:avLst/>
          </a:prstGeom>
        </p:spPr>
        <p:txBody>
          <a:bodyPr vert="horz" wrap="square" lIns="182880" tIns="91440" rIns="182880" bIns="91440" rtlCol="0" anchor="ctr">
            <a:noAutofit/>
          </a:bodyPr>
          <a:lstStyle>
            <a:defPPr>
              <a:defRPr lang="en-US"/>
            </a:defPPr>
            <a:lvl1pPr algn="ctr">
              <a:lnSpc>
                <a:spcPct val="90000"/>
              </a:lnSpc>
              <a:spcBef>
                <a:spcPct val="0"/>
              </a:spcBef>
              <a:buNone/>
              <a:defRPr sz="3200" b="1">
                <a:solidFill>
                  <a:schemeClr val="bg1"/>
                </a:solidFill>
                <a:latin typeface="Playfair Display" panose="00000500000000000000" pitchFamily="50" charset="0"/>
                <a:ea typeface="Roboto" panose="02000000000000000000" pitchFamily="2" charset="0"/>
                <a:cs typeface="Times New Roman" panose="02020603050405020304" pitchFamily="18" charset="0"/>
              </a:defRPr>
            </a:lvl1pPr>
          </a:lstStyle>
          <a:p>
            <a:pPr defTabSz="1828800" rtl="0"/>
            <a:r>
              <a:rPr lang="en-US" kern="1200" dirty="0">
                <a:latin typeface="+mn-lt"/>
                <a:ea typeface="+mn-ea"/>
                <a:cs typeface="+mn-ea"/>
                <a:sym typeface="+mn-lt"/>
              </a:rPr>
              <a:t>85</a:t>
            </a:r>
            <a:r>
              <a:rPr lang="id-ID" kern="1200" dirty="0">
                <a:latin typeface="+mn-lt"/>
                <a:ea typeface="+mn-ea"/>
                <a:cs typeface="+mn-ea"/>
                <a:sym typeface="+mn-lt"/>
              </a:rPr>
              <a:t>000+</a:t>
            </a:r>
          </a:p>
        </p:txBody>
      </p:sp>
      <p:sp>
        <p:nvSpPr>
          <p:cNvPr id="5" name="Text Placeholder 2"/>
          <p:cNvSpPr txBox="1"/>
          <p:nvPr/>
        </p:nvSpPr>
        <p:spPr>
          <a:xfrm>
            <a:off x="5331776" y="4386489"/>
            <a:ext cx="1513840" cy="343535"/>
          </a:xfrm>
          <a:prstGeom prst="rect">
            <a:avLst/>
          </a:prstGeom>
        </p:spPr>
        <p:txBody>
          <a:bodyPr vert="horz" lIns="182880" tIns="91440" rIns="182880" bIns="91440" rtlCol="0"/>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pPr>
            <a:r>
              <a:rPr lang="id-ID" sz="1200" dirty="0">
                <a:solidFill>
                  <a:schemeClr val="bg1"/>
                </a:solidFill>
                <a:latin typeface="+mn-lt"/>
                <a:ea typeface="+mn-ea"/>
                <a:cs typeface="+mn-ea"/>
                <a:sym typeface="+mn-lt"/>
              </a:rPr>
              <a:t>CONCEPT</a:t>
            </a:r>
          </a:p>
        </p:txBody>
      </p:sp>
      <p:sp>
        <p:nvSpPr>
          <p:cNvPr id="6" name="Text Placeholder 2"/>
          <p:cNvSpPr txBox="1"/>
          <p:nvPr/>
        </p:nvSpPr>
        <p:spPr>
          <a:xfrm>
            <a:off x="7399336" y="3849914"/>
            <a:ext cx="1831975" cy="504190"/>
          </a:xfrm>
          <a:prstGeom prst="rect">
            <a:avLst/>
          </a:prstGeom>
        </p:spPr>
        <p:txBody>
          <a:bodyPr vert="horz" wrap="square" lIns="182880" tIns="91440" rIns="182880" bIns="91440" rtlCol="0" anchor="ctr">
            <a:noAutofit/>
          </a:bodyPr>
          <a:lstStyle>
            <a:defPPr>
              <a:defRPr lang="en-US"/>
            </a:defPPr>
            <a:lvl1pPr algn="ctr">
              <a:lnSpc>
                <a:spcPct val="90000"/>
              </a:lnSpc>
              <a:spcBef>
                <a:spcPct val="0"/>
              </a:spcBef>
              <a:buNone/>
              <a:defRPr sz="3200" b="1">
                <a:solidFill>
                  <a:schemeClr val="bg1"/>
                </a:solidFill>
                <a:latin typeface="Playfair Display" panose="00000500000000000000" pitchFamily="50" charset="0"/>
                <a:ea typeface="Roboto" panose="02000000000000000000" pitchFamily="2" charset="0"/>
                <a:cs typeface="Times New Roman" panose="02020603050405020304" pitchFamily="18" charset="0"/>
              </a:defRPr>
            </a:lvl1pPr>
          </a:lstStyle>
          <a:p>
            <a:pPr defTabSz="1828800" rtl="0"/>
            <a:r>
              <a:rPr lang="en-US" kern="1200" dirty="0">
                <a:latin typeface="+mn-lt"/>
                <a:ea typeface="+mn-ea"/>
                <a:cs typeface="+mn-ea"/>
                <a:sym typeface="+mn-lt"/>
              </a:rPr>
              <a:t>564</a:t>
            </a:r>
            <a:r>
              <a:rPr lang="id-ID" kern="1200" dirty="0">
                <a:latin typeface="+mn-lt"/>
                <a:ea typeface="+mn-ea"/>
                <a:cs typeface="+mn-ea"/>
                <a:sym typeface="+mn-lt"/>
              </a:rPr>
              <a:t>00+</a:t>
            </a:r>
          </a:p>
        </p:txBody>
      </p:sp>
      <p:sp>
        <p:nvSpPr>
          <p:cNvPr id="7" name="Text Placeholder 2"/>
          <p:cNvSpPr txBox="1"/>
          <p:nvPr/>
        </p:nvSpPr>
        <p:spPr>
          <a:xfrm>
            <a:off x="7558086" y="4386489"/>
            <a:ext cx="1513840" cy="343535"/>
          </a:xfrm>
          <a:prstGeom prst="rect">
            <a:avLst/>
          </a:prstGeom>
        </p:spPr>
        <p:txBody>
          <a:bodyPr vert="horz" lIns="182880" tIns="91440" rIns="182880" bIns="91440" rtlCol="0"/>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402020204030203" pitchFamily="34" charset="0"/>
                <a:ea typeface="Lato Light" panose="020F0402020204030203" pitchFamily="34" charset="0"/>
                <a:cs typeface="Lato Light" panose="020F04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pPr>
            <a:r>
              <a:rPr lang="id-ID" sz="1200" dirty="0">
                <a:solidFill>
                  <a:schemeClr val="bg1"/>
                </a:solidFill>
                <a:latin typeface="+mn-lt"/>
                <a:ea typeface="+mn-ea"/>
                <a:cs typeface="+mn-ea"/>
                <a:sym typeface="+mn-lt"/>
              </a:rPr>
              <a:t>PROCESS</a:t>
            </a:r>
          </a:p>
        </p:txBody>
      </p:sp>
      <p:grpSp>
        <p:nvGrpSpPr>
          <p:cNvPr id="8" name="Group 27"/>
          <p:cNvGrpSpPr/>
          <p:nvPr/>
        </p:nvGrpSpPr>
        <p:grpSpPr>
          <a:xfrm>
            <a:off x="8034971" y="2974884"/>
            <a:ext cx="454660" cy="454660"/>
            <a:chOff x="7171531" y="4561284"/>
            <a:chExt cx="457200" cy="457200"/>
          </a:xfrm>
          <a:solidFill>
            <a:schemeClr val="bg1"/>
          </a:solidFill>
        </p:grpSpPr>
        <p:sp>
          <p:nvSpPr>
            <p:cNvPr id="9" name="Freeform 19"/>
            <p:cNvSpPr>
              <a:spLocks noEditPoints="1"/>
            </p:cNvSpPr>
            <p:nvPr/>
          </p:nvSpPr>
          <p:spPr bwMode="auto">
            <a:xfrm>
              <a:off x="7171531" y="4561284"/>
              <a:ext cx="457200" cy="457200"/>
            </a:xfrm>
            <a:custGeom>
              <a:avLst/>
              <a:gdLst>
                <a:gd name="T0" fmla="*/ 1075 w 1152"/>
                <a:gd name="T1" fmla="*/ 1069 h 1152"/>
                <a:gd name="T2" fmla="*/ 1060 w 1152"/>
                <a:gd name="T3" fmla="*/ 1080 h 1152"/>
                <a:gd name="T4" fmla="*/ 87 w 1152"/>
                <a:gd name="T5" fmla="*/ 1077 h 1152"/>
                <a:gd name="T6" fmla="*/ 74 w 1152"/>
                <a:gd name="T7" fmla="*/ 1065 h 1152"/>
                <a:gd name="T8" fmla="*/ 72 w 1152"/>
                <a:gd name="T9" fmla="*/ 198 h 1152"/>
                <a:gd name="T10" fmla="*/ 83 w 1152"/>
                <a:gd name="T11" fmla="*/ 184 h 1152"/>
                <a:gd name="T12" fmla="*/ 252 w 1152"/>
                <a:gd name="T13" fmla="*/ 180 h 1152"/>
                <a:gd name="T14" fmla="*/ 258 w 1152"/>
                <a:gd name="T15" fmla="*/ 272 h 1152"/>
                <a:gd name="T16" fmla="*/ 281 w 1152"/>
                <a:gd name="T17" fmla="*/ 287 h 1152"/>
                <a:gd name="T18" fmla="*/ 309 w 1152"/>
                <a:gd name="T19" fmla="*/ 282 h 1152"/>
                <a:gd name="T20" fmla="*/ 324 w 1152"/>
                <a:gd name="T21" fmla="*/ 259 h 1152"/>
                <a:gd name="T22" fmla="*/ 540 w 1152"/>
                <a:gd name="T23" fmla="*/ 251 h 1152"/>
                <a:gd name="T24" fmla="*/ 551 w 1152"/>
                <a:gd name="T25" fmla="*/ 277 h 1152"/>
                <a:gd name="T26" fmla="*/ 576 w 1152"/>
                <a:gd name="T27" fmla="*/ 288 h 1152"/>
                <a:gd name="T28" fmla="*/ 601 w 1152"/>
                <a:gd name="T29" fmla="*/ 277 h 1152"/>
                <a:gd name="T30" fmla="*/ 612 w 1152"/>
                <a:gd name="T31" fmla="*/ 251 h 1152"/>
                <a:gd name="T32" fmla="*/ 829 w 1152"/>
                <a:gd name="T33" fmla="*/ 259 h 1152"/>
                <a:gd name="T34" fmla="*/ 844 w 1152"/>
                <a:gd name="T35" fmla="*/ 282 h 1152"/>
                <a:gd name="T36" fmla="*/ 871 w 1152"/>
                <a:gd name="T37" fmla="*/ 287 h 1152"/>
                <a:gd name="T38" fmla="*/ 894 w 1152"/>
                <a:gd name="T39" fmla="*/ 272 h 1152"/>
                <a:gd name="T40" fmla="*/ 900 w 1152"/>
                <a:gd name="T41" fmla="*/ 180 h 1152"/>
                <a:gd name="T42" fmla="*/ 1069 w 1152"/>
                <a:gd name="T43" fmla="*/ 184 h 1152"/>
                <a:gd name="T44" fmla="*/ 1080 w 1152"/>
                <a:gd name="T45" fmla="*/ 198 h 1152"/>
                <a:gd name="T46" fmla="*/ 900 w 1152"/>
                <a:gd name="T47" fmla="*/ 108 h 1152"/>
                <a:gd name="T48" fmla="*/ 894 w 1152"/>
                <a:gd name="T49" fmla="*/ 16 h 1152"/>
                <a:gd name="T50" fmla="*/ 871 w 1152"/>
                <a:gd name="T51" fmla="*/ 1 h 1152"/>
                <a:gd name="T52" fmla="*/ 844 w 1152"/>
                <a:gd name="T53" fmla="*/ 6 h 1152"/>
                <a:gd name="T54" fmla="*/ 829 w 1152"/>
                <a:gd name="T55" fmla="*/ 29 h 1152"/>
                <a:gd name="T56" fmla="*/ 612 w 1152"/>
                <a:gd name="T57" fmla="*/ 35 h 1152"/>
                <a:gd name="T58" fmla="*/ 601 w 1152"/>
                <a:gd name="T59" fmla="*/ 10 h 1152"/>
                <a:gd name="T60" fmla="*/ 576 w 1152"/>
                <a:gd name="T61" fmla="*/ 0 h 1152"/>
                <a:gd name="T62" fmla="*/ 551 w 1152"/>
                <a:gd name="T63" fmla="*/ 10 h 1152"/>
                <a:gd name="T64" fmla="*/ 540 w 1152"/>
                <a:gd name="T65" fmla="*/ 35 h 1152"/>
                <a:gd name="T66" fmla="*/ 324 w 1152"/>
                <a:gd name="T67" fmla="*/ 29 h 1152"/>
                <a:gd name="T68" fmla="*/ 309 w 1152"/>
                <a:gd name="T69" fmla="*/ 6 h 1152"/>
                <a:gd name="T70" fmla="*/ 281 w 1152"/>
                <a:gd name="T71" fmla="*/ 1 h 1152"/>
                <a:gd name="T72" fmla="*/ 258 w 1152"/>
                <a:gd name="T73" fmla="*/ 16 h 1152"/>
                <a:gd name="T74" fmla="*/ 252 w 1152"/>
                <a:gd name="T75" fmla="*/ 108 h 1152"/>
                <a:gd name="T76" fmla="*/ 68 w 1152"/>
                <a:gd name="T77" fmla="*/ 112 h 1152"/>
                <a:gd name="T78" fmla="*/ 35 w 1152"/>
                <a:gd name="T79" fmla="*/ 129 h 1152"/>
                <a:gd name="T80" fmla="*/ 12 w 1152"/>
                <a:gd name="T81" fmla="*/ 158 h 1152"/>
                <a:gd name="T82" fmla="*/ 1 w 1152"/>
                <a:gd name="T83" fmla="*/ 194 h 1152"/>
                <a:gd name="T84" fmla="*/ 2 w 1152"/>
                <a:gd name="T85" fmla="*/ 1075 h 1152"/>
                <a:gd name="T86" fmla="*/ 16 w 1152"/>
                <a:gd name="T87" fmla="*/ 1110 h 1152"/>
                <a:gd name="T88" fmla="*/ 42 w 1152"/>
                <a:gd name="T89" fmla="*/ 1136 h 1152"/>
                <a:gd name="T90" fmla="*/ 76 w 1152"/>
                <a:gd name="T91" fmla="*/ 1150 h 1152"/>
                <a:gd name="T92" fmla="*/ 1066 w 1152"/>
                <a:gd name="T93" fmla="*/ 1151 h 1152"/>
                <a:gd name="T94" fmla="*/ 1101 w 1152"/>
                <a:gd name="T95" fmla="*/ 1140 h 1152"/>
                <a:gd name="T96" fmla="*/ 1130 w 1152"/>
                <a:gd name="T97" fmla="*/ 1116 h 1152"/>
                <a:gd name="T98" fmla="*/ 1148 w 1152"/>
                <a:gd name="T99" fmla="*/ 1084 h 1152"/>
                <a:gd name="T100" fmla="*/ 1152 w 1152"/>
                <a:gd name="T101" fmla="*/ 204 h 1152"/>
                <a:gd name="T102" fmla="*/ 1145 w 1152"/>
                <a:gd name="T103" fmla="*/ 166 h 1152"/>
                <a:gd name="T104" fmla="*/ 1124 w 1152"/>
                <a:gd name="T105" fmla="*/ 136 h 1152"/>
                <a:gd name="T106" fmla="*/ 1094 w 1152"/>
                <a:gd name="T107" fmla="*/ 115 h 1152"/>
                <a:gd name="T108" fmla="*/ 1056 w 1152"/>
                <a:gd name="T109" fmla="*/ 10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56"/>
                  </a:moveTo>
                  <a:lnTo>
                    <a:pt x="1080" y="1060"/>
                  </a:lnTo>
                  <a:lnTo>
                    <a:pt x="1078" y="1065"/>
                  </a:lnTo>
                  <a:lnTo>
                    <a:pt x="1075" y="1069"/>
                  </a:lnTo>
                  <a:lnTo>
                    <a:pt x="1073" y="1073"/>
                  </a:lnTo>
                  <a:lnTo>
                    <a:pt x="1069" y="1075"/>
                  </a:lnTo>
                  <a:lnTo>
                    <a:pt x="1066" y="1077"/>
                  </a:lnTo>
                  <a:lnTo>
                    <a:pt x="1060" y="1080"/>
                  </a:lnTo>
                  <a:lnTo>
                    <a:pt x="1056" y="1080"/>
                  </a:lnTo>
                  <a:lnTo>
                    <a:pt x="96" y="1080"/>
                  </a:lnTo>
                  <a:lnTo>
                    <a:pt x="92" y="1080"/>
                  </a:lnTo>
                  <a:lnTo>
                    <a:pt x="87" y="1077"/>
                  </a:lnTo>
                  <a:lnTo>
                    <a:pt x="83" y="1075"/>
                  </a:lnTo>
                  <a:lnTo>
                    <a:pt x="79" y="1073"/>
                  </a:lnTo>
                  <a:lnTo>
                    <a:pt x="76" y="1069"/>
                  </a:lnTo>
                  <a:lnTo>
                    <a:pt x="74" y="1065"/>
                  </a:lnTo>
                  <a:lnTo>
                    <a:pt x="72" y="1060"/>
                  </a:lnTo>
                  <a:lnTo>
                    <a:pt x="72" y="1056"/>
                  </a:lnTo>
                  <a:lnTo>
                    <a:pt x="72" y="204"/>
                  </a:lnTo>
                  <a:lnTo>
                    <a:pt x="72" y="198"/>
                  </a:lnTo>
                  <a:lnTo>
                    <a:pt x="74" y="194"/>
                  </a:lnTo>
                  <a:lnTo>
                    <a:pt x="76" y="191"/>
                  </a:lnTo>
                  <a:lnTo>
                    <a:pt x="79" y="186"/>
                  </a:lnTo>
                  <a:lnTo>
                    <a:pt x="83" y="184"/>
                  </a:lnTo>
                  <a:lnTo>
                    <a:pt x="87" y="181"/>
                  </a:lnTo>
                  <a:lnTo>
                    <a:pt x="92" y="180"/>
                  </a:lnTo>
                  <a:lnTo>
                    <a:pt x="96" y="180"/>
                  </a:lnTo>
                  <a:lnTo>
                    <a:pt x="252" y="180"/>
                  </a:lnTo>
                  <a:lnTo>
                    <a:pt x="252" y="251"/>
                  </a:lnTo>
                  <a:lnTo>
                    <a:pt x="252" y="259"/>
                  </a:lnTo>
                  <a:lnTo>
                    <a:pt x="255" y="265"/>
                  </a:lnTo>
                  <a:lnTo>
                    <a:pt x="258" y="272"/>
                  </a:lnTo>
                  <a:lnTo>
                    <a:pt x="262" y="277"/>
                  </a:lnTo>
                  <a:lnTo>
                    <a:pt x="268" y="282"/>
                  </a:lnTo>
                  <a:lnTo>
                    <a:pt x="274" y="285"/>
                  </a:lnTo>
                  <a:lnTo>
                    <a:pt x="281" y="287"/>
                  </a:lnTo>
                  <a:lnTo>
                    <a:pt x="288" y="288"/>
                  </a:lnTo>
                  <a:lnTo>
                    <a:pt x="296" y="287"/>
                  </a:lnTo>
                  <a:lnTo>
                    <a:pt x="302" y="285"/>
                  </a:lnTo>
                  <a:lnTo>
                    <a:pt x="309" y="282"/>
                  </a:lnTo>
                  <a:lnTo>
                    <a:pt x="313" y="277"/>
                  </a:lnTo>
                  <a:lnTo>
                    <a:pt x="318" y="272"/>
                  </a:lnTo>
                  <a:lnTo>
                    <a:pt x="322" y="265"/>
                  </a:lnTo>
                  <a:lnTo>
                    <a:pt x="324" y="259"/>
                  </a:lnTo>
                  <a:lnTo>
                    <a:pt x="324" y="251"/>
                  </a:lnTo>
                  <a:lnTo>
                    <a:pt x="324" y="180"/>
                  </a:lnTo>
                  <a:lnTo>
                    <a:pt x="540" y="180"/>
                  </a:lnTo>
                  <a:lnTo>
                    <a:pt x="540" y="251"/>
                  </a:lnTo>
                  <a:lnTo>
                    <a:pt x="541" y="259"/>
                  </a:lnTo>
                  <a:lnTo>
                    <a:pt x="543" y="265"/>
                  </a:lnTo>
                  <a:lnTo>
                    <a:pt x="546" y="272"/>
                  </a:lnTo>
                  <a:lnTo>
                    <a:pt x="551" y="277"/>
                  </a:lnTo>
                  <a:lnTo>
                    <a:pt x="556" y="282"/>
                  </a:lnTo>
                  <a:lnTo>
                    <a:pt x="562" y="285"/>
                  </a:lnTo>
                  <a:lnTo>
                    <a:pt x="569" y="287"/>
                  </a:lnTo>
                  <a:lnTo>
                    <a:pt x="576" y="288"/>
                  </a:lnTo>
                  <a:lnTo>
                    <a:pt x="583" y="287"/>
                  </a:lnTo>
                  <a:lnTo>
                    <a:pt x="590" y="285"/>
                  </a:lnTo>
                  <a:lnTo>
                    <a:pt x="596" y="282"/>
                  </a:lnTo>
                  <a:lnTo>
                    <a:pt x="601" y="277"/>
                  </a:lnTo>
                  <a:lnTo>
                    <a:pt x="606" y="272"/>
                  </a:lnTo>
                  <a:lnTo>
                    <a:pt x="609" y="265"/>
                  </a:lnTo>
                  <a:lnTo>
                    <a:pt x="611" y="259"/>
                  </a:lnTo>
                  <a:lnTo>
                    <a:pt x="612" y="251"/>
                  </a:lnTo>
                  <a:lnTo>
                    <a:pt x="612" y="180"/>
                  </a:lnTo>
                  <a:lnTo>
                    <a:pt x="828" y="180"/>
                  </a:lnTo>
                  <a:lnTo>
                    <a:pt x="828" y="251"/>
                  </a:lnTo>
                  <a:lnTo>
                    <a:pt x="829" y="259"/>
                  </a:lnTo>
                  <a:lnTo>
                    <a:pt x="831" y="265"/>
                  </a:lnTo>
                  <a:lnTo>
                    <a:pt x="835" y="272"/>
                  </a:lnTo>
                  <a:lnTo>
                    <a:pt x="839" y="277"/>
                  </a:lnTo>
                  <a:lnTo>
                    <a:pt x="844" y="282"/>
                  </a:lnTo>
                  <a:lnTo>
                    <a:pt x="850" y="285"/>
                  </a:lnTo>
                  <a:lnTo>
                    <a:pt x="857" y="287"/>
                  </a:lnTo>
                  <a:lnTo>
                    <a:pt x="864" y="288"/>
                  </a:lnTo>
                  <a:lnTo>
                    <a:pt x="871" y="287"/>
                  </a:lnTo>
                  <a:lnTo>
                    <a:pt x="878" y="285"/>
                  </a:lnTo>
                  <a:lnTo>
                    <a:pt x="884" y="282"/>
                  </a:lnTo>
                  <a:lnTo>
                    <a:pt x="890" y="277"/>
                  </a:lnTo>
                  <a:lnTo>
                    <a:pt x="894" y="272"/>
                  </a:lnTo>
                  <a:lnTo>
                    <a:pt x="897" y="265"/>
                  </a:lnTo>
                  <a:lnTo>
                    <a:pt x="899" y="259"/>
                  </a:lnTo>
                  <a:lnTo>
                    <a:pt x="900" y="251"/>
                  </a:lnTo>
                  <a:lnTo>
                    <a:pt x="900" y="180"/>
                  </a:lnTo>
                  <a:lnTo>
                    <a:pt x="1056" y="180"/>
                  </a:lnTo>
                  <a:lnTo>
                    <a:pt x="1060" y="180"/>
                  </a:lnTo>
                  <a:lnTo>
                    <a:pt x="1066" y="181"/>
                  </a:lnTo>
                  <a:lnTo>
                    <a:pt x="1069" y="184"/>
                  </a:lnTo>
                  <a:lnTo>
                    <a:pt x="1073" y="186"/>
                  </a:lnTo>
                  <a:lnTo>
                    <a:pt x="1075" y="191"/>
                  </a:lnTo>
                  <a:lnTo>
                    <a:pt x="1078" y="194"/>
                  </a:lnTo>
                  <a:lnTo>
                    <a:pt x="1080" y="198"/>
                  </a:lnTo>
                  <a:lnTo>
                    <a:pt x="1080" y="204"/>
                  </a:lnTo>
                  <a:lnTo>
                    <a:pt x="1080" y="1056"/>
                  </a:lnTo>
                  <a:close/>
                  <a:moveTo>
                    <a:pt x="1056" y="108"/>
                  </a:moveTo>
                  <a:lnTo>
                    <a:pt x="900" y="108"/>
                  </a:lnTo>
                  <a:lnTo>
                    <a:pt x="900" y="35"/>
                  </a:lnTo>
                  <a:lnTo>
                    <a:pt x="899" y="29"/>
                  </a:lnTo>
                  <a:lnTo>
                    <a:pt x="897" y="21"/>
                  </a:lnTo>
                  <a:lnTo>
                    <a:pt x="894" y="16"/>
                  </a:lnTo>
                  <a:lnTo>
                    <a:pt x="890" y="10"/>
                  </a:lnTo>
                  <a:lnTo>
                    <a:pt x="884" y="6"/>
                  </a:lnTo>
                  <a:lnTo>
                    <a:pt x="878" y="3"/>
                  </a:lnTo>
                  <a:lnTo>
                    <a:pt x="871" y="1"/>
                  </a:lnTo>
                  <a:lnTo>
                    <a:pt x="864" y="0"/>
                  </a:lnTo>
                  <a:lnTo>
                    <a:pt x="857" y="1"/>
                  </a:lnTo>
                  <a:lnTo>
                    <a:pt x="850" y="3"/>
                  </a:lnTo>
                  <a:lnTo>
                    <a:pt x="844" y="6"/>
                  </a:lnTo>
                  <a:lnTo>
                    <a:pt x="839" y="10"/>
                  </a:lnTo>
                  <a:lnTo>
                    <a:pt x="835" y="16"/>
                  </a:lnTo>
                  <a:lnTo>
                    <a:pt x="831" y="21"/>
                  </a:lnTo>
                  <a:lnTo>
                    <a:pt x="829" y="29"/>
                  </a:lnTo>
                  <a:lnTo>
                    <a:pt x="828" y="35"/>
                  </a:lnTo>
                  <a:lnTo>
                    <a:pt x="828" y="108"/>
                  </a:lnTo>
                  <a:lnTo>
                    <a:pt x="612" y="108"/>
                  </a:lnTo>
                  <a:lnTo>
                    <a:pt x="612" y="35"/>
                  </a:lnTo>
                  <a:lnTo>
                    <a:pt x="611" y="29"/>
                  </a:lnTo>
                  <a:lnTo>
                    <a:pt x="609" y="21"/>
                  </a:lnTo>
                  <a:lnTo>
                    <a:pt x="606" y="16"/>
                  </a:lnTo>
                  <a:lnTo>
                    <a:pt x="601" y="10"/>
                  </a:lnTo>
                  <a:lnTo>
                    <a:pt x="596" y="6"/>
                  </a:lnTo>
                  <a:lnTo>
                    <a:pt x="590" y="3"/>
                  </a:lnTo>
                  <a:lnTo>
                    <a:pt x="583" y="1"/>
                  </a:lnTo>
                  <a:lnTo>
                    <a:pt x="576" y="0"/>
                  </a:lnTo>
                  <a:lnTo>
                    <a:pt x="569" y="1"/>
                  </a:lnTo>
                  <a:lnTo>
                    <a:pt x="562" y="3"/>
                  </a:lnTo>
                  <a:lnTo>
                    <a:pt x="556" y="6"/>
                  </a:lnTo>
                  <a:lnTo>
                    <a:pt x="551" y="10"/>
                  </a:lnTo>
                  <a:lnTo>
                    <a:pt x="546" y="16"/>
                  </a:lnTo>
                  <a:lnTo>
                    <a:pt x="543" y="21"/>
                  </a:lnTo>
                  <a:lnTo>
                    <a:pt x="541" y="29"/>
                  </a:lnTo>
                  <a:lnTo>
                    <a:pt x="540" y="35"/>
                  </a:lnTo>
                  <a:lnTo>
                    <a:pt x="540" y="108"/>
                  </a:lnTo>
                  <a:lnTo>
                    <a:pt x="324" y="108"/>
                  </a:lnTo>
                  <a:lnTo>
                    <a:pt x="324" y="35"/>
                  </a:lnTo>
                  <a:lnTo>
                    <a:pt x="324" y="29"/>
                  </a:lnTo>
                  <a:lnTo>
                    <a:pt x="322" y="21"/>
                  </a:lnTo>
                  <a:lnTo>
                    <a:pt x="318" y="16"/>
                  </a:lnTo>
                  <a:lnTo>
                    <a:pt x="313" y="10"/>
                  </a:lnTo>
                  <a:lnTo>
                    <a:pt x="309" y="6"/>
                  </a:lnTo>
                  <a:lnTo>
                    <a:pt x="302" y="3"/>
                  </a:lnTo>
                  <a:lnTo>
                    <a:pt x="296" y="1"/>
                  </a:lnTo>
                  <a:lnTo>
                    <a:pt x="288" y="0"/>
                  </a:lnTo>
                  <a:lnTo>
                    <a:pt x="281" y="1"/>
                  </a:lnTo>
                  <a:lnTo>
                    <a:pt x="274" y="3"/>
                  </a:lnTo>
                  <a:lnTo>
                    <a:pt x="268" y="6"/>
                  </a:lnTo>
                  <a:lnTo>
                    <a:pt x="262" y="10"/>
                  </a:lnTo>
                  <a:lnTo>
                    <a:pt x="258" y="16"/>
                  </a:lnTo>
                  <a:lnTo>
                    <a:pt x="255" y="21"/>
                  </a:lnTo>
                  <a:lnTo>
                    <a:pt x="252" y="29"/>
                  </a:lnTo>
                  <a:lnTo>
                    <a:pt x="252" y="35"/>
                  </a:lnTo>
                  <a:lnTo>
                    <a:pt x="252" y="108"/>
                  </a:lnTo>
                  <a:lnTo>
                    <a:pt x="96" y="108"/>
                  </a:lnTo>
                  <a:lnTo>
                    <a:pt x="86" y="109"/>
                  </a:lnTo>
                  <a:lnTo>
                    <a:pt x="76" y="110"/>
                  </a:lnTo>
                  <a:lnTo>
                    <a:pt x="68" y="112"/>
                  </a:lnTo>
                  <a:lnTo>
                    <a:pt x="59" y="115"/>
                  </a:lnTo>
                  <a:lnTo>
                    <a:pt x="50" y="120"/>
                  </a:lnTo>
                  <a:lnTo>
                    <a:pt x="42" y="124"/>
                  </a:lnTo>
                  <a:lnTo>
                    <a:pt x="35" y="129"/>
                  </a:lnTo>
                  <a:lnTo>
                    <a:pt x="28" y="136"/>
                  </a:lnTo>
                  <a:lnTo>
                    <a:pt x="22" y="142"/>
                  </a:lnTo>
                  <a:lnTo>
                    <a:pt x="16" y="150"/>
                  </a:lnTo>
                  <a:lnTo>
                    <a:pt x="12" y="158"/>
                  </a:lnTo>
                  <a:lnTo>
                    <a:pt x="7" y="166"/>
                  </a:lnTo>
                  <a:lnTo>
                    <a:pt x="4" y="175"/>
                  </a:lnTo>
                  <a:lnTo>
                    <a:pt x="2" y="184"/>
                  </a:lnTo>
                  <a:lnTo>
                    <a:pt x="1" y="194"/>
                  </a:lnTo>
                  <a:lnTo>
                    <a:pt x="0" y="204"/>
                  </a:lnTo>
                  <a:lnTo>
                    <a:pt x="0" y="1056"/>
                  </a:lnTo>
                  <a:lnTo>
                    <a:pt x="1" y="1066"/>
                  </a:lnTo>
                  <a:lnTo>
                    <a:pt x="2" y="1075"/>
                  </a:lnTo>
                  <a:lnTo>
                    <a:pt x="4" y="1084"/>
                  </a:lnTo>
                  <a:lnTo>
                    <a:pt x="7" y="1093"/>
                  </a:lnTo>
                  <a:lnTo>
                    <a:pt x="12" y="1101"/>
                  </a:lnTo>
                  <a:lnTo>
                    <a:pt x="16" y="1110"/>
                  </a:lnTo>
                  <a:lnTo>
                    <a:pt x="22" y="1116"/>
                  </a:lnTo>
                  <a:lnTo>
                    <a:pt x="28" y="1124"/>
                  </a:lnTo>
                  <a:lnTo>
                    <a:pt x="35" y="1129"/>
                  </a:lnTo>
                  <a:lnTo>
                    <a:pt x="42" y="1136"/>
                  </a:lnTo>
                  <a:lnTo>
                    <a:pt x="50" y="1140"/>
                  </a:lnTo>
                  <a:lnTo>
                    <a:pt x="59" y="1144"/>
                  </a:lnTo>
                  <a:lnTo>
                    <a:pt x="68" y="1148"/>
                  </a:lnTo>
                  <a:lnTo>
                    <a:pt x="76" y="1150"/>
                  </a:lnTo>
                  <a:lnTo>
                    <a:pt x="86" y="1151"/>
                  </a:lnTo>
                  <a:lnTo>
                    <a:pt x="96" y="1152"/>
                  </a:lnTo>
                  <a:lnTo>
                    <a:pt x="1056" y="1152"/>
                  </a:lnTo>
                  <a:lnTo>
                    <a:pt x="1066" y="1151"/>
                  </a:lnTo>
                  <a:lnTo>
                    <a:pt x="1075" y="1150"/>
                  </a:lnTo>
                  <a:lnTo>
                    <a:pt x="1084" y="1148"/>
                  </a:lnTo>
                  <a:lnTo>
                    <a:pt x="1094" y="1144"/>
                  </a:lnTo>
                  <a:lnTo>
                    <a:pt x="1101" y="1140"/>
                  </a:lnTo>
                  <a:lnTo>
                    <a:pt x="1110" y="1136"/>
                  </a:lnTo>
                  <a:lnTo>
                    <a:pt x="1118" y="1129"/>
                  </a:lnTo>
                  <a:lnTo>
                    <a:pt x="1124" y="1124"/>
                  </a:lnTo>
                  <a:lnTo>
                    <a:pt x="1130" y="1116"/>
                  </a:lnTo>
                  <a:lnTo>
                    <a:pt x="1136" y="1110"/>
                  </a:lnTo>
                  <a:lnTo>
                    <a:pt x="1140" y="1101"/>
                  </a:lnTo>
                  <a:lnTo>
                    <a:pt x="1145" y="1093"/>
                  </a:lnTo>
                  <a:lnTo>
                    <a:pt x="1148" y="1084"/>
                  </a:lnTo>
                  <a:lnTo>
                    <a:pt x="1150" y="1075"/>
                  </a:lnTo>
                  <a:lnTo>
                    <a:pt x="1151" y="1066"/>
                  </a:lnTo>
                  <a:lnTo>
                    <a:pt x="1152" y="1056"/>
                  </a:lnTo>
                  <a:lnTo>
                    <a:pt x="1152" y="204"/>
                  </a:lnTo>
                  <a:lnTo>
                    <a:pt x="1151" y="194"/>
                  </a:lnTo>
                  <a:lnTo>
                    <a:pt x="1150" y="184"/>
                  </a:lnTo>
                  <a:lnTo>
                    <a:pt x="1148" y="175"/>
                  </a:lnTo>
                  <a:lnTo>
                    <a:pt x="1145" y="166"/>
                  </a:lnTo>
                  <a:lnTo>
                    <a:pt x="1140" y="158"/>
                  </a:lnTo>
                  <a:lnTo>
                    <a:pt x="1136" y="150"/>
                  </a:lnTo>
                  <a:lnTo>
                    <a:pt x="1130" y="142"/>
                  </a:lnTo>
                  <a:lnTo>
                    <a:pt x="1124" y="136"/>
                  </a:lnTo>
                  <a:lnTo>
                    <a:pt x="1118" y="129"/>
                  </a:lnTo>
                  <a:lnTo>
                    <a:pt x="1110" y="124"/>
                  </a:lnTo>
                  <a:lnTo>
                    <a:pt x="1101" y="120"/>
                  </a:lnTo>
                  <a:lnTo>
                    <a:pt x="1094" y="115"/>
                  </a:lnTo>
                  <a:lnTo>
                    <a:pt x="1084" y="112"/>
                  </a:lnTo>
                  <a:lnTo>
                    <a:pt x="1075" y="110"/>
                  </a:lnTo>
                  <a:lnTo>
                    <a:pt x="1066" y="109"/>
                  </a:lnTo>
                  <a:lnTo>
                    <a:pt x="105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0" name="Rectangle 20"/>
            <p:cNvSpPr>
              <a:spLocks noChangeArrowheads="1"/>
            </p:cNvSpPr>
            <p:nvPr/>
          </p:nvSpPr>
          <p:spPr bwMode="auto">
            <a:xfrm>
              <a:off x="7271544"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1" name="Rectangle 21"/>
            <p:cNvSpPr>
              <a:spLocks noChangeArrowheads="1"/>
            </p:cNvSpPr>
            <p:nvPr/>
          </p:nvSpPr>
          <p:spPr bwMode="auto">
            <a:xfrm>
              <a:off x="7271544"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2" name="Rectangle 22"/>
            <p:cNvSpPr>
              <a:spLocks noChangeArrowheads="1"/>
            </p:cNvSpPr>
            <p:nvPr/>
          </p:nvSpPr>
          <p:spPr bwMode="auto">
            <a:xfrm>
              <a:off x="7271544"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3" name="Rectangle 23"/>
            <p:cNvSpPr>
              <a:spLocks noChangeArrowheads="1"/>
            </p:cNvSpPr>
            <p:nvPr/>
          </p:nvSpPr>
          <p:spPr bwMode="auto">
            <a:xfrm>
              <a:off x="7371556"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4" name="Rectangle 24"/>
            <p:cNvSpPr>
              <a:spLocks noChangeArrowheads="1"/>
            </p:cNvSpPr>
            <p:nvPr/>
          </p:nvSpPr>
          <p:spPr bwMode="auto">
            <a:xfrm>
              <a:off x="7371556"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5" name="Rectangle 25"/>
            <p:cNvSpPr>
              <a:spLocks noChangeArrowheads="1"/>
            </p:cNvSpPr>
            <p:nvPr/>
          </p:nvSpPr>
          <p:spPr bwMode="auto">
            <a:xfrm>
              <a:off x="7371556"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6" name="Rectangle 26"/>
            <p:cNvSpPr>
              <a:spLocks noChangeArrowheads="1"/>
            </p:cNvSpPr>
            <p:nvPr/>
          </p:nvSpPr>
          <p:spPr bwMode="auto">
            <a:xfrm>
              <a:off x="7471569"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7" name="Rectangle 27"/>
            <p:cNvSpPr>
              <a:spLocks noChangeArrowheads="1"/>
            </p:cNvSpPr>
            <p:nvPr/>
          </p:nvSpPr>
          <p:spPr bwMode="auto">
            <a:xfrm>
              <a:off x="7471569"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8" name="Rectangle 28"/>
            <p:cNvSpPr>
              <a:spLocks noChangeArrowheads="1"/>
            </p:cNvSpPr>
            <p:nvPr/>
          </p:nvSpPr>
          <p:spPr bwMode="auto">
            <a:xfrm>
              <a:off x="7471569"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sp>
        <p:nvSpPr>
          <p:cNvPr id="19" name="Freeform 60"/>
          <p:cNvSpPr>
            <a:spLocks noEditPoints="1"/>
          </p:cNvSpPr>
          <p:nvPr/>
        </p:nvSpPr>
        <p:spPr bwMode="auto">
          <a:xfrm>
            <a:off x="3588701" y="2974884"/>
            <a:ext cx="454660" cy="454660"/>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nvGrpSpPr>
          <p:cNvPr id="20" name="Group 47"/>
          <p:cNvGrpSpPr/>
          <p:nvPr/>
        </p:nvGrpSpPr>
        <p:grpSpPr>
          <a:xfrm>
            <a:off x="5811836" y="2974884"/>
            <a:ext cx="454660" cy="454660"/>
            <a:chOff x="4563268" y="2753915"/>
            <a:chExt cx="457200" cy="457200"/>
          </a:xfrm>
          <a:solidFill>
            <a:schemeClr val="bg1"/>
          </a:solidFill>
        </p:grpSpPr>
        <p:sp>
          <p:nvSpPr>
            <p:cNvPr id="21"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22"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23"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sp>
        <p:nvSpPr>
          <p:cNvPr id="25"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par>
                                <p:cTn id="8" presetID="4" presetClass="entr" presetSubtype="32"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box(out)">
                                      <p:cBhvr>
                                        <p:cTn id="10" dur="1000"/>
                                        <p:tgtEl>
                                          <p:spTgt spid="3"/>
                                        </p:tgtEl>
                                      </p:cBhvr>
                                    </p:animEffect>
                                  </p:childTnLst>
                                </p:cTn>
                              </p:par>
                              <p:par>
                                <p:cTn id="11" presetID="4" presetClass="entr" presetSubtype="32" fill="hold" grpId="0" nodeType="withEffect">
                                  <p:stCondLst>
                                    <p:cond delay="0"/>
                                  </p:stCondLst>
                                  <p:childTnLst>
                                    <p:set>
                                      <p:cBhvr>
                                        <p:cTn id="12" dur="1000" fill="hold">
                                          <p:stCondLst>
                                            <p:cond delay="0"/>
                                          </p:stCondLst>
                                        </p:cTn>
                                        <p:tgtEl>
                                          <p:spTgt spid="4"/>
                                        </p:tgtEl>
                                        <p:attrNameLst>
                                          <p:attrName>style.visibility</p:attrName>
                                        </p:attrNameLst>
                                      </p:cBhvr>
                                      <p:to>
                                        <p:strVal val="visible"/>
                                      </p:to>
                                    </p:set>
                                    <p:animEffect transition="in" filter="box(out)">
                                      <p:cBhvr>
                                        <p:cTn id="13" dur="1000"/>
                                        <p:tgtEl>
                                          <p:spTgt spid="4"/>
                                        </p:tgtEl>
                                      </p:cBhvr>
                                    </p:animEffect>
                                  </p:childTnLst>
                                </p:cTn>
                              </p:par>
                              <p:par>
                                <p:cTn id="14" presetID="4" presetClass="entr" presetSubtype="32" fill="hold" grpId="0" nodeType="with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box(out)">
                                      <p:cBhvr>
                                        <p:cTn id="16" dur="1000"/>
                                        <p:tgtEl>
                                          <p:spTgt spid="5"/>
                                        </p:tgtEl>
                                      </p:cBhvr>
                                    </p:animEffect>
                                  </p:childTnLst>
                                </p:cTn>
                              </p:par>
                              <p:par>
                                <p:cTn id="17" presetID="4" presetClass="entr" presetSubtype="32" fill="hold" grpId="0" nodeType="withEffect">
                                  <p:stCondLst>
                                    <p:cond delay="0"/>
                                  </p:stCondLst>
                                  <p:childTnLst>
                                    <p:set>
                                      <p:cBhvr>
                                        <p:cTn id="18" dur="1000" fill="hold">
                                          <p:stCondLst>
                                            <p:cond delay="0"/>
                                          </p:stCondLst>
                                        </p:cTn>
                                        <p:tgtEl>
                                          <p:spTgt spid="6"/>
                                        </p:tgtEl>
                                        <p:attrNameLst>
                                          <p:attrName>style.visibility</p:attrName>
                                        </p:attrNameLst>
                                      </p:cBhvr>
                                      <p:to>
                                        <p:strVal val="visible"/>
                                      </p:to>
                                    </p:set>
                                    <p:animEffect transition="in" filter="box(out)">
                                      <p:cBhvr>
                                        <p:cTn id="19" dur="1000"/>
                                        <p:tgtEl>
                                          <p:spTgt spid="6"/>
                                        </p:tgtEl>
                                      </p:cBhvr>
                                    </p:animEffect>
                                  </p:childTnLst>
                                </p:cTn>
                              </p:par>
                              <p:par>
                                <p:cTn id="20" presetID="4" presetClass="entr" presetSubtype="32" fill="hold" grpId="0" nodeType="with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ox(out)">
                                      <p:cBhvr>
                                        <p:cTn id="22" dur="1000"/>
                                        <p:tgtEl>
                                          <p:spTgt spid="7"/>
                                        </p:tgtEl>
                                      </p:cBhvr>
                                    </p:animEffect>
                                  </p:childTnLst>
                                </p:cTn>
                              </p:par>
                              <p:par>
                                <p:cTn id="23" presetID="4" presetClass="entr" presetSubtype="32" fill="hold" nodeType="withEffect">
                                  <p:stCondLst>
                                    <p:cond delay="0"/>
                                  </p:stCondLst>
                                  <p:childTnLst>
                                    <p:set>
                                      <p:cBhvr>
                                        <p:cTn id="24" dur="1000" fill="hold">
                                          <p:stCondLst>
                                            <p:cond delay="0"/>
                                          </p:stCondLst>
                                        </p:cTn>
                                        <p:tgtEl>
                                          <p:spTgt spid="8"/>
                                        </p:tgtEl>
                                        <p:attrNameLst>
                                          <p:attrName>style.visibility</p:attrName>
                                        </p:attrNameLst>
                                      </p:cBhvr>
                                      <p:to>
                                        <p:strVal val="visible"/>
                                      </p:to>
                                    </p:set>
                                    <p:animEffect transition="in" filter="box(out)">
                                      <p:cBhvr>
                                        <p:cTn id="25" dur="1000"/>
                                        <p:tgtEl>
                                          <p:spTgt spid="8"/>
                                        </p:tgtEl>
                                      </p:cBhvr>
                                    </p:animEffect>
                                  </p:childTnLst>
                                </p:cTn>
                              </p:par>
                              <p:par>
                                <p:cTn id="26" presetID="4" presetClass="entr" presetSubtype="32" fill="hold" grpId="0" nodeType="withEffect">
                                  <p:stCondLst>
                                    <p:cond delay="0"/>
                                  </p:stCondLst>
                                  <p:childTnLst>
                                    <p:set>
                                      <p:cBhvr>
                                        <p:cTn id="27" dur="1000" fill="hold">
                                          <p:stCondLst>
                                            <p:cond delay="0"/>
                                          </p:stCondLst>
                                        </p:cTn>
                                        <p:tgtEl>
                                          <p:spTgt spid="19"/>
                                        </p:tgtEl>
                                        <p:attrNameLst>
                                          <p:attrName>style.visibility</p:attrName>
                                        </p:attrNameLst>
                                      </p:cBhvr>
                                      <p:to>
                                        <p:strVal val="visible"/>
                                      </p:to>
                                    </p:set>
                                    <p:animEffect transition="in" filter="box(out)">
                                      <p:cBhvr>
                                        <p:cTn id="28" dur="1000"/>
                                        <p:tgtEl>
                                          <p:spTgt spid="19"/>
                                        </p:tgtEl>
                                      </p:cBhvr>
                                    </p:animEffect>
                                  </p:childTnLst>
                                </p:cTn>
                              </p:par>
                              <p:par>
                                <p:cTn id="29" presetID="4" presetClass="entr" presetSubtype="32" fill="hold" nodeType="withEffect">
                                  <p:stCondLst>
                                    <p:cond delay="0"/>
                                  </p:stCondLst>
                                  <p:childTnLst>
                                    <p:set>
                                      <p:cBhvr>
                                        <p:cTn id="30" dur="1000" fill="hold">
                                          <p:stCondLst>
                                            <p:cond delay="0"/>
                                          </p:stCondLst>
                                        </p:cTn>
                                        <p:tgtEl>
                                          <p:spTgt spid="20"/>
                                        </p:tgtEl>
                                        <p:attrNameLst>
                                          <p:attrName>style.visibility</p:attrName>
                                        </p:attrNameLst>
                                      </p:cBhvr>
                                      <p:to>
                                        <p:strVal val="visible"/>
                                      </p:to>
                                    </p:set>
                                    <p:animEffect transition="in" filter="box(out)">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24"/>
          <p:cNvSpPr/>
          <p:nvPr/>
        </p:nvSpPr>
        <p:spPr>
          <a:xfrm rot="16200000">
            <a:off x="5635671" y="2401749"/>
            <a:ext cx="3335418" cy="2308456"/>
          </a:xfrm>
          <a:prstGeom prst="roundRect">
            <a:avLst>
              <a:gd name="adj" fmla="val 6205"/>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cs typeface="+mn-ea"/>
              <a:sym typeface="+mn-lt"/>
            </a:endParaRPr>
          </a:p>
        </p:txBody>
      </p:sp>
      <p:sp>
        <p:nvSpPr>
          <p:cNvPr id="3" name="Flowchart: Alternate Process 24"/>
          <p:cNvSpPr/>
          <p:nvPr/>
        </p:nvSpPr>
        <p:spPr>
          <a:xfrm rot="16200000">
            <a:off x="8050432" y="2401748"/>
            <a:ext cx="3335427" cy="2308460"/>
          </a:xfrm>
          <a:prstGeom prst="roundRect">
            <a:avLst>
              <a:gd name="adj" fmla="val 6205"/>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cs typeface="+mn-ea"/>
              <a:sym typeface="+mn-lt"/>
            </a:endParaRPr>
          </a:p>
        </p:txBody>
      </p:sp>
      <p:sp>
        <p:nvSpPr>
          <p:cNvPr id="4" name="Flowchart: Alternate Process 24"/>
          <p:cNvSpPr/>
          <p:nvPr/>
        </p:nvSpPr>
        <p:spPr>
          <a:xfrm rot="16200000">
            <a:off x="3220900" y="2401748"/>
            <a:ext cx="3335427" cy="2308458"/>
          </a:xfrm>
          <a:prstGeom prst="roundRect">
            <a:avLst>
              <a:gd name="adj" fmla="val 6205"/>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cs typeface="+mn-ea"/>
              <a:sym typeface="+mn-lt"/>
            </a:endParaRPr>
          </a:p>
        </p:txBody>
      </p:sp>
      <p:sp>
        <p:nvSpPr>
          <p:cNvPr id="5" name="Flowchart: Alternate Process 24"/>
          <p:cNvSpPr/>
          <p:nvPr/>
        </p:nvSpPr>
        <p:spPr>
          <a:xfrm rot="16200000">
            <a:off x="806141" y="2401748"/>
            <a:ext cx="3335418" cy="2308456"/>
          </a:xfrm>
          <a:prstGeom prst="roundRect">
            <a:avLst>
              <a:gd name="adj" fmla="val 6205"/>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cs typeface="+mn-ea"/>
              <a:sym typeface="+mn-lt"/>
            </a:endParaRPr>
          </a:p>
        </p:txBody>
      </p:sp>
      <p:grpSp>
        <p:nvGrpSpPr>
          <p:cNvPr id="6" name="Group 134"/>
          <p:cNvGrpSpPr>
            <a:grpSpLocks noChangeAspect="1"/>
          </p:cNvGrpSpPr>
          <p:nvPr/>
        </p:nvGrpSpPr>
        <p:grpSpPr>
          <a:xfrm>
            <a:off x="1954769" y="4704179"/>
            <a:ext cx="1038159" cy="1039025"/>
            <a:chOff x="3287425" y="1417883"/>
            <a:chExt cx="648499" cy="649042"/>
          </a:xfrm>
          <a:gradFill>
            <a:gsLst>
              <a:gs pos="100000">
                <a:srgbClr val="236BCC">
                  <a:alpha val="50000"/>
                </a:srgbClr>
              </a:gs>
              <a:gs pos="0">
                <a:srgbClr val="90D5F4">
                  <a:alpha val="20000"/>
                </a:srgbClr>
              </a:gs>
            </a:gsLst>
            <a:lin ang="2700000" scaled="0"/>
          </a:gradFill>
        </p:grpSpPr>
        <p:sp>
          <p:nvSpPr>
            <p:cNvPr id="7" name="Oval 68"/>
            <p:cNvSpPr>
              <a:spLocks noChangeAspect="1"/>
            </p:cNvSpPr>
            <p:nvPr/>
          </p:nvSpPr>
          <p:spPr>
            <a:xfrm>
              <a:off x="3287425" y="1417883"/>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cs typeface="+mn-ea"/>
                <a:sym typeface="+mn-lt"/>
              </a:endParaRPr>
            </a:p>
          </p:txBody>
        </p:sp>
        <p:sp>
          <p:nvSpPr>
            <p:cNvPr id="8" name="Oval 69"/>
            <p:cNvSpPr>
              <a:spLocks noChangeAspect="1"/>
            </p:cNvSpPr>
            <p:nvPr/>
          </p:nvSpPr>
          <p:spPr>
            <a:xfrm>
              <a:off x="3362252" y="1492773"/>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01</a:t>
              </a:r>
            </a:p>
          </p:txBody>
        </p:sp>
      </p:grpSp>
      <p:grpSp>
        <p:nvGrpSpPr>
          <p:cNvPr id="9" name="Group 129"/>
          <p:cNvGrpSpPr>
            <a:grpSpLocks noChangeAspect="1"/>
          </p:cNvGrpSpPr>
          <p:nvPr/>
        </p:nvGrpSpPr>
        <p:grpSpPr>
          <a:xfrm>
            <a:off x="4369534" y="4704179"/>
            <a:ext cx="1038159" cy="1039025"/>
            <a:chOff x="2779491" y="2517212"/>
            <a:chExt cx="648499" cy="649042"/>
          </a:xfrm>
          <a:gradFill>
            <a:gsLst>
              <a:gs pos="100000">
                <a:srgbClr val="236BCC">
                  <a:alpha val="50000"/>
                </a:srgbClr>
              </a:gs>
              <a:gs pos="0">
                <a:srgbClr val="90D5F4">
                  <a:alpha val="20000"/>
                </a:srgbClr>
              </a:gs>
            </a:gsLst>
            <a:lin ang="2700000" scaled="0"/>
          </a:gradFill>
        </p:grpSpPr>
        <p:sp>
          <p:nvSpPr>
            <p:cNvPr id="10" name="Oval 71"/>
            <p:cNvSpPr>
              <a:spLocks noChangeAspect="1"/>
            </p:cNvSpPr>
            <p:nvPr/>
          </p:nvSpPr>
          <p:spPr>
            <a:xfrm>
              <a:off x="2779491" y="2517212"/>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cs typeface="+mn-ea"/>
                <a:sym typeface="+mn-lt"/>
              </a:endParaRPr>
            </a:p>
          </p:txBody>
        </p:sp>
        <p:sp>
          <p:nvSpPr>
            <p:cNvPr id="11" name="Oval 72"/>
            <p:cNvSpPr>
              <a:spLocks noChangeAspect="1"/>
            </p:cNvSpPr>
            <p:nvPr/>
          </p:nvSpPr>
          <p:spPr>
            <a:xfrm>
              <a:off x="2854318" y="2592102"/>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02</a:t>
              </a:r>
              <a:endParaRPr lang="en-US" sz="1600" b="1" dirty="0">
                <a:cs typeface="+mn-ea"/>
                <a:sym typeface="+mn-lt"/>
              </a:endParaRPr>
            </a:p>
          </p:txBody>
        </p:sp>
      </p:grpSp>
      <p:grpSp>
        <p:nvGrpSpPr>
          <p:cNvPr id="12" name="Group 130"/>
          <p:cNvGrpSpPr>
            <a:grpSpLocks noChangeAspect="1"/>
          </p:cNvGrpSpPr>
          <p:nvPr/>
        </p:nvGrpSpPr>
        <p:grpSpPr>
          <a:xfrm>
            <a:off x="6784299" y="4704179"/>
            <a:ext cx="1038159" cy="1039025"/>
            <a:chOff x="3287425" y="3613920"/>
            <a:chExt cx="648499" cy="649042"/>
          </a:xfrm>
          <a:gradFill>
            <a:gsLst>
              <a:gs pos="100000">
                <a:srgbClr val="236BCC">
                  <a:alpha val="50000"/>
                </a:srgbClr>
              </a:gs>
              <a:gs pos="0">
                <a:srgbClr val="90D5F4">
                  <a:alpha val="20000"/>
                </a:srgbClr>
              </a:gs>
            </a:gsLst>
            <a:lin ang="2700000" scaled="0"/>
          </a:gradFill>
        </p:grpSpPr>
        <p:sp>
          <p:nvSpPr>
            <p:cNvPr id="13" name="Oval 74"/>
            <p:cNvSpPr>
              <a:spLocks noChangeAspect="1"/>
            </p:cNvSpPr>
            <p:nvPr/>
          </p:nvSpPr>
          <p:spPr>
            <a:xfrm>
              <a:off x="3287425" y="3613920"/>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cs typeface="+mn-ea"/>
                <a:sym typeface="+mn-lt"/>
              </a:endParaRPr>
            </a:p>
          </p:txBody>
        </p:sp>
        <p:sp>
          <p:nvSpPr>
            <p:cNvPr id="14" name="Oval 75"/>
            <p:cNvSpPr>
              <a:spLocks noChangeAspect="1"/>
            </p:cNvSpPr>
            <p:nvPr/>
          </p:nvSpPr>
          <p:spPr>
            <a:xfrm>
              <a:off x="3362252" y="3688810"/>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03</a:t>
              </a:r>
              <a:endParaRPr lang="en-US" sz="1600" b="1" dirty="0">
                <a:cs typeface="+mn-ea"/>
                <a:sym typeface="+mn-lt"/>
              </a:endParaRPr>
            </a:p>
          </p:txBody>
        </p:sp>
      </p:grpSp>
      <p:grpSp>
        <p:nvGrpSpPr>
          <p:cNvPr id="15" name="Group 133"/>
          <p:cNvGrpSpPr>
            <a:grpSpLocks noChangeAspect="1"/>
          </p:cNvGrpSpPr>
          <p:nvPr/>
        </p:nvGrpSpPr>
        <p:grpSpPr>
          <a:xfrm>
            <a:off x="9199065" y="4704172"/>
            <a:ext cx="1038159" cy="1039025"/>
            <a:chOff x="5249342" y="1406453"/>
            <a:chExt cx="648499" cy="649042"/>
          </a:xfrm>
          <a:gradFill>
            <a:gsLst>
              <a:gs pos="100000">
                <a:srgbClr val="236BCC">
                  <a:alpha val="50000"/>
                </a:srgbClr>
              </a:gs>
              <a:gs pos="0">
                <a:srgbClr val="90D5F4">
                  <a:alpha val="20000"/>
                </a:srgbClr>
              </a:gs>
            </a:gsLst>
            <a:lin ang="2700000" scaled="0"/>
          </a:gradFill>
        </p:grpSpPr>
        <p:sp>
          <p:nvSpPr>
            <p:cNvPr id="16" name="Oval 77"/>
            <p:cNvSpPr>
              <a:spLocks noChangeAspect="1"/>
            </p:cNvSpPr>
            <p:nvPr/>
          </p:nvSpPr>
          <p:spPr>
            <a:xfrm>
              <a:off x="5249342" y="1406453"/>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cs typeface="+mn-ea"/>
                <a:sym typeface="+mn-lt"/>
              </a:endParaRPr>
            </a:p>
          </p:txBody>
        </p:sp>
        <p:sp>
          <p:nvSpPr>
            <p:cNvPr id="17" name="Oval 78"/>
            <p:cNvSpPr>
              <a:spLocks noChangeAspect="1"/>
            </p:cNvSpPr>
            <p:nvPr/>
          </p:nvSpPr>
          <p:spPr>
            <a:xfrm>
              <a:off x="5324169" y="1481343"/>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04</a:t>
              </a:r>
              <a:endParaRPr lang="en-US" sz="1600" b="1" dirty="0">
                <a:cs typeface="+mn-ea"/>
                <a:sym typeface="+mn-lt"/>
              </a:endParaRPr>
            </a:p>
          </p:txBody>
        </p:sp>
      </p:grpSp>
      <p:sp>
        <p:nvSpPr>
          <p:cNvPr id="18" name="Text Placeholder 3"/>
          <p:cNvSpPr txBox="1"/>
          <p:nvPr/>
        </p:nvSpPr>
        <p:spPr>
          <a:xfrm>
            <a:off x="2114773" y="3168541"/>
            <a:ext cx="718146"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zh-CN" altLang="en-US" b="1" dirty="0">
                <a:solidFill>
                  <a:schemeClr val="bg1"/>
                </a:solidFill>
                <a:cs typeface="+mn-ea"/>
                <a:sym typeface="+mn-lt"/>
              </a:rPr>
              <a:t>输入标题</a:t>
            </a:r>
          </a:p>
        </p:txBody>
      </p:sp>
      <p:sp>
        <p:nvSpPr>
          <p:cNvPr id="19" name="Text Placeholder 3"/>
          <p:cNvSpPr txBox="1"/>
          <p:nvPr/>
        </p:nvSpPr>
        <p:spPr>
          <a:xfrm>
            <a:off x="1378018" y="3367758"/>
            <a:ext cx="2191662" cy="9479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sp>
        <p:nvSpPr>
          <p:cNvPr id="20" name="Text Placeholder 3"/>
          <p:cNvSpPr txBox="1"/>
          <p:nvPr/>
        </p:nvSpPr>
        <p:spPr>
          <a:xfrm>
            <a:off x="4488344" y="3168541"/>
            <a:ext cx="718146"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zh-CN" altLang="en-US" b="1" dirty="0">
                <a:solidFill>
                  <a:schemeClr val="bg1"/>
                </a:solidFill>
                <a:cs typeface="+mn-ea"/>
                <a:sym typeface="+mn-lt"/>
              </a:rPr>
              <a:t>输入标题</a:t>
            </a:r>
          </a:p>
        </p:txBody>
      </p:sp>
      <p:sp>
        <p:nvSpPr>
          <p:cNvPr id="21" name="Text Placeholder 3"/>
          <p:cNvSpPr txBox="1"/>
          <p:nvPr/>
        </p:nvSpPr>
        <p:spPr>
          <a:xfrm>
            <a:off x="3751589" y="3367758"/>
            <a:ext cx="2191662" cy="9479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sp>
        <p:nvSpPr>
          <p:cNvPr id="22" name="Text Placeholder 3"/>
          <p:cNvSpPr txBox="1"/>
          <p:nvPr/>
        </p:nvSpPr>
        <p:spPr>
          <a:xfrm>
            <a:off x="6957536" y="3168541"/>
            <a:ext cx="718146"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zh-CN" altLang="en-US" b="1" dirty="0">
                <a:solidFill>
                  <a:schemeClr val="bg1"/>
                </a:solidFill>
                <a:cs typeface="+mn-ea"/>
                <a:sym typeface="+mn-lt"/>
              </a:rPr>
              <a:t>输入标题</a:t>
            </a:r>
          </a:p>
        </p:txBody>
      </p:sp>
      <p:sp>
        <p:nvSpPr>
          <p:cNvPr id="23" name="Text Placeholder 3"/>
          <p:cNvSpPr txBox="1"/>
          <p:nvPr/>
        </p:nvSpPr>
        <p:spPr>
          <a:xfrm>
            <a:off x="6220781" y="3367758"/>
            <a:ext cx="2191662" cy="9479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sp>
        <p:nvSpPr>
          <p:cNvPr id="24" name="Text Placeholder 3"/>
          <p:cNvSpPr txBox="1"/>
          <p:nvPr/>
        </p:nvSpPr>
        <p:spPr>
          <a:xfrm>
            <a:off x="9356835" y="3168541"/>
            <a:ext cx="718146"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zh-CN" altLang="en-US" b="1" dirty="0">
                <a:solidFill>
                  <a:schemeClr val="bg1"/>
                </a:solidFill>
                <a:cs typeface="+mn-ea"/>
                <a:sym typeface="+mn-lt"/>
              </a:rPr>
              <a:t>输入标题</a:t>
            </a:r>
          </a:p>
        </p:txBody>
      </p:sp>
      <p:sp>
        <p:nvSpPr>
          <p:cNvPr id="25" name="Text Placeholder 3"/>
          <p:cNvSpPr txBox="1"/>
          <p:nvPr/>
        </p:nvSpPr>
        <p:spPr>
          <a:xfrm>
            <a:off x="8620080" y="3367758"/>
            <a:ext cx="2191662" cy="9479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sp>
        <p:nvSpPr>
          <p:cNvPr id="26" name="Freeform 79"/>
          <p:cNvSpPr>
            <a:spLocks noEditPoints="1"/>
          </p:cNvSpPr>
          <p:nvPr/>
        </p:nvSpPr>
        <p:spPr bwMode="auto">
          <a:xfrm>
            <a:off x="2287195" y="2283945"/>
            <a:ext cx="373786" cy="543689"/>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chemeClr val="bg1"/>
          </a:solidFill>
          <a:ln>
            <a:noFill/>
          </a:ln>
        </p:spPr>
        <p:txBody>
          <a:bodyPr vert="horz" wrap="square" lIns="182880" tIns="91440" rIns="182880" bIns="91440" numCol="1" anchor="t" anchorCtr="0" compatLnSpc="1"/>
          <a:lstStyle/>
          <a:p>
            <a:endParaRPr lang="en-US" sz="6600">
              <a:cs typeface="+mn-ea"/>
              <a:sym typeface="+mn-lt"/>
            </a:endParaRPr>
          </a:p>
        </p:txBody>
      </p:sp>
      <p:sp>
        <p:nvSpPr>
          <p:cNvPr id="27" name="Freeform 102"/>
          <p:cNvSpPr>
            <a:spLocks noEditPoints="1"/>
          </p:cNvSpPr>
          <p:nvPr/>
        </p:nvSpPr>
        <p:spPr bwMode="auto">
          <a:xfrm>
            <a:off x="4698027" y="2287446"/>
            <a:ext cx="501214" cy="503337"/>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chemeClr val="bg1"/>
          </a:solidFill>
          <a:ln>
            <a:noFill/>
          </a:ln>
        </p:spPr>
        <p:txBody>
          <a:bodyPr vert="horz" wrap="square" lIns="182880" tIns="91440" rIns="182880" bIns="91440" numCol="1" anchor="t" anchorCtr="0" compatLnSpc="1"/>
          <a:lstStyle/>
          <a:p>
            <a:endParaRPr lang="en-US" sz="6600">
              <a:cs typeface="+mn-ea"/>
              <a:sym typeface="+mn-lt"/>
            </a:endParaRPr>
          </a:p>
        </p:txBody>
      </p:sp>
      <p:grpSp>
        <p:nvGrpSpPr>
          <p:cNvPr id="28" name="Group 36"/>
          <p:cNvGrpSpPr/>
          <p:nvPr/>
        </p:nvGrpSpPr>
        <p:grpSpPr>
          <a:xfrm>
            <a:off x="9531607" y="2297951"/>
            <a:ext cx="505461" cy="382282"/>
            <a:chOff x="10031413" y="1724025"/>
            <a:chExt cx="377825" cy="285750"/>
          </a:xfrm>
          <a:solidFill>
            <a:schemeClr val="bg1"/>
          </a:solidFill>
        </p:grpSpPr>
        <p:sp>
          <p:nvSpPr>
            <p:cNvPr id="29" name="Freeform 261"/>
            <p:cNvSpPr>
              <a:spLocks noEditPoints="1"/>
            </p:cNvSpPr>
            <p:nvPr/>
          </p:nvSpPr>
          <p:spPr bwMode="auto">
            <a:xfrm>
              <a:off x="10163175" y="1898650"/>
              <a:ext cx="112713" cy="111125"/>
            </a:xfrm>
            <a:custGeom>
              <a:avLst/>
              <a:gdLst>
                <a:gd name="T0" fmla="*/ 120 w 282"/>
                <a:gd name="T1" fmla="*/ 244 h 281"/>
                <a:gd name="T2" fmla="*/ 91 w 282"/>
                <a:gd name="T3" fmla="*/ 234 h 281"/>
                <a:gd name="T4" fmla="*/ 67 w 282"/>
                <a:gd name="T5" fmla="*/ 216 h 281"/>
                <a:gd name="T6" fmla="*/ 48 w 282"/>
                <a:gd name="T7" fmla="*/ 191 h 281"/>
                <a:gd name="T8" fmla="*/ 38 w 282"/>
                <a:gd name="T9" fmla="*/ 162 h 281"/>
                <a:gd name="T10" fmla="*/ 35 w 282"/>
                <a:gd name="T11" fmla="*/ 129 h 281"/>
                <a:gd name="T12" fmla="*/ 44 w 282"/>
                <a:gd name="T13" fmla="*/ 99 h 281"/>
                <a:gd name="T14" fmla="*/ 59 w 282"/>
                <a:gd name="T15" fmla="*/ 73 h 281"/>
                <a:gd name="T16" fmla="*/ 82 w 282"/>
                <a:gd name="T17" fmla="*/ 53 h 281"/>
                <a:gd name="T18" fmla="*/ 110 w 282"/>
                <a:gd name="T19" fmla="*/ 40 h 281"/>
                <a:gd name="T20" fmla="*/ 141 w 282"/>
                <a:gd name="T21" fmla="*/ 34 h 281"/>
                <a:gd name="T22" fmla="*/ 173 w 282"/>
                <a:gd name="T23" fmla="*/ 40 h 281"/>
                <a:gd name="T24" fmla="*/ 201 w 282"/>
                <a:gd name="T25" fmla="*/ 53 h 281"/>
                <a:gd name="T26" fmla="*/ 222 w 282"/>
                <a:gd name="T27" fmla="*/ 73 h 281"/>
                <a:gd name="T28" fmla="*/ 239 w 282"/>
                <a:gd name="T29" fmla="*/ 99 h 281"/>
                <a:gd name="T30" fmla="*/ 246 w 282"/>
                <a:gd name="T31" fmla="*/ 129 h 281"/>
                <a:gd name="T32" fmla="*/ 245 w 282"/>
                <a:gd name="T33" fmla="*/ 162 h 281"/>
                <a:gd name="T34" fmla="*/ 234 w 282"/>
                <a:gd name="T35" fmla="*/ 191 h 281"/>
                <a:gd name="T36" fmla="*/ 216 w 282"/>
                <a:gd name="T37" fmla="*/ 216 h 281"/>
                <a:gd name="T38" fmla="*/ 191 w 282"/>
                <a:gd name="T39" fmla="*/ 234 h 281"/>
                <a:gd name="T40" fmla="*/ 163 w 282"/>
                <a:gd name="T41" fmla="*/ 244 h 281"/>
                <a:gd name="T42" fmla="*/ 141 w 282"/>
                <a:gd name="T43" fmla="*/ 0 h 281"/>
                <a:gd name="T44" fmla="*/ 99 w 282"/>
                <a:gd name="T45" fmla="*/ 6 h 281"/>
                <a:gd name="T46" fmla="*/ 62 w 282"/>
                <a:gd name="T47" fmla="*/ 23 h 281"/>
                <a:gd name="T48" fmla="*/ 32 w 282"/>
                <a:gd name="T49" fmla="*/ 50 h 281"/>
                <a:gd name="T50" fmla="*/ 11 w 282"/>
                <a:gd name="T51" fmla="*/ 86 h 281"/>
                <a:gd name="T52" fmla="*/ 1 w 282"/>
                <a:gd name="T53" fmla="*/ 126 h 281"/>
                <a:gd name="T54" fmla="*/ 3 w 282"/>
                <a:gd name="T55" fmla="*/ 169 h 281"/>
                <a:gd name="T56" fmla="*/ 17 w 282"/>
                <a:gd name="T57" fmla="*/ 208 h 281"/>
                <a:gd name="T58" fmla="*/ 41 w 282"/>
                <a:gd name="T59" fmla="*/ 240 h 281"/>
                <a:gd name="T60" fmla="*/ 74 w 282"/>
                <a:gd name="T61" fmla="*/ 264 h 281"/>
                <a:gd name="T62" fmla="*/ 113 w 282"/>
                <a:gd name="T63" fmla="*/ 278 h 281"/>
                <a:gd name="T64" fmla="*/ 155 w 282"/>
                <a:gd name="T65" fmla="*/ 280 h 281"/>
                <a:gd name="T66" fmla="*/ 196 w 282"/>
                <a:gd name="T67" fmla="*/ 271 h 281"/>
                <a:gd name="T68" fmla="*/ 231 w 282"/>
                <a:gd name="T69" fmla="*/ 249 h 281"/>
                <a:gd name="T70" fmla="*/ 258 w 282"/>
                <a:gd name="T71" fmla="*/ 219 h 281"/>
                <a:gd name="T72" fmla="*/ 276 w 282"/>
                <a:gd name="T73" fmla="*/ 182 h 281"/>
                <a:gd name="T74" fmla="*/ 282 w 282"/>
                <a:gd name="T75" fmla="*/ 140 h 281"/>
                <a:gd name="T76" fmla="*/ 276 w 282"/>
                <a:gd name="T77" fmla="*/ 99 h 281"/>
                <a:gd name="T78" fmla="*/ 258 w 282"/>
                <a:gd name="T79" fmla="*/ 61 h 281"/>
                <a:gd name="T80" fmla="*/ 231 w 282"/>
                <a:gd name="T81" fmla="*/ 32 h 281"/>
                <a:gd name="T82" fmla="*/ 196 w 282"/>
                <a:gd name="T83" fmla="*/ 10 h 281"/>
                <a:gd name="T84" fmla="*/ 155 w 282"/>
                <a:gd name="T85"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81">
                  <a:moveTo>
                    <a:pt x="141" y="246"/>
                  </a:moveTo>
                  <a:lnTo>
                    <a:pt x="131" y="246"/>
                  </a:lnTo>
                  <a:lnTo>
                    <a:pt x="120" y="244"/>
                  </a:lnTo>
                  <a:lnTo>
                    <a:pt x="110" y="242"/>
                  </a:lnTo>
                  <a:lnTo>
                    <a:pt x="100" y="238"/>
                  </a:lnTo>
                  <a:lnTo>
                    <a:pt x="91" y="234"/>
                  </a:lnTo>
                  <a:lnTo>
                    <a:pt x="82" y="229"/>
                  </a:lnTo>
                  <a:lnTo>
                    <a:pt x="74" y="222"/>
                  </a:lnTo>
                  <a:lnTo>
                    <a:pt x="67" y="216"/>
                  </a:lnTo>
                  <a:lnTo>
                    <a:pt x="59" y="208"/>
                  </a:lnTo>
                  <a:lnTo>
                    <a:pt x="54" y="199"/>
                  </a:lnTo>
                  <a:lnTo>
                    <a:pt x="48" y="191"/>
                  </a:lnTo>
                  <a:lnTo>
                    <a:pt x="44" y="182"/>
                  </a:lnTo>
                  <a:lnTo>
                    <a:pt x="40" y="172"/>
                  </a:lnTo>
                  <a:lnTo>
                    <a:pt x="38" y="162"/>
                  </a:lnTo>
                  <a:lnTo>
                    <a:pt x="35" y="151"/>
                  </a:lnTo>
                  <a:lnTo>
                    <a:pt x="35" y="140"/>
                  </a:lnTo>
                  <a:lnTo>
                    <a:pt x="35" y="129"/>
                  </a:lnTo>
                  <a:lnTo>
                    <a:pt x="38" y="119"/>
                  </a:lnTo>
                  <a:lnTo>
                    <a:pt x="40" y="109"/>
                  </a:lnTo>
                  <a:lnTo>
                    <a:pt x="44" y="99"/>
                  </a:lnTo>
                  <a:lnTo>
                    <a:pt x="48" y="90"/>
                  </a:lnTo>
                  <a:lnTo>
                    <a:pt x="54" y="82"/>
                  </a:lnTo>
                  <a:lnTo>
                    <a:pt x="59" y="73"/>
                  </a:lnTo>
                  <a:lnTo>
                    <a:pt x="67" y="65"/>
                  </a:lnTo>
                  <a:lnTo>
                    <a:pt x="74" y="59"/>
                  </a:lnTo>
                  <a:lnTo>
                    <a:pt x="82" y="53"/>
                  </a:lnTo>
                  <a:lnTo>
                    <a:pt x="91" y="47"/>
                  </a:lnTo>
                  <a:lnTo>
                    <a:pt x="100" y="43"/>
                  </a:lnTo>
                  <a:lnTo>
                    <a:pt x="110" y="40"/>
                  </a:lnTo>
                  <a:lnTo>
                    <a:pt x="120" y="36"/>
                  </a:lnTo>
                  <a:lnTo>
                    <a:pt x="131" y="35"/>
                  </a:lnTo>
                  <a:lnTo>
                    <a:pt x="141" y="34"/>
                  </a:lnTo>
                  <a:lnTo>
                    <a:pt x="152" y="35"/>
                  </a:lnTo>
                  <a:lnTo>
                    <a:pt x="163" y="36"/>
                  </a:lnTo>
                  <a:lnTo>
                    <a:pt x="173" y="40"/>
                  </a:lnTo>
                  <a:lnTo>
                    <a:pt x="182" y="43"/>
                  </a:lnTo>
                  <a:lnTo>
                    <a:pt x="191" y="47"/>
                  </a:lnTo>
                  <a:lnTo>
                    <a:pt x="201" y="53"/>
                  </a:lnTo>
                  <a:lnTo>
                    <a:pt x="208" y="59"/>
                  </a:lnTo>
                  <a:lnTo>
                    <a:pt x="216" y="65"/>
                  </a:lnTo>
                  <a:lnTo>
                    <a:pt x="222" y="73"/>
                  </a:lnTo>
                  <a:lnTo>
                    <a:pt x="229" y="82"/>
                  </a:lnTo>
                  <a:lnTo>
                    <a:pt x="234" y="90"/>
                  </a:lnTo>
                  <a:lnTo>
                    <a:pt x="239" y="99"/>
                  </a:lnTo>
                  <a:lnTo>
                    <a:pt x="242" y="109"/>
                  </a:lnTo>
                  <a:lnTo>
                    <a:pt x="245" y="119"/>
                  </a:lnTo>
                  <a:lnTo>
                    <a:pt x="246" y="129"/>
                  </a:lnTo>
                  <a:lnTo>
                    <a:pt x="247" y="140"/>
                  </a:lnTo>
                  <a:lnTo>
                    <a:pt x="246" y="151"/>
                  </a:lnTo>
                  <a:lnTo>
                    <a:pt x="245" y="162"/>
                  </a:lnTo>
                  <a:lnTo>
                    <a:pt x="242" y="172"/>
                  </a:lnTo>
                  <a:lnTo>
                    <a:pt x="239" y="182"/>
                  </a:lnTo>
                  <a:lnTo>
                    <a:pt x="234" y="191"/>
                  </a:lnTo>
                  <a:lnTo>
                    <a:pt x="229" y="199"/>
                  </a:lnTo>
                  <a:lnTo>
                    <a:pt x="222" y="208"/>
                  </a:lnTo>
                  <a:lnTo>
                    <a:pt x="216" y="216"/>
                  </a:lnTo>
                  <a:lnTo>
                    <a:pt x="208" y="222"/>
                  </a:lnTo>
                  <a:lnTo>
                    <a:pt x="201" y="229"/>
                  </a:lnTo>
                  <a:lnTo>
                    <a:pt x="191" y="234"/>
                  </a:lnTo>
                  <a:lnTo>
                    <a:pt x="182" y="238"/>
                  </a:lnTo>
                  <a:lnTo>
                    <a:pt x="173" y="242"/>
                  </a:lnTo>
                  <a:lnTo>
                    <a:pt x="163" y="244"/>
                  </a:lnTo>
                  <a:lnTo>
                    <a:pt x="152" y="246"/>
                  </a:lnTo>
                  <a:lnTo>
                    <a:pt x="141" y="246"/>
                  </a:lnTo>
                  <a:close/>
                  <a:moveTo>
                    <a:pt x="141" y="0"/>
                  </a:moveTo>
                  <a:lnTo>
                    <a:pt x="126" y="1"/>
                  </a:lnTo>
                  <a:lnTo>
                    <a:pt x="113" y="2"/>
                  </a:lnTo>
                  <a:lnTo>
                    <a:pt x="99" y="6"/>
                  </a:lnTo>
                  <a:lnTo>
                    <a:pt x="86" y="10"/>
                  </a:lnTo>
                  <a:lnTo>
                    <a:pt x="74" y="17"/>
                  </a:lnTo>
                  <a:lnTo>
                    <a:pt x="62" y="23"/>
                  </a:lnTo>
                  <a:lnTo>
                    <a:pt x="52" y="32"/>
                  </a:lnTo>
                  <a:lnTo>
                    <a:pt x="41" y="41"/>
                  </a:lnTo>
                  <a:lnTo>
                    <a:pt x="32" y="50"/>
                  </a:lnTo>
                  <a:lnTo>
                    <a:pt x="25" y="61"/>
                  </a:lnTo>
                  <a:lnTo>
                    <a:pt x="17" y="73"/>
                  </a:lnTo>
                  <a:lnTo>
                    <a:pt x="11" y="86"/>
                  </a:lnTo>
                  <a:lnTo>
                    <a:pt x="6" y="99"/>
                  </a:lnTo>
                  <a:lnTo>
                    <a:pt x="3" y="112"/>
                  </a:lnTo>
                  <a:lnTo>
                    <a:pt x="1" y="126"/>
                  </a:lnTo>
                  <a:lnTo>
                    <a:pt x="0" y="140"/>
                  </a:lnTo>
                  <a:lnTo>
                    <a:pt x="1" y="155"/>
                  </a:lnTo>
                  <a:lnTo>
                    <a:pt x="3" y="169"/>
                  </a:lnTo>
                  <a:lnTo>
                    <a:pt x="6" y="182"/>
                  </a:lnTo>
                  <a:lnTo>
                    <a:pt x="11" y="195"/>
                  </a:lnTo>
                  <a:lnTo>
                    <a:pt x="17" y="208"/>
                  </a:lnTo>
                  <a:lnTo>
                    <a:pt x="25" y="219"/>
                  </a:lnTo>
                  <a:lnTo>
                    <a:pt x="32" y="230"/>
                  </a:lnTo>
                  <a:lnTo>
                    <a:pt x="41" y="240"/>
                  </a:lnTo>
                  <a:lnTo>
                    <a:pt x="52" y="249"/>
                  </a:lnTo>
                  <a:lnTo>
                    <a:pt x="62" y="258"/>
                  </a:lnTo>
                  <a:lnTo>
                    <a:pt x="74" y="264"/>
                  </a:lnTo>
                  <a:lnTo>
                    <a:pt x="86" y="271"/>
                  </a:lnTo>
                  <a:lnTo>
                    <a:pt x="99" y="275"/>
                  </a:lnTo>
                  <a:lnTo>
                    <a:pt x="113" y="278"/>
                  </a:lnTo>
                  <a:lnTo>
                    <a:pt x="126" y="280"/>
                  </a:lnTo>
                  <a:lnTo>
                    <a:pt x="141" y="281"/>
                  </a:lnTo>
                  <a:lnTo>
                    <a:pt x="155" y="280"/>
                  </a:lnTo>
                  <a:lnTo>
                    <a:pt x="169" y="278"/>
                  </a:lnTo>
                  <a:lnTo>
                    <a:pt x="183" y="275"/>
                  </a:lnTo>
                  <a:lnTo>
                    <a:pt x="196" y="271"/>
                  </a:lnTo>
                  <a:lnTo>
                    <a:pt x="208" y="264"/>
                  </a:lnTo>
                  <a:lnTo>
                    <a:pt x="220" y="258"/>
                  </a:lnTo>
                  <a:lnTo>
                    <a:pt x="231" y="249"/>
                  </a:lnTo>
                  <a:lnTo>
                    <a:pt x="241" y="240"/>
                  </a:lnTo>
                  <a:lnTo>
                    <a:pt x="250" y="231"/>
                  </a:lnTo>
                  <a:lnTo>
                    <a:pt x="258" y="219"/>
                  </a:lnTo>
                  <a:lnTo>
                    <a:pt x="266" y="208"/>
                  </a:lnTo>
                  <a:lnTo>
                    <a:pt x="271" y="195"/>
                  </a:lnTo>
                  <a:lnTo>
                    <a:pt x="276" y="182"/>
                  </a:lnTo>
                  <a:lnTo>
                    <a:pt x="280" y="169"/>
                  </a:lnTo>
                  <a:lnTo>
                    <a:pt x="282" y="155"/>
                  </a:lnTo>
                  <a:lnTo>
                    <a:pt x="282" y="140"/>
                  </a:lnTo>
                  <a:lnTo>
                    <a:pt x="282" y="126"/>
                  </a:lnTo>
                  <a:lnTo>
                    <a:pt x="280" y="112"/>
                  </a:lnTo>
                  <a:lnTo>
                    <a:pt x="276" y="99"/>
                  </a:lnTo>
                  <a:lnTo>
                    <a:pt x="271" y="86"/>
                  </a:lnTo>
                  <a:lnTo>
                    <a:pt x="266" y="73"/>
                  </a:lnTo>
                  <a:lnTo>
                    <a:pt x="258" y="61"/>
                  </a:lnTo>
                  <a:lnTo>
                    <a:pt x="250" y="50"/>
                  </a:lnTo>
                  <a:lnTo>
                    <a:pt x="241" y="41"/>
                  </a:lnTo>
                  <a:lnTo>
                    <a:pt x="231" y="32"/>
                  </a:lnTo>
                  <a:lnTo>
                    <a:pt x="220" y="23"/>
                  </a:lnTo>
                  <a:lnTo>
                    <a:pt x="208" y="17"/>
                  </a:lnTo>
                  <a:lnTo>
                    <a:pt x="196" y="10"/>
                  </a:lnTo>
                  <a:lnTo>
                    <a:pt x="183" y="6"/>
                  </a:lnTo>
                  <a:lnTo>
                    <a:pt x="169" y="2"/>
                  </a:lnTo>
                  <a:lnTo>
                    <a:pt x="155" y="1"/>
                  </a:lnTo>
                  <a:lnTo>
                    <a:pt x="1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cs typeface="+mn-ea"/>
                <a:sym typeface="+mn-lt"/>
              </a:endParaRPr>
            </a:p>
          </p:txBody>
        </p:sp>
        <p:sp>
          <p:nvSpPr>
            <p:cNvPr id="30" name="Freeform 262"/>
            <p:cNvSpPr/>
            <p:nvPr/>
          </p:nvSpPr>
          <p:spPr bwMode="auto">
            <a:xfrm>
              <a:off x="10112375" y="1835150"/>
              <a:ext cx="214313" cy="77788"/>
            </a:xfrm>
            <a:custGeom>
              <a:avLst/>
              <a:gdLst>
                <a:gd name="T0" fmla="*/ 248 w 540"/>
                <a:gd name="T1" fmla="*/ 1 h 196"/>
                <a:gd name="T2" fmla="*/ 206 w 540"/>
                <a:gd name="T3" fmla="*/ 6 h 196"/>
                <a:gd name="T4" fmla="*/ 164 w 540"/>
                <a:gd name="T5" fmla="*/ 19 h 196"/>
                <a:gd name="T6" fmla="*/ 127 w 540"/>
                <a:gd name="T7" fmla="*/ 37 h 196"/>
                <a:gd name="T8" fmla="*/ 91 w 540"/>
                <a:gd name="T9" fmla="*/ 59 h 196"/>
                <a:gd name="T10" fmla="*/ 60 w 540"/>
                <a:gd name="T11" fmla="*/ 86 h 196"/>
                <a:gd name="T12" fmla="*/ 33 w 540"/>
                <a:gd name="T13" fmla="*/ 118 h 196"/>
                <a:gd name="T14" fmla="*/ 10 w 540"/>
                <a:gd name="T15" fmla="*/ 152 h 196"/>
                <a:gd name="T16" fmla="*/ 26 w 540"/>
                <a:gd name="T17" fmla="*/ 196 h 196"/>
                <a:gd name="T18" fmla="*/ 44 w 540"/>
                <a:gd name="T19" fmla="*/ 163 h 196"/>
                <a:gd name="T20" fmla="*/ 66 w 540"/>
                <a:gd name="T21" fmla="*/ 132 h 196"/>
                <a:gd name="T22" fmla="*/ 92 w 540"/>
                <a:gd name="T23" fmla="*/ 104 h 196"/>
                <a:gd name="T24" fmla="*/ 122 w 540"/>
                <a:gd name="T25" fmla="*/ 80 h 196"/>
                <a:gd name="T26" fmla="*/ 156 w 540"/>
                <a:gd name="T27" fmla="*/ 61 h 196"/>
                <a:gd name="T28" fmla="*/ 191 w 540"/>
                <a:gd name="T29" fmla="*/ 47 h 196"/>
                <a:gd name="T30" fmla="*/ 230 w 540"/>
                <a:gd name="T31" fmla="*/ 38 h 196"/>
                <a:gd name="T32" fmla="*/ 270 w 540"/>
                <a:gd name="T33" fmla="*/ 35 h 196"/>
                <a:gd name="T34" fmla="*/ 310 w 540"/>
                <a:gd name="T35" fmla="*/ 38 h 196"/>
                <a:gd name="T36" fmla="*/ 349 w 540"/>
                <a:gd name="T37" fmla="*/ 47 h 196"/>
                <a:gd name="T38" fmla="*/ 385 w 540"/>
                <a:gd name="T39" fmla="*/ 61 h 196"/>
                <a:gd name="T40" fmla="*/ 418 w 540"/>
                <a:gd name="T41" fmla="*/ 80 h 196"/>
                <a:gd name="T42" fmla="*/ 447 w 540"/>
                <a:gd name="T43" fmla="*/ 104 h 196"/>
                <a:gd name="T44" fmla="*/ 474 w 540"/>
                <a:gd name="T45" fmla="*/ 132 h 196"/>
                <a:gd name="T46" fmla="*/ 496 w 540"/>
                <a:gd name="T47" fmla="*/ 163 h 196"/>
                <a:gd name="T48" fmla="*/ 513 w 540"/>
                <a:gd name="T49" fmla="*/ 196 h 196"/>
                <a:gd name="T50" fmla="*/ 531 w 540"/>
                <a:gd name="T51" fmla="*/ 152 h 196"/>
                <a:gd name="T52" fmla="*/ 508 w 540"/>
                <a:gd name="T53" fmla="*/ 118 h 196"/>
                <a:gd name="T54" fmla="*/ 480 w 540"/>
                <a:gd name="T55" fmla="*/ 86 h 196"/>
                <a:gd name="T56" fmla="*/ 449 w 540"/>
                <a:gd name="T57" fmla="*/ 59 h 196"/>
                <a:gd name="T58" fmla="*/ 414 w 540"/>
                <a:gd name="T59" fmla="*/ 37 h 196"/>
                <a:gd name="T60" fmla="*/ 376 w 540"/>
                <a:gd name="T61" fmla="*/ 19 h 196"/>
                <a:gd name="T62" fmla="*/ 335 w 540"/>
                <a:gd name="T63" fmla="*/ 6 h 196"/>
                <a:gd name="T64" fmla="*/ 292 w 540"/>
                <a:gd name="T65"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0" h="196">
                  <a:moveTo>
                    <a:pt x="270" y="0"/>
                  </a:moveTo>
                  <a:lnTo>
                    <a:pt x="248" y="1"/>
                  </a:lnTo>
                  <a:lnTo>
                    <a:pt x="226" y="3"/>
                  </a:lnTo>
                  <a:lnTo>
                    <a:pt x="206" y="6"/>
                  </a:lnTo>
                  <a:lnTo>
                    <a:pt x="185" y="12"/>
                  </a:lnTo>
                  <a:lnTo>
                    <a:pt x="164" y="19"/>
                  </a:lnTo>
                  <a:lnTo>
                    <a:pt x="145" y="27"/>
                  </a:lnTo>
                  <a:lnTo>
                    <a:pt x="127" y="37"/>
                  </a:lnTo>
                  <a:lnTo>
                    <a:pt x="108" y="47"/>
                  </a:lnTo>
                  <a:lnTo>
                    <a:pt x="91" y="59"/>
                  </a:lnTo>
                  <a:lnTo>
                    <a:pt x="75" y="72"/>
                  </a:lnTo>
                  <a:lnTo>
                    <a:pt x="60" y="86"/>
                  </a:lnTo>
                  <a:lnTo>
                    <a:pt x="46" y="101"/>
                  </a:lnTo>
                  <a:lnTo>
                    <a:pt x="33" y="118"/>
                  </a:lnTo>
                  <a:lnTo>
                    <a:pt x="21" y="134"/>
                  </a:lnTo>
                  <a:lnTo>
                    <a:pt x="10" y="152"/>
                  </a:lnTo>
                  <a:lnTo>
                    <a:pt x="0" y="170"/>
                  </a:lnTo>
                  <a:lnTo>
                    <a:pt x="26" y="196"/>
                  </a:lnTo>
                  <a:lnTo>
                    <a:pt x="35" y="179"/>
                  </a:lnTo>
                  <a:lnTo>
                    <a:pt x="44" y="163"/>
                  </a:lnTo>
                  <a:lnTo>
                    <a:pt x="54" y="147"/>
                  </a:lnTo>
                  <a:lnTo>
                    <a:pt x="66" y="132"/>
                  </a:lnTo>
                  <a:lnTo>
                    <a:pt x="79" y="118"/>
                  </a:lnTo>
                  <a:lnTo>
                    <a:pt x="92" y="104"/>
                  </a:lnTo>
                  <a:lnTo>
                    <a:pt x="107" y="92"/>
                  </a:lnTo>
                  <a:lnTo>
                    <a:pt x="122" y="80"/>
                  </a:lnTo>
                  <a:lnTo>
                    <a:pt x="139" y="70"/>
                  </a:lnTo>
                  <a:lnTo>
                    <a:pt x="156" y="61"/>
                  </a:lnTo>
                  <a:lnTo>
                    <a:pt x="173" y="54"/>
                  </a:lnTo>
                  <a:lnTo>
                    <a:pt x="191" y="47"/>
                  </a:lnTo>
                  <a:lnTo>
                    <a:pt x="211" y="42"/>
                  </a:lnTo>
                  <a:lnTo>
                    <a:pt x="230" y="38"/>
                  </a:lnTo>
                  <a:lnTo>
                    <a:pt x="250" y="35"/>
                  </a:lnTo>
                  <a:lnTo>
                    <a:pt x="270" y="35"/>
                  </a:lnTo>
                  <a:lnTo>
                    <a:pt x="291" y="35"/>
                  </a:lnTo>
                  <a:lnTo>
                    <a:pt x="310" y="38"/>
                  </a:lnTo>
                  <a:lnTo>
                    <a:pt x="330" y="42"/>
                  </a:lnTo>
                  <a:lnTo>
                    <a:pt x="349" y="47"/>
                  </a:lnTo>
                  <a:lnTo>
                    <a:pt x="368" y="54"/>
                  </a:lnTo>
                  <a:lnTo>
                    <a:pt x="385" y="61"/>
                  </a:lnTo>
                  <a:lnTo>
                    <a:pt x="402" y="70"/>
                  </a:lnTo>
                  <a:lnTo>
                    <a:pt x="418" y="80"/>
                  </a:lnTo>
                  <a:lnTo>
                    <a:pt x="433" y="92"/>
                  </a:lnTo>
                  <a:lnTo>
                    <a:pt x="447" y="104"/>
                  </a:lnTo>
                  <a:lnTo>
                    <a:pt x="461" y="118"/>
                  </a:lnTo>
                  <a:lnTo>
                    <a:pt x="474" y="132"/>
                  </a:lnTo>
                  <a:lnTo>
                    <a:pt x="486" y="147"/>
                  </a:lnTo>
                  <a:lnTo>
                    <a:pt x="496" y="163"/>
                  </a:lnTo>
                  <a:lnTo>
                    <a:pt x="506" y="179"/>
                  </a:lnTo>
                  <a:lnTo>
                    <a:pt x="513" y="196"/>
                  </a:lnTo>
                  <a:lnTo>
                    <a:pt x="540" y="170"/>
                  </a:lnTo>
                  <a:lnTo>
                    <a:pt x="531" y="152"/>
                  </a:lnTo>
                  <a:lnTo>
                    <a:pt x="520" y="134"/>
                  </a:lnTo>
                  <a:lnTo>
                    <a:pt x="508" y="118"/>
                  </a:lnTo>
                  <a:lnTo>
                    <a:pt x="494" y="101"/>
                  </a:lnTo>
                  <a:lnTo>
                    <a:pt x="480" y="86"/>
                  </a:lnTo>
                  <a:lnTo>
                    <a:pt x="465" y="72"/>
                  </a:lnTo>
                  <a:lnTo>
                    <a:pt x="449" y="59"/>
                  </a:lnTo>
                  <a:lnTo>
                    <a:pt x="431" y="47"/>
                  </a:lnTo>
                  <a:lnTo>
                    <a:pt x="414" y="37"/>
                  </a:lnTo>
                  <a:lnTo>
                    <a:pt x="396" y="27"/>
                  </a:lnTo>
                  <a:lnTo>
                    <a:pt x="376" y="19"/>
                  </a:lnTo>
                  <a:lnTo>
                    <a:pt x="356" y="12"/>
                  </a:lnTo>
                  <a:lnTo>
                    <a:pt x="335" y="6"/>
                  </a:lnTo>
                  <a:lnTo>
                    <a:pt x="314" y="3"/>
                  </a:lnTo>
                  <a:lnTo>
                    <a:pt x="292" y="1"/>
                  </a:lnTo>
                  <a:lnTo>
                    <a:pt x="2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cs typeface="+mn-ea"/>
                <a:sym typeface="+mn-lt"/>
              </a:endParaRPr>
            </a:p>
          </p:txBody>
        </p:sp>
        <p:sp>
          <p:nvSpPr>
            <p:cNvPr id="31" name="Freeform 263"/>
            <p:cNvSpPr/>
            <p:nvPr/>
          </p:nvSpPr>
          <p:spPr bwMode="auto">
            <a:xfrm>
              <a:off x="10031413" y="1724025"/>
              <a:ext cx="377825" cy="107950"/>
            </a:xfrm>
            <a:custGeom>
              <a:avLst/>
              <a:gdLst>
                <a:gd name="T0" fmla="*/ 458 w 952"/>
                <a:gd name="T1" fmla="*/ 0 h 273"/>
                <a:gd name="T2" fmla="*/ 422 w 952"/>
                <a:gd name="T3" fmla="*/ 2 h 273"/>
                <a:gd name="T4" fmla="*/ 387 w 952"/>
                <a:gd name="T5" fmla="*/ 6 h 273"/>
                <a:gd name="T6" fmla="*/ 351 w 952"/>
                <a:gd name="T7" fmla="*/ 13 h 273"/>
                <a:gd name="T8" fmla="*/ 300 w 952"/>
                <a:gd name="T9" fmla="*/ 27 h 273"/>
                <a:gd name="T10" fmla="*/ 236 w 952"/>
                <a:gd name="T11" fmla="*/ 52 h 273"/>
                <a:gd name="T12" fmla="*/ 174 w 952"/>
                <a:gd name="T13" fmla="*/ 84 h 273"/>
                <a:gd name="T14" fmla="*/ 118 w 952"/>
                <a:gd name="T15" fmla="*/ 124 h 273"/>
                <a:gd name="T16" fmla="*/ 67 w 952"/>
                <a:gd name="T17" fmla="*/ 170 h 273"/>
                <a:gd name="T18" fmla="*/ 21 w 952"/>
                <a:gd name="T19" fmla="*/ 220 h 273"/>
                <a:gd name="T20" fmla="*/ 26 w 952"/>
                <a:gd name="T21" fmla="*/ 273 h 273"/>
                <a:gd name="T22" fmla="*/ 66 w 952"/>
                <a:gd name="T23" fmla="*/ 221 h 273"/>
                <a:gd name="T24" fmla="*/ 111 w 952"/>
                <a:gd name="T25" fmla="*/ 175 h 273"/>
                <a:gd name="T26" fmla="*/ 162 w 952"/>
                <a:gd name="T27" fmla="*/ 135 h 273"/>
                <a:gd name="T28" fmla="*/ 218 w 952"/>
                <a:gd name="T29" fmla="*/ 100 h 273"/>
                <a:gd name="T30" fmla="*/ 278 w 952"/>
                <a:gd name="T31" fmla="*/ 72 h 273"/>
                <a:gd name="T32" fmla="*/ 341 w 952"/>
                <a:gd name="T33" fmla="*/ 52 h 273"/>
                <a:gd name="T34" fmla="*/ 407 w 952"/>
                <a:gd name="T35" fmla="*/ 39 h 273"/>
                <a:gd name="T36" fmla="*/ 442 w 952"/>
                <a:gd name="T37" fmla="*/ 36 h 273"/>
                <a:gd name="T38" fmla="*/ 476 w 952"/>
                <a:gd name="T39" fmla="*/ 35 h 273"/>
                <a:gd name="T40" fmla="*/ 511 w 952"/>
                <a:gd name="T41" fmla="*/ 36 h 273"/>
                <a:gd name="T42" fmla="*/ 546 w 952"/>
                <a:gd name="T43" fmla="*/ 39 h 273"/>
                <a:gd name="T44" fmla="*/ 611 w 952"/>
                <a:gd name="T45" fmla="*/ 52 h 273"/>
                <a:gd name="T46" fmla="*/ 675 w 952"/>
                <a:gd name="T47" fmla="*/ 72 h 273"/>
                <a:gd name="T48" fmla="*/ 735 w 952"/>
                <a:gd name="T49" fmla="*/ 99 h 273"/>
                <a:gd name="T50" fmla="*/ 790 w 952"/>
                <a:gd name="T51" fmla="*/ 134 h 273"/>
                <a:gd name="T52" fmla="*/ 840 w 952"/>
                <a:gd name="T53" fmla="*/ 174 h 273"/>
                <a:gd name="T54" fmla="*/ 887 w 952"/>
                <a:gd name="T55" fmla="*/ 220 h 273"/>
                <a:gd name="T56" fmla="*/ 927 w 952"/>
                <a:gd name="T57" fmla="*/ 271 h 273"/>
                <a:gd name="T58" fmla="*/ 931 w 952"/>
                <a:gd name="T59" fmla="*/ 218 h 273"/>
                <a:gd name="T60" fmla="*/ 886 w 952"/>
                <a:gd name="T61" fmla="*/ 167 h 273"/>
                <a:gd name="T62" fmla="*/ 834 w 952"/>
                <a:gd name="T63" fmla="*/ 123 h 273"/>
                <a:gd name="T64" fmla="*/ 778 w 952"/>
                <a:gd name="T65" fmla="*/ 84 h 273"/>
                <a:gd name="T66" fmla="*/ 717 w 952"/>
                <a:gd name="T67" fmla="*/ 52 h 273"/>
                <a:gd name="T68" fmla="*/ 652 w 952"/>
                <a:gd name="T69" fmla="*/ 27 h 273"/>
                <a:gd name="T70" fmla="*/ 602 w 952"/>
                <a:gd name="T71" fmla="*/ 13 h 273"/>
                <a:gd name="T72" fmla="*/ 567 w 952"/>
                <a:gd name="T73" fmla="*/ 6 h 273"/>
                <a:gd name="T74" fmla="*/ 531 w 952"/>
                <a:gd name="T75" fmla="*/ 2 h 273"/>
                <a:gd name="T76" fmla="*/ 495 w 952"/>
                <a:gd name="T7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2" h="273">
                  <a:moveTo>
                    <a:pt x="476" y="0"/>
                  </a:moveTo>
                  <a:lnTo>
                    <a:pt x="458" y="0"/>
                  </a:lnTo>
                  <a:lnTo>
                    <a:pt x="440" y="1"/>
                  </a:lnTo>
                  <a:lnTo>
                    <a:pt x="422" y="2"/>
                  </a:lnTo>
                  <a:lnTo>
                    <a:pt x="404" y="4"/>
                  </a:lnTo>
                  <a:lnTo>
                    <a:pt x="387" y="6"/>
                  </a:lnTo>
                  <a:lnTo>
                    <a:pt x="368" y="10"/>
                  </a:lnTo>
                  <a:lnTo>
                    <a:pt x="351" y="13"/>
                  </a:lnTo>
                  <a:lnTo>
                    <a:pt x="334" y="17"/>
                  </a:lnTo>
                  <a:lnTo>
                    <a:pt x="300" y="27"/>
                  </a:lnTo>
                  <a:lnTo>
                    <a:pt x="267" y="39"/>
                  </a:lnTo>
                  <a:lnTo>
                    <a:pt x="236" y="52"/>
                  </a:lnTo>
                  <a:lnTo>
                    <a:pt x="204" y="68"/>
                  </a:lnTo>
                  <a:lnTo>
                    <a:pt x="174" y="84"/>
                  </a:lnTo>
                  <a:lnTo>
                    <a:pt x="146" y="104"/>
                  </a:lnTo>
                  <a:lnTo>
                    <a:pt x="118" y="124"/>
                  </a:lnTo>
                  <a:lnTo>
                    <a:pt x="92" y="146"/>
                  </a:lnTo>
                  <a:lnTo>
                    <a:pt x="67" y="170"/>
                  </a:lnTo>
                  <a:lnTo>
                    <a:pt x="43" y="194"/>
                  </a:lnTo>
                  <a:lnTo>
                    <a:pt x="21" y="220"/>
                  </a:lnTo>
                  <a:lnTo>
                    <a:pt x="0" y="248"/>
                  </a:lnTo>
                  <a:lnTo>
                    <a:pt x="26" y="273"/>
                  </a:lnTo>
                  <a:lnTo>
                    <a:pt x="45" y="247"/>
                  </a:lnTo>
                  <a:lnTo>
                    <a:pt x="66" y="221"/>
                  </a:lnTo>
                  <a:lnTo>
                    <a:pt x="88" y="198"/>
                  </a:lnTo>
                  <a:lnTo>
                    <a:pt x="111" y="175"/>
                  </a:lnTo>
                  <a:lnTo>
                    <a:pt x="136" y="154"/>
                  </a:lnTo>
                  <a:lnTo>
                    <a:pt x="162" y="135"/>
                  </a:lnTo>
                  <a:lnTo>
                    <a:pt x="190" y="117"/>
                  </a:lnTo>
                  <a:lnTo>
                    <a:pt x="218" y="100"/>
                  </a:lnTo>
                  <a:lnTo>
                    <a:pt x="247" y="85"/>
                  </a:lnTo>
                  <a:lnTo>
                    <a:pt x="278" y="72"/>
                  </a:lnTo>
                  <a:lnTo>
                    <a:pt x="309" y="62"/>
                  </a:lnTo>
                  <a:lnTo>
                    <a:pt x="341" y="52"/>
                  </a:lnTo>
                  <a:lnTo>
                    <a:pt x="374" y="44"/>
                  </a:lnTo>
                  <a:lnTo>
                    <a:pt x="407" y="39"/>
                  </a:lnTo>
                  <a:lnTo>
                    <a:pt x="425" y="38"/>
                  </a:lnTo>
                  <a:lnTo>
                    <a:pt x="442" y="36"/>
                  </a:lnTo>
                  <a:lnTo>
                    <a:pt x="459" y="36"/>
                  </a:lnTo>
                  <a:lnTo>
                    <a:pt x="476" y="35"/>
                  </a:lnTo>
                  <a:lnTo>
                    <a:pt x="495" y="36"/>
                  </a:lnTo>
                  <a:lnTo>
                    <a:pt x="511" y="36"/>
                  </a:lnTo>
                  <a:lnTo>
                    <a:pt x="528" y="38"/>
                  </a:lnTo>
                  <a:lnTo>
                    <a:pt x="546" y="39"/>
                  </a:lnTo>
                  <a:lnTo>
                    <a:pt x="579" y="44"/>
                  </a:lnTo>
                  <a:lnTo>
                    <a:pt x="611" y="52"/>
                  </a:lnTo>
                  <a:lnTo>
                    <a:pt x="644" y="60"/>
                  </a:lnTo>
                  <a:lnTo>
                    <a:pt x="675" y="72"/>
                  </a:lnTo>
                  <a:lnTo>
                    <a:pt x="705" y="85"/>
                  </a:lnTo>
                  <a:lnTo>
                    <a:pt x="735" y="99"/>
                  </a:lnTo>
                  <a:lnTo>
                    <a:pt x="763" y="116"/>
                  </a:lnTo>
                  <a:lnTo>
                    <a:pt x="790" y="134"/>
                  </a:lnTo>
                  <a:lnTo>
                    <a:pt x="816" y="153"/>
                  </a:lnTo>
                  <a:lnTo>
                    <a:pt x="840" y="174"/>
                  </a:lnTo>
                  <a:lnTo>
                    <a:pt x="864" y="197"/>
                  </a:lnTo>
                  <a:lnTo>
                    <a:pt x="887" y="220"/>
                  </a:lnTo>
                  <a:lnTo>
                    <a:pt x="907" y="245"/>
                  </a:lnTo>
                  <a:lnTo>
                    <a:pt x="927" y="271"/>
                  </a:lnTo>
                  <a:lnTo>
                    <a:pt x="952" y="246"/>
                  </a:lnTo>
                  <a:lnTo>
                    <a:pt x="931" y="218"/>
                  </a:lnTo>
                  <a:lnTo>
                    <a:pt x="909" y="192"/>
                  </a:lnTo>
                  <a:lnTo>
                    <a:pt x="886" y="167"/>
                  </a:lnTo>
                  <a:lnTo>
                    <a:pt x="861" y="145"/>
                  </a:lnTo>
                  <a:lnTo>
                    <a:pt x="834" y="123"/>
                  </a:lnTo>
                  <a:lnTo>
                    <a:pt x="807" y="103"/>
                  </a:lnTo>
                  <a:lnTo>
                    <a:pt x="778" y="84"/>
                  </a:lnTo>
                  <a:lnTo>
                    <a:pt x="749" y="67"/>
                  </a:lnTo>
                  <a:lnTo>
                    <a:pt x="717" y="52"/>
                  </a:lnTo>
                  <a:lnTo>
                    <a:pt x="686" y="38"/>
                  </a:lnTo>
                  <a:lnTo>
                    <a:pt x="652" y="27"/>
                  </a:lnTo>
                  <a:lnTo>
                    <a:pt x="619" y="17"/>
                  </a:lnTo>
                  <a:lnTo>
                    <a:pt x="602" y="13"/>
                  </a:lnTo>
                  <a:lnTo>
                    <a:pt x="584" y="10"/>
                  </a:lnTo>
                  <a:lnTo>
                    <a:pt x="567" y="6"/>
                  </a:lnTo>
                  <a:lnTo>
                    <a:pt x="549" y="4"/>
                  </a:lnTo>
                  <a:lnTo>
                    <a:pt x="531" y="2"/>
                  </a:lnTo>
                  <a:lnTo>
                    <a:pt x="513" y="1"/>
                  </a:lnTo>
                  <a:lnTo>
                    <a:pt x="495"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cs typeface="+mn-ea"/>
                <a:sym typeface="+mn-lt"/>
              </a:endParaRPr>
            </a:p>
          </p:txBody>
        </p:sp>
        <p:sp>
          <p:nvSpPr>
            <p:cNvPr id="32" name="Freeform 264"/>
            <p:cNvSpPr/>
            <p:nvPr/>
          </p:nvSpPr>
          <p:spPr bwMode="auto">
            <a:xfrm>
              <a:off x="10071100" y="1779588"/>
              <a:ext cx="296863" cy="92075"/>
            </a:xfrm>
            <a:custGeom>
              <a:avLst/>
              <a:gdLst>
                <a:gd name="T0" fmla="*/ 345 w 748"/>
                <a:gd name="T1" fmla="*/ 1 h 235"/>
                <a:gd name="T2" fmla="*/ 288 w 748"/>
                <a:gd name="T3" fmla="*/ 9 h 235"/>
                <a:gd name="T4" fmla="*/ 234 w 748"/>
                <a:gd name="T5" fmla="*/ 24 h 235"/>
                <a:gd name="T6" fmla="*/ 182 w 748"/>
                <a:gd name="T7" fmla="*/ 45 h 235"/>
                <a:gd name="T8" fmla="*/ 134 w 748"/>
                <a:gd name="T9" fmla="*/ 73 h 235"/>
                <a:gd name="T10" fmla="*/ 89 w 748"/>
                <a:gd name="T11" fmla="*/ 105 h 235"/>
                <a:gd name="T12" fmla="*/ 50 w 748"/>
                <a:gd name="T13" fmla="*/ 144 h 235"/>
                <a:gd name="T14" fmla="*/ 16 w 748"/>
                <a:gd name="T15" fmla="*/ 186 h 235"/>
                <a:gd name="T16" fmla="*/ 26 w 748"/>
                <a:gd name="T17" fmla="*/ 235 h 235"/>
                <a:gd name="T18" fmla="*/ 55 w 748"/>
                <a:gd name="T19" fmla="*/ 193 h 235"/>
                <a:gd name="T20" fmla="*/ 89 w 748"/>
                <a:gd name="T21" fmla="*/ 154 h 235"/>
                <a:gd name="T22" fmla="*/ 128 w 748"/>
                <a:gd name="T23" fmla="*/ 120 h 235"/>
                <a:gd name="T24" fmla="*/ 171 w 748"/>
                <a:gd name="T25" fmla="*/ 91 h 235"/>
                <a:gd name="T26" fmla="*/ 218 w 748"/>
                <a:gd name="T27" fmla="*/ 67 h 235"/>
                <a:gd name="T28" fmla="*/ 267 w 748"/>
                <a:gd name="T29" fmla="*/ 50 h 235"/>
                <a:gd name="T30" fmla="*/ 320 w 748"/>
                <a:gd name="T31" fmla="*/ 39 h 235"/>
                <a:gd name="T32" fmla="*/ 374 w 748"/>
                <a:gd name="T33" fmla="*/ 36 h 235"/>
                <a:gd name="T34" fmla="*/ 429 w 748"/>
                <a:gd name="T35" fmla="*/ 39 h 235"/>
                <a:gd name="T36" fmla="*/ 481 w 748"/>
                <a:gd name="T37" fmla="*/ 50 h 235"/>
                <a:gd name="T38" fmla="*/ 531 w 748"/>
                <a:gd name="T39" fmla="*/ 67 h 235"/>
                <a:gd name="T40" fmla="*/ 577 w 748"/>
                <a:gd name="T41" fmla="*/ 90 h 235"/>
                <a:gd name="T42" fmla="*/ 621 w 748"/>
                <a:gd name="T43" fmla="*/ 119 h 235"/>
                <a:gd name="T44" fmla="*/ 660 w 748"/>
                <a:gd name="T45" fmla="*/ 153 h 235"/>
                <a:gd name="T46" fmla="*/ 693 w 748"/>
                <a:gd name="T47" fmla="*/ 190 h 235"/>
                <a:gd name="T48" fmla="*/ 722 w 748"/>
                <a:gd name="T49" fmla="*/ 233 h 235"/>
                <a:gd name="T50" fmla="*/ 733 w 748"/>
                <a:gd name="T51" fmla="*/ 185 h 235"/>
                <a:gd name="T52" fmla="*/ 698 w 748"/>
                <a:gd name="T53" fmla="*/ 142 h 235"/>
                <a:gd name="T54" fmla="*/ 658 w 748"/>
                <a:gd name="T55" fmla="*/ 104 h 235"/>
                <a:gd name="T56" fmla="*/ 614 w 748"/>
                <a:gd name="T57" fmla="*/ 72 h 235"/>
                <a:gd name="T58" fmla="*/ 567 w 748"/>
                <a:gd name="T59" fmla="*/ 45 h 235"/>
                <a:gd name="T60" fmla="*/ 515 w 748"/>
                <a:gd name="T61" fmla="*/ 24 h 235"/>
                <a:gd name="T62" fmla="*/ 461 w 748"/>
                <a:gd name="T63" fmla="*/ 9 h 235"/>
                <a:gd name="T64" fmla="*/ 404 w 748"/>
                <a:gd name="T65" fmla="*/ 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8" h="235">
                  <a:moveTo>
                    <a:pt x="374" y="0"/>
                  </a:moveTo>
                  <a:lnTo>
                    <a:pt x="345" y="1"/>
                  </a:lnTo>
                  <a:lnTo>
                    <a:pt x="316" y="5"/>
                  </a:lnTo>
                  <a:lnTo>
                    <a:pt x="288" y="9"/>
                  </a:lnTo>
                  <a:lnTo>
                    <a:pt x="261" y="15"/>
                  </a:lnTo>
                  <a:lnTo>
                    <a:pt x="234" y="24"/>
                  </a:lnTo>
                  <a:lnTo>
                    <a:pt x="207" y="34"/>
                  </a:lnTo>
                  <a:lnTo>
                    <a:pt x="182" y="45"/>
                  </a:lnTo>
                  <a:lnTo>
                    <a:pt x="157" y="59"/>
                  </a:lnTo>
                  <a:lnTo>
                    <a:pt x="134" y="73"/>
                  </a:lnTo>
                  <a:lnTo>
                    <a:pt x="111" y="89"/>
                  </a:lnTo>
                  <a:lnTo>
                    <a:pt x="89" y="105"/>
                  </a:lnTo>
                  <a:lnTo>
                    <a:pt x="70" y="125"/>
                  </a:lnTo>
                  <a:lnTo>
                    <a:pt x="50" y="144"/>
                  </a:lnTo>
                  <a:lnTo>
                    <a:pt x="32" y="165"/>
                  </a:lnTo>
                  <a:lnTo>
                    <a:pt x="16" y="186"/>
                  </a:lnTo>
                  <a:lnTo>
                    <a:pt x="0" y="210"/>
                  </a:lnTo>
                  <a:lnTo>
                    <a:pt x="26" y="235"/>
                  </a:lnTo>
                  <a:lnTo>
                    <a:pt x="40" y="213"/>
                  </a:lnTo>
                  <a:lnTo>
                    <a:pt x="55" y="193"/>
                  </a:lnTo>
                  <a:lnTo>
                    <a:pt x="72" y="172"/>
                  </a:lnTo>
                  <a:lnTo>
                    <a:pt x="89" y="154"/>
                  </a:lnTo>
                  <a:lnTo>
                    <a:pt x="109" y="136"/>
                  </a:lnTo>
                  <a:lnTo>
                    <a:pt x="128" y="120"/>
                  </a:lnTo>
                  <a:lnTo>
                    <a:pt x="150" y="105"/>
                  </a:lnTo>
                  <a:lnTo>
                    <a:pt x="171" y="91"/>
                  </a:lnTo>
                  <a:lnTo>
                    <a:pt x="194" y="78"/>
                  </a:lnTo>
                  <a:lnTo>
                    <a:pt x="218" y="67"/>
                  </a:lnTo>
                  <a:lnTo>
                    <a:pt x="243" y="59"/>
                  </a:lnTo>
                  <a:lnTo>
                    <a:pt x="267" y="50"/>
                  </a:lnTo>
                  <a:lnTo>
                    <a:pt x="293" y="45"/>
                  </a:lnTo>
                  <a:lnTo>
                    <a:pt x="320" y="39"/>
                  </a:lnTo>
                  <a:lnTo>
                    <a:pt x="347" y="37"/>
                  </a:lnTo>
                  <a:lnTo>
                    <a:pt x="374" y="36"/>
                  </a:lnTo>
                  <a:lnTo>
                    <a:pt x="402" y="37"/>
                  </a:lnTo>
                  <a:lnTo>
                    <a:pt x="429" y="39"/>
                  </a:lnTo>
                  <a:lnTo>
                    <a:pt x="455" y="44"/>
                  </a:lnTo>
                  <a:lnTo>
                    <a:pt x="481" y="50"/>
                  </a:lnTo>
                  <a:lnTo>
                    <a:pt x="506" y="58"/>
                  </a:lnTo>
                  <a:lnTo>
                    <a:pt x="531" y="67"/>
                  </a:lnTo>
                  <a:lnTo>
                    <a:pt x="555" y="78"/>
                  </a:lnTo>
                  <a:lnTo>
                    <a:pt x="577" y="90"/>
                  </a:lnTo>
                  <a:lnTo>
                    <a:pt x="599" y="104"/>
                  </a:lnTo>
                  <a:lnTo>
                    <a:pt x="621" y="119"/>
                  </a:lnTo>
                  <a:lnTo>
                    <a:pt x="640" y="135"/>
                  </a:lnTo>
                  <a:lnTo>
                    <a:pt x="660" y="153"/>
                  </a:lnTo>
                  <a:lnTo>
                    <a:pt x="677" y="171"/>
                  </a:lnTo>
                  <a:lnTo>
                    <a:pt x="693" y="190"/>
                  </a:lnTo>
                  <a:lnTo>
                    <a:pt x="708" y="211"/>
                  </a:lnTo>
                  <a:lnTo>
                    <a:pt x="722" y="233"/>
                  </a:lnTo>
                  <a:lnTo>
                    <a:pt x="748" y="208"/>
                  </a:lnTo>
                  <a:lnTo>
                    <a:pt x="733" y="185"/>
                  </a:lnTo>
                  <a:lnTo>
                    <a:pt x="716" y="163"/>
                  </a:lnTo>
                  <a:lnTo>
                    <a:pt x="698" y="142"/>
                  </a:lnTo>
                  <a:lnTo>
                    <a:pt x="679" y="122"/>
                  </a:lnTo>
                  <a:lnTo>
                    <a:pt x="658" y="104"/>
                  </a:lnTo>
                  <a:lnTo>
                    <a:pt x="637" y="88"/>
                  </a:lnTo>
                  <a:lnTo>
                    <a:pt x="614" y="72"/>
                  </a:lnTo>
                  <a:lnTo>
                    <a:pt x="591" y="58"/>
                  </a:lnTo>
                  <a:lnTo>
                    <a:pt x="567" y="45"/>
                  </a:lnTo>
                  <a:lnTo>
                    <a:pt x="542" y="34"/>
                  </a:lnTo>
                  <a:lnTo>
                    <a:pt x="515" y="24"/>
                  </a:lnTo>
                  <a:lnTo>
                    <a:pt x="489" y="15"/>
                  </a:lnTo>
                  <a:lnTo>
                    <a:pt x="461" y="9"/>
                  </a:lnTo>
                  <a:lnTo>
                    <a:pt x="433" y="5"/>
                  </a:lnTo>
                  <a:lnTo>
                    <a:pt x="404" y="1"/>
                  </a:lnTo>
                  <a:lnTo>
                    <a:pt x="3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cs typeface="+mn-ea"/>
                <a:sym typeface="+mn-lt"/>
              </a:endParaRPr>
            </a:p>
          </p:txBody>
        </p:sp>
      </p:grpSp>
      <p:sp>
        <p:nvSpPr>
          <p:cNvPr id="33" name="Freeform 55"/>
          <p:cNvSpPr>
            <a:spLocks noEditPoints="1"/>
          </p:cNvSpPr>
          <p:nvPr/>
        </p:nvSpPr>
        <p:spPr bwMode="auto">
          <a:xfrm>
            <a:off x="7116557" y="2298319"/>
            <a:ext cx="482099" cy="378034"/>
          </a:xfrm>
          <a:custGeom>
            <a:avLst/>
            <a:gdLst>
              <a:gd name="T0" fmla="*/ 639 w 911"/>
              <a:gd name="T1" fmla="*/ 579 h 710"/>
              <a:gd name="T2" fmla="*/ 539 w 911"/>
              <a:gd name="T3" fmla="*/ 518 h 710"/>
              <a:gd name="T4" fmla="*/ 590 w 911"/>
              <a:gd name="T5" fmla="*/ 480 h 710"/>
              <a:gd name="T6" fmla="*/ 597 w 911"/>
              <a:gd name="T7" fmla="*/ 399 h 710"/>
              <a:gd name="T8" fmla="*/ 568 w 911"/>
              <a:gd name="T9" fmla="*/ 321 h 710"/>
              <a:gd name="T10" fmla="*/ 560 w 911"/>
              <a:gd name="T11" fmla="*/ 263 h 710"/>
              <a:gd name="T12" fmla="*/ 563 w 911"/>
              <a:gd name="T13" fmla="*/ 150 h 710"/>
              <a:gd name="T14" fmla="*/ 626 w 911"/>
              <a:gd name="T15" fmla="*/ 104 h 710"/>
              <a:gd name="T16" fmla="*/ 725 w 911"/>
              <a:gd name="T17" fmla="*/ 127 h 710"/>
              <a:gd name="T18" fmla="*/ 743 w 911"/>
              <a:gd name="T19" fmla="*/ 226 h 710"/>
              <a:gd name="T20" fmla="*/ 746 w 911"/>
              <a:gd name="T21" fmla="*/ 273 h 710"/>
              <a:gd name="T22" fmla="*/ 723 w 911"/>
              <a:gd name="T23" fmla="*/ 348 h 710"/>
              <a:gd name="T24" fmla="*/ 697 w 911"/>
              <a:gd name="T25" fmla="*/ 445 h 710"/>
              <a:gd name="T26" fmla="*/ 726 w 911"/>
              <a:gd name="T27" fmla="*/ 489 h 710"/>
              <a:gd name="T28" fmla="*/ 878 w 911"/>
              <a:gd name="T29" fmla="*/ 609 h 710"/>
              <a:gd name="T30" fmla="*/ 37 w 911"/>
              <a:gd name="T31" fmla="*/ 582 h 710"/>
              <a:gd name="T32" fmla="*/ 199 w 911"/>
              <a:gd name="T33" fmla="*/ 519 h 710"/>
              <a:gd name="T34" fmla="*/ 249 w 911"/>
              <a:gd name="T35" fmla="*/ 475 h 710"/>
              <a:gd name="T36" fmla="*/ 227 w 911"/>
              <a:gd name="T37" fmla="*/ 362 h 710"/>
              <a:gd name="T38" fmla="*/ 194 w 911"/>
              <a:gd name="T39" fmla="*/ 256 h 710"/>
              <a:gd name="T40" fmla="*/ 200 w 911"/>
              <a:gd name="T41" fmla="*/ 209 h 710"/>
              <a:gd name="T42" fmla="*/ 202 w 911"/>
              <a:gd name="T43" fmla="*/ 98 h 710"/>
              <a:gd name="T44" fmla="*/ 287 w 911"/>
              <a:gd name="T45" fmla="*/ 36 h 710"/>
              <a:gd name="T46" fmla="*/ 416 w 911"/>
              <a:gd name="T47" fmla="*/ 67 h 710"/>
              <a:gd name="T48" fmla="*/ 447 w 911"/>
              <a:gd name="T49" fmla="*/ 150 h 710"/>
              <a:gd name="T50" fmla="*/ 442 w 911"/>
              <a:gd name="T51" fmla="*/ 242 h 710"/>
              <a:gd name="T52" fmla="*/ 431 w 911"/>
              <a:gd name="T53" fmla="*/ 316 h 710"/>
              <a:gd name="T54" fmla="*/ 395 w 911"/>
              <a:gd name="T55" fmla="*/ 412 h 710"/>
              <a:gd name="T56" fmla="*/ 388 w 911"/>
              <a:gd name="T57" fmla="*/ 489 h 710"/>
              <a:gd name="T58" fmla="*/ 483 w 911"/>
              <a:gd name="T59" fmla="*/ 534 h 710"/>
              <a:gd name="T60" fmla="*/ 603 w 911"/>
              <a:gd name="T61" fmla="*/ 583 h 710"/>
              <a:gd name="T62" fmla="*/ 733 w 911"/>
              <a:gd name="T63" fmla="*/ 455 h 710"/>
              <a:gd name="T64" fmla="*/ 750 w 911"/>
              <a:gd name="T65" fmla="*/ 380 h 710"/>
              <a:gd name="T66" fmla="*/ 779 w 911"/>
              <a:gd name="T67" fmla="*/ 265 h 710"/>
              <a:gd name="T68" fmla="*/ 781 w 911"/>
              <a:gd name="T69" fmla="*/ 179 h 710"/>
              <a:gd name="T70" fmla="*/ 735 w 911"/>
              <a:gd name="T71" fmla="*/ 92 h 710"/>
              <a:gd name="T72" fmla="*/ 591 w 911"/>
              <a:gd name="T73" fmla="*/ 79 h 710"/>
              <a:gd name="T74" fmla="*/ 525 w 911"/>
              <a:gd name="T75" fmla="*/ 158 h 710"/>
              <a:gd name="T76" fmla="*/ 528 w 911"/>
              <a:gd name="T77" fmla="*/ 256 h 710"/>
              <a:gd name="T78" fmla="*/ 547 w 911"/>
              <a:gd name="T79" fmla="*/ 353 h 710"/>
              <a:gd name="T80" fmla="*/ 568 w 911"/>
              <a:gd name="T81" fmla="*/ 449 h 710"/>
              <a:gd name="T82" fmla="*/ 441 w 911"/>
              <a:gd name="T83" fmla="*/ 485 h 710"/>
              <a:gd name="T84" fmla="*/ 426 w 911"/>
              <a:gd name="T85" fmla="*/ 424 h 710"/>
              <a:gd name="T86" fmla="*/ 469 w 911"/>
              <a:gd name="T87" fmla="*/ 312 h 710"/>
              <a:gd name="T88" fmla="*/ 472 w 911"/>
              <a:gd name="T89" fmla="*/ 220 h 710"/>
              <a:gd name="T90" fmla="*/ 467 w 911"/>
              <a:gd name="T91" fmla="*/ 84 h 710"/>
              <a:gd name="T92" fmla="*/ 369 w 911"/>
              <a:gd name="T93" fmla="*/ 5 h 710"/>
              <a:gd name="T94" fmla="*/ 245 w 911"/>
              <a:gd name="T95" fmla="*/ 13 h 710"/>
              <a:gd name="T96" fmla="*/ 162 w 911"/>
              <a:gd name="T97" fmla="*/ 111 h 710"/>
              <a:gd name="T98" fmla="*/ 166 w 911"/>
              <a:gd name="T99" fmla="*/ 233 h 710"/>
              <a:gd name="T100" fmla="*/ 176 w 911"/>
              <a:gd name="T101" fmla="*/ 330 h 710"/>
              <a:gd name="T102" fmla="*/ 215 w 911"/>
              <a:gd name="T103" fmla="*/ 445 h 710"/>
              <a:gd name="T104" fmla="*/ 114 w 911"/>
              <a:gd name="T105" fmla="*/ 512 h 710"/>
              <a:gd name="T106" fmla="*/ 4 w 911"/>
              <a:gd name="T107" fmla="*/ 572 h 710"/>
              <a:gd name="T108" fmla="*/ 1 w 911"/>
              <a:gd name="T109" fmla="*/ 687 h 710"/>
              <a:gd name="T110" fmla="*/ 102 w 911"/>
              <a:gd name="T111" fmla="*/ 710 h 710"/>
              <a:gd name="T112" fmla="*/ 317 w 911"/>
              <a:gd name="T113" fmla="*/ 710 h 710"/>
              <a:gd name="T114" fmla="*/ 504 w 911"/>
              <a:gd name="T115" fmla="*/ 710 h 710"/>
              <a:gd name="T116" fmla="*/ 638 w 911"/>
              <a:gd name="T117" fmla="*/ 693 h 710"/>
              <a:gd name="T118" fmla="*/ 650 w 911"/>
              <a:gd name="T119" fmla="*/ 642 h 710"/>
              <a:gd name="T120" fmla="*/ 855 w 911"/>
              <a:gd name="T121" fmla="*/ 642 h 710"/>
              <a:gd name="T122" fmla="*/ 911 w 911"/>
              <a:gd name="T123" fmla="*/ 620 h 710"/>
              <a:gd name="T124" fmla="*/ 903 w 911"/>
              <a:gd name="T125" fmla="*/ 52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710">
                <a:moveTo>
                  <a:pt x="878" y="609"/>
                </a:moveTo>
                <a:lnTo>
                  <a:pt x="684" y="609"/>
                </a:lnTo>
                <a:lnTo>
                  <a:pt x="655" y="609"/>
                </a:lnTo>
                <a:lnTo>
                  <a:pt x="650" y="609"/>
                </a:lnTo>
                <a:lnTo>
                  <a:pt x="641" y="609"/>
                </a:lnTo>
                <a:lnTo>
                  <a:pt x="641" y="600"/>
                </a:lnTo>
                <a:lnTo>
                  <a:pt x="641" y="593"/>
                </a:lnTo>
                <a:lnTo>
                  <a:pt x="641" y="586"/>
                </a:lnTo>
                <a:lnTo>
                  <a:pt x="639" y="579"/>
                </a:lnTo>
                <a:lnTo>
                  <a:pt x="636" y="572"/>
                </a:lnTo>
                <a:lnTo>
                  <a:pt x="631" y="564"/>
                </a:lnTo>
                <a:lnTo>
                  <a:pt x="626" y="558"/>
                </a:lnTo>
                <a:lnTo>
                  <a:pt x="619" y="551"/>
                </a:lnTo>
                <a:lnTo>
                  <a:pt x="612" y="546"/>
                </a:lnTo>
                <a:lnTo>
                  <a:pt x="602" y="542"/>
                </a:lnTo>
                <a:lnTo>
                  <a:pt x="585" y="534"/>
                </a:lnTo>
                <a:lnTo>
                  <a:pt x="564" y="526"/>
                </a:lnTo>
                <a:lnTo>
                  <a:pt x="539" y="518"/>
                </a:lnTo>
                <a:lnTo>
                  <a:pt x="514" y="508"/>
                </a:lnTo>
                <a:lnTo>
                  <a:pt x="530" y="503"/>
                </a:lnTo>
                <a:lnTo>
                  <a:pt x="545" y="498"/>
                </a:lnTo>
                <a:lnTo>
                  <a:pt x="560" y="493"/>
                </a:lnTo>
                <a:lnTo>
                  <a:pt x="574" y="489"/>
                </a:lnTo>
                <a:lnTo>
                  <a:pt x="579" y="486"/>
                </a:lnTo>
                <a:lnTo>
                  <a:pt x="584" y="484"/>
                </a:lnTo>
                <a:lnTo>
                  <a:pt x="587" y="482"/>
                </a:lnTo>
                <a:lnTo>
                  <a:pt x="590" y="480"/>
                </a:lnTo>
                <a:lnTo>
                  <a:pt x="595" y="474"/>
                </a:lnTo>
                <a:lnTo>
                  <a:pt x="598" y="467"/>
                </a:lnTo>
                <a:lnTo>
                  <a:pt x="600" y="459"/>
                </a:lnTo>
                <a:lnTo>
                  <a:pt x="601" y="453"/>
                </a:lnTo>
                <a:lnTo>
                  <a:pt x="602" y="445"/>
                </a:lnTo>
                <a:lnTo>
                  <a:pt x="602" y="440"/>
                </a:lnTo>
                <a:lnTo>
                  <a:pt x="601" y="425"/>
                </a:lnTo>
                <a:lnTo>
                  <a:pt x="600" y="411"/>
                </a:lnTo>
                <a:lnTo>
                  <a:pt x="597" y="399"/>
                </a:lnTo>
                <a:lnTo>
                  <a:pt x="592" y="388"/>
                </a:lnTo>
                <a:lnTo>
                  <a:pt x="589" y="380"/>
                </a:lnTo>
                <a:lnTo>
                  <a:pt x="586" y="370"/>
                </a:lnTo>
                <a:lnTo>
                  <a:pt x="583" y="359"/>
                </a:lnTo>
                <a:lnTo>
                  <a:pt x="580" y="348"/>
                </a:lnTo>
                <a:lnTo>
                  <a:pt x="579" y="339"/>
                </a:lnTo>
                <a:lnTo>
                  <a:pt x="573" y="331"/>
                </a:lnTo>
                <a:lnTo>
                  <a:pt x="571" y="328"/>
                </a:lnTo>
                <a:lnTo>
                  <a:pt x="568" y="321"/>
                </a:lnTo>
                <a:lnTo>
                  <a:pt x="563" y="310"/>
                </a:lnTo>
                <a:lnTo>
                  <a:pt x="559" y="294"/>
                </a:lnTo>
                <a:lnTo>
                  <a:pt x="557" y="283"/>
                </a:lnTo>
                <a:lnTo>
                  <a:pt x="557" y="277"/>
                </a:lnTo>
                <a:lnTo>
                  <a:pt x="557" y="273"/>
                </a:lnTo>
                <a:lnTo>
                  <a:pt x="558" y="270"/>
                </a:lnTo>
                <a:lnTo>
                  <a:pt x="559" y="267"/>
                </a:lnTo>
                <a:lnTo>
                  <a:pt x="560" y="263"/>
                </a:lnTo>
                <a:lnTo>
                  <a:pt x="560" y="263"/>
                </a:lnTo>
                <a:lnTo>
                  <a:pt x="561" y="262"/>
                </a:lnTo>
                <a:lnTo>
                  <a:pt x="562" y="247"/>
                </a:lnTo>
                <a:lnTo>
                  <a:pt x="561" y="226"/>
                </a:lnTo>
                <a:lnTo>
                  <a:pt x="559" y="206"/>
                </a:lnTo>
                <a:lnTo>
                  <a:pt x="556" y="187"/>
                </a:lnTo>
                <a:lnTo>
                  <a:pt x="556" y="179"/>
                </a:lnTo>
                <a:lnTo>
                  <a:pt x="558" y="166"/>
                </a:lnTo>
                <a:lnTo>
                  <a:pt x="560" y="158"/>
                </a:lnTo>
                <a:lnTo>
                  <a:pt x="563" y="150"/>
                </a:lnTo>
                <a:lnTo>
                  <a:pt x="568" y="142"/>
                </a:lnTo>
                <a:lnTo>
                  <a:pt x="573" y="133"/>
                </a:lnTo>
                <a:lnTo>
                  <a:pt x="577" y="129"/>
                </a:lnTo>
                <a:lnTo>
                  <a:pt x="583" y="124"/>
                </a:lnTo>
                <a:lnTo>
                  <a:pt x="588" y="119"/>
                </a:lnTo>
                <a:lnTo>
                  <a:pt x="596" y="115"/>
                </a:lnTo>
                <a:lnTo>
                  <a:pt x="604" y="111"/>
                </a:lnTo>
                <a:lnTo>
                  <a:pt x="615" y="107"/>
                </a:lnTo>
                <a:lnTo>
                  <a:pt x="626" y="104"/>
                </a:lnTo>
                <a:lnTo>
                  <a:pt x="639" y="103"/>
                </a:lnTo>
                <a:lnTo>
                  <a:pt x="664" y="103"/>
                </a:lnTo>
                <a:lnTo>
                  <a:pt x="674" y="104"/>
                </a:lnTo>
                <a:lnTo>
                  <a:pt x="685" y="106"/>
                </a:lnTo>
                <a:lnTo>
                  <a:pt x="694" y="108"/>
                </a:lnTo>
                <a:lnTo>
                  <a:pt x="703" y="112"/>
                </a:lnTo>
                <a:lnTo>
                  <a:pt x="711" y="116"/>
                </a:lnTo>
                <a:lnTo>
                  <a:pt x="718" y="121"/>
                </a:lnTo>
                <a:lnTo>
                  <a:pt x="725" y="127"/>
                </a:lnTo>
                <a:lnTo>
                  <a:pt x="731" y="133"/>
                </a:lnTo>
                <a:lnTo>
                  <a:pt x="736" y="142"/>
                </a:lnTo>
                <a:lnTo>
                  <a:pt x="740" y="150"/>
                </a:lnTo>
                <a:lnTo>
                  <a:pt x="744" y="158"/>
                </a:lnTo>
                <a:lnTo>
                  <a:pt x="746" y="166"/>
                </a:lnTo>
                <a:lnTo>
                  <a:pt x="748" y="179"/>
                </a:lnTo>
                <a:lnTo>
                  <a:pt x="748" y="187"/>
                </a:lnTo>
                <a:lnTo>
                  <a:pt x="745" y="205"/>
                </a:lnTo>
                <a:lnTo>
                  <a:pt x="743" y="226"/>
                </a:lnTo>
                <a:lnTo>
                  <a:pt x="741" y="247"/>
                </a:lnTo>
                <a:lnTo>
                  <a:pt x="743" y="262"/>
                </a:lnTo>
                <a:lnTo>
                  <a:pt x="744" y="263"/>
                </a:lnTo>
                <a:lnTo>
                  <a:pt x="744" y="265"/>
                </a:lnTo>
                <a:lnTo>
                  <a:pt x="745" y="266"/>
                </a:lnTo>
                <a:lnTo>
                  <a:pt x="745" y="269"/>
                </a:lnTo>
                <a:lnTo>
                  <a:pt x="745" y="269"/>
                </a:lnTo>
                <a:lnTo>
                  <a:pt x="746" y="270"/>
                </a:lnTo>
                <a:lnTo>
                  <a:pt x="746" y="273"/>
                </a:lnTo>
                <a:lnTo>
                  <a:pt x="747" y="277"/>
                </a:lnTo>
                <a:lnTo>
                  <a:pt x="746" y="283"/>
                </a:lnTo>
                <a:lnTo>
                  <a:pt x="745" y="294"/>
                </a:lnTo>
                <a:lnTo>
                  <a:pt x="740" y="310"/>
                </a:lnTo>
                <a:lnTo>
                  <a:pt x="736" y="321"/>
                </a:lnTo>
                <a:lnTo>
                  <a:pt x="733" y="328"/>
                </a:lnTo>
                <a:lnTo>
                  <a:pt x="731" y="331"/>
                </a:lnTo>
                <a:lnTo>
                  <a:pt x="724" y="339"/>
                </a:lnTo>
                <a:lnTo>
                  <a:pt x="723" y="348"/>
                </a:lnTo>
                <a:lnTo>
                  <a:pt x="721" y="359"/>
                </a:lnTo>
                <a:lnTo>
                  <a:pt x="718" y="370"/>
                </a:lnTo>
                <a:lnTo>
                  <a:pt x="714" y="380"/>
                </a:lnTo>
                <a:lnTo>
                  <a:pt x="711" y="388"/>
                </a:lnTo>
                <a:lnTo>
                  <a:pt x="706" y="400"/>
                </a:lnTo>
                <a:lnTo>
                  <a:pt x="701" y="412"/>
                </a:lnTo>
                <a:lnTo>
                  <a:pt x="698" y="425"/>
                </a:lnTo>
                <a:lnTo>
                  <a:pt x="697" y="439"/>
                </a:lnTo>
                <a:lnTo>
                  <a:pt x="697" y="445"/>
                </a:lnTo>
                <a:lnTo>
                  <a:pt x="698" y="452"/>
                </a:lnTo>
                <a:lnTo>
                  <a:pt x="699" y="459"/>
                </a:lnTo>
                <a:lnTo>
                  <a:pt x="701" y="466"/>
                </a:lnTo>
                <a:lnTo>
                  <a:pt x="705" y="472"/>
                </a:lnTo>
                <a:lnTo>
                  <a:pt x="709" y="479"/>
                </a:lnTo>
                <a:lnTo>
                  <a:pt x="712" y="482"/>
                </a:lnTo>
                <a:lnTo>
                  <a:pt x="717" y="484"/>
                </a:lnTo>
                <a:lnTo>
                  <a:pt x="721" y="486"/>
                </a:lnTo>
                <a:lnTo>
                  <a:pt x="726" y="489"/>
                </a:lnTo>
                <a:lnTo>
                  <a:pt x="761" y="499"/>
                </a:lnTo>
                <a:lnTo>
                  <a:pt x="801" y="512"/>
                </a:lnTo>
                <a:lnTo>
                  <a:pt x="838" y="526"/>
                </a:lnTo>
                <a:lnTo>
                  <a:pt x="866" y="537"/>
                </a:lnTo>
                <a:lnTo>
                  <a:pt x="872" y="540"/>
                </a:lnTo>
                <a:lnTo>
                  <a:pt x="875" y="544"/>
                </a:lnTo>
                <a:lnTo>
                  <a:pt x="876" y="546"/>
                </a:lnTo>
                <a:lnTo>
                  <a:pt x="878" y="548"/>
                </a:lnTo>
                <a:lnTo>
                  <a:pt x="878" y="609"/>
                </a:lnTo>
                <a:close/>
                <a:moveTo>
                  <a:pt x="608" y="675"/>
                </a:moveTo>
                <a:lnTo>
                  <a:pt x="359" y="675"/>
                </a:lnTo>
                <a:lnTo>
                  <a:pt x="323" y="675"/>
                </a:lnTo>
                <a:lnTo>
                  <a:pt x="317" y="675"/>
                </a:lnTo>
                <a:lnTo>
                  <a:pt x="282" y="675"/>
                </a:lnTo>
                <a:lnTo>
                  <a:pt x="34" y="675"/>
                </a:lnTo>
                <a:lnTo>
                  <a:pt x="34" y="593"/>
                </a:lnTo>
                <a:lnTo>
                  <a:pt x="35" y="586"/>
                </a:lnTo>
                <a:lnTo>
                  <a:pt x="37" y="582"/>
                </a:lnTo>
                <a:lnTo>
                  <a:pt x="40" y="577"/>
                </a:lnTo>
                <a:lnTo>
                  <a:pt x="47" y="574"/>
                </a:lnTo>
                <a:lnTo>
                  <a:pt x="61" y="569"/>
                </a:lnTo>
                <a:lnTo>
                  <a:pt x="79" y="561"/>
                </a:lnTo>
                <a:lnTo>
                  <a:pt x="102" y="552"/>
                </a:lnTo>
                <a:lnTo>
                  <a:pt x="126" y="544"/>
                </a:lnTo>
                <a:lnTo>
                  <a:pt x="151" y="535"/>
                </a:lnTo>
                <a:lnTo>
                  <a:pt x="175" y="526"/>
                </a:lnTo>
                <a:lnTo>
                  <a:pt x="199" y="519"/>
                </a:lnTo>
                <a:lnTo>
                  <a:pt x="221" y="512"/>
                </a:lnTo>
                <a:lnTo>
                  <a:pt x="226" y="510"/>
                </a:lnTo>
                <a:lnTo>
                  <a:pt x="230" y="508"/>
                </a:lnTo>
                <a:lnTo>
                  <a:pt x="235" y="506"/>
                </a:lnTo>
                <a:lnTo>
                  <a:pt x="238" y="503"/>
                </a:lnTo>
                <a:lnTo>
                  <a:pt x="242" y="496"/>
                </a:lnTo>
                <a:lnTo>
                  <a:pt x="247" y="490"/>
                </a:lnTo>
                <a:lnTo>
                  <a:pt x="248" y="482"/>
                </a:lnTo>
                <a:lnTo>
                  <a:pt x="249" y="475"/>
                </a:lnTo>
                <a:lnTo>
                  <a:pt x="250" y="467"/>
                </a:lnTo>
                <a:lnTo>
                  <a:pt x="250" y="459"/>
                </a:lnTo>
                <a:lnTo>
                  <a:pt x="249" y="441"/>
                </a:lnTo>
                <a:lnTo>
                  <a:pt x="247" y="425"/>
                </a:lnTo>
                <a:lnTo>
                  <a:pt x="243" y="411"/>
                </a:lnTo>
                <a:lnTo>
                  <a:pt x="239" y="399"/>
                </a:lnTo>
                <a:lnTo>
                  <a:pt x="235" y="388"/>
                </a:lnTo>
                <a:lnTo>
                  <a:pt x="230" y="376"/>
                </a:lnTo>
                <a:lnTo>
                  <a:pt x="227" y="362"/>
                </a:lnTo>
                <a:lnTo>
                  <a:pt x="224" y="347"/>
                </a:lnTo>
                <a:lnTo>
                  <a:pt x="223" y="337"/>
                </a:lnTo>
                <a:lnTo>
                  <a:pt x="216" y="330"/>
                </a:lnTo>
                <a:lnTo>
                  <a:pt x="212" y="324"/>
                </a:lnTo>
                <a:lnTo>
                  <a:pt x="208" y="316"/>
                </a:lnTo>
                <a:lnTo>
                  <a:pt x="202" y="302"/>
                </a:lnTo>
                <a:lnTo>
                  <a:pt x="197" y="281"/>
                </a:lnTo>
                <a:lnTo>
                  <a:pt x="195" y="266"/>
                </a:lnTo>
                <a:lnTo>
                  <a:pt x="194" y="256"/>
                </a:lnTo>
                <a:lnTo>
                  <a:pt x="195" y="251"/>
                </a:lnTo>
                <a:lnTo>
                  <a:pt x="196" y="247"/>
                </a:lnTo>
                <a:lnTo>
                  <a:pt x="198" y="243"/>
                </a:lnTo>
                <a:lnTo>
                  <a:pt x="199" y="239"/>
                </a:lnTo>
                <a:lnTo>
                  <a:pt x="199" y="238"/>
                </a:lnTo>
                <a:lnTo>
                  <a:pt x="199" y="238"/>
                </a:lnTo>
                <a:lnTo>
                  <a:pt x="200" y="231"/>
                </a:lnTo>
                <a:lnTo>
                  <a:pt x="200" y="221"/>
                </a:lnTo>
                <a:lnTo>
                  <a:pt x="200" y="209"/>
                </a:lnTo>
                <a:lnTo>
                  <a:pt x="199" y="197"/>
                </a:lnTo>
                <a:lnTo>
                  <a:pt x="197" y="171"/>
                </a:lnTo>
                <a:lnTo>
                  <a:pt x="194" y="150"/>
                </a:lnTo>
                <a:lnTo>
                  <a:pt x="193" y="144"/>
                </a:lnTo>
                <a:lnTo>
                  <a:pt x="193" y="137"/>
                </a:lnTo>
                <a:lnTo>
                  <a:pt x="194" y="128"/>
                </a:lnTo>
                <a:lnTo>
                  <a:pt x="196" y="118"/>
                </a:lnTo>
                <a:lnTo>
                  <a:pt x="198" y="108"/>
                </a:lnTo>
                <a:lnTo>
                  <a:pt x="202" y="98"/>
                </a:lnTo>
                <a:lnTo>
                  <a:pt x="209" y="87"/>
                </a:lnTo>
                <a:lnTo>
                  <a:pt x="215" y="76"/>
                </a:lnTo>
                <a:lnTo>
                  <a:pt x="222" y="70"/>
                </a:lnTo>
                <a:lnTo>
                  <a:pt x="228" y="63"/>
                </a:lnTo>
                <a:lnTo>
                  <a:pt x="237" y="57"/>
                </a:lnTo>
                <a:lnTo>
                  <a:pt x="247" y="50"/>
                </a:lnTo>
                <a:lnTo>
                  <a:pt x="259" y="45"/>
                </a:lnTo>
                <a:lnTo>
                  <a:pt x="272" y="39"/>
                </a:lnTo>
                <a:lnTo>
                  <a:pt x="287" y="36"/>
                </a:lnTo>
                <a:lnTo>
                  <a:pt x="303" y="34"/>
                </a:lnTo>
                <a:lnTo>
                  <a:pt x="335" y="34"/>
                </a:lnTo>
                <a:lnTo>
                  <a:pt x="349" y="36"/>
                </a:lnTo>
                <a:lnTo>
                  <a:pt x="363" y="38"/>
                </a:lnTo>
                <a:lnTo>
                  <a:pt x="375" y="43"/>
                </a:lnTo>
                <a:lnTo>
                  <a:pt x="387" y="47"/>
                </a:lnTo>
                <a:lnTo>
                  <a:pt x="398" y="52"/>
                </a:lnTo>
                <a:lnTo>
                  <a:pt x="408" y="59"/>
                </a:lnTo>
                <a:lnTo>
                  <a:pt x="416" y="67"/>
                </a:lnTo>
                <a:lnTo>
                  <a:pt x="424" y="76"/>
                </a:lnTo>
                <a:lnTo>
                  <a:pt x="431" y="87"/>
                </a:lnTo>
                <a:lnTo>
                  <a:pt x="437" y="98"/>
                </a:lnTo>
                <a:lnTo>
                  <a:pt x="441" y="108"/>
                </a:lnTo>
                <a:lnTo>
                  <a:pt x="444" y="118"/>
                </a:lnTo>
                <a:lnTo>
                  <a:pt x="445" y="128"/>
                </a:lnTo>
                <a:lnTo>
                  <a:pt x="447" y="137"/>
                </a:lnTo>
                <a:lnTo>
                  <a:pt x="447" y="144"/>
                </a:lnTo>
                <a:lnTo>
                  <a:pt x="447" y="150"/>
                </a:lnTo>
                <a:lnTo>
                  <a:pt x="443" y="172"/>
                </a:lnTo>
                <a:lnTo>
                  <a:pt x="440" y="197"/>
                </a:lnTo>
                <a:lnTo>
                  <a:pt x="439" y="210"/>
                </a:lnTo>
                <a:lnTo>
                  <a:pt x="439" y="221"/>
                </a:lnTo>
                <a:lnTo>
                  <a:pt x="439" y="231"/>
                </a:lnTo>
                <a:lnTo>
                  <a:pt x="440" y="238"/>
                </a:lnTo>
                <a:lnTo>
                  <a:pt x="441" y="239"/>
                </a:lnTo>
                <a:lnTo>
                  <a:pt x="441" y="240"/>
                </a:lnTo>
                <a:lnTo>
                  <a:pt x="442" y="242"/>
                </a:lnTo>
                <a:lnTo>
                  <a:pt x="443" y="246"/>
                </a:lnTo>
                <a:lnTo>
                  <a:pt x="443" y="247"/>
                </a:lnTo>
                <a:lnTo>
                  <a:pt x="443" y="247"/>
                </a:lnTo>
                <a:lnTo>
                  <a:pt x="444" y="250"/>
                </a:lnTo>
                <a:lnTo>
                  <a:pt x="445" y="256"/>
                </a:lnTo>
                <a:lnTo>
                  <a:pt x="444" y="266"/>
                </a:lnTo>
                <a:lnTo>
                  <a:pt x="442" y="281"/>
                </a:lnTo>
                <a:lnTo>
                  <a:pt x="437" y="302"/>
                </a:lnTo>
                <a:lnTo>
                  <a:pt x="431" y="316"/>
                </a:lnTo>
                <a:lnTo>
                  <a:pt x="427" y="324"/>
                </a:lnTo>
                <a:lnTo>
                  <a:pt x="424" y="330"/>
                </a:lnTo>
                <a:lnTo>
                  <a:pt x="416" y="337"/>
                </a:lnTo>
                <a:lnTo>
                  <a:pt x="415" y="347"/>
                </a:lnTo>
                <a:lnTo>
                  <a:pt x="413" y="361"/>
                </a:lnTo>
                <a:lnTo>
                  <a:pt x="409" y="376"/>
                </a:lnTo>
                <a:lnTo>
                  <a:pt x="404" y="388"/>
                </a:lnTo>
                <a:lnTo>
                  <a:pt x="400" y="399"/>
                </a:lnTo>
                <a:lnTo>
                  <a:pt x="395" y="412"/>
                </a:lnTo>
                <a:lnTo>
                  <a:pt x="389" y="427"/>
                </a:lnTo>
                <a:lnTo>
                  <a:pt x="387" y="435"/>
                </a:lnTo>
                <a:lnTo>
                  <a:pt x="386" y="442"/>
                </a:lnTo>
                <a:lnTo>
                  <a:pt x="385" y="451"/>
                </a:lnTo>
                <a:lnTo>
                  <a:pt x="384" y="458"/>
                </a:lnTo>
                <a:lnTo>
                  <a:pt x="384" y="466"/>
                </a:lnTo>
                <a:lnTo>
                  <a:pt x="385" y="474"/>
                </a:lnTo>
                <a:lnTo>
                  <a:pt x="386" y="481"/>
                </a:lnTo>
                <a:lnTo>
                  <a:pt x="388" y="489"/>
                </a:lnTo>
                <a:lnTo>
                  <a:pt x="391" y="496"/>
                </a:lnTo>
                <a:lnTo>
                  <a:pt x="397" y="503"/>
                </a:lnTo>
                <a:lnTo>
                  <a:pt x="400" y="505"/>
                </a:lnTo>
                <a:lnTo>
                  <a:pt x="404" y="508"/>
                </a:lnTo>
                <a:lnTo>
                  <a:pt x="409" y="510"/>
                </a:lnTo>
                <a:lnTo>
                  <a:pt x="414" y="512"/>
                </a:lnTo>
                <a:lnTo>
                  <a:pt x="435" y="518"/>
                </a:lnTo>
                <a:lnTo>
                  <a:pt x="458" y="525"/>
                </a:lnTo>
                <a:lnTo>
                  <a:pt x="483" y="534"/>
                </a:lnTo>
                <a:lnTo>
                  <a:pt x="508" y="543"/>
                </a:lnTo>
                <a:lnTo>
                  <a:pt x="532" y="550"/>
                </a:lnTo>
                <a:lnTo>
                  <a:pt x="555" y="559"/>
                </a:lnTo>
                <a:lnTo>
                  <a:pt x="573" y="566"/>
                </a:lnTo>
                <a:lnTo>
                  <a:pt x="589" y="572"/>
                </a:lnTo>
                <a:lnTo>
                  <a:pt x="593" y="575"/>
                </a:lnTo>
                <a:lnTo>
                  <a:pt x="598" y="577"/>
                </a:lnTo>
                <a:lnTo>
                  <a:pt x="601" y="580"/>
                </a:lnTo>
                <a:lnTo>
                  <a:pt x="603" y="583"/>
                </a:lnTo>
                <a:lnTo>
                  <a:pt x="606" y="588"/>
                </a:lnTo>
                <a:lnTo>
                  <a:pt x="608" y="593"/>
                </a:lnTo>
                <a:lnTo>
                  <a:pt x="608" y="675"/>
                </a:lnTo>
                <a:close/>
                <a:moveTo>
                  <a:pt x="880" y="506"/>
                </a:moveTo>
                <a:lnTo>
                  <a:pt x="851" y="495"/>
                </a:lnTo>
                <a:lnTo>
                  <a:pt x="813" y="481"/>
                </a:lnTo>
                <a:lnTo>
                  <a:pt x="772" y="468"/>
                </a:lnTo>
                <a:lnTo>
                  <a:pt x="735" y="456"/>
                </a:lnTo>
                <a:lnTo>
                  <a:pt x="733" y="455"/>
                </a:lnTo>
                <a:lnTo>
                  <a:pt x="732" y="453"/>
                </a:lnTo>
                <a:lnTo>
                  <a:pt x="732" y="449"/>
                </a:lnTo>
                <a:lnTo>
                  <a:pt x="731" y="439"/>
                </a:lnTo>
                <a:lnTo>
                  <a:pt x="732" y="429"/>
                </a:lnTo>
                <a:lnTo>
                  <a:pt x="734" y="421"/>
                </a:lnTo>
                <a:lnTo>
                  <a:pt x="738" y="411"/>
                </a:lnTo>
                <a:lnTo>
                  <a:pt x="741" y="402"/>
                </a:lnTo>
                <a:lnTo>
                  <a:pt x="746" y="393"/>
                </a:lnTo>
                <a:lnTo>
                  <a:pt x="750" y="380"/>
                </a:lnTo>
                <a:lnTo>
                  <a:pt x="753" y="367"/>
                </a:lnTo>
                <a:lnTo>
                  <a:pt x="757" y="353"/>
                </a:lnTo>
                <a:lnTo>
                  <a:pt x="761" y="346"/>
                </a:lnTo>
                <a:lnTo>
                  <a:pt x="767" y="335"/>
                </a:lnTo>
                <a:lnTo>
                  <a:pt x="773" y="320"/>
                </a:lnTo>
                <a:lnTo>
                  <a:pt x="777" y="301"/>
                </a:lnTo>
                <a:lnTo>
                  <a:pt x="780" y="285"/>
                </a:lnTo>
                <a:lnTo>
                  <a:pt x="780" y="273"/>
                </a:lnTo>
                <a:lnTo>
                  <a:pt x="779" y="265"/>
                </a:lnTo>
                <a:lnTo>
                  <a:pt x="777" y="258"/>
                </a:lnTo>
                <a:lnTo>
                  <a:pt x="776" y="256"/>
                </a:lnTo>
                <a:lnTo>
                  <a:pt x="776" y="255"/>
                </a:lnTo>
                <a:lnTo>
                  <a:pt x="775" y="247"/>
                </a:lnTo>
                <a:lnTo>
                  <a:pt x="776" y="232"/>
                </a:lnTo>
                <a:lnTo>
                  <a:pt x="778" y="213"/>
                </a:lnTo>
                <a:lnTo>
                  <a:pt x="780" y="194"/>
                </a:lnTo>
                <a:lnTo>
                  <a:pt x="781" y="187"/>
                </a:lnTo>
                <a:lnTo>
                  <a:pt x="781" y="179"/>
                </a:lnTo>
                <a:lnTo>
                  <a:pt x="780" y="169"/>
                </a:lnTo>
                <a:lnTo>
                  <a:pt x="778" y="158"/>
                </a:lnTo>
                <a:lnTo>
                  <a:pt x="775" y="147"/>
                </a:lnTo>
                <a:lnTo>
                  <a:pt x="771" y="135"/>
                </a:lnTo>
                <a:lnTo>
                  <a:pt x="765" y="125"/>
                </a:lnTo>
                <a:lnTo>
                  <a:pt x="758" y="113"/>
                </a:lnTo>
                <a:lnTo>
                  <a:pt x="751" y="106"/>
                </a:lnTo>
                <a:lnTo>
                  <a:pt x="744" y="99"/>
                </a:lnTo>
                <a:lnTo>
                  <a:pt x="735" y="92"/>
                </a:lnTo>
                <a:lnTo>
                  <a:pt x="724" y="86"/>
                </a:lnTo>
                <a:lnTo>
                  <a:pt x="712" y="79"/>
                </a:lnTo>
                <a:lnTo>
                  <a:pt x="698" y="75"/>
                </a:lnTo>
                <a:lnTo>
                  <a:pt x="683" y="71"/>
                </a:lnTo>
                <a:lnTo>
                  <a:pt x="665" y="69"/>
                </a:lnTo>
                <a:lnTo>
                  <a:pt x="638" y="69"/>
                </a:lnTo>
                <a:lnTo>
                  <a:pt x="620" y="71"/>
                </a:lnTo>
                <a:lnTo>
                  <a:pt x="604" y="75"/>
                </a:lnTo>
                <a:lnTo>
                  <a:pt x="591" y="79"/>
                </a:lnTo>
                <a:lnTo>
                  <a:pt x="578" y="86"/>
                </a:lnTo>
                <a:lnTo>
                  <a:pt x="569" y="92"/>
                </a:lnTo>
                <a:lnTo>
                  <a:pt x="560" y="99"/>
                </a:lnTo>
                <a:lnTo>
                  <a:pt x="552" y="106"/>
                </a:lnTo>
                <a:lnTo>
                  <a:pt x="546" y="113"/>
                </a:lnTo>
                <a:lnTo>
                  <a:pt x="538" y="125"/>
                </a:lnTo>
                <a:lnTo>
                  <a:pt x="533" y="135"/>
                </a:lnTo>
                <a:lnTo>
                  <a:pt x="528" y="147"/>
                </a:lnTo>
                <a:lnTo>
                  <a:pt x="525" y="158"/>
                </a:lnTo>
                <a:lnTo>
                  <a:pt x="523" y="169"/>
                </a:lnTo>
                <a:lnTo>
                  <a:pt x="522" y="179"/>
                </a:lnTo>
                <a:lnTo>
                  <a:pt x="522" y="187"/>
                </a:lnTo>
                <a:lnTo>
                  <a:pt x="523" y="194"/>
                </a:lnTo>
                <a:lnTo>
                  <a:pt x="525" y="213"/>
                </a:lnTo>
                <a:lnTo>
                  <a:pt x="528" y="232"/>
                </a:lnTo>
                <a:lnTo>
                  <a:pt x="528" y="247"/>
                </a:lnTo>
                <a:lnTo>
                  <a:pt x="528" y="255"/>
                </a:lnTo>
                <a:lnTo>
                  <a:pt x="528" y="256"/>
                </a:lnTo>
                <a:lnTo>
                  <a:pt x="526" y="258"/>
                </a:lnTo>
                <a:lnTo>
                  <a:pt x="524" y="265"/>
                </a:lnTo>
                <a:lnTo>
                  <a:pt x="523" y="273"/>
                </a:lnTo>
                <a:lnTo>
                  <a:pt x="523" y="285"/>
                </a:lnTo>
                <a:lnTo>
                  <a:pt x="526" y="301"/>
                </a:lnTo>
                <a:lnTo>
                  <a:pt x="531" y="320"/>
                </a:lnTo>
                <a:lnTo>
                  <a:pt x="536" y="335"/>
                </a:lnTo>
                <a:lnTo>
                  <a:pt x="542" y="346"/>
                </a:lnTo>
                <a:lnTo>
                  <a:pt x="547" y="353"/>
                </a:lnTo>
                <a:lnTo>
                  <a:pt x="550" y="367"/>
                </a:lnTo>
                <a:lnTo>
                  <a:pt x="553" y="380"/>
                </a:lnTo>
                <a:lnTo>
                  <a:pt x="558" y="393"/>
                </a:lnTo>
                <a:lnTo>
                  <a:pt x="562" y="402"/>
                </a:lnTo>
                <a:lnTo>
                  <a:pt x="564" y="410"/>
                </a:lnTo>
                <a:lnTo>
                  <a:pt x="566" y="418"/>
                </a:lnTo>
                <a:lnTo>
                  <a:pt x="568" y="428"/>
                </a:lnTo>
                <a:lnTo>
                  <a:pt x="568" y="440"/>
                </a:lnTo>
                <a:lnTo>
                  <a:pt x="568" y="449"/>
                </a:lnTo>
                <a:lnTo>
                  <a:pt x="568" y="454"/>
                </a:lnTo>
                <a:lnTo>
                  <a:pt x="566" y="456"/>
                </a:lnTo>
                <a:lnTo>
                  <a:pt x="564" y="456"/>
                </a:lnTo>
                <a:lnTo>
                  <a:pt x="541" y="464"/>
                </a:lnTo>
                <a:lnTo>
                  <a:pt x="514" y="472"/>
                </a:lnTo>
                <a:lnTo>
                  <a:pt x="487" y="482"/>
                </a:lnTo>
                <a:lnTo>
                  <a:pt x="462" y="492"/>
                </a:lnTo>
                <a:lnTo>
                  <a:pt x="452" y="489"/>
                </a:lnTo>
                <a:lnTo>
                  <a:pt x="441" y="485"/>
                </a:lnTo>
                <a:lnTo>
                  <a:pt x="433" y="482"/>
                </a:lnTo>
                <a:lnTo>
                  <a:pt x="424" y="480"/>
                </a:lnTo>
                <a:lnTo>
                  <a:pt x="421" y="478"/>
                </a:lnTo>
                <a:lnTo>
                  <a:pt x="418" y="476"/>
                </a:lnTo>
                <a:lnTo>
                  <a:pt x="418" y="470"/>
                </a:lnTo>
                <a:lnTo>
                  <a:pt x="418" y="458"/>
                </a:lnTo>
                <a:lnTo>
                  <a:pt x="420" y="447"/>
                </a:lnTo>
                <a:lnTo>
                  <a:pt x="422" y="435"/>
                </a:lnTo>
                <a:lnTo>
                  <a:pt x="426" y="424"/>
                </a:lnTo>
                <a:lnTo>
                  <a:pt x="431" y="413"/>
                </a:lnTo>
                <a:lnTo>
                  <a:pt x="436" y="401"/>
                </a:lnTo>
                <a:lnTo>
                  <a:pt x="441" y="385"/>
                </a:lnTo>
                <a:lnTo>
                  <a:pt x="445" y="369"/>
                </a:lnTo>
                <a:lnTo>
                  <a:pt x="449" y="351"/>
                </a:lnTo>
                <a:lnTo>
                  <a:pt x="455" y="343"/>
                </a:lnTo>
                <a:lnTo>
                  <a:pt x="463" y="330"/>
                </a:lnTo>
                <a:lnTo>
                  <a:pt x="466" y="321"/>
                </a:lnTo>
                <a:lnTo>
                  <a:pt x="469" y="312"/>
                </a:lnTo>
                <a:lnTo>
                  <a:pt x="472" y="301"/>
                </a:lnTo>
                <a:lnTo>
                  <a:pt x="476" y="288"/>
                </a:lnTo>
                <a:lnTo>
                  <a:pt x="479" y="267"/>
                </a:lnTo>
                <a:lnTo>
                  <a:pt x="479" y="253"/>
                </a:lnTo>
                <a:lnTo>
                  <a:pt x="478" y="242"/>
                </a:lnTo>
                <a:lnTo>
                  <a:pt x="475" y="234"/>
                </a:lnTo>
                <a:lnTo>
                  <a:pt x="474" y="233"/>
                </a:lnTo>
                <a:lnTo>
                  <a:pt x="474" y="231"/>
                </a:lnTo>
                <a:lnTo>
                  <a:pt x="472" y="220"/>
                </a:lnTo>
                <a:lnTo>
                  <a:pt x="474" y="201"/>
                </a:lnTo>
                <a:lnTo>
                  <a:pt x="476" y="179"/>
                </a:lnTo>
                <a:lnTo>
                  <a:pt x="479" y="155"/>
                </a:lnTo>
                <a:lnTo>
                  <a:pt x="480" y="146"/>
                </a:lnTo>
                <a:lnTo>
                  <a:pt x="480" y="135"/>
                </a:lnTo>
                <a:lnTo>
                  <a:pt x="479" y="124"/>
                </a:lnTo>
                <a:lnTo>
                  <a:pt x="477" y="111"/>
                </a:lnTo>
                <a:lnTo>
                  <a:pt x="472" y="98"/>
                </a:lnTo>
                <a:lnTo>
                  <a:pt x="467" y="84"/>
                </a:lnTo>
                <a:lnTo>
                  <a:pt x="460" y="69"/>
                </a:lnTo>
                <a:lnTo>
                  <a:pt x="450" y="56"/>
                </a:lnTo>
                <a:lnTo>
                  <a:pt x="443" y="47"/>
                </a:lnTo>
                <a:lnTo>
                  <a:pt x="434" y="37"/>
                </a:lnTo>
                <a:lnTo>
                  <a:pt x="423" y="29"/>
                </a:lnTo>
                <a:lnTo>
                  <a:pt x="410" y="21"/>
                </a:lnTo>
                <a:lnTo>
                  <a:pt x="395" y="13"/>
                </a:lnTo>
                <a:lnTo>
                  <a:pt x="377" y="8"/>
                </a:lnTo>
                <a:lnTo>
                  <a:pt x="369" y="5"/>
                </a:lnTo>
                <a:lnTo>
                  <a:pt x="358" y="4"/>
                </a:lnTo>
                <a:lnTo>
                  <a:pt x="347" y="2"/>
                </a:lnTo>
                <a:lnTo>
                  <a:pt x="336" y="0"/>
                </a:lnTo>
                <a:lnTo>
                  <a:pt x="302" y="0"/>
                </a:lnTo>
                <a:lnTo>
                  <a:pt x="291" y="2"/>
                </a:lnTo>
                <a:lnTo>
                  <a:pt x="280" y="4"/>
                </a:lnTo>
                <a:lnTo>
                  <a:pt x="270" y="5"/>
                </a:lnTo>
                <a:lnTo>
                  <a:pt x="262" y="8"/>
                </a:lnTo>
                <a:lnTo>
                  <a:pt x="245" y="13"/>
                </a:lnTo>
                <a:lnTo>
                  <a:pt x="229" y="21"/>
                </a:lnTo>
                <a:lnTo>
                  <a:pt x="216" y="29"/>
                </a:lnTo>
                <a:lnTo>
                  <a:pt x="206" y="37"/>
                </a:lnTo>
                <a:lnTo>
                  <a:pt x="197" y="47"/>
                </a:lnTo>
                <a:lnTo>
                  <a:pt x="189" y="56"/>
                </a:lnTo>
                <a:lnTo>
                  <a:pt x="180" y="69"/>
                </a:lnTo>
                <a:lnTo>
                  <a:pt x="172" y="84"/>
                </a:lnTo>
                <a:lnTo>
                  <a:pt x="167" y="98"/>
                </a:lnTo>
                <a:lnTo>
                  <a:pt x="162" y="111"/>
                </a:lnTo>
                <a:lnTo>
                  <a:pt x="160" y="124"/>
                </a:lnTo>
                <a:lnTo>
                  <a:pt x="159" y="135"/>
                </a:lnTo>
                <a:lnTo>
                  <a:pt x="159" y="146"/>
                </a:lnTo>
                <a:lnTo>
                  <a:pt x="160" y="155"/>
                </a:lnTo>
                <a:lnTo>
                  <a:pt x="164" y="179"/>
                </a:lnTo>
                <a:lnTo>
                  <a:pt x="166" y="201"/>
                </a:lnTo>
                <a:lnTo>
                  <a:pt x="167" y="220"/>
                </a:lnTo>
                <a:lnTo>
                  <a:pt x="166" y="231"/>
                </a:lnTo>
                <a:lnTo>
                  <a:pt x="166" y="233"/>
                </a:lnTo>
                <a:lnTo>
                  <a:pt x="165" y="234"/>
                </a:lnTo>
                <a:lnTo>
                  <a:pt x="162" y="242"/>
                </a:lnTo>
                <a:lnTo>
                  <a:pt x="160" y="253"/>
                </a:lnTo>
                <a:lnTo>
                  <a:pt x="161" y="267"/>
                </a:lnTo>
                <a:lnTo>
                  <a:pt x="165" y="288"/>
                </a:lnTo>
                <a:lnTo>
                  <a:pt x="167" y="301"/>
                </a:lnTo>
                <a:lnTo>
                  <a:pt x="170" y="312"/>
                </a:lnTo>
                <a:lnTo>
                  <a:pt x="173" y="321"/>
                </a:lnTo>
                <a:lnTo>
                  <a:pt x="176" y="330"/>
                </a:lnTo>
                <a:lnTo>
                  <a:pt x="184" y="343"/>
                </a:lnTo>
                <a:lnTo>
                  <a:pt x="191" y="351"/>
                </a:lnTo>
                <a:lnTo>
                  <a:pt x="194" y="369"/>
                </a:lnTo>
                <a:lnTo>
                  <a:pt x="198" y="385"/>
                </a:lnTo>
                <a:lnTo>
                  <a:pt x="203" y="401"/>
                </a:lnTo>
                <a:lnTo>
                  <a:pt x="209" y="413"/>
                </a:lnTo>
                <a:lnTo>
                  <a:pt x="212" y="422"/>
                </a:lnTo>
                <a:lnTo>
                  <a:pt x="214" y="432"/>
                </a:lnTo>
                <a:lnTo>
                  <a:pt x="215" y="445"/>
                </a:lnTo>
                <a:lnTo>
                  <a:pt x="216" y="459"/>
                </a:lnTo>
                <a:lnTo>
                  <a:pt x="215" y="470"/>
                </a:lnTo>
                <a:lnTo>
                  <a:pt x="215" y="477"/>
                </a:lnTo>
                <a:lnTo>
                  <a:pt x="213" y="479"/>
                </a:lnTo>
                <a:lnTo>
                  <a:pt x="211" y="480"/>
                </a:lnTo>
                <a:lnTo>
                  <a:pt x="188" y="486"/>
                </a:lnTo>
                <a:lnTo>
                  <a:pt x="165" y="495"/>
                </a:lnTo>
                <a:lnTo>
                  <a:pt x="139" y="504"/>
                </a:lnTo>
                <a:lnTo>
                  <a:pt x="114" y="512"/>
                </a:lnTo>
                <a:lnTo>
                  <a:pt x="89" y="521"/>
                </a:lnTo>
                <a:lnTo>
                  <a:pt x="67" y="530"/>
                </a:lnTo>
                <a:lnTo>
                  <a:pt x="48" y="537"/>
                </a:lnTo>
                <a:lnTo>
                  <a:pt x="33" y="544"/>
                </a:lnTo>
                <a:lnTo>
                  <a:pt x="24" y="548"/>
                </a:lnTo>
                <a:lnTo>
                  <a:pt x="17" y="553"/>
                </a:lnTo>
                <a:lnTo>
                  <a:pt x="11" y="559"/>
                </a:lnTo>
                <a:lnTo>
                  <a:pt x="7" y="565"/>
                </a:lnTo>
                <a:lnTo>
                  <a:pt x="4" y="572"/>
                </a:lnTo>
                <a:lnTo>
                  <a:pt x="1" y="579"/>
                </a:lnTo>
                <a:lnTo>
                  <a:pt x="0" y="586"/>
                </a:lnTo>
                <a:lnTo>
                  <a:pt x="0" y="593"/>
                </a:lnTo>
                <a:lnTo>
                  <a:pt x="0" y="612"/>
                </a:lnTo>
                <a:lnTo>
                  <a:pt x="0" y="638"/>
                </a:lnTo>
                <a:lnTo>
                  <a:pt x="0" y="661"/>
                </a:lnTo>
                <a:lnTo>
                  <a:pt x="0" y="678"/>
                </a:lnTo>
                <a:lnTo>
                  <a:pt x="0" y="682"/>
                </a:lnTo>
                <a:lnTo>
                  <a:pt x="1" y="687"/>
                </a:lnTo>
                <a:lnTo>
                  <a:pt x="4" y="693"/>
                </a:lnTo>
                <a:lnTo>
                  <a:pt x="7" y="698"/>
                </a:lnTo>
                <a:lnTo>
                  <a:pt x="11" y="702"/>
                </a:lnTo>
                <a:lnTo>
                  <a:pt x="17" y="707"/>
                </a:lnTo>
                <a:lnTo>
                  <a:pt x="24" y="709"/>
                </a:lnTo>
                <a:lnTo>
                  <a:pt x="33" y="710"/>
                </a:lnTo>
                <a:lnTo>
                  <a:pt x="47" y="710"/>
                </a:lnTo>
                <a:lnTo>
                  <a:pt x="71" y="710"/>
                </a:lnTo>
                <a:lnTo>
                  <a:pt x="102" y="710"/>
                </a:lnTo>
                <a:lnTo>
                  <a:pt x="138" y="710"/>
                </a:lnTo>
                <a:lnTo>
                  <a:pt x="176" y="710"/>
                </a:lnTo>
                <a:lnTo>
                  <a:pt x="215" y="710"/>
                </a:lnTo>
                <a:lnTo>
                  <a:pt x="252" y="710"/>
                </a:lnTo>
                <a:lnTo>
                  <a:pt x="282" y="710"/>
                </a:lnTo>
                <a:lnTo>
                  <a:pt x="296" y="710"/>
                </a:lnTo>
                <a:lnTo>
                  <a:pt x="308" y="710"/>
                </a:lnTo>
                <a:lnTo>
                  <a:pt x="315" y="710"/>
                </a:lnTo>
                <a:lnTo>
                  <a:pt x="317" y="710"/>
                </a:lnTo>
                <a:lnTo>
                  <a:pt x="323" y="710"/>
                </a:lnTo>
                <a:lnTo>
                  <a:pt x="326" y="710"/>
                </a:lnTo>
                <a:lnTo>
                  <a:pt x="333" y="710"/>
                </a:lnTo>
                <a:lnTo>
                  <a:pt x="345" y="710"/>
                </a:lnTo>
                <a:lnTo>
                  <a:pt x="359" y="710"/>
                </a:lnTo>
                <a:lnTo>
                  <a:pt x="390" y="710"/>
                </a:lnTo>
                <a:lnTo>
                  <a:pt x="426" y="710"/>
                </a:lnTo>
                <a:lnTo>
                  <a:pt x="465" y="710"/>
                </a:lnTo>
                <a:lnTo>
                  <a:pt x="504" y="710"/>
                </a:lnTo>
                <a:lnTo>
                  <a:pt x="539" y="710"/>
                </a:lnTo>
                <a:lnTo>
                  <a:pt x="572" y="710"/>
                </a:lnTo>
                <a:lnTo>
                  <a:pt x="595" y="710"/>
                </a:lnTo>
                <a:lnTo>
                  <a:pt x="609" y="710"/>
                </a:lnTo>
                <a:lnTo>
                  <a:pt x="617" y="709"/>
                </a:lnTo>
                <a:lnTo>
                  <a:pt x="625" y="707"/>
                </a:lnTo>
                <a:lnTo>
                  <a:pt x="630" y="702"/>
                </a:lnTo>
                <a:lnTo>
                  <a:pt x="635" y="698"/>
                </a:lnTo>
                <a:lnTo>
                  <a:pt x="638" y="693"/>
                </a:lnTo>
                <a:lnTo>
                  <a:pt x="640" y="687"/>
                </a:lnTo>
                <a:lnTo>
                  <a:pt x="641" y="682"/>
                </a:lnTo>
                <a:lnTo>
                  <a:pt x="641" y="678"/>
                </a:lnTo>
                <a:lnTo>
                  <a:pt x="641" y="672"/>
                </a:lnTo>
                <a:lnTo>
                  <a:pt x="641" y="664"/>
                </a:lnTo>
                <a:lnTo>
                  <a:pt x="641" y="654"/>
                </a:lnTo>
                <a:lnTo>
                  <a:pt x="641" y="642"/>
                </a:lnTo>
                <a:lnTo>
                  <a:pt x="647" y="642"/>
                </a:lnTo>
                <a:lnTo>
                  <a:pt x="650" y="642"/>
                </a:lnTo>
                <a:lnTo>
                  <a:pt x="655" y="642"/>
                </a:lnTo>
                <a:lnTo>
                  <a:pt x="663" y="642"/>
                </a:lnTo>
                <a:lnTo>
                  <a:pt x="684" y="642"/>
                </a:lnTo>
                <a:lnTo>
                  <a:pt x="708" y="642"/>
                </a:lnTo>
                <a:lnTo>
                  <a:pt x="737" y="642"/>
                </a:lnTo>
                <a:lnTo>
                  <a:pt x="768" y="642"/>
                </a:lnTo>
                <a:lnTo>
                  <a:pt x="800" y="642"/>
                </a:lnTo>
                <a:lnTo>
                  <a:pt x="829" y="642"/>
                </a:lnTo>
                <a:lnTo>
                  <a:pt x="855" y="642"/>
                </a:lnTo>
                <a:lnTo>
                  <a:pt x="873" y="642"/>
                </a:lnTo>
                <a:lnTo>
                  <a:pt x="884" y="642"/>
                </a:lnTo>
                <a:lnTo>
                  <a:pt x="892" y="642"/>
                </a:lnTo>
                <a:lnTo>
                  <a:pt x="897" y="640"/>
                </a:lnTo>
                <a:lnTo>
                  <a:pt x="902" y="637"/>
                </a:lnTo>
                <a:lnTo>
                  <a:pt x="906" y="632"/>
                </a:lnTo>
                <a:lnTo>
                  <a:pt x="908" y="629"/>
                </a:lnTo>
                <a:lnTo>
                  <a:pt x="910" y="625"/>
                </a:lnTo>
                <a:lnTo>
                  <a:pt x="911" y="620"/>
                </a:lnTo>
                <a:lnTo>
                  <a:pt x="911" y="616"/>
                </a:lnTo>
                <a:lnTo>
                  <a:pt x="911" y="603"/>
                </a:lnTo>
                <a:lnTo>
                  <a:pt x="911" y="584"/>
                </a:lnTo>
                <a:lnTo>
                  <a:pt x="911" y="563"/>
                </a:lnTo>
                <a:lnTo>
                  <a:pt x="911" y="548"/>
                </a:lnTo>
                <a:lnTo>
                  <a:pt x="910" y="543"/>
                </a:lnTo>
                <a:lnTo>
                  <a:pt x="909" y="536"/>
                </a:lnTo>
                <a:lnTo>
                  <a:pt x="907" y="531"/>
                </a:lnTo>
                <a:lnTo>
                  <a:pt x="903" y="525"/>
                </a:lnTo>
                <a:lnTo>
                  <a:pt x="899" y="519"/>
                </a:lnTo>
                <a:lnTo>
                  <a:pt x="894" y="515"/>
                </a:lnTo>
                <a:lnTo>
                  <a:pt x="887" y="510"/>
                </a:lnTo>
                <a:lnTo>
                  <a:pt x="880" y="506"/>
                </a:lnTo>
                <a:close/>
              </a:path>
            </a:pathLst>
          </a:custGeom>
          <a:solidFill>
            <a:schemeClr val="bg1"/>
          </a:solidFill>
          <a:ln>
            <a:noFill/>
          </a:ln>
        </p:spPr>
        <p:txBody>
          <a:bodyPr vert="horz" wrap="square" lIns="182880" tIns="91440" rIns="182880" bIns="91440" numCol="1" anchor="t" anchorCtr="0" compatLnSpc="1"/>
          <a:lstStyle/>
          <a:p>
            <a:endParaRPr lang="en-US" sz="6600">
              <a:cs typeface="+mn-ea"/>
              <a:sym typeface="+mn-lt"/>
            </a:endParaRPr>
          </a:p>
        </p:txBody>
      </p:sp>
      <p:sp>
        <p:nvSpPr>
          <p:cNvPr id="34"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P spid="24" grpId="0"/>
      <p:bldP spid="25" grpId="0"/>
      <p:bldP spid="26" grpId="0" animBg="1"/>
      <p:bldP spid="27"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pic>
        <p:nvPicPr>
          <p:cNvPr id="14" name="图片 13"/>
          <p:cNvPicPr>
            <a:picLocks noChangeAspect="1"/>
          </p:cNvPicPr>
          <p:nvPr/>
        </p:nvPicPr>
        <p:blipFill>
          <a:blip r:embed="rId3" cstate="screen"/>
          <a:stretch>
            <a:fillRect/>
          </a:stretch>
        </p:blipFill>
        <p:spPr>
          <a:xfrm>
            <a:off x="0" y="381430"/>
            <a:ext cx="12192000" cy="6095140"/>
          </a:xfrm>
          <a:prstGeom prst="rect">
            <a:avLst/>
          </a:prstGeom>
        </p:spPr>
      </p:pic>
      <p:sp>
        <p:nvSpPr>
          <p:cNvPr id="9" name="TextBox 64"/>
          <p:cNvSpPr txBox="1"/>
          <p:nvPr/>
        </p:nvSpPr>
        <p:spPr>
          <a:xfrm>
            <a:off x="4298991" y="2669519"/>
            <a:ext cx="3262432"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6000" dirty="0">
                <a:solidFill>
                  <a:schemeClr val="bg1"/>
                </a:solidFill>
                <a:cs typeface="+mn-ea"/>
                <a:sym typeface="+mn-lt"/>
              </a:rPr>
              <a:t>输入标题</a:t>
            </a:r>
            <a:endParaRPr lang="en-US" altLang="zh-CN" sz="6000" dirty="0">
              <a:solidFill>
                <a:schemeClr val="bg1"/>
              </a:solidFill>
              <a:cs typeface="+mn-ea"/>
              <a:sym typeface="+mn-lt"/>
            </a:endParaRPr>
          </a:p>
        </p:txBody>
      </p:sp>
      <p:sp>
        <p:nvSpPr>
          <p:cNvPr id="11" name="椭圆 10"/>
          <p:cNvSpPr/>
          <p:nvPr/>
        </p:nvSpPr>
        <p:spPr>
          <a:xfrm flipH="1" flipV="1">
            <a:off x="3878185" y="2089685"/>
            <a:ext cx="45719" cy="2781586"/>
          </a:xfrm>
          <a:prstGeom prst="ellipse">
            <a:avLst/>
          </a:prstGeom>
          <a:gradFill>
            <a:gsLst>
              <a:gs pos="0">
                <a:schemeClr val="bg1"/>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365303" y="3528702"/>
            <a:ext cx="5776686" cy="1061829"/>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 in the rain.</a:t>
            </a:r>
            <a:endParaRPr lang="zh-CN" altLang="en-US" sz="1400" dirty="0">
              <a:solidFill>
                <a:schemeClr val="bg1"/>
              </a:solidFill>
              <a:cs typeface="+mn-ea"/>
              <a:sym typeface="+mn-lt"/>
            </a:endParaRPr>
          </a:p>
        </p:txBody>
      </p:sp>
      <p:sp>
        <p:nvSpPr>
          <p:cNvPr id="13" name="文本框 12"/>
          <p:cNvSpPr txBox="1"/>
          <p:nvPr/>
        </p:nvSpPr>
        <p:spPr>
          <a:xfrm>
            <a:off x="663463" y="484387"/>
            <a:ext cx="269460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600" normalizeH="0" baseline="0" noProof="0" dirty="0">
                <a:ln>
                  <a:noFill/>
                </a:ln>
                <a:solidFill>
                  <a:schemeClr val="bg1"/>
                </a:solidFill>
                <a:effectLst/>
                <a:uLnTx/>
                <a:uFillTx/>
                <a:cs typeface="+mn-ea"/>
                <a:sym typeface="+mn-lt"/>
              </a:rPr>
              <a:t>PART 04</a:t>
            </a:r>
            <a:endParaRPr kumimoji="0" lang="zh-CN" altLang="en-US" sz="2800" i="0" u="none" strike="noStrike" kern="1200" cap="none" spc="600" normalizeH="0" baseline="0" noProof="0" dirty="0">
              <a:ln>
                <a:noFill/>
              </a:ln>
              <a:solidFill>
                <a:schemeClr val="bg1"/>
              </a:solidFill>
              <a:effectLst/>
              <a:uLnTx/>
              <a:uFillTx/>
              <a:cs typeface="+mn-ea"/>
              <a:sym typeface="+mn-lt"/>
            </a:endParaRPr>
          </a:p>
        </p:txBody>
      </p:sp>
      <p:sp>
        <p:nvSpPr>
          <p:cNvPr id="10" name="Freeform 129"/>
          <p:cNvSpPr>
            <a:spLocks noChangeAspect="1" noEditPoints="1"/>
          </p:cNvSpPr>
          <p:nvPr/>
        </p:nvSpPr>
        <p:spPr bwMode="auto">
          <a:xfrm>
            <a:off x="1970847" y="2728510"/>
            <a:ext cx="1400981" cy="1400981"/>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alpha val="85000"/>
            </a:schemeClr>
          </a:solidFill>
          <a:ln>
            <a:noFill/>
          </a:ln>
        </p:spPr>
        <p:txBody>
          <a:bodyPr vert="horz" wrap="square" lIns="91440" tIns="45720" rIns="91440" bIns="45720" numCol="1" anchor="t" anchorCtr="0" compatLnSpc="1"/>
          <a:lstStyle/>
          <a:p>
            <a:pPr>
              <a:lnSpc>
                <a:spcPct val="120000"/>
              </a:lnSpc>
            </a:pP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Horizontal)">
                                      <p:cBhvr>
                                        <p:cTn id="14" dur="500"/>
                                        <p:tgtEl>
                                          <p:spTgt spid="11"/>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0" y="381430"/>
            <a:ext cx="12192000" cy="6095140"/>
          </a:xfrm>
          <a:prstGeom prst="rect">
            <a:avLst/>
          </a:prstGeom>
        </p:spPr>
      </p:pic>
      <p:sp>
        <p:nvSpPr>
          <p:cNvPr id="4" name="PA-文本框 28"/>
          <p:cNvSpPr txBox="1"/>
          <p:nvPr>
            <p:custDataLst>
              <p:tags r:id="rId1"/>
            </p:custDataLst>
          </p:nvPr>
        </p:nvSpPr>
        <p:spPr>
          <a:xfrm>
            <a:off x="1142426" y="918672"/>
            <a:ext cx="3172022" cy="769441"/>
          </a:xfrm>
          <a:prstGeom prst="rect">
            <a:avLst/>
          </a:prstGeom>
          <a:noFill/>
        </p:spPr>
        <p:txBody>
          <a:bodyPr wrap="none" rtlCol="0">
            <a:spAutoFit/>
          </a:bodyPr>
          <a:lstStyle/>
          <a:p>
            <a:pPr algn="l"/>
            <a:r>
              <a:rPr lang="zh-CN" altLang="en-US" sz="4400" dirty="0">
                <a:gradFill flip="none" rotWithShape="1">
                  <a:gsLst>
                    <a:gs pos="0">
                      <a:schemeClr val="bg1"/>
                    </a:gs>
                    <a:gs pos="100000">
                      <a:srgbClr val="90D5F4"/>
                    </a:gs>
                  </a:gsLst>
                  <a:lin ang="5400000" scaled="1"/>
                  <a:tileRect/>
                </a:gradFill>
                <a:cs typeface="+mn-ea"/>
                <a:sym typeface="+mn-lt"/>
              </a:rPr>
              <a:t>目录</a:t>
            </a:r>
            <a:r>
              <a:rPr lang="en-US" altLang="zh-CN" sz="4400" dirty="0">
                <a:gradFill flip="none" rotWithShape="1">
                  <a:gsLst>
                    <a:gs pos="0">
                      <a:schemeClr val="bg1"/>
                    </a:gs>
                    <a:gs pos="100000">
                      <a:srgbClr val="90D5F4"/>
                    </a:gs>
                  </a:gsLst>
                  <a:lin ang="5400000" scaled="1"/>
                  <a:tileRect/>
                </a:gradFill>
                <a:cs typeface="+mn-ea"/>
                <a:sym typeface="+mn-lt"/>
              </a:rPr>
              <a:t> </a:t>
            </a:r>
            <a:r>
              <a:rPr lang="en-US" altLang="zh-CN" sz="3600" dirty="0">
                <a:gradFill flip="none" rotWithShape="1">
                  <a:gsLst>
                    <a:gs pos="0">
                      <a:schemeClr val="bg1"/>
                    </a:gs>
                    <a:gs pos="100000">
                      <a:srgbClr val="90D5F4"/>
                    </a:gs>
                  </a:gsLst>
                  <a:lin ang="5400000" scaled="1"/>
                  <a:tileRect/>
                </a:gradFill>
                <a:cs typeface="+mn-ea"/>
                <a:sym typeface="+mn-lt"/>
              </a:rPr>
              <a:t>content</a:t>
            </a:r>
            <a:endParaRPr lang="zh-CN" altLang="en-US" sz="3600" dirty="0">
              <a:gradFill flip="none" rotWithShape="1">
                <a:gsLst>
                  <a:gs pos="0">
                    <a:schemeClr val="bg1"/>
                  </a:gs>
                  <a:gs pos="100000">
                    <a:srgbClr val="90D5F4"/>
                  </a:gs>
                </a:gsLst>
                <a:lin ang="5400000" scaled="1"/>
                <a:tileRect/>
              </a:gradFill>
              <a:cs typeface="+mn-ea"/>
              <a:sym typeface="+mn-lt"/>
            </a:endParaRPr>
          </a:p>
        </p:txBody>
      </p:sp>
      <p:sp>
        <p:nvSpPr>
          <p:cNvPr id="7" name="文本框 6"/>
          <p:cNvSpPr txBox="1"/>
          <p:nvPr/>
        </p:nvSpPr>
        <p:spPr>
          <a:xfrm>
            <a:off x="3007879" y="3113708"/>
            <a:ext cx="269460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600" normalizeH="0" baseline="0" noProof="0" dirty="0">
                <a:ln>
                  <a:noFill/>
                </a:ln>
                <a:solidFill>
                  <a:schemeClr val="bg1"/>
                </a:solidFill>
                <a:effectLst/>
                <a:uLnTx/>
                <a:uFillTx/>
                <a:cs typeface="+mn-ea"/>
                <a:sym typeface="+mn-lt"/>
              </a:rPr>
              <a:t>PART 01</a:t>
            </a:r>
            <a:endParaRPr kumimoji="0" lang="zh-CN" altLang="en-US" i="0" u="none" strike="noStrike" kern="1200" cap="none" spc="600" normalizeH="0" baseline="0" noProof="0" dirty="0">
              <a:ln>
                <a:noFill/>
              </a:ln>
              <a:solidFill>
                <a:schemeClr val="bg1"/>
              </a:solidFill>
              <a:effectLst/>
              <a:uLnTx/>
              <a:uFillTx/>
              <a:cs typeface="+mn-ea"/>
              <a:sym typeface="+mn-lt"/>
            </a:endParaRPr>
          </a:p>
        </p:txBody>
      </p:sp>
      <p:sp>
        <p:nvSpPr>
          <p:cNvPr id="8" name="TextBox 64"/>
          <p:cNvSpPr txBox="1"/>
          <p:nvPr/>
        </p:nvSpPr>
        <p:spPr>
          <a:xfrm>
            <a:off x="3007879" y="3483040"/>
            <a:ext cx="3375746" cy="646331"/>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zh-CN" altLang="en-US" sz="3600" dirty="0">
                <a:solidFill>
                  <a:schemeClr val="bg1"/>
                </a:solidFill>
                <a:effectLst>
                  <a:outerShdw blurRad="38100" dist="25400" dir="2700000" algn="tl" rotWithShape="0">
                    <a:prstClr val="black">
                      <a:alpha val="40000"/>
                    </a:prstClr>
                  </a:outerShdw>
                </a:effectLst>
                <a:cs typeface="+mn-ea"/>
                <a:sym typeface="+mn-lt"/>
              </a:rPr>
              <a:t>输入标题</a:t>
            </a:r>
            <a:endParaRPr lang="en-US" altLang="zh-CN" sz="3600" dirty="0">
              <a:solidFill>
                <a:schemeClr val="bg1"/>
              </a:solidFill>
              <a:effectLst>
                <a:outerShdw blurRad="38100" dist="25400" dir="2700000" algn="tl" rotWithShape="0">
                  <a:prstClr val="black">
                    <a:alpha val="40000"/>
                  </a:prstClr>
                </a:outerShdw>
              </a:effectLst>
              <a:cs typeface="+mn-ea"/>
              <a:sym typeface="+mn-lt"/>
            </a:endParaRPr>
          </a:p>
        </p:txBody>
      </p:sp>
      <p:sp>
        <p:nvSpPr>
          <p:cNvPr id="9" name="任意多边形 21"/>
          <p:cNvSpPr>
            <a:spLocks noChangeAspect="1"/>
          </p:cNvSpPr>
          <p:nvPr/>
        </p:nvSpPr>
        <p:spPr bwMode="auto">
          <a:xfrm>
            <a:off x="2059908" y="3374586"/>
            <a:ext cx="533653" cy="51770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sz="1200">
              <a:solidFill>
                <a:schemeClr val="bg1"/>
              </a:solidFill>
              <a:cs typeface="+mn-ea"/>
              <a:sym typeface="+mn-lt"/>
            </a:endParaRPr>
          </a:p>
        </p:txBody>
      </p:sp>
      <p:sp>
        <p:nvSpPr>
          <p:cNvPr id="10" name="Freeform 168"/>
          <p:cNvSpPr>
            <a:spLocks noChangeAspect="1" noEditPoints="1"/>
          </p:cNvSpPr>
          <p:nvPr/>
        </p:nvSpPr>
        <p:spPr bwMode="auto">
          <a:xfrm>
            <a:off x="2059908" y="4744291"/>
            <a:ext cx="568238" cy="51770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zh-CN" altLang="en-US" sz="1400">
              <a:solidFill>
                <a:schemeClr val="bg1"/>
              </a:solidFill>
              <a:cs typeface="+mn-ea"/>
              <a:sym typeface="+mn-lt"/>
            </a:endParaRPr>
          </a:p>
        </p:txBody>
      </p:sp>
      <p:sp>
        <p:nvSpPr>
          <p:cNvPr id="11" name="文本框 10"/>
          <p:cNvSpPr txBox="1"/>
          <p:nvPr/>
        </p:nvSpPr>
        <p:spPr>
          <a:xfrm>
            <a:off x="3026696" y="4536356"/>
            <a:ext cx="269460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600" normalizeH="0" baseline="0" noProof="0" dirty="0">
                <a:ln>
                  <a:noFill/>
                </a:ln>
                <a:solidFill>
                  <a:schemeClr val="bg1"/>
                </a:solidFill>
                <a:effectLst/>
                <a:uLnTx/>
                <a:uFillTx/>
                <a:cs typeface="+mn-ea"/>
                <a:sym typeface="+mn-lt"/>
              </a:rPr>
              <a:t>PART 02</a:t>
            </a:r>
            <a:endParaRPr kumimoji="0" lang="zh-CN" altLang="en-US" i="0" u="none" strike="noStrike" kern="1200" cap="none" spc="600" normalizeH="0" baseline="0" noProof="0" dirty="0">
              <a:ln>
                <a:noFill/>
              </a:ln>
              <a:solidFill>
                <a:schemeClr val="bg1"/>
              </a:solidFill>
              <a:effectLst/>
              <a:uLnTx/>
              <a:uFillTx/>
              <a:cs typeface="+mn-ea"/>
              <a:sym typeface="+mn-lt"/>
            </a:endParaRPr>
          </a:p>
        </p:txBody>
      </p:sp>
      <p:sp>
        <p:nvSpPr>
          <p:cNvPr id="12" name="TextBox 64"/>
          <p:cNvSpPr txBox="1"/>
          <p:nvPr/>
        </p:nvSpPr>
        <p:spPr>
          <a:xfrm>
            <a:off x="3026696" y="4905688"/>
            <a:ext cx="3375746" cy="646331"/>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zh-CN" altLang="en-US" sz="3600" dirty="0">
                <a:solidFill>
                  <a:schemeClr val="bg1"/>
                </a:solidFill>
                <a:effectLst>
                  <a:outerShdw blurRad="38100" dist="25400" dir="2700000" algn="tl" rotWithShape="0">
                    <a:prstClr val="black">
                      <a:alpha val="40000"/>
                    </a:prstClr>
                  </a:outerShdw>
                </a:effectLst>
                <a:cs typeface="+mn-ea"/>
                <a:sym typeface="+mn-lt"/>
              </a:rPr>
              <a:t>输入标题</a:t>
            </a:r>
            <a:endParaRPr lang="en-US" altLang="zh-CN" sz="3600" dirty="0">
              <a:solidFill>
                <a:schemeClr val="bg1"/>
              </a:solidFill>
              <a:effectLst>
                <a:outerShdw blurRad="38100" dist="25400" dir="2700000" algn="tl" rotWithShape="0">
                  <a:prstClr val="black">
                    <a:alpha val="40000"/>
                  </a:prstClr>
                </a:outerShdw>
              </a:effectLst>
              <a:cs typeface="+mn-ea"/>
              <a:sym typeface="+mn-lt"/>
            </a:endParaRPr>
          </a:p>
        </p:txBody>
      </p:sp>
      <p:sp>
        <p:nvSpPr>
          <p:cNvPr id="13" name="任意多边形 23"/>
          <p:cNvSpPr>
            <a:spLocks noChangeAspect="1"/>
          </p:cNvSpPr>
          <p:nvPr/>
        </p:nvSpPr>
        <p:spPr bwMode="auto">
          <a:xfrm>
            <a:off x="7036744" y="3362354"/>
            <a:ext cx="691052" cy="517709"/>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w="9525">
            <a:noFill/>
            <a:round/>
          </a:ln>
        </p:spPr>
        <p:txBody>
          <a:bodyPr vert="horz" wrap="square" lIns="91440" tIns="45720" rIns="91440" bIns="45720" numCol="1" anchor="t" anchorCtr="0" compatLnSpc="1">
            <a:noAutofit/>
          </a:bodyPr>
          <a:lstStyle/>
          <a:p>
            <a:pPr>
              <a:lnSpc>
                <a:spcPct val="120000"/>
              </a:lnSpc>
            </a:pPr>
            <a:endParaRPr lang="zh-CN" altLang="en-US" sz="1400">
              <a:cs typeface="+mn-ea"/>
              <a:sym typeface="+mn-lt"/>
            </a:endParaRPr>
          </a:p>
        </p:txBody>
      </p:sp>
      <p:sp>
        <p:nvSpPr>
          <p:cNvPr id="14" name="文本框 13"/>
          <p:cNvSpPr txBox="1"/>
          <p:nvPr/>
        </p:nvSpPr>
        <p:spPr>
          <a:xfrm>
            <a:off x="8076747" y="3113708"/>
            <a:ext cx="269460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600" normalizeH="0" baseline="0" noProof="0" dirty="0">
                <a:ln>
                  <a:noFill/>
                </a:ln>
                <a:solidFill>
                  <a:schemeClr val="bg1"/>
                </a:solidFill>
                <a:effectLst/>
                <a:uLnTx/>
                <a:uFillTx/>
                <a:cs typeface="+mn-ea"/>
                <a:sym typeface="+mn-lt"/>
              </a:rPr>
              <a:t>PART 03</a:t>
            </a:r>
            <a:endParaRPr kumimoji="0" lang="zh-CN" altLang="en-US" i="0" u="none" strike="noStrike" kern="1200" cap="none" spc="600" normalizeH="0" baseline="0" noProof="0" dirty="0">
              <a:ln>
                <a:noFill/>
              </a:ln>
              <a:solidFill>
                <a:schemeClr val="bg1"/>
              </a:solidFill>
              <a:effectLst/>
              <a:uLnTx/>
              <a:uFillTx/>
              <a:cs typeface="+mn-ea"/>
              <a:sym typeface="+mn-lt"/>
            </a:endParaRPr>
          </a:p>
        </p:txBody>
      </p:sp>
      <p:sp>
        <p:nvSpPr>
          <p:cNvPr id="15" name="TextBox 64"/>
          <p:cNvSpPr txBox="1"/>
          <p:nvPr/>
        </p:nvSpPr>
        <p:spPr>
          <a:xfrm>
            <a:off x="8076747" y="3483040"/>
            <a:ext cx="3375746" cy="646331"/>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zh-CN" altLang="en-US" sz="3600" dirty="0">
                <a:solidFill>
                  <a:schemeClr val="bg1"/>
                </a:solidFill>
                <a:effectLst>
                  <a:outerShdw blurRad="38100" dist="25400" dir="2700000" algn="tl" rotWithShape="0">
                    <a:prstClr val="black">
                      <a:alpha val="40000"/>
                    </a:prstClr>
                  </a:outerShdw>
                </a:effectLst>
                <a:cs typeface="+mn-ea"/>
                <a:sym typeface="+mn-lt"/>
              </a:rPr>
              <a:t>输入标题</a:t>
            </a:r>
            <a:endParaRPr lang="en-US" altLang="zh-CN" sz="3600" dirty="0">
              <a:solidFill>
                <a:schemeClr val="bg1"/>
              </a:solidFill>
              <a:effectLst>
                <a:outerShdw blurRad="38100" dist="25400" dir="2700000" algn="tl" rotWithShape="0">
                  <a:prstClr val="black">
                    <a:alpha val="40000"/>
                  </a:prstClr>
                </a:outerShdw>
              </a:effectLst>
              <a:cs typeface="+mn-ea"/>
              <a:sym typeface="+mn-lt"/>
            </a:endParaRPr>
          </a:p>
        </p:txBody>
      </p:sp>
      <p:sp>
        <p:nvSpPr>
          <p:cNvPr id="16" name="Freeform 129"/>
          <p:cNvSpPr>
            <a:spLocks noChangeAspect="1" noEditPoints="1"/>
          </p:cNvSpPr>
          <p:nvPr/>
        </p:nvSpPr>
        <p:spPr bwMode="auto">
          <a:xfrm>
            <a:off x="7141949" y="4808039"/>
            <a:ext cx="517711" cy="517708"/>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zh-CN" altLang="en-US" sz="1400">
              <a:cs typeface="+mn-ea"/>
              <a:sym typeface="+mn-lt"/>
            </a:endParaRPr>
          </a:p>
        </p:txBody>
      </p:sp>
      <p:sp>
        <p:nvSpPr>
          <p:cNvPr id="17" name="文本框 16"/>
          <p:cNvSpPr txBox="1"/>
          <p:nvPr/>
        </p:nvSpPr>
        <p:spPr>
          <a:xfrm>
            <a:off x="8076747" y="4559625"/>
            <a:ext cx="269460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600" normalizeH="0" baseline="0" noProof="0" dirty="0">
                <a:ln>
                  <a:noFill/>
                </a:ln>
                <a:solidFill>
                  <a:schemeClr val="bg1"/>
                </a:solidFill>
                <a:effectLst/>
                <a:uLnTx/>
                <a:uFillTx/>
                <a:cs typeface="+mn-ea"/>
                <a:sym typeface="+mn-lt"/>
              </a:rPr>
              <a:t>PART 04</a:t>
            </a:r>
            <a:endParaRPr kumimoji="0" lang="zh-CN" altLang="en-US" i="0" u="none" strike="noStrike" kern="1200" cap="none" spc="600" normalizeH="0" baseline="0" noProof="0" dirty="0">
              <a:ln>
                <a:noFill/>
              </a:ln>
              <a:solidFill>
                <a:schemeClr val="bg1"/>
              </a:solidFill>
              <a:effectLst/>
              <a:uLnTx/>
              <a:uFillTx/>
              <a:cs typeface="+mn-ea"/>
              <a:sym typeface="+mn-lt"/>
            </a:endParaRPr>
          </a:p>
        </p:txBody>
      </p:sp>
      <p:sp>
        <p:nvSpPr>
          <p:cNvPr id="18" name="TextBox 64"/>
          <p:cNvSpPr txBox="1"/>
          <p:nvPr/>
        </p:nvSpPr>
        <p:spPr>
          <a:xfrm>
            <a:off x="8076747" y="4928957"/>
            <a:ext cx="3375746" cy="646331"/>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zh-CN" altLang="en-US" sz="3600" dirty="0">
                <a:solidFill>
                  <a:schemeClr val="bg1"/>
                </a:solidFill>
                <a:effectLst>
                  <a:outerShdw blurRad="38100" dist="25400" dir="2700000" algn="tl" rotWithShape="0">
                    <a:prstClr val="black">
                      <a:alpha val="40000"/>
                    </a:prstClr>
                  </a:outerShdw>
                </a:effectLst>
                <a:cs typeface="+mn-ea"/>
                <a:sym typeface="+mn-lt"/>
              </a:rPr>
              <a:t>输入标题</a:t>
            </a:r>
            <a:endParaRPr lang="en-US" altLang="zh-CN" sz="3600" dirty="0">
              <a:solidFill>
                <a:schemeClr val="bg1"/>
              </a:solidFill>
              <a:effectLst>
                <a:outerShdw blurRad="38100" dist="25400" dir="2700000" algn="tl" rotWithShape="0">
                  <a:prstClr val="black">
                    <a:alpha val="40000"/>
                  </a:prstClr>
                </a:outerShdw>
              </a:effectLst>
              <a:cs typeface="+mn-ea"/>
              <a:sym typeface="+mn-lt"/>
            </a:endParaRPr>
          </a:p>
        </p:txBody>
      </p:sp>
      <p:pic>
        <p:nvPicPr>
          <p:cNvPr id="19" name="图片 18"/>
          <p:cNvPicPr>
            <a:picLocks noChangeAspect="1"/>
          </p:cNvPicPr>
          <p:nvPr/>
        </p:nvPicPr>
        <p:blipFill rotWithShape="1">
          <a:blip r:embed="rId4" cstate="screen"/>
          <a:srcRect/>
          <a:stretch>
            <a:fillRect/>
          </a:stretch>
        </p:blipFill>
        <p:spPr>
          <a:xfrm>
            <a:off x="653367" y="409665"/>
            <a:ext cx="1974779" cy="1895544"/>
          </a:xfrm>
          <a:prstGeom prst="rect">
            <a:avLst/>
          </a:prstGeom>
        </p:spPr>
      </p:pic>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000"/>
                            </p:stCondLst>
                            <p:childTnLst>
                              <p:par>
                                <p:cTn id="23" presetID="26" presetClass="emph" presetSubtype="0" fill="hold" grpId="1" nodeType="after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26" presetClass="emph" presetSubtype="0" fill="hold" grpId="1" nodeType="after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750"/>
                                        <p:tgtEl>
                                          <p:spTgt spid="11"/>
                                        </p:tgtEl>
                                      </p:cBhvr>
                                    </p:animEffect>
                                  </p:childTnLst>
                                </p:cTn>
                              </p:par>
                            </p:childTnLst>
                          </p:cTn>
                        </p:par>
                        <p:par>
                          <p:cTn id="39" fill="hold">
                            <p:stCondLst>
                              <p:cond delay="1000"/>
                            </p:stCondLst>
                            <p:childTnLst>
                              <p:par>
                                <p:cTn id="40" presetID="1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down)">
                                      <p:cBhvr>
                                        <p:cTn id="43" dur="500"/>
                                        <p:tgtEl>
                                          <p:spTgt spid="12"/>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2000"/>
                            </p:stCondLst>
                            <p:childTnLst>
                              <p:par>
                                <p:cTn id="49" presetID="26" presetClass="emph" presetSubtype="0" fill="hold" grpId="1"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750"/>
                                        <p:tgtEl>
                                          <p:spTgt spid="14"/>
                                        </p:tgtEl>
                                      </p:cBhvr>
                                    </p:animEffect>
                                  </p:childTnLst>
                                </p:cTn>
                              </p:par>
                            </p:childTnLst>
                          </p:cTn>
                        </p:par>
                        <p:par>
                          <p:cTn id="57" fill="hold">
                            <p:stCondLst>
                              <p:cond delay="1000"/>
                            </p:stCondLst>
                            <p:childTnLst>
                              <p:par>
                                <p:cTn id="58" presetID="12" presetClass="entr" presetSubtype="1"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ppt_y</p:attrName>
                                        </p:attrNameLst>
                                      </p:cBhvr>
                                      <p:tavLst>
                                        <p:tav tm="0">
                                          <p:val>
                                            <p:strVal val="#ppt_y-#ppt_h*1.125000"/>
                                          </p:val>
                                        </p:tav>
                                        <p:tav tm="100000">
                                          <p:val>
                                            <p:strVal val="#ppt_y"/>
                                          </p:val>
                                        </p:tav>
                                      </p:tavLst>
                                    </p:anim>
                                    <p:animEffect transition="in" filter="wipe(down)">
                                      <p:cBhvr>
                                        <p:cTn id="61" dur="500"/>
                                        <p:tgtEl>
                                          <p:spTgt spid="15"/>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2000"/>
                            </p:stCondLst>
                            <p:childTnLst>
                              <p:par>
                                <p:cTn id="67" presetID="26" presetClass="emph" presetSubtype="0" fill="hold" grpId="1" nodeType="afterEffect">
                                  <p:stCondLst>
                                    <p:cond delay="0"/>
                                  </p:stCondLst>
                                  <p:childTnLst>
                                    <p:animEffect transition="out" filter="fade">
                                      <p:cBhvr>
                                        <p:cTn id="68" dur="500" tmFilter="0, 0; .2, .5; .8, .5; 1, 0"/>
                                        <p:tgtEl>
                                          <p:spTgt spid="16"/>
                                        </p:tgtEl>
                                      </p:cBhvr>
                                    </p:animEffect>
                                    <p:animScale>
                                      <p:cBhvr>
                                        <p:cTn id="69" dur="250" autoRev="1" fill="hold"/>
                                        <p:tgtEl>
                                          <p:spTgt spid="16"/>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750"/>
                                        <p:tgtEl>
                                          <p:spTgt spid="17"/>
                                        </p:tgtEl>
                                      </p:cBhvr>
                                    </p:animEffect>
                                  </p:childTnLst>
                                </p:cTn>
                              </p:par>
                            </p:childTnLst>
                          </p:cTn>
                        </p:par>
                        <p:par>
                          <p:cTn id="75" fill="hold">
                            <p:stCondLst>
                              <p:cond delay="1000"/>
                            </p:stCondLst>
                            <p:childTnLst>
                              <p:par>
                                <p:cTn id="76" presetID="1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p:tgtEl>
                                          <p:spTgt spid="18"/>
                                        </p:tgtEl>
                                        <p:attrNameLst>
                                          <p:attrName>ppt_y</p:attrName>
                                        </p:attrNameLst>
                                      </p:cBhvr>
                                      <p:tavLst>
                                        <p:tav tm="0">
                                          <p:val>
                                            <p:strVal val="#ppt_y-#ppt_h*1.125000"/>
                                          </p:val>
                                        </p:tav>
                                        <p:tav tm="100000">
                                          <p:val>
                                            <p:strVal val="#ppt_y"/>
                                          </p:val>
                                        </p:tav>
                                      </p:tavLst>
                                    </p:anim>
                                    <p:animEffect transition="in" filter="wipe(down)">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ppt_w</p:attrName>
                                        </p:attrNameLst>
                                      </p:cBhvr>
                                      <p:tavLst>
                                        <p:tav tm="0" fmla="#ppt_w*sin(2.5*pi*$)">
                                          <p:val>
                                            <p:fltVal val="0"/>
                                          </p:val>
                                        </p:tav>
                                        <p:tav tm="100000">
                                          <p:val>
                                            <p:fltVal val="1"/>
                                          </p:val>
                                        </p:tav>
                                      </p:tavLst>
                                    </p:anim>
                                    <p:anim calcmode="lin" valueType="num">
                                      <p:cBhvr>
                                        <p:cTn id="86" dur="1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P spid="9" grpId="1" animBg="1"/>
      <p:bldP spid="10" grpId="0" animBg="1"/>
      <p:bldP spid="10" grpId="1" animBg="1"/>
      <p:bldP spid="11" grpId="0"/>
      <p:bldP spid="12" grpId="0"/>
      <p:bldP spid="13" grpId="0" animBg="1"/>
      <p:bldP spid="13" grpId="1" animBg="1"/>
      <p:bldP spid="14" grpId="0"/>
      <p:bldP spid="15" grpId="0"/>
      <p:bldP spid="16" grpId="0" animBg="1"/>
      <p:bldP spid="16" grpId="1"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01561"/>
            <a:ext cx="12192000" cy="566873"/>
          </a:xfrm>
          <a:prstGeom prst="rect">
            <a:avLst/>
          </a:prstGeom>
          <a:gradFill>
            <a:gsLst>
              <a:gs pos="100000">
                <a:schemeClr val="bg1">
                  <a:alpha val="5000"/>
                </a:schemeClr>
              </a:gs>
              <a:gs pos="0">
                <a:srgbClr val="FFFFFF">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平行四边形 2"/>
          <p:cNvSpPr/>
          <p:nvPr/>
        </p:nvSpPr>
        <p:spPr>
          <a:xfrm>
            <a:off x="7097488" y="2168434"/>
            <a:ext cx="503669" cy="2155372"/>
          </a:xfrm>
          <a:prstGeom prst="parallelogram">
            <a:avLst>
              <a:gd name="adj" fmla="val 0"/>
            </a:avLst>
          </a:prstGeom>
          <a:gradFill>
            <a:gsLst>
              <a:gs pos="100000">
                <a:srgbClr val="90D5F4">
                  <a:alpha val="50000"/>
                </a:srgbClr>
              </a:gs>
              <a:gs pos="0">
                <a:srgbClr val="236BCC">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 name="平行四边形 3"/>
          <p:cNvSpPr/>
          <p:nvPr/>
        </p:nvSpPr>
        <p:spPr>
          <a:xfrm>
            <a:off x="8116390" y="2168433"/>
            <a:ext cx="503669" cy="3357156"/>
          </a:xfrm>
          <a:prstGeom prst="parallelogram">
            <a:avLst>
              <a:gd name="adj" fmla="val 0"/>
            </a:avLst>
          </a:prstGeom>
          <a:gradFill>
            <a:gsLst>
              <a:gs pos="100000">
                <a:srgbClr val="90D5F4">
                  <a:alpha val="50000"/>
                </a:srgbClr>
              </a:gs>
              <a:gs pos="0">
                <a:srgbClr val="236BCC">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平行四边形 4"/>
          <p:cNvSpPr/>
          <p:nvPr/>
        </p:nvSpPr>
        <p:spPr>
          <a:xfrm>
            <a:off x="9135292" y="2168433"/>
            <a:ext cx="503669" cy="2847704"/>
          </a:xfrm>
          <a:prstGeom prst="parallelogram">
            <a:avLst>
              <a:gd name="adj" fmla="val 0"/>
            </a:avLst>
          </a:prstGeom>
          <a:gradFill>
            <a:gsLst>
              <a:gs pos="100000">
                <a:srgbClr val="90D5F4">
                  <a:alpha val="50000"/>
                </a:srgbClr>
              </a:gs>
              <a:gs pos="0">
                <a:srgbClr val="236BCC">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平行四边形 5"/>
          <p:cNvSpPr/>
          <p:nvPr/>
        </p:nvSpPr>
        <p:spPr>
          <a:xfrm>
            <a:off x="10207874" y="2156641"/>
            <a:ext cx="503669" cy="1598840"/>
          </a:xfrm>
          <a:prstGeom prst="parallelogram">
            <a:avLst>
              <a:gd name="adj" fmla="val 0"/>
            </a:avLst>
          </a:prstGeom>
          <a:gradFill>
            <a:gsLst>
              <a:gs pos="100000">
                <a:srgbClr val="90D5F4">
                  <a:alpha val="50000"/>
                </a:srgbClr>
              </a:gs>
              <a:gs pos="0">
                <a:srgbClr val="236BCC">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文本框 6"/>
          <p:cNvSpPr txBox="1"/>
          <p:nvPr/>
        </p:nvSpPr>
        <p:spPr>
          <a:xfrm>
            <a:off x="6839871" y="4490569"/>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30%</a:t>
            </a:r>
            <a:endParaRPr lang="zh-CN" altLang="en-US" sz="2000" dirty="0">
              <a:solidFill>
                <a:schemeClr val="bg1"/>
              </a:solidFill>
              <a:cs typeface="+mn-ea"/>
              <a:sym typeface="+mn-lt"/>
            </a:endParaRPr>
          </a:p>
        </p:txBody>
      </p:sp>
      <p:sp>
        <p:nvSpPr>
          <p:cNvPr id="8" name="文本框 7"/>
          <p:cNvSpPr txBox="1"/>
          <p:nvPr/>
        </p:nvSpPr>
        <p:spPr>
          <a:xfrm>
            <a:off x="7858773" y="5733759"/>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70%</a:t>
            </a:r>
            <a:endParaRPr lang="zh-CN" altLang="en-US" sz="2000" dirty="0">
              <a:solidFill>
                <a:schemeClr val="bg1"/>
              </a:solidFill>
              <a:cs typeface="+mn-ea"/>
              <a:sym typeface="+mn-lt"/>
            </a:endParaRPr>
          </a:p>
        </p:txBody>
      </p:sp>
      <p:sp>
        <p:nvSpPr>
          <p:cNvPr id="9" name="文本框 8"/>
          <p:cNvSpPr txBox="1"/>
          <p:nvPr/>
        </p:nvSpPr>
        <p:spPr>
          <a:xfrm>
            <a:off x="8877675" y="5166886"/>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50%</a:t>
            </a:r>
            <a:endParaRPr lang="zh-CN" altLang="en-US" sz="2000" dirty="0">
              <a:solidFill>
                <a:schemeClr val="bg1"/>
              </a:solidFill>
              <a:cs typeface="+mn-ea"/>
              <a:sym typeface="+mn-lt"/>
            </a:endParaRPr>
          </a:p>
        </p:txBody>
      </p:sp>
      <p:sp>
        <p:nvSpPr>
          <p:cNvPr id="10" name="文本框 9"/>
          <p:cNvSpPr txBox="1"/>
          <p:nvPr/>
        </p:nvSpPr>
        <p:spPr>
          <a:xfrm>
            <a:off x="9996647" y="3847011"/>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25%</a:t>
            </a:r>
            <a:endParaRPr lang="zh-CN" altLang="en-US" sz="2000" dirty="0">
              <a:solidFill>
                <a:schemeClr val="bg1"/>
              </a:solidFill>
              <a:cs typeface="+mn-ea"/>
              <a:sym typeface="+mn-lt"/>
            </a:endParaRPr>
          </a:p>
        </p:txBody>
      </p:sp>
      <p:sp>
        <p:nvSpPr>
          <p:cNvPr id="11" name="文本框 10"/>
          <p:cNvSpPr txBox="1"/>
          <p:nvPr/>
        </p:nvSpPr>
        <p:spPr>
          <a:xfrm>
            <a:off x="6839871" y="1684942"/>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2016</a:t>
            </a:r>
            <a:endParaRPr lang="zh-CN" altLang="en-US" sz="2000" dirty="0">
              <a:solidFill>
                <a:schemeClr val="bg1"/>
              </a:solidFill>
              <a:cs typeface="+mn-ea"/>
              <a:sym typeface="+mn-lt"/>
            </a:endParaRPr>
          </a:p>
        </p:txBody>
      </p:sp>
      <p:sp>
        <p:nvSpPr>
          <p:cNvPr id="12" name="文本框 11"/>
          <p:cNvSpPr txBox="1"/>
          <p:nvPr/>
        </p:nvSpPr>
        <p:spPr>
          <a:xfrm>
            <a:off x="7858773" y="1684942"/>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2017</a:t>
            </a:r>
            <a:endParaRPr lang="zh-CN" altLang="en-US" sz="2000" dirty="0">
              <a:solidFill>
                <a:schemeClr val="bg1"/>
              </a:solidFill>
              <a:cs typeface="+mn-ea"/>
              <a:sym typeface="+mn-lt"/>
            </a:endParaRPr>
          </a:p>
        </p:txBody>
      </p:sp>
      <p:sp>
        <p:nvSpPr>
          <p:cNvPr id="13" name="文本框 12"/>
          <p:cNvSpPr txBox="1"/>
          <p:nvPr/>
        </p:nvSpPr>
        <p:spPr>
          <a:xfrm>
            <a:off x="8877675" y="1685108"/>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2018</a:t>
            </a:r>
            <a:endParaRPr lang="zh-CN" altLang="en-US" sz="2000" dirty="0">
              <a:solidFill>
                <a:schemeClr val="bg1"/>
              </a:solidFill>
              <a:cs typeface="+mn-ea"/>
              <a:sym typeface="+mn-lt"/>
            </a:endParaRPr>
          </a:p>
        </p:txBody>
      </p:sp>
      <p:sp>
        <p:nvSpPr>
          <p:cNvPr id="14" name="文本框 13"/>
          <p:cNvSpPr txBox="1"/>
          <p:nvPr/>
        </p:nvSpPr>
        <p:spPr>
          <a:xfrm>
            <a:off x="9943759" y="1691473"/>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2019</a:t>
            </a:r>
            <a:endParaRPr lang="zh-CN" altLang="en-US" sz="2000" dirty="0">
              <a:solidFill>
                <a:schemeClr val="bg1"/>
              </a:solidFill>
              <a:cs typeface="+mn-ea"/>
              <a:sym typeface="+mn-lt"/>
            </a:endParaRPr>
          </a:p>
        </p:txBody>
      </p:sp>
      <p:sp>
        <p:nvSpPr>
          <p:cNvPr id="15" name="TextBox 7"/>
          <p:cNvSpPr txBox="1"/>
          <p:nvPr/>
        </p:nvSpPr>
        <p:spPr>
          <a:xfrm>
            <a:off x="1033065" y="3517517"/>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16" name="Google Shape;86;p19"/>
          <p:cNvSpPr txBox="1"/>
          <p:nvPr/>
        </p:nvSpPr>
        <p:spPr>
          <a:xfrm>
            <a:off x="1033065" y="3083247"/>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7" name="TextBox 24"/>
          <p:cNvSpPr txBox="1"/>
          <p:nvPr/>
        </p:nvSpPr>
        <p:spPr>
          <a:xfrm>
            <a:off x="1033065" y="4216001"/>
            <a:ext cx="4681003"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18"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2" grpId="0"/>
      <p:bldP spid="13" grpId="0"/>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39071" y="1590939"/>
            <a:ext cx="7482310" cy="2224075"/>
          </a:xfrm>
          <a:prstGeom prst="rect">
            <a:avLst/>
          </a:prstGeom>
          <a:gradFill>
            <a:gsLst>
              <a:gs pos="100000">
                <a:srgbClr val="236BCC">
                  <a:alpha val="20000"/>
                </a:srgbClr>
              </a:gs>
              <a:gs pos="0">
                <a:srgbClr val="90D5F4">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4" name="组合 3"/>
          <p:cNvGrpSpPr/>
          <p:nvPr/>
        </p:nvGrpSpPr>
        <p:grpSpPr>
          <a:xfrm>
            <a:off x="1308440" y="4362435"/>
            <a:ext cx="1021433" cy="1237600"/>
            <a:chOff x="4369949" y="1692756"/>
            <a:chExt cx="1382505" cy="1675084"/>
          </a:xfrm>
        </p:grpSpPr>
        <p:grpSp>
          <p:nvGrpSpPr>
            <p:cNvPr id="5" name="组合 4"/>
            <p:cNvGrpSpPr/>
            <p:nvPr/>
          </p:nvGrpSpPr>
          <p:grpSpPr>
            <a:xfrm rot="16200000">
              <a:off x="4521200" y="1692756"/>
              <a:ext cx="1080000" cy="1080000"/>
              <a:chOff x="4521200" y="1692756"/>
              <a:chExt cx="1080000" cy="1080000"/>
            </a:xfrm>
          </p:grpSpPr>
          <p:sp>
            <p:nvSpPr>
              <p:cNvPr id="8" name="椭圆 7"/>
              <p:cNvSpPr/>
              <p:nvPr/>
            </p:nvSpPr>
            <p:spPr>
              <a:xfrm>
                <a:off x="4521200" y="1692756"/>
                <a:ext cx="1079500" cy="1079500"/>
              </a:xfrm>
              <a:prstGeom prst="ellipse">
                <a:avLst/>
              </a:prstGeom>
              <a:noFill/>
              <a:ln w="50800" cap="rnd">
                <a:solidFill>
                  <a:srgbClr val="FFFFFF">
                    <a:alpha val="1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sp>
            <p:nvSpPr>
              <p:cNvPr id="9" name="弧形 8"/>
              <p:cNvSpPr/>
              <p:nvPr/>
            </p:nvSpPr>
            <p:spPr>
              <a:xfrm>
                <a:off x="4521200" y="1692756"/>
                <a:ext cx="1080000" cy="1080000"/>
              </a:xfrm>
              <a:prstGeom prst="arc">
                <a:avLst>
                  <a:gd name="adj1" fmla="val 16200000"/>
                  <a:gd name="adj2" fmla="val 11430465"/>
                </a:avLst>
              </a:prstGeom>
              <a:ln w="50800" cap="rnd">
                <a:solidFill>
                  <a:srgbClr val="FFFFFF">
                    <a:alpha val="5098"/>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6" name="矩形 5"/>
            <p:cNvSpPr/>
            <p:nvPr/>
          </p:nvSpPr>
          <p:spPr>
            <a:xfrm>
              <a:off x="4369949" y="2992924"/>
              <a:ext cx="138250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photoshop</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7" name="矩形 6"/>
            <p:cNvSpPr/>
            <p:nvPr/>
          </p:nvSpPr>
          <p:spPr>
            <a:xfrm>
              <a:off x="4649833" y="2080782"/>
              <a:ext cx="822736"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75%</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grpSp>
        <p:nvGrpSpPr>
          <p:cNvPr id="10" name="组合 9"/>
          <p:cNvGrpSpPr/>
          <p:nvPr/>
        </p:nvGrpSpPr>
        <p:grpSpPr>
          <a:xfrm>
            <a:off x="3037625" y="4362437"/>
            <a:ext cx="1036629" cy="1237599"/>
            <a:chOff x="6099565" y="1692757"/>
            <a:chExt cx="1403072" cy="1675083"/>
          </a:xfrm>
        </p:grpSpPr>
        <p:grpSp>
          <p:nvGrpSpPr>
            <p:cNvPr id="11" name="组合 10"/>
            <p:cNvGrpSpPr/>
            <p:nvPr/>
          </p:nvGrpSpPr>
          <p:grpSpPr>
            <a:xfrm rot="16200000">
              <a:off x="6255134" y="1686790"/>
              <a:ext cx="1080000" cy="1091933"/>
              <a:chOff x="4521200" y="1680823"/>
              <a:chExt cx="1080000" cy="1091933"/>
            </a:xfrm>
          </p:grpSpPr>
          <p:sp>
            <p:nvSpPr>
              <p:cNvPr id="14" name="椭圆 13"/>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5" name="弧形 14"/>
              <p:cNvSpPr/>
              <p:nvPr/>
            </p:nvSpPr>
            <p:spPr>
              <a:xfrm>
                <a:off x="4521200" y="1692756"/>
                <a:ext cx="1080000" cy="1080000"/>
              </a:xfrm>
              <a:prstGeom prst="arc">
                <a:avLst>
                  <a:gd name="adj1" fmla="val 16200000"/>
                  <a:gd name="adj2" fmla="val 14201573"/>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12" name="矩形 11"/>
            <p:cNvSpPr/>
            <p:nvPr/>
          </p:nvSpPr>
          <p:spPr>
            <a:xfrm>
              <a:off x="6099565" y="2992923"/>
              <a:ext cx="1403072"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powerpoint</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13" name="矩形 12"/>
            <p:cNvSpPr/>
            <p:nvPr/>
          </p:nvSpPr>
          <p:spPr>
            <a:xfrm>
              <a:off x="6389733" y="2080783"/>
              <a:ext cx="82273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90%</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grpSp>
        <p:nvGrpSpPr>
          <p:cNvPr id="16" name="组合 15"/>
          <p:cNvGrpSpPr/>
          <p:nvPr/>
        </p:nvGrpSpPr>
        <p:grpSpPr>
          <a:xfrm>
            <a:off x="4899989" y="4362435"/>
            <a:ext cx="797934" cy="1237600"/>
            <a:chOff x="8089900" y="1692756"/>
            <a:chExt cx="1080000" cy="1675084"/>
          </a:xfrm>
        </p:grpSpPr>
        <p:grpSp>
          <p:nvGrpSpPr>
            <p:cNvPr id="17" name="组合 16"/>
            <p:cNvGrpSpPr/>
            <p:nvPr/>
          </p:nvGrpSpPr>
          <p:grpSpPr>
            <a:xfrm rot="16200000">
              <a:off x="8089900" y="1692756"/>
              <a:ext cx="1080000" cy="1080000"/>
              <a:chOff x="4521200" y="1692756"/>
              <a:chExt cx="1080000" cy="1080000"/>
            </a:xfrm>
          </p:grpSpPr>
          <p:sp>
            <p:nvSpPr>
              <p:cNvPr id="20" name="椭圆 19"/>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21" name="弧形 20"/>
              <p:cNvSpPr/>
              <p:nvPr/>
            </p:nvSpPr>
            <p:spPr>
              <a:xfrm>
                <a:off x="4521200" y="1692756"/>
                <a:ext cx="1080000" cy="1080000"/>
              </a:xfrm>
              <a:prstGeom prst="arc">
                <a:avLst>
                  <a:gd name="adj1" fmla="val 16200000"/>
                  <a:gd name="adj2" fmla="val 13075040"/>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18" name="矩形 17"/>
            <p:cNvSpPr/>
            <p:nvPr/>
          </p:nvSpPr>
          <p:spPr>
            <a:xfrm>
              <a:off x="8127409" y="2992924"/>
              <a:ext cx="10049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solidFill>
                  <a:effectLst/>
                  <a:uLnTx/>
                  <a:uFillTx/>
                  <a:cs typeface="+mn-ea"/>
                  <a:sym typeface="+mn-lt"/>
                </a:rPr>
                <a:t>3D max</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19" name="矩形 18"/>
            <p:cNvSpPr/>
            <p:nvPr/>
          </p:nvSpPr>
          <p:spPr>
            <a:xfrm>
              <a:off x="8218533" y="2080782"/>
              <a:ext cx="822736"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80%</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sp>
        <p:nvSpPr>
          <p:cNvPr id="22" name="Content Placeholder 2"/>
          <p:cNvSpPr txBox="1"/>
          <p:nvPr/>
        </p:nvSpPr>
        <p:spPr>
          <a:xfrm>
            <a:off x="1800497" y="2398408"/>
            <a:ext cx="6260145" cy="115685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This is a sample letter that has been placed to demonstrate the typing format on the letterhead design. When positioned the letterhead design. When positioned properly. </a:t>
            </a:r>
          </a:p>
        </p:txBody>
      </p:sp>
      <p:sp>
        <p:nvSpPr>
          <p:cNvPr id="23" name="文本框 22"/>
          <p:cNvSpPr txBox="1"/>
          <p:nvPr/>
        </p:nvSpPr>
        <p:spPr>
          <a:xfrm>
            <a:off x="1459961" y="1822609"/>
            <a:ext cx="3509872" cy="633187"/>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cs typeface="+mn-ea"/>
                <a:sym typeface="+mn-lt"/>
              </a:rPr>
              <a:t>Add Title In Here</a:t>
            </a:r>
            <a:endParaRPr kumimoji="0" lang="en-US" altLang="zh-CN" sz="1600" b="0" i="0" u="none" strike="noStrike" kern="1200" cap="none" spc="0" normalizeH="0" baseline="0" noProof="0" dirty="0">
              <a:ln>
                <a:noFill/>
              </a:ln>
              <a:solidFill>
                <a:schemeClr val="bg1"/>
              </a:solidFill>
              <a:effectLst/>
              <a:uLnTx/>
              <a:uFillTx/>
              <a:cs typeface="+mn-ea"/>
              <a:sym typeface="+mn-lt"/>
            </a:endParaRPr>
          </a:p>
        </p:txBody>
      </p:sp>
      <p:grpSp>
        <p:nvGrpSpPr>
          <p:cNvPr id="24" name="组合 23"/>
          <p:cNvGrpSpPr/>
          <p:nvPr/>
        </p:nvGrpSpPr>
        <p:grpSpPr>
          <a:xfrm>
            <a:off x="8408300" y="669109"/>
            <a:ext cx="2609008" cy="5519782"/>
            <a:chOff x="778009" y="1066800"/>
            <a:chExt cx="2609008" cy="5519782"/>
          </a:xfrm>
        </p:grpSpPr>
        <p:grpSp>
          <p:nvGrpSpPr>
            <p:cNvPr id="25" name="组合 24"/>
            <p:cNvGrpSpPr/>
            <p:nvPr/>
          </p:nvGrpSpPr>
          <p:grpSpPr>
            <a:xfrm>
              <a:off x="778009" y="1066800"/>
              <a:ext cx="2609008" cy="5519782"/>
              <a:chOff x="7536" y="1931"/>
              <a:chExt cx="4150" cy="8780"/>
            </a:xfrm>
          </p:grpSpPr>
          <p:sp>
            <p:nvSpPr>
              <p:cNvPr id="27" name="AutoShape 5" descr="image4.png"/>
              <p:cNvSpPr/>
              <p:nvPr/>
            </p:nvSpPr>
            <p:spPr bwMode="auto">
              <a:xfrm>
                <a:off x="7536" y="1931"/>
                <a:ext cx="4150" cy="8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2"/>
                <a:srcRect/>
                <a:stretch>
                  <a:fillRect/>
                </a:stretch>
              </a:blipFill>
              <a:ln w="25400" cap="flat" cmpd="sng">
                <a:solidFill>
                  <a:srgbClr val="000000">
                    <a:alpha val="0"/>
                  </a:srgbClr>
                </a:solidFill>
                <a:prstDash val="solid"/>
                <a:miter lim="0"/>
              </a:ln>
              <a:effectLst/>
            </p:spPr>
            <p:txBody>
              <a:bodyPr lIns="0" tIns="0" rIns="0" bIns="0"/>
              <a:lstStyle/>
              <a:p>
                <a:pPr fontAlgn="base">
                  <a:lnSpc>
                    <a:spcPct val="150000"/>
                  </a:lnSpc>
                  <a:spcBef>
                    <a:spcPct val="0"/>
                  </a:spcBef>
                  <a:spcAft>
                    <a:spcPct val="0"/>
                  </a:spcAft>
                  <a:defRPr/>
                </a:pPr>
                <a:endParaRPr lang="es-ES" sz="2670">
                  <a:solidFill>
                    <a:schemeClr val="bg1"/>
                  </a:solidFill>
                  <a:cs typeface="+mn-ea"/>
                  <a:sym typeface="+mn-lt"/>
                </a:endParaRPr>
              </a:p>
            </p:txBody>
          </p:sp>
          <p:pic>
            <p:nvPicPr>
              <p:cNvPr id="28" name="图片 27" descr="18234395"/>
              <p:cNvPicPr>
                <a:picLocks noChangeAspect="1"/>
              </p:cNvPicPr>
              <p:nvPr/>
            </p:nvPicPr>
            <p:blipFill>
              <a:blip r:embed="rId3" cstate="screen"/>
              <a:stretch>
                <a:fillRect/>
              </a:stretch>
            </p:blipFill>
            <p:spPr>
              <a:xfrm>
                <a:off x="8034" y="3632"/>
                <a:ext cx="3099" cy="5443"/>
              </a:xfrm>
              <a:prstGeom prst="rect">
                <a:avLst/>
              </a:prstGeom>
            </p:spPr>
          </p:pic>
        </p:grpSp>
        <p:pic>
          <p:nvPicPr>
            <p:cNvPr id="26" name="图片 25"/>
            <p:cNvPicPr>
              <a:picLocks noChangeAspect="1"/>
            </p:cNvPicPr>
            <p:nvPr/>
          </p:nvPicPr>
          <p:blipFill rotWithShape="1">
            <a:blip r:embed="rId4" cstate="screen"/>
            <a:srcRect/>
            <a:stretch>
              <a:fillRect/>
            </a:stretch>
          </p:blipFill>
          <p:spPr>
            <a:xfrm>
              <a:off x="1091090" y="2131038"/>
              <a:ext cx="1993339" cy="3421888"/>
            </a:xfrm>
            <a:prstGeom prst="rect">
              <a:avLst/>
            </a:prstGeom>
          </p:spPr>
        </p:pic>
      </p:grpSp>
      <p:grpSp>
        <p:nvGrpSpPr>
          <p:cNvPr id="29" name="组合 28"/>
          <p:cNvGrpSpPr/>
          <p:nvPr/>
        </p:nvGrpSpPr>
        <p:grpSpPr>
          <a:xfrm>
            <a:off x="6534428" y="4362434"/>
            <a:ext cx="1036629" cy="1237599"/>
            <a:chOff x="6099565" y="1692757"/>
            <a:chExt cx="1403072" cy="1675083"/>
          </a:xfrm>
        </p:grpSpPr>
        <p:grpSp>
          <p:nvGrpSpPr>
            <p:cNvPr id="30" name="组合 29"/>
            <p:cNvGrpSpPr/>
            <p:nvPr/>
          </p:nvGrpSpPr>
          <p:grpSpPr>
            <a:xfrm rot="16200000">
              <a:off x="6255134" y="1686790"/>
              <a:ext cx="1080000" cy="1091933"/>
              <a:chOff x="4521200" y="1680823"/>
              <a:chExt cx="1080000" cy="1091933"/>
            </a:xfrm>
          </p:grpSpPr>
          <p:sp>
            <p:nvSpPr>
              <p:cNvPr id="33" name="椭圆 32"/>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34" name="弧形 33"/>
              <p:cNvSpPr/>
              <p:nvPr/>
            </p:nvSpPr>
            <p:spPr>
              <a:xfrm>
                <a:off x="4521200" y="1692756"/>
                <a:ext cx="1080000" cy="1080000"/>
              </a:xfrm>
              <a:prstGeom prst="arc">
                <a:avLst>
                  <a:gd name="adj1" fmla="val 16200000"/>
                  <a:gd name="adj2" fmla="val 14201573"/>
                </a:avLst>
              </a:prstGeom>
              <a:noFill/>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31" name="矩形 30"/>
            <p:cNvSpPr/>
            <p:nvPr/>
          </p:nvSpPr>
          <p:spPr>
            <a:xfrm>
              <a:off x="6099565" y="2992923"/>
              <a:ext cx="1403072"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powerpoint</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32" name="矩形 31"/>
            <p:cNvSpPr/>
            <p:nvPr/>
          </p:nvSpPr>
          <p:spPr>
            <a:xfrm>
              <a:off x="6389733" y="2080783"/>
              <a:ext cx="82273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90%</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8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2" dur="8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5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0000">
                                          <p:cBhvr additive="base">
                                            <p:cTn id="16" dur="8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7" dur="8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50000">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14:bounceEnd="50000">
                                          <p:cBhvr additive="base">
                                            <p:cTn id="21" dur="8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2" dur="8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14:presetBounceEnd="50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50000">
                                          <p:cBhvr additive="base">
                                            <p:cTn id="32" dur="8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3" dur="8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ppt_x"/>
                                              </p:val>
                                            </p:tav>
                                            <p:tav tm="100000">
                                              <p:val>
                                                <p:strVal val="#ppt_x"/>
                                              </p:val>
                                            </p:tav>
                                          </p:tavLst>
                                        </p:anim>
                                        <p:anim calcmode="lin" valueType="num">
                                          <p:cBhvr additive="base">
                                            <p:cTn id="12" dur="8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00" fill="hold"/>
                                            <p:tgtEl>
                                              <p:spTgt spid="10"/>
                                            </p:tgtEl>
                                            <p:attrNameLst>
                                              <p:attrName>ppt_x</p:attrName>
                                            </p:attrNameLst>
                                          </p:cBhvr>
                                          <p:tavLst>
                                            <p:tav tm="0">
                                              <p:val>
                                                <p:strVal val="#ppt_x"/>
                                              </p:val>
                                            </p:tav>
                                            <p:tav tm="100000">
                                              <p:val>
                                                <p:strVal val="#ppt_x"/>
                                              </p:val>
                                            </p:tav>
                                          </p:tavLst>
                                        </p:anim>
                                        <p:anim calcmode="lin" valueType="num">
                                          <p:cBhvr additive="base">
                                            <p:cTn id="17" dur="8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800" fill="hold"/>
                                            <p:tgtEl>
                                              <p:spTgt spid="16"/>
                                            </p:tgtEl>
                                            <p:attrNameLst>
                                              <p:attrName>ppt_x</p:attrName>
                                            </p:attrNameLst>
                                          </p:cBhvr>
                                          <p:tavLst>
                                            <p:tav tm="0">
                                              <p:val>
                                                <p:strVal val="#ppt_x"/>
                                              </p:val>
                                            </p:tav>
                                            <p:tav tm="100000">
                                              <p:val>
                                                <p:strVal val="#ppt_x"/>
                                              </p:val>
                                            </p:tav>
                                          </p:tavLst>
                                        </p:anim>
                                        <p:anim calcmode="lin" valueType="num">
                                          <p:cBhvr additive="base">
                                            <p:cTn id="22" dur="8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800" fill="hold"/>
                                            <p:tgtEl>
                                              <p:spTgt spid="29"/>
                                            </p:tgtEl>
                                            <p:attrNameLst>
                                              <p:attrName>ppt_x</p:attrName>
                                            </p:attrNameLst>
                                          </p:cBhvr>
                                          <p:tavLst>
                                            <p:tav tm="0">
                                              <p:val>
                                                <p:strVal val="#ppt_x"/>
                                              </p:val>
                                            </p:tav>
                                            <p:tav tm="100000">
                                              <p:val>
                                                <p:strVal val="#ppt_x"/>
                                              </p:val>
                                            </p:tav>
                                          </p:tavLst>
                                        </p:anim>
                                        <p:anim calcmode="lin" valueType="num">
                                          <p:cBhvr additive="base">
                                            <p:cTn id="33" dur="8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73"/>
          <p:cNvSpPr/>
          <p:nvPr/>
        </p:nvSpPr>
        <p:spPr>
          <a:xfrm>
            <a:off x="6419774" y="17049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任意多边形 74"/>
          <p:cNvSpPr/>
          <p:nvPr/>
        </p:nvSpPr>
        <p:spPr>
          <a:xfrm>
            <a:off x="1285867" y="44037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solidFill>
            <a:srgbClr val="FFFFFF">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 name="任意多边形 75"/>
          <p:cNvSpPr/>
          <p:nvPr/>
        </p:nvSpPr>
        <p:spPr>
          <a:xfrm>
            <a:off x="6610972" y="44205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任意多边形 72"/>
          <p:cNvSpPr/>
          <p:nvPr/>
        </p:nvSpPr>
        <p:spPr>
          <a:xfrm>
            <a:off x="1343160" y="16837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solidFill>
            <a:srgbClr val="FFFFFF">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任意多边形 65"/>
          <p:cNvSpPr/>
          <p:nvPr/>
        </p:nvSpPr>
        <p:spPr>
          <a:xfrm>
            <a:off x="6343574" y="16287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solidFill>
            <a:srgbClr val="FFFFFF">
              <a:alpha val="40000"/>
            </a:srgb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任意多边形 64"/>
          <p:cNvSpPr/>
          <p:nvPr/>
        </p:nvSpPr>
        <p:spPr>
          <a:xfrm>
            <a:off x="1209667" y="43275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任意多边形 63"/>
          <p:cNvSpPr/>
          <p:nvPr/>
        </p:nvSpPr>
        <p:spPr>
          <a:xfrm>
            <a:off x="1266960" y="16075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任意多边形 62"/>
          <p:cNvSpPr/>
          <p:nvPr/>
        </p:nvSpPr>
        <p:spPr>
          <a:xfrm>
            <a:off x="6534772" y="43443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solidFill>
            <a:srgbClr val="FFFFFF">
              <a:alpha val="40000"/>
            </a:srgbClr>
          </a:solidFill>
          <a:ln w="6350">
            <a:solidFill>
              <a:srgbClr val="DB854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矩形 9"/>
          <p:cNvSpPr/>
          <p:nvPr/>
        </p:nvSpPr>
        <p:spPr>
          <a:xfrm>
            <a:off x="2750798" y="2120527"/>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STRENGHTS</a:t>
            </a:r>
            <a:r>
              <a:rPr lang="zh-CN" altLang="en-US" sz="2000" dirty="0">
                <a:solidFill>
                  <a:schemeClr val="bg1"/>
                </a:solidFill>
                <a:cs typeface="+mn-ea"/>
                <a:sym typeface="+mn-lt"/>
              </a:rPr>
              <a:t>（优势）</a:t>
            </a:r>
            <a:endParaRPr lang="en-US" altLang="zh-CN" sz="20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endParaRPr lang="en-US" altLang="zh-CN" sz="1200" dirty="0">
              <a:solidFill>
                <a:schemeClr val="bg1"/>
              </a:solidFill>
              <a:cs typeface="+mn-ea"/>
              <a:sym typeface="+mn-lt"/>
            </a:endParaRPr>
          </a:p>
        </p:txBody>
      </p:sp>
      <p:sp>
        <p:nvSpPr>
          <p:cNvPr id="11" name="矩形 10"/>
          <p:cNvSpPr/>
          <p:nvPr/>
        </p:nvSpPr>
        <p:spPr>
          <a:xfrm>
            <a:off x="8412885" y="2237040"/>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WEAKNESSES</a:t>
            </a:r>
            <a:r>
              <a:rPr lang="zh-CN" altLang="en-US" sz="2000" dirty="0">
                <a:solidFill>
                  <a:schemeClr val="bg1"/>
                </a:solidFill>
                <a:cs typeface="+mn-ea"/>
                <a:sym typeface="+mn-lt"/>
              </a:rPr>
              <a:t>（劣势）</a:t>
            </a:r>
            <a:endParaRPr lang="en-US" altLang="zh-CN" sz="14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r>
              <a:rPr lang="zh-CN" altLang="en-US" sz="1000" dirty="0">
                <a:solidFill>
                  <a:schemeClr val="bg1"/>
                </a:solidFill>
                <a:cs typeface="+mn-ea"/>
                <a:sym typeface="+mn-lt"/>
              </a:rPr>
              <a:t>。</a:t>
            </a:r>
            <a:endParaRPr lang="en-US" altLang="zh-CN" sz="1000" dirty="0">
              <a:solidFill>
                <a:schemeClr val="bg1"/>
              </a:solidFill>
              <a:cs typeface="+mn-ea"/>
              <a:sym typeface="+mn-lt"/>
            </a:endParaRPr>
          </a:p>
        </p:txBody>
      </p:sp>
      <p:sp>
        <p:nvSpPr>
          <p:cNvPr id="12" name="矩形 11"/>
          <p:cNvSpPr/>
          <p:nvPr/>
        </p:nvSpPr>
        <p:spPr>
          <a:xfrm>
            <a:off x="2750798" y="4916869"/>
            <a:ext cx="2720594" cy="1646605"/>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OPPORTUNITIES</a:t>
            </a:r>
            <a:r>
              <a:rPr lang="zh-CN" altLang="en-US" sz="2000" dirty="0">
                <a:solidFill>
                  <a:schemeClr val="bg1"/>
                </a:solidFill>
                <a:cs typeface="+mn-ea"/>
                <a:sym typeface="+mn-lt"/>
              </a:rPr>
              <a:t>（机会</a:t>
            </a:r>
            <a:endParaRPr lang="en-US" altLang="zh-CN" sz="20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endParaRPr lang="en-US" altLang="zh-CN" sz="1200" dirty="0">
              <a:solidFill>
                <a:schemeClr val="bg1"/>
              </a:solidFill>
              <a:cs typeface="+mn-ea"/>
              <a:sym typeface="+mn-lt"/>
            </a:endParaRPr>
          </a:p>
        </p:txBody>
      </p:sp>
      <p:sp>
        <p:nvSpPr>
          <p:cNvPr id="13" name="矩形 12"/>
          <p:cNvSpPr/>
          <p:nvPr/>
        </p:nvSpPr>
        <p:spPr>
          <a:xfrm>
            <a:off x="8412885" y="4918940"/>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THREATSS</a:t>
            </a:r>
            <a:r>
              <a:rPr lang="zh-CN" altLang="en-US" sz="2000" dirty="0">
                <a:solidFill>
                  <a:schemeClr val="bg1"/>
                </a:solidFill>
                <a:cs typeface="+mn-ea"/>
                <a:sym typeface="+mn-lt"/>
              </a:rPr>
              <a:t>（风险</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endParaRPr lang="en-US" altLang="zh-CN" sz="1200" dirty="0">
              <a:solidFill>
                <a:schemeClr val="bg1"/>
              </a:solidFill>
              <a:cs typeface="+mn-ea"/>
              <a:sym typeface="+mn-lt"/>
            </a:endParaRPr>
          </a:p>
        </p:txBody>
      </p:sp>
      <p:sp>
        <p:nvSpPr>
          <p:cNvPr id="14"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2" presetClass="entr" presetSubtype="2"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par>
                                <p:cTn id="63" presetID="2" presetClass="entr" presetSubtype="2" fill="hold" grpId="0" nodeType="withEffect">
                                  <p:stCondLst>
                                    <p:cond delay="50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
        <p:nvSpPr>
          <p:cNvPr id="3" name="Freeform 4"/>
          <p:cNvSpPr/>
          <p:nvPr/>
        </p:nvSpPr>
        <p:spPr>
          <a:xfrm>
            <a:off x="6490020" y="4191804"/>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dirty="0">
                <a:solidFill>
                  <a:schemeClr val="bg1"/>
                </a:solidFill>
                <a:cs typeface="+mn-ea"/>
                <a:sym typeface="+mn-lt"/>
              </a:rPr>
              <a:t>04</a:t>
            </a:r>
            <a:endParaRPr lang="en-US" sz="2800" b="1" dirty="0">
              <a:solidFill>
                <a:schemeClr val="bg1"/>
              </a:solidFill>
              <a:cs typeface="+mn-ea"/>
              <a:sym typeface="+mn-lt"/>
            </a:endParaRPr>
          </a:p>
        </p:txBody>
      </p:sp>
      <p:sp>
        <p:nvSpPr>
          <p:cNvPr id="4" name="Freeform 5"/>
          <p:cNvSpPr/>
          <p:nvPr/>
        </p:nvSpPr>
        <p:spPr>
          <a:xfrm>
            <a:off x="6307551" y="2228371"/>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dirty="0">
                <a:solidFill>
                  <a:schemeClr val="bg1"/>
                </a:solidFill>
                <a:cs typeface="+mn-ea"/>
                <a:sym typeface="+mn-lt"/>
              </a:rPr>
              <a:t>02</a:t>
            </a:r>
            <a:endParaRPr lang="en-US" sz="2800" b="1" dirty="0">
              <a:solidFill>
                <a:schemeClr val="bg1"/>
              </a:solidFill>
              <a:cs typeface="+mn-ea"/>
              <a:sym typeface="+mn-lt"/>
            </a:endParaRPr>
          </a:p>
        </p:txBody>
      </p:sp>
      <p:sp>
        <p:nvSpPr>
          <p:cNvPr id="5" name="Bent Arrow 8"/>
          <p:cNvSpPr/>
          <p:nvPr/>
        </p:nvSpPr>
        <p:spPr>
          <a:xfrm rot="18900000" flipH="1" flipV="1">
            <a:off x="7061215" y="3354029"/>
            <a:ext cx="997616" cy="1005728"/>
          </a:xfrm>
          <a:prstGeom prst="bentArrow">
            <a:avLst>
              <a:gd name="adj1" fmla="val 5470"/>
              <a:gd name="adj2" fmla="val 9301"/>
              <a:gd name="adj3" fmla="val 12699"/>
              <a:gd name="adj4" fmla="val 39549"/>
            </a:avLst>
          </a:prstGeom>
          <a:gradFill>
            <a:gsLst>
              <a:gs pos="0">
                <a:srgbClr val="236BCC">
                  <a:alpha val="50000"/>
                </a:srgbClr>
              </a:gs>
              <a:gs pos="100000">
                <a:srgbClr val="90D5F4">
                  <a:alpha val="20000"/>
                </a:srgbClr>
              </a:gs>
            </a:gsLst>
            <a:lin ang="5400000" scaled="1"/>
          </a:grad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6" name="Bent Arrow 9"/>
          <p:cNvSpPr/>
          <p:nvPr/>
        </p:nvSpPr>
        <p:spPr>
          <a:xfrm rot="2700000" flipH="1" flipV="1">
            <a:off x="5573060" y="4705135"/>
            <a:ext cx="997616" cy="1005728"/>
          </a:xfrm>
          <a:prstGeom prst="bentArrow">
            <a:avLst>
              <a:gd name="adj1" fmla="val 5470"/>
              <a:gd name="adj2" fmla="val 9301"/>
              <a:gd name="adj3" fmla="val 12699"/>
              <a:gd name="adj4" fmla="val 39549"/>
            </a:avLst>
          </a:prstGeom>
          <a:gradFill>
            <a:gsLst>
              <a:gs pos="0">
                <a:srgbClr val="236BCC">
                  <a:alpha val="50000"/>
                </a:srgbClr>
              </a:gs>
              <a:gs pos="100000">
                <a:srgbClr val="90D5F4">
                  <a:alpha val="20000"/>
                </a:srgbClr>
              </a:gs>
            </a:gsLst>
            <a:lin ang="5400000" scaled="1"/>
          </a:grad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7" name="Bent Arrow 10"/>
          <p:cNvSpPr/>
          <p:nvPr/>
        </p:nvSpPr>
        <p:spPr>
          <a:xfrm rot="8100000" flipH="1" flipV="1">
            <a:off x="4111152" y="3321214"/>
            <a:ext cx="997616" cy="1005728"/>
          </a:xfrm>
          <a:prstGeom prst="bentArrow">
            <a:avLst>
              <a:gd name="adj1" fmla="val 5470"/>
              <a:gd name="adj2" fmla="val 9301"/>
              <a:gd name="adj3" fmla="val 12699"/>
              <a:gd name="adj4" fmla="val 39549"/>
            </a:avLst>
          </a:prstGeom>
          <a:gradFill>
            <a:gsLst>
              <a:gs pos="0">
                <a:srgbClr val="236BCC">
                  <a:alpha val="50000"/>
                </a:srgbClr>
              </a:gs>
              <a:gs pos="100000">
                <a:srgbClr val="90D5F4">
                  <a:alpha val="20000"/>
                </a:srgbClr>
              </a:gs>
            </a:gsLst>
            <a:lin ang="5400000" scaled="1"/>
          </a:grad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8" name="Freeform 6"/>
          <p:cNvSpPr/>
          <p:nvPr/>
        </p:nvSpPr>
        <p:spPr>
          <a:xfrm>
            <a:off x="4449509" y="2228371"/>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dirty="0">
                <a:solidFill>
                  <a:schemeClr val="bg1"/>
                </a:solidFill>
                <a:cs typeface="+mn-ea"/>
                <a:sym typeface="+mn-lt"/>
              </a:rPr>
              <a:t>01</a:t>
            </a:r>
            <a:endParaRPr lang="en-US" sz="2800" b="1" dirty="0">
              <a:solidFill>
                <a:schemeClr val="bg1"/>
              </a:solidFill>
              <a:cs typeface="+mn-ea"/>
              <a:sym typeface="+mn-lt"/>
            </a:endParaRPr>
          </a:p>
        </p:txBody>
      </p:sp>
      <p:sp>
        <p:nvSpPr>
          <p:cNvPr id="9" name="Freeform 7"/>
          <p:cNvSpPr/>
          <p:nvPr/>
        </p:nvSpPr>
        <p:spPr>
          <a:xfrm>
            <a:off x="4449509" y="4191804"/>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dirty="0">
                <a:solidFill>
                  <a:schemeClr val="bg1"/>
                </a:solidFill>
                <a:cs typeface="+mn-ea"/>
                <a:sym typeface="+mn-lt"/>
              </a:rPr>
              <a:t>03</a:t>
            </a:r>
            <a:endParaRPr lang="en-US" sz="2800" b="1" dirty="0">
              <a:solidFill>
                <a:schemeClr val="bg1"/>
              </a:solidFill>
              <a:cs typeface="+mn-ea"/>
              <a:sym typeface="+mn-lt"/>
            </a:endParaRPr>
          </a:p>
        </p:txBody>
      </p:sp>
      <p:sp>
        <p:nvSpPr>
          <p:cNvPr id="10" name="Bent Arrow 3"/>
          <p:cNvSpPr/>
          <p:nvPr/>
        </p:nvSpPr>
        <p:spPr>
          <a:xfrm rot="13500000" flipH="1" flipV="1">
            <a:off x="5617176" y="1948274"/>
            <a:ext cx="997616" cy="1005728"/>
          </a:xfrm>
          <a:prstGeom prst="bentArrow">
            <a:avLst>
              <a:gd name="adj1" fmla="val 5470"/>
              <a:gd name="adj2" fmla="val 9301"/>
              <a:gd name="adj3" fmla="val 12699"/>
              <a:gd name="adj4" fmla="val 39549"/>
            </a:avLst>
          </a:prstGeom>
          <a:gradFill>
            <a:gsLst>
              <a:gs pos="0">
                <a:srgbClr val="236BCC">
                  <a:alpha val="50000"/>
                </a:srgbClr>
              </a:gs>
              <a:gs pos="100000">
                <a:srgbClr val="90D5F4">
                  <a:alpha val="20000"/>
                </a:srgbClr>
              </a:gs>
            </a:gsLst>
            <a:lin ang="5400000" scaled="1"/>
          </a:gradFill>
          <a:ln>
            <a:gradFill>
              <a:gsLst>
                <a:gs pos="0">
                  <a:srgbClr val="236BCC"/>
                </a:gs>
                <a:gs pos="100000">
                  <a:srgbClr val="90D5F4"/>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cs typeface="+mn-ea"/>
              <a:sym typeface="+mn-lt"/>
            </a:endParaRPr>
          </a:p>
        </p:txBody>
      </p:sp>
      <p:sp>
        <p:nvSpPr>
          <p:cNvPr id="11" name="Text Placeholder 3"/>
          <p:cNvSpPr txBox="1"/>
          <p:nvPr/>
        </p:nvSpPr>
        <p:spPr>
          <a:xfrm>
            <a:off x="972471" y="1483180"/>
            <a:ext cx="2791431" cy="193591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rtl="0">
              <a:lnSpc>
                <a:spcPct val="150000"/>
              </a:lnSpc>
              <a:spcBef>
                <a:spcPct val="20000"/>
              </a:spcBef>
              <a:defRPr/>
            </a:pPr>
            <a:r>
              <a:rPr lang="zh-CN" altLang="en-US" sz="2400" b="1" kern="1200" dirty="0">
                <a:solidFill>
                  <a:schemeClr val="bg1"/>
                </a:solidFill>
                <a:cs typeface="+mn-ea"/>
                <a:sym typeface="+mn-lt"/>
              </a:rPr>
              <a:t>输入标题</a:t>
            </a:r>
            <a:endParaRPr lang="en-US" altLang="zh-CN" sz="2400" b="1" kern="1200" dirty="0">
              <a:solidFill>
                <a:schemeClr val="bg1"/>
              </a:solidFill>
              <a:cs typeface="+mn-ea"/>
              <a:sym typeface="+mn-lt"/>
            </a:endParaRPr>
          </a:p>
          <a:p>
            <a:pPr algn="r" defTabSz="1828800">
              <a:lnSpc>
                <a:spcPct val="150000"/>
              </a:lnSpc>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12" name="Text Placeholder 3"/>
          <p:cNvSpPr txBox="1"/>
          <p:nvPr/>
        </p:nvSpPr>
        <p:spPr>
          <a:xfrm>
            <a:off x="929382" y="4010825"/>
            <a:ext cx="2791431" cy="193591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rtl="0">
              <a:lnSpc>
                <a:spcPct val="150000"/>
              </a:lnSpc>
              <a:spcBef>
                <a:spcPct val="20000"/>
              </a:spcBef>
              <a:defRPr/>
            </a:pPr>
            <a:r>
              <a:rPr lang="zh-CN" altLang="en-US" sz="2400" b="1" kern="1200" dirty="0">
                <a:solidFill>
                  <a:schemeClr val="bg1"/>
                </a:solidFill>
                <a:cs typeface="+mn-ea"/>
                <a:sym typeface="+mn-lt"/>
              </a:rPr>
              <a:t>输入标题</a:t>
            </a:r>
            <a:endParaRPr lang="en-US" altLang="zh-CN" sz="2400" b="1" kern="1200" dirty="0">
              <a:solidFill>
                <a:schemeClr val="bg1"/>
              </a:solidFill>
              <a:cs typeface="+mn-ea"/>
              <a:sym typeface="+mn-lt"/>
            </a:endParaRPr>
          </a:p>
          <a:p>
            <a:pPr algn="r" defTabSz="1828800">
              <a:lnSpc>
                <a:spcPct val="150000"/>
              </a:lnSpc>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13" name="Text Placeholder 3"/>
          <p:cNvSpPr txBox="1"/>
          <p:nvPr/>
        </p:nvSpPr>
        <p:spPr>
          <a:xfrm>
            <a:off x="8573620" y="1483180"/>
            <a:ext cx="2791431" cy="193591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400" b="1" kern="1200" dirty="0">
                <a:solidFill>
                  <a:schemeClr val="bg1"/>
                </a:solidFill>
                <a:cs typeface="+mn-ea"/>
                <a:sym typeface="+mn-lt"/>
              </a:rPr>
              <a:t>输入标题</a:t>
            </a:r>
            <a:endParaRPr lang="en-US" altLang="zh-CN" sz="2400" b="1" kern="1200" dirty="0">
              <a:solidFill>
                <a:schemeClr val="bg1"/>
              </a:solidFill>
              <a:cs typeface="+mn-ea"/>
              <a:sym typeface="+mn-lt"/>
            </a:endParaRPr>
          </a:p>
          <a:p>
            <a:pPr algn="l" defTabSz="1828800">
              <a:lnSpc>
                <a:spcPct val="150000"/>
              </a:lnSpc>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
        <p:nvSpPr>
          <p:cNvPr id="14" name="Text Placeholder 3"/>
          <p:cNvSpPr txBox="1"/>
          <p:nvPr/>
        </p:nvSpPr>
        <p:spPr>
          <a:xfrm>
            <a:off x="8530531" y="4010825"/>
            <a:ext cx="2791431" cy="193591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400" b="1" kern="1200" dirty="0">
                <a:solidFill>
                  <a:schemeClr val="bg1"/>
                </a:solidFill>
                <a:cs typeface="+mn-ea"/>
                <a:sym typeface="+mn-lt"/>
              </a:rPr>
              <a:t>输入标题</a:t>
            </a:r>
            <a:endParaRPr lang="en-US" altLang="zh-CN" sz="2400" b="1" kern="1200" dirty="0">
              <a:solidFill>
                <a:schemeClr val="bg1"/>
              </a:solidFill>
              <a:cs typeface="+mn-ea"/>
              <a:sym typeface="+mn-lt"/>
            </a:endParaRPr>
          </a:p>
          <a:p>
            <a:pPr algn="l" defTabSz="1828800">
              <a:lnSpc>
                <a:spcPct val="150000"/>
              </a:lnSpc>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a:t>
            </a:r>
            <a:endParaRPr lang="en-US" altLang="zh-CN" sz="1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190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170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9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9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9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 presetClass="entr" presetSubtype="8" fill="hold" grpId="0" nodeType="withEffect" p14:presetBounceEnd="50000">
                                      <p:stCondLst>
                                        <p:cond delay="1500"/>
                                      </p:stCondLst>
                                      <p:childTnLst>
                                        <p:set>
                                          <p:cBhvr>
                                            <p:cTn id="23" dur="1" fill="hold">
                                              <p:stCondLst>
                                                <p:cond delay="0"/>
                                              </p:stCondLst>
                                            </p:cTn>
                                            <p:tgtEl>
                                              <p:spTgt spid="8"/>
                                            </p:tgtEl>
                                            <p:attrNameLst>
                                              <p:attrName>style.visibility</p:attrName>
                                            </p:attrNameLst>
                                          </p:cBhvr>
                                          <p:to>
                                            <p:strVal val="visible"/>
                                          </p:to>
                                        </p:set>
                                        <p:anim calcmode="lin" valueType="num" p14:bounceEnd="50000">
                                          <p:cBhvr additive="base">
                                            <p:cTn id="24"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2100"/>
                                      </p:stCondLst>
                                      <p:childTnLst>
                                        <p:set>
                                          <p:cBhvr>
                                            <p:cTn id="27" dur="1" fill="hold">
                                              <p:stCondLst>
                                                <p:cond delay="0"/>
                                              </p:stCondLst>
                                            </p:cTn>
                                            <p:tgtEl>
                                              <p:spTgt spid="9"/>
                                            </p:tgtEl>
                                            <p:attrNameLst>
                                              <p:attrName>style.visibility</p:attrName>
                                            </p:attrNameLst>
                                          </p:cBhvr>
                                          <p:to>
                                            <p:strVal val="visible"/>
                                          </p:to>
                                        </p:set>
                                        <p:anim calcmode="lin" valueType="num" p14:bounceEnd="50000">
                                          <p:cBhvr additive="base">
                                            <p:cTn id="28"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9"/>
                                            </p:tgtEl>
                                            <p:attrNameLst>
                                              <p:attrName>ppt_y</p:attrName>
                                            </p:attrNameLst>
                                          </p:cBhvr>
                                          <p:tavLst>
                                            <p:tav tm="0">
                                              <p:val>
                                                <p:strVal val="#ppt_y"/>
                                              </p:val>
                                            </p:tav>
                                            <p:tav tm="100000">
                                              <p:val>
                                                <p:strVal val="#ppt_y"/>
                                              </p:val>
                                            </p:tav>
                                          </p:tavLst>
                                        </p:anim>
                                      </p:childTnLst>
                                    </p:cTn>
                                  </p:par>
                                  <p:par>
                                    <p:cTn id="30" presetID="22" presetClass="entr" presetSubtype="4" fill="hold" grpId="0" nodeType="withEffect">
                                      <p:stCondLst>
                                        <p:cond delay="9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9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par>
                              <p:cTn id="37" fill="hold">
                                <p:stCondLst>
                                  <p:cond delay="3400"/>
                                </p:stCondLst>
                                <p:childTnLst>
                                  <p:par>
                                    <p:cTn id="38" presetID="14"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par>
                              <p:cTn id="41" fill="hold">
                                <p:stCondLst>
                                  <p:cond delay="3900"/>
                                </p:stCondLst>
                                <p:childTnLst>
                                  <p:par>
                                    <p:cTn id="42" presetID="14" presetClass="entr" presetSubtype="1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par>
                              <p:cTn id="45" fill="hold">
                                <p:stCondLst>
                                  <p:cond delay="440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9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7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9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9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9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 presetClass="entr" presetSubtype="8" fill="hold" grpId="0" nodeType="withEffect">
                                      <p:stCondLst>
                                        <p:cond delay="1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1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0-#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par>
                                    <p:cTn id="30" presetID="22" presetClass="entr" presetSubtype="4" fill="hold" grpId="0" nodeType="withEffect">
                                      <p:stCondLst>
                                        <p:cond delay="9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9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par>
                              <p:cTn id="37" fill="hold">
                                <p:stCondLst>
                                  <p:cond delay="3400"/>
                                </p:stCondLst>
                                <p:childTnLst>
                                  <p:par>
                                    <p:cTn id="38" presetID="14"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par>
                              <p:cTn id="41" fill="hold">
                                <p:stCondLst>
                                  <p:cond delay="3900"/>
                                </p:stCondLst>
                                <p:childTnLst>
                                  <p:par>
                                    <p:cTn id="42" presetID="14" presetClass="entr" presetSubtype="1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par>
                              <p:cTn id="45" fill="hold">
                                <p:stCondLst>
                                  <p:cond delay="440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p:nvPr/>
        </p:nvGrpSpPr>
        <p:grpSpPr>
          <a:xfrm>
            <a:off x="1799408" y="2065614"/>
            <a:ext cx="4045360" cy="815257"/>
            <a:chOff x="1693635" y="1528540"/>
            <a:chExt cx="4045360" cy="815257"/>
          </a:xfrm>
        </p:grpSpPr>
        <p:sp>
          <p:nvSpPr>
            <p:cNvPr id="3" name="Rectangle 65"/>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4" name="TextBox 66"/>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dirty="0">
                <a:solidFill>
                  <a:schemeClr val="bg1"/>
                </a:solidFill>
                <a:cs typeface="+mn-ea"/>
                <a:sym typeface="+mn-lt"/>
              </a:endParaRPr>
            </a:p>
          </p:txBody>
        </p:sp>
      </p:grpSp>
      <p:sp>
        <p:nvSpPr>
          <p:cNvPr id="5" name="Rounded Rectangle 8"/>
          <p:cNvSpPr/>
          <p:nvPr/>
        </p:nvSpPr>
        <p:spPr>
          <a:xfrm>
            <a:off x="1161636" y="2107536"/>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01.</a:t>
            </a:r>
          </a:p>
        </p:txBody>
      </p:sp>
      <p:grpSp>
        <p:nvGrpSpPr>
          <p:cNvPr id="6" name="Group 68"/>
          <p:cNvGrpSpPr/>
          <p:nvPr/>
        </p:nvGrpSpPr>
        <p:grpSpPr>
          <a:xfrm>
            <a:off x="1799408" y="3073210"/>
            <a:ext cx="4045360" cy="815257"/>
            <a:chOff x="1693635" y="1528540"/>
            <a:chExt cx="4045360" cy="815257"/>
          </a:xfrm>
        </p:grpSpPr>
        <p:sp>
          <p:nvSpPr>
            <p:cNvPr id="7" name="Rectangle 69"/>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8" name="TextBox 70"/>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9" name="Rounded Rectangle 40"/>
          <p:cNvSpPr/>
          <p:nvPr/>
        </p:nvSpPr>
        <p:spPr>
          <a:xfrm>
            <a:off x="1161636" y="3115132"/>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02.</a:t>
            </a:r>
          </a:p>
        </p:txBody>
      </p:sp>
      <p:grpSp>
        <p:nvGrpSpPr>
          <p:cNvPr id="10" name="Group 72"/>
          <p:cNvGrpSpPr/>
          <p:nvPr/>
        </p:nvGrpSpPr>
        <p:grpSpPr>
          <a:xfrm>
            <a:off x="1799408" y="4086555"/>
            <a:ext cx="4045360" cy="815257"/>
            <a:chOff x="1693635" y="1528540"/>
            <a:chExt cx="4045360" cy="815257"/>
          </a:xfrm>
        </p:grpSpPr>
        <p:sp>
          <p:nvSpPr>
            <p:cNvPr id="11" name="Rectangle 73"/>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12" name="TextBox 74"/>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13" name="Rounded Rectangle 44"/>
          <p:cNvSpPr/>
          <p:nvPr/>
        </p:nvSpPr>
        <p:spPr>
          <a:xfrm>
            <a:off x="1161636" y="4128477"/>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03.</a:t>
            </a:r>
          </a:p>
        </p:txBody>
      </p:sp>
      <p:grpSp>
        <p:nvGrpSpPr>
          <p:cNvPr id="14" name="Group 76"/>
          <p:cNvGrpSpPr/>
          <p:nvPr/>
        </p:nvGrpSpPr>
        <p:grpSpPr>
          <a:xfrm>
            <a:off x="1799408" y="5099900"/>
            <a:ext cx="4045360" cy="815257"/>
            <a:chOff x="1693635" y="1528540"/>
            <a:chExt cx="4045360" cy="815257"/>
          </a:xfrm>
        </p:grpSpPr>
        <p:sp>
          <p:nvSpPr>
            <p:cNvPr id="15" name="Rectangle 77"/>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16" name="TextBox 78"/>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17" name="Rounded Rectangle 48"/>
          <p:cNvSpPr/>
          <p:nvPr/>
        </p:nvSpPr>
        <p:spPr>
          <a:xfrm>
            <a:off x="1161636" y="5141822"/>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04.</a:t>
            </a:r>
          </a:p>
        </p:txBody>
      </p:sp>
      <p:grpSp>
        <p:nvGrpSpPr>
          <p:cNvPr id="18" name="Group 80"/>
          <p:cNvGrpSpPr/>
          <p:nvPr/>
        </p:nvGrpSpPr>
        <p:grpSpPr>
          <a:xfrm>
            <a:off x="7213600" y="2065614"/>
            <a:ext cx="4045360" cy="815257"/>
            <a:chOff x="1693635" y="1528540"/>
            <a:chExt cx="4045360" cy="815257"/>
          </a:xfrm>
        </p:grpSpPr>
        <p:sp>
          <p:nvSpPr>
            <p:cNvPr id="19" name="Rectangle 81"/>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20" name="TextBox 82"/>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21" name="Rounded Rectangle 52"/>
          <p:cNvSpPr/>
          <p:nvPr/>
        </p:nvSpPr>
        <p:spPr>
          <a:xfrm>
            <a:off x="6575828" y="2107536"/>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05.</a:t>
            </a:r>
          </a:p>
        </p:txBody>
      </p:sp>
      <p:grpSp>
        <p:nvGrpSpPr>
          <p:cNvPr id="22" name="Group 84"/>
          <p:cNvGrpSpPr/>
          <p:nvPr/>
        </p:nvGrpSpPr>
        <p:grpSpPr>
          <a:xfrm>
            <a:off x="7213600" y="3073210"/>
            <a:ext cx="4045360" cy="815257"/>
            <a:chOff x="1693635" y="1528540"/>
            <a:chExt cx="4045360" cy="815257"/>
          </a:xfrm>
        </p:grpSpPr>
        <p:sp>
          <p:nvSpPr>
            <p:cNvPr id="23" name="Rectangle 85"/>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24" name="TextBox 86"/>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25" name="Rounded Rectangle 56"/>
          <p:cNvSpPr/>
          <p:nvPr/>
        </p:nvSpPr>
        <p:spPr>
          <a:xfrm>
            <a:off x="6575828" y="3115132"/>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06.</a:t>
            </a:r>
          </a:p>
        </p:txBody>
      </p:sp>
      <p:grpSp>
        <p:nvGrpSpPr>
          <p:cNvPr id="26" name="Group 88"/>
          <p:cNvGrpSpPr/>
          <p:nvPr/>
        </p:nvGrpSpPr>
        <p:grpSpPr>
          <a:xfrm>
            <a:off x="7213600" y="4086555"/>
            <a:ext cx="4045360" cy="815257"/>
            <a:chOff x="1693635" y="1528540"/>
            <a:chExt cx="4045360" cy="815257"/>
          </a:xfrm>
        </p:grpSpPr>
        <p:sp>
          <p:nvSpPr>
            <p:cNvPr id="27" name="Rectangle 89"/>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28" name="TextBox 90"/>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29" name="Rounded Rectangle 60"/>
          <p:cNvSpPr/>
          <p:nvPr/>
        </p:nvSpPr>
        <p:spPr>
          <a:xfrm>
            <a:off x="6575828" y="4128477"/>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07.</a:t>
            </a:r>
          </a:p>
        </p:txBody>
      </p:sp>
      <p:grpSp>
        <p:nvGrpSpPr>
          <p:cNvPr id="30" name="Group 92"/>
          <p:cNvGrpSpPr/>
          <p:nvPr/>
        </p:nvGrpSpPr>
        <p:grpSpPr>
          <a:xfrm>
            <a:off x="7213600" y="5099900"/>
            <a:ext cx="4045360" cy="815257"/>
            <a:chOff x="1693635" y="1528540"/>
            <a:chExt cx="4045360" cy="815257"/>
          </a:xfrm>
        </p:grpSpPr>
        <p:sp>
          <p:nvSpPr>
            <p:cNvPr id="31" name="Rectangle 93"/>
            <p:cNvSpPr/>
            <p:nvPr/>
          </p:nvSpPr>
          <p:spPr>
            <a:xfrm>
              <a:off x="1698398" y="1766716"/>
              <a:ext cx="4040597" cy="577081"/>
            </a:xfrm>
            <a:prstGeom prst="rect">
              <a:avLst/>
            </a:prstGeom>
          </p:spPr>
          <p:txBody>
            <a:bodyPr wrap="square">
              <a:spAutoFit/>
            </a:bodyPr>
            <a:lstStyle/>
            <a:p>
              <a:r>
                <a:rPr lang="en-IN" sz="1050" dirty="0">
                  <a:solidFill>
                    <a:schemeClr val="bg1"/>
                  </a:solidFill>
                  <a:cs typeface="+mn-ea"/>
                  <a:sym typeface="+mn-lt"/>
                </a:rPr>
                <a:t>Far </a:t>
              </a:r>
              <a:r>
                <a:rPr lang="en-IN" sz="1050" dirty="0" err="1">
                  <a:solidFill>
                    <a:schemeClr val="bg1"/>
                  </a:solidFill>
                  <a:cs typeface="+mn-ea"/>
                  <a:sym typeface="+mn-lt"/>
                </a:rPr>
                <a:t>far</a:t>
              </a:r>
              <a:r>
                <a:rPr lang="en-IN" sz="1050" dirty="0">
                  <a:solidFill>
                    <a:schemeClr val="bg1"/>
                  </a:solidFill>
                  <a:cs typeface="+mn-ea"/>
                  <a:sym typeface="+mn-lt"/>
                </a:rPr>
                <a:t> away, behind the word mountains, far from the countries </a:t>
              </a:r>
              <a:r>
                <a:rPr lang="en-IN" sz="1050" dirty="0" err="1">
                  <a:solidFill>
                    <a:schemeClr val="bg1"/>
                  </a:solidFill>
                  <a:cs typeface="+mn-ea"/>
                  <a:sym typeface="+mn-lt"/>
                </a:rPr>
                <a:t>Vokalia</a:t>
              </a:r>
              <a:r>
                <a:rPr lang="en-IN" sz="1050" dirty="0">
                  <a:solidFill>
                    <a:schemeClr val="bg1"/>
                  </a:solidFill>
                  <a:cs typeface="+mn-ea"/>
                  <a:sym typeface="+mn-lt"/>
                </a:rPr>
                <a:t> and </a:t>
              </a:r>
              <a:r>
                <a:rPr lang="en-IN" sz="1050" dirty="0" err="1">
                  <a:solidFill>
                    <a:schemeClr val="bg1"/>
                  </a:solidFill>
                  <a:cs typeface="+mn-ea"/>
                  <a:sym typeface="+mn-lt"/>
                </a:rPr>
                <a:t>Consonantia</a:t>
              </a:r>
              <a:r>
                <a:rPr lang="en-IN" sz="1050" dirty="0">
                  <a:solidFill>
                    <a:schemeClr val="bg1"/>
                  </a:solidFill>
                  <a:cs typeface="+mn-ea"/>
                  <a:sym typeface="+mn-lt"/>
                </a:rPr>
                <a:t>, there live the blind texts. </a:t>
              </a:r>
              <a:endParaRPr lang="en-GB" sz="1050" dirty="0">
                <a:solidFill>
                  <a:schemeClr val="bg1"/>
                </a:solidFill>
                <a:cs typeface="+mn-ea"/>
                <a:sym typeface="+mn-lt"/>
              </a:endParaRPr>
            </a:p>
          </p:txBody>
        </p:sp>
        <p:sp>
          <p:nvSpPr>
            <p:cNvPr id="32" name="TextBox 94"/>
            <p:cNvSpPr txBox="1"/>
            <p:nvPr/>
          </p:nvSpPr>
          <p:spPr>
            <a:xfrm>
              <a:off x="1693635" y="1528540"/>
              <a:ext cx="2971800" cy="369332"/>
            </a:xfrm>
            <a:prstGeom prst="rect">
              <a:avLst/>
            </a:prstGeom>
            <a:noFill/>
          </p:spPr>
          <p:txBody>
            <a:bodyPr wrap="square" rtlCol="0">
              <a:spAutoFit/>
            </a:bodyPr>
            <a:lstStyle/>
            <a:p>
              <a:r>
                <a:rPr lang="zh-CN" altLang="en-US" dirty="0">
                  <a:solidFill>
                    <a:schemeClr val="bg1"/>
                  </a:solidFill>
                  <a:cs typeface="+mn-ea"/>
                  <a:sym typeface="+mn-lt"/>
                </a:rPr>
                <a:t>项目名称</a:t>
              </a:r>
              <a:endParaRPr lang="en-GB" altLang="zh-CN" dirty="0">
                <a:solidFill>
                  <a:schemeClr val="bg1"/>
                </a:solidFill>
                <a:cs typeface="+mn-ea"/>
                <a:sym typeface="+mn-lt"/>
              </a:endParaRPr>
            </a:p>
          </p:txBody>
        </p:sp>
      </p:grpSp>
      <p:sp>
        <p:nvSpPr>
          <p:cNvPr id="33" name="Rounded Rectangle 64"/>
          <p:cNvSpPr/>
          <p:nvPr/>
        </p:nvSpPr>
        <p:spPr>
          <a:xfrm>
            <a:off x="6575828" y="5141822"/>
            <a:ext cx="604434" cy="57731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cs typeface="+mn-ea"/>
                <a:sym typeface="+mn-lt"/>
              </a:rPr>
              <a:t>08.</a:t>
            </a:r>
          </a:p>
        </p:txBody>
      </p:sp>
      <p:sp>
        <p:nvSpPr>
          <p:cNvPr id="34"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4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6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8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2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4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6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8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30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anim calcmode="lin" valueType="num">
                                      <p:cBhvr>
                                        <p:cTn id="73" dur="500" fill="hold"/>
                                        <p:tgtEl>
                                          <p:spTgt spid="26"/>
                                        </p:tgtEl>
                                        <p:attrNameLst>
                                          <p:attrName>ppt_x</p:attrName>
                                        </p:attrNameLst>
                                      </p:cBhvr>
                                      <p:tavLst>
                                        <p:tav tm="0">
                                          <p:val>
                                            <p:strVal val="#ppt_x"/>
                                          </p:val>
                                        </p:tav>
                                        <p:tav tm="100000">
                                          <p:val>
                                            <p:strVal val="#ppt_x"/>
                                          </p:val>
                                        </p:tav>
                                      </p:tavLst>
                                    </p:anim>
                                    <p:anim calcmode="lin" valueType="num">
                                      <p:cBhvr>
                                        <p:cTn id="74" dur="5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32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anim calcmode="lin" valueType="num">
                                      <p:cBhvr>
                                        <p:cTn id="78" dur="500" fill="hold"/>
                                        <p:tgtEl>
                                          <p:spTgt spid="33"/>
                                        </p:tgtEl>
                                        <p:attrNameLst>
                                          <p:attrName>ppt_x</p:attrName>
                                        </p:attrNameLst>
                                      </p:cBhvr>
                                      <p:tavLst>
                                        <p:tav tm="0">
                                          <p:val>
                                            <p:strVal val="#ppt_x"/>
                                          </p:val>
                                        </p:tav>
                                        <p:tav tm="100000">
                                          <p:val>
                                            <p:strVal val="#ppt_x"/>
                                          </p:val>
                                        </p:tav>
                                      </p:tavLst>
                                    </p:anim>
                                    <p:anim calcmode="lin" valueType="num">
                                      <p:cBhvr>
                                        <p:cTn id="79" dur="500" fill="hold"/>
                                        <p:tgtEl>
                                          <p:spTgt spid="33"/>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34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anim calcmode="lin" valueType="num">
                                      <p:cBhvr>
                                        <p:cTn id="83" dur="500" fill="hold"/>
                                        <p:tgtEl>
                                          <p:spTgt spid="30"/>
                                        </p:tgtEl>
                                        <p:attrNameLst>
                                          <p:attrName>ppt_x</p:attrName>
                                        </p:attrNameLst>
                                      </p:cBhvr>
                                      <p:tavLst>
                                        <p:tav tm="0">
                                          <p:val>
                                            <p:strVal val="#ppt_x"/>
                                          </p:val>
                                        </p:tav>
                                        <p:tav tm="100000">
                                          <p:val>
                                            <p:strVal val="#ppt_x"/>
                                          </p:val>
                                        </p:tav>
                                      </p:tavLst>
                                    </p:anim>
                                    <p:anim calcmode="lin" valueType="num">
                                      <p:cBhvr>
                                        <p:cTn id="8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3" grpId="0" bldLvl="0" animBg="1"/>
      <p:bldP spid="17" grpId="0" bldLvl="0" animBg="1"/>
      <p:bldP spid="21" grpId="0" bldLvl="0" animBg="1"/>
      <p:bldP spid="25" grpId="0" bldLvl="0" animBg="1"/>
      <p:bldP spid="29" grpId="0" bldLvl="0" animBg="1"/>
      <p:bldP spid="3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sp>
        <p:nvSpPr>
          <p:cNvPr id="8" name="文本框 7"/>
          <p:cNvSpPr txBox="1"/>
          <p:nvPr/>
        </p:nvSpPr>
        <p:spPr>
          <a:xfrm>
            <a:off x="2237456" y="2502685"/>
            <a:ext cx="7717088" cy="1246495"/>
          </a:xfrm>
          <a:prstGeom prst="rect">
            <a:avLst/>
          </a:prstGeom>
          <a:noFill/>
        </p:spPr>
        <p:txBody>
          <a:bodyPr wrap="square" rtlCol="0">
            <a:spAutoFit/>
          </a:bodyPr>
          <a:lstStyle/>
          <a:p>
            <a:pPr algn="ctr"/>
            <a:r>
              <a:rPr lang="zh-CN" altLang="en-US" sz="7500" dirty="0">
                <a:solidFill>
                  <a:schemeClr val="bg1"/>
                </a:solidFill>
                <a:effectLst>
                  <a:outerShdw blurRad="76200" dist="50800" dir="2700000" sx="103000" sy="103000" algn="tl">
                    <a:srgbClr val="000000">
                      <a:alpha val="25000"/>
                    </a:srgbClr>
                  </a:outerShdw>
                </a:effectLst>
                <a:latin typeface="方正正黑简体" panose="02000000000000000000" pitchFamily="2" charset="-122"/>
                <a:ea typeface="方正正黑简体" panose="02000000000000000000" pitchFamily="2" charset="-122"/>
                <a:cs typeface="+mn-ea"/>
                <a:sym typeface="+mn-lt"/>
              </a:rPr>
              <a:t>感谢您的观看</a:t>
            </a:r>
          </a:p>
        </p:txBody>
      </p:sp>
      <p:grpSp>
        <p:nvGrpSpPr>
          <p:cNvPr id="25" name="组合 24"/>
          <p:cNvGrpSpPr/>
          <p:nvPr/>
        </p:nvGrpSpPr>
        <p:grpSpPr>
          <a:xfrm>
            <a:off x="8853714" y="456155"/>
            <a:ext cx="3106061" cy="523220"/>
            <a:chOff x="1320799" y="348343"/>
            <a:chExt cx="3106061" cy="523220"/>
          </a:xfrm>
        </p:grpSpPr>
        <p:sp>
          <p:nvSpPr>
            <p:cNvPr id="11" name="文本框 10"/>
            <p:cNvSpPr txBox="1"/>
            <p:nvPr/>
          </p:nvSpPr>
          <p:spPr>
            <a:xfrm>
              <a:off x="1320799" y="348343"/>
              <a:ext cx="1451429" cy="523220"/>
            </a:xfrm>
            <a:prstGeom prst="rect">
              <a:avLst/>
            </a:prstGeom>
            <a:noFill/>
          </p:spPr>
          <p:txBody>
            <a:bodyPr wrap="square" rtlCol="0">
              <a:spAutoFit/>
            </a:bodyPr>
            <a:lstStyle/>
            <a:p>
              <a:pPr algn="r"/>
              <a:r>
                <a:rPr lang="en-US" altLang="zh-CN" sz="2800" dirty="0" smtClean="0">
                  <a:solidFill>
                    <a:schemeClr val="bg1"/>
                  </a:solidFill>
                  <a:cs typeface="+mn-ea"/>
                  <a:sym typeface="+mn-lt"/>
                </a:rPr>
                <a:t>20XX</a:t>
              </a:r>
              <a:endParaRPr lang="zh-CN" altLang="en-US" sz="2800" dirty="0">
                <a:solidFill>
                  <a:schemeClr val="bg1"/>
                </a:solidFill>
                <a:cs typeface="+mn-ea"/>
                <a:sym typeface="+mn-lt"/>
              </a:endParaRPr>
            </a:p>
          </p:txBody>
        </p:sp>
        <p:sp>
          <p:nvSpPr>
            <p:cNvPr id="12" name="文本框 11"/>
            <p:cNvSpPr txBox="1"/>
            <p:nvPr/>
          </p:nvSpPr>
          <p:spPr>
            <a:xfrm>
              <a:off x="2975431" y="348343"/>
              <a:ext cx="1451429" cy="523220"/>
            </a:xfrm>
            <a:prstGeom prst="rect">
              <a:avLst/>
            </a:prstGeom>
            <a:noFill/>
          </p:spPr>
          <p:txBody>
            <a:bodyPr wrap="square" rtlCol="0">
              <a:spAutoFit/>
            </a:bodyPr>
            <a:lstStyle/>
            <a:p>
              <a:r>
                <a:rPr lang="en-US" altLang="zh-CN" sz="2800" dirty="0">
                  <a:solidFill>
                    <a:schemeClr val="bg1"/>
                  </a:solidFill>
                  <a:cs typeface="+mn-ea"/>
                  <a:sym typeface="+mn-lt"/>
                </a:rPr>
                <a:t>LOGO</a:t>
              </a:r>
              <a:endParaRPr lang="zh-CN" altLang="en-US" sz="2800" dirty="0">
                <a:solidFill>
                  <a:schemeClr val="bg1"/>
                </a:solidFill>
                <a:cs typeface="+mn-ea"/>
                <a:sym typeface="+mn-lt"/>
              </a:endParaRPr>
            </a:p>
          </p:txBody>
        </p:sp>
        <p:cxnSp>
          <p:nvCxnSpPr>
            <p:cNvPr id="14" name="直接箭头连接符 13"/>
            <p:cNvCxnSpPr/>
            <p:nvPr/>
          </p:nvCxnSpPr>
          <p:spPr>
            <a:xfrm>
              <a:off x="2859315" y="522514"/>
              <a:ext cx="0" cy="261257"/>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pic>
        <p:nvPicPr>
          <p:cNvPr id="14" name="图片 13"/>
          <p:cNvPicPr>
            <a:picLocks noChangeAspect="1"/>
          </p:cNvPicPr>
          <p:nvPr/>
        </p:nvPicPr>
        <p:blipFill>
          <a:blip r:embed="rId3" cstate="screen"/>
          <a:stretch>
            <a:fillRect/>
          </a:stretch>
        </p:blipFill>
        <p:spPr>
          <a:xfrm>
            <a:off x="0" y="381430"/>
            <a:ext cx="12192000" cy="6095140"/>
          </a:xfrm>
          <a:prstGeom prst="rect">
            <a:avLst/>
          </a:prstGeom>
        </p:spPr>
      </p:pic>
      <p:sp>
        <p:nvSpPr>
          <p:cNvPr id="8" name="任意多边形 3"/>
          <p:cNvSpPr>
            <a:spLocks noChangeAspect="1"/>
          </p:cNvSpPr>
          <p:nvPr/>
        </p:nvSpPr>
        <p:spPr bwMode="auto">
          <a:xfrm>
            <a:off x="2010764" y="2756603"/>
            <a:ext cx="1492334" cy="1447751"/>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sz="1425">
              <a:solidFill>
                <a:schemeClr val="bg1"/>
              </a:solidFill>
              <a:cs typeface="+mn-ea"/>
              <a:sym typeface="+mn-lt"/>
            </a:endParaRPr>
          </a:p>
        </p:txBody>
      </p:sp>
      <p:sp>
        <p:nvSpPr>
          <p:cNvPr id="9" name="TextBox 64"/>
          <p:cNvSpPr txBox="1"/>
          <p:nvPr/>
        </p:nvSpPr>
        <p:spPr>
          <a:xfrm>
            <a:off x="4298991" y="2669519"/>
            <a:ext cx="3262432"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6000" dirty="0">
                <a:solidFill>
                  <a:schemeClr val="bg1"/>
                </a:solidFill>
                <a:cs typeface="+mn-ea"/>
                <a:sym typeface="+mn-lt"/>
              </a:rPr>
              <a:t>输入标题</a:t>
            </a:r>
            <a:endParaRPr lang="en-US" altLang="zh-CN" sz="6000" dirty="0">
              <a:solidFill>
                <a:schemeClr val="bg1"/>
              </a:solidFill>
              <a:cs typeface="+mn-ea"/>
              <a:sym typeface="+mn-lt"/>
            </a:endParaRPr>
          </a:p>
        </p:txBody>
      </p:sp>
      <p:sp>
        <p:nvSpPr>
          <p:cNvPr id="11" name="椭圆 10"/>
          <p:cNvSpPr/>
          <p:nvPr/>
        </p:nvSpPr>
        <p:spPr>
          <a:xfrm flipH="1" flipV="1">
            <a:off x="3878185" y="2089685"/>
            <a:ext cx="45719" cy="2781586"/>
          </a:xfrm>
          <a:prstGeom prst="ellipse">
            <a:avLst/>
          </a:prstGeom>
          <a:gradFill>
            <a:gsLst>
              <a:gs pos="0">
                <a:schemeClr val="bg1"/>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365303" y="3528702"/>
            <a:ext cx="5776686" cy="1061829"/>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 in the rain.</a:t>
            </a:r>
            <a:endParaRPr lang="zh-CN" altLang="en-US" sz="1400" dirty="0">
              <a:solidFill>
                <a:schemeClr val="bg1"/>
              </a:solidFill>
              <a:cs typeface="+mn-ea"/>
              <a:sym typeface="+mn-lt"/>
            </a:endParaRPr>
          </a:p>
        </p:txBody>
      </p:sp>
      <p:sp>
        <p:nvSpPr>
          <p:cNvPr id="13" name="文本框 12"/>
          <p:cNvSpPr txBox="1"/>
          <p:nvPr/>
        </p:nvSpPr>
        <p:spPr>
          <a:xfrm>
            <a:off x="663463" y="484387"/>
            <a:ext cx="269460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600" normalizeH="0" baseline="0" noProof="0" dirty="0">
                <a:ln>
                  <a:noFill/>
                </a:ln>
                <a:solidFill>
                  <a:schemeClr val="bg1"/>
                </a:solidFill>
                <a:effectLst/>
                <a:uLnTx/>
                <a:uFillTx/>
                <a:cs typeface="+mn-ea"/>
                <a:sym typeface="+mn-lt"/>
              </a:rPr>
              <a:t>PART 01</a:t>
            </a:r>
            <a:endParaRPr kumimoji="0" lang="zh-CN" altLang="en-US" sz="2800" i="0" u="none" strike="noStrike" kern="1200" cap="none" spc="60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Horizontal)">
                                      <p:cBhvr>
                                        <p:cTn id="14" dur="500"/>
                                        <p:tgtEl>
                                          <p:spTgt spid="11"/>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screen"/>
          <a:srcRect/>
          <a:stretch>
            <a:fillRect/>
          </a:stretch>
        </p:blipFill>
        <p:spPr>
          <a:xfrm>
            <a:off x="-90226" y="867478"/>
            <a:ext cx="6121336" cy="5123044"/>
          </a:xfrm>
          <a:prstGeom prst="rect">
            <a:avLst/>
          </a:prstGeom>
        </p:spPr>
      </p:pic>
      <p:sp>
        <p:nvSpPr>
          <p:cNvPr id="7" name="TextBox 7"/>
          <p:cNvSpPr txBox="1"/>
          <p:nvPr/>
        </p:nvSpPr>
        <p:spPr>
          <a:xfrm>
            <a:off x="5871029" y="1966144"/>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8" name="Google Shape;86;p19"/>
          <p:cNvSpPr txBox="1"/>
          <p:nvPr/>
        </p:nvSpPr>
        <p:spPr>
          <a:xfrm>
            <a:off x="5871029" y="1531874"/>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9" name="TextBox 24"/>
          <p:cNvSpPr txBox="1"/>
          <p:nvPr/>
        </p:nvSpPr>
        <p:spPr>
          <a:xfrm>
            <a:off x="5871028" y="2764151"/>
            <a:ext cx="5245357" cy="156964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6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nvGrpSpPr>
          <p:cNvPr id="22" name="组合 21"/>
          <p:cNvGrpSpPr/>
          <p:nvPr/>
        </p:nvGrpSpPr>
        <p:grpSpPr>
          <a:xfrm>
            <a:off x="5873541" y="4833687"/>
            <a:ext cx="816000" cy="816000"/>
            <a:chOff x="5610248" y="1894695"/>
            <a:chExt cx="816000" cy="816000"/>
          </a:xfrm>
        </p:grpSpPr>
        <p:sp>
          <p:nvSpPr>
            <p:cNvPr id="23" name="椭圆 22"/>
            <p:cNvSpPr/>
            <p:nvPr/>
          </p:nvSpPr>
          <p:spPr>
            <a:xfrm>
              <a:off x="5610248" y="1894695"/>
              <a:ext cx="816000" cy="816000"/>
            </a:xfrm>
            <a:prstGeom prst="ellipse">
              <a:avLst/>
            </a:prstGeom>
            <a:solidFill>
              <a:srgbClr val="FFFFFF">
                <a:alpha val="1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Freeform 100"/>
            <p:cNvSpPr>
              <a:spLocks noEditPoints="1"/>
            </p:cNvSpPr>
            <p:nvPr/>
          </p:nvSpPr>
          <p:spPr bwMode="auto">
            <a:xfrm>
              <a:off x="5897598" y="2140770"/>
              <a:ext cx="241300" cy="323850"/>
            </a:xfrm>
            <a:custGeom>
              <a:avLst/>
              <a:gdLst>
                <a:gd name="T0" fmla="*/ 582 w 763"/>
                <a:gd name="T1" fmla="*/ 187 h 1018"/>
                <a:gd name="T2" fmla="*/ 572 w 763"/>
                <a:gd name="T3" fmla="*/ 92 h 1018"/>
                <a:gd name="T4" fmla="*/ 561 w 763"/>
                <a:gd name="T5" fmla="*/ 48 h 1018"/>
                <a:gd name="T6" fmla="*/ 527 w 763"/>
                <a:gd name="T7" fmla="*/ 12 h 1018"/>
                <a:gd name="T8" fmla="*/ 87 w 763"/>
                <a:gd name="T9" fmla="*/ 0 h 1018"/>
                <a:gd name="T10" fmla="*/ 45 w 763"/>
                <a:gd name="T11" fmla="*/ 12 h 1018"/>
                <a:gd name="T12" fmla="*/ 10 w 763"/>
                <a:gd name="T13" fmla="*/ 48 h 1018"/>
                <a:gd name="T14" fmla="*/ 0 w 763"/>
                <a:gd name="T15" fmla="*/ 927 h 1018"/>
                <a:gd name="T16" fmla="*/ 10 w 763"/>
                <a:gd name="T17" fmla="*/ 970 h 1018"/>
                <a:gd name="T18" fmla="*/ 45 w 763"/>
                <a:gd name="T19" fmla="*/ 1007 h 1018"/>
                <a:gd name="T20" fmla="*/ 676 w 763"/>
                <a:gd name="T21" fmla="*/ 1018 h 1018"/>
                <a:gd name="T22" fmla="*/ 716 w 763"/>
                <a:gd name="T23" fmla="*/ 1007 h 1018"/>
                <a:gd name="T24" fmla="*/ 752 w 763"/>
                <a:gd name="T25" fmla="*/ 970 h 1018"/>
                <a:gd name="T26" fmla="*/ 763 w 763"/>
                <a:gd name="T27" fmla="*/ 283 h 1018"/>
                <a:gd name="T28" fmla="*/ 752 w 763"/>
                <a:gd name="T29" fmla="*/ 239 h 1018"/>
                <a:gd name="T30" fmla="*/ 716 w 763"/>
                <a:gd name="T31" fmla="*/ 203 h 1018"/>
                <a:gd name="T32" fmla="*/ 676 w 763"/>
                <a:gd name="T33" fmla="*/ 191 h 1018"/>
                <a:gd name="T34" fmla="*/ 692 w 763"/>
                <a:gd name="T35" fmla="*/ 946 h 1018"/>
                <a:gd name="T36" fmla="*/ 87 w 763"/>
                <a:gd name="T37" fmla="*/ 955 h 1018"/>
                <a:gd name="T38" fmla="*/ 65 w 763"/>
                <a:gd name="T39" fmla="*/ 938 h 1018"/>
                <a:gd name="T40" fmla="*/ 65 w 763"/>
                <a:gd name="T41" fmla="*/ 81 h 1018"/>
                <a:gd name="T42" fmla="*/ 87 w 763"/>
                <a:gd name="T43" fmla="*/ 64 h 1018"/>
                <a:gd name="T44" fmla="*/ 501 w 763"/>
                <a:gd name="T45" fmla="*/ 72 h 1018"/>
                <a:gd name="T46" fmla="*/ 508 w 763"/>
                <a:gd name="T47" fmla="*/ 163 h 1018"/>
                <a:gd name="T48" fmla="*/ 523 w 763"/>
                <a:gd name="T49" fmla="*/ 214 h 1018"/>
                <a:gd name="T50" fmla="*/ 562 w 763"/>
                <a:gd name="T51" fmla="*/ 248 h 1018"/>
                <a:gd name="T52" fmla="*/ 676 w 763"/>
                <a:gd name="T53" fmla="*/ 255 h 1018"/>
                <a:gd name="T54" fmla="*/ 697 w 763"/>
                <a:gd name="T55" fmla="*/ 271 h 1018"/>
                <a:gd name="T56" fmla="*/ 413 w 763"/>
                <a:gd name="T57" fmla="*/ 319 h 1018"/>
                <a:gd name="T58" fmla="*/ 442 w 763"/>
                <a:gd name="T59" fmla="*/ 299 h 1018"/>
                <a:gd name="T60" fmla="*/ 440 w 763"/>
                <a:gd name="T61" fmla="*/ 269 h 1018"/>
                <a:gd name="T62" fmla="*/ 158 w 763"/>
                <a:gd name="T63" fmla="*/ 255 h 1018"/>
                <a:gd name="T64" fmla="*/ 132 w 763"/>
                <a:gd name="T65" fmla="*/ 269 h 1018"/>
                <a:gd name="T66" fmla="*/ 130 w 763"/>
                <a:gd name="T67" fmla="*/ 299 h 1018"/>
                <a:gd name="T68" fmla="*/ 158 w 763"/>
                <a:gd name="T69" fmla="*/ 319 h 1018"/>
                <a:gd name="T70" fmla="*/ 146 w 763"/>
                <a:gd name="T71" fmla="*/ 385 h 1018"/>
                <a:gd name="T72" fmla="*/ 126 w 763"/>
                <a:gd name="T73" fmla="*/ 414 h 1018"/>
                <a:gd name="T74" fmla="*/ 140 w 763"/>
                <a:gd name="T75" fmla="*/ 440 h 1018"/>
                <a:gd name="T76" fmla="*/ 610 w 763"/>
                <a:gd name="T77" fmla="*/ 445 h 1018"/>
                <a:gd name="T78" fmla="*/ 635 w 763"/>
                <a:gd name="T79" fmla="*/ 420 h 1018"/>
                <a:gd name="T80" fmla="*/ 626 w 763"/>
                <a:gd name="T81" fmla="*/ 392 h 1018"/>
                <a:gd name="T82" fmla="*/ 604 w 763"/>
                <a:gd name="T83" fmla="*/ 510 h 1018"/>
                <a:gd name="T84" fmla="*/ 136 w 763"/>
                <a:gd name="T85" fmla="*/ 518 h 1018"/>
                <a:gd name="T86" fmla="*/ 127 w 763"/>
                <a:gd name="T87" fmla="*/ 547 h 1018"/>
                <a:gd name="T88" fmla="*/ 152 w 763"/>
                <a:gd name="T89" fmla="*/ 572 h 1018"/>
                <a:gd name="T90" fmla="*/ 621 w 763"/>
                <a:gd name="T91" fmla="*/ 567 h 1018"/>
                <a:gd name="T92" fmla="*/ 636 w 763"/>
                <a:gd name="T93" fmla="*/ 541 h 1018"/>
                <a:gd name="T94" fmla="*/ 616 w 763"/>
                <a:gd name="T95" fmla="*/ 512 h 1018"/>
                <a:gd name="T96" fmla="*/ 158 w 763"/>
                <a:gd name="T97" fmla="*/ 636 h 1018"/>
                <a:gd name="T98" fmla="*/ 130 w 763"/>
                <a:gd name="T99" fmla="*/ 655 h 1018"/>
                <a:gd name="T100" fmla="*/ 132 w 763"/>
                <a:gd name="T101" fmla="*/ 687 h 1018"/>
                <a:gd name="T102" fmla="*/ 604 w 763"/>
                <a:gd name="T103" fmla="*/ 701 h 1018"/>
                <a:gd name="T104" fmla="*/ 630 w 763"/>
                <a:gd name="T105" fmla="*/ 687 h 1018"/>
                <a:gd name="T106" fmla="*/ 633 w 763"/>
                <a:gd name="T107" fmla="*/ 655 h 1018"/>
                <a:gd name="T108" fmla="*/ 604 w 763"/>
                <a:gd name="T109" fmla="*/ 636 h 1018"/>
                <a:gd name="T110" fmla="*/ 146 w 763"/>
                <a:gd name="T111" fmla="*/ 766 h 1018"/>
                <a:gd name="T112" fmla="*/ 126 w 763"/>
                <a:gd name="T113" fmla="*/ 796 h 1018"/>
                <a:gd name="T114" fmla="*/ 140 w 763"/>
                <a:gd name="T115" fmla="*/ 822 h 1018"/>
                <a:gd name="T116" fmla="*/ 610 w 763"/>
                <a:gd name="T117" fmla="*/ 827 h 1018"/>
                <a:gd name="T118" fmla="*/ 635 w 763"/>
                <a:gd name="T119" fmla="*/ 802 h 1018"/>
                <a:gd name="T120" fmla="*/ 626 w 763"/>
                <a:gd name="T121" fmla="*/ 77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1018">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25" name="组合 24"/>
          <p:cNvGrpSpPr/>
          <p:nvPr/>
        </p:nvGrpSpPr>
        <p:grpSpPr>
          <a:xfrm>
            <a:off x="8567018" y="4827692"/>
            <a:ext cx="816000" cy="816000"/>
            <a:chOff x="4744876" y="4625399"/>
            <a:chExt cx="816000" cy="816000"/>
          </a:xfrm>
        </p:grpSpPr>
        <p:sp>
          <p:nvSpPr>
            <p:cNvPr id="26" name="椭圆 25"/>
            <p:cNvSpPr/>
            <p:nvPr/>
          </p:nvSpPr>
          <p:spPr>
            <a:xfrm>
              <a:off x="4744876" y="4625399"/>
              <a:ext cx="816000" cy="816000"/>
            </a:xfrm>
            <a:prstGeom prst="ellipse">
              <a:avLst/>
            </a:prstGeom>
            <a:solidFill>
              <a:srgbClr val="BFBFBF">
                <a:alpha val="1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7" name="Freeform 89"/>
            <p:cNvSpPr>
              <a:spLocks noEditPoints="1"/>
            </p:cNvSpPr>
            <p:nvPr/>
          </p:nvSpPr>
          <p:spPr bwMode="auto">
            <a:xfrm>
              <a:off x="4991745" y="4871474"/>
              <a:ext cx="322263" cy="323850"/>
            </a:xfrm>
            <a:custGeom>
              <a:avLst/>
              <a:gdLst>
                <a:gd name="T0" fmla="*/ 820 w 1018"/>
                <a:gd name="T1" fmla="*/ 562 h 1018"/>
                <a:gd name="T2" fmla="*/ 766 w 1018"/>
                <a:gd name="T3" fmla="*/ 643 h 1018"/>
                <a:gd name="T4" fmla="*/ 754 w 1018"/>
                <a:gd name="T5" fmla="*/ 754 h 1018"/>
                <a:gd name="T6" fmla="*/ 273 w 1018"/>
                <a:gd name="T7" fmla="*/ 761 h 1018"/>
                <a:gd name="T8" fmla="*/ 254 w 1018"/>
                <a:gd name="T9" fmla="*/ 668 h 1018"/>
                <a:gd name="T10" fmla="*/ 217 w 1018"/>
                <a:gd name="T11" fmla="*/ 578 h 1018"/>
                <a:gd name="T12" fmla="*/ 127 w 1018"/>
                <a:gd name="T13" fmla="*/ 541 h 1018"/>
                <a:gd name="T14" fmla="*/ 46 w 1018"/>
                <a:gd name="T15" fmla="*/ 570 h 1018"/>
                <a:gd name="T16" fmla="*/ 1 w 1018"/>
                <a:gd name="T17" fmla="*/ 656 h 1018"/>
                <a:gd name="T18" fmla="*/ 12 w 1018"/>
                <a:gd name="T19" fmla="*/ 968 h 1018"/>
                <a:gd name="T20" fmla="*/ 66 w 1018"/>
                <a:gd name="T21" fmla="*/ 1014 h 1018"/>
                <a:gd name="T22" fmla="*/ 950 w 1018"/>
                <a:gd name="T23" fmla="*/ 1014 h 1018"/>
                <a:gd name="T24" fmla="*/ 1006 w 1018"/>
                <a:gd name="T25" fmla="*/ 968 h 1018"/>
                <a:gd name="T26" fmla="*/ 1017 w 1018"/>
                <a:gd name="T27" fmla="*/ 656 h 1018"/>
                <a:gd name="T28" fmla="*/ 971 w 1018"/>
                <a:gd name="T29" fmla="*/ 570 h 1018"/>
                <a:gd name="T30" fmla="*/ 890 w 1018"/>
                <a:gd name="T31" fmla="*/ 541 h 1018"/>
                <a:gd name="T32" fmla="*/ 934 w 1018"/>
                <a:gd name="T33" fmla="*/ 952 h 1018"/>
                <a:gd name="T34" fmla="*/ 73 w 1018"/>
                <a:gd name="T35" fmla="*/ 945 h 1018"/>
                <a:gd name="T36" fmla="*/ 64 w 1018"/>
                <a:gd name="T37" fmla="*/ 656 h 1018"/>
                <a:gd name="T38" fmla="*/ 127 w 1018"/>
                <a:gd name="T39" fmla="*/ 604 h 1018"/>
                <a:gd name="T40" fmla="*/ 185 w 1018"/>
                <a:gd name="T41" fmla="*/ 644 h 1018"/>
                <a:gd name="T42" fmla="*/ 195 w 1018"/>
                <a:gd name="T43" fmla="*/ 760 h 1018"/>
                <a:gd name="T44" fmla="*/ 240 w 1018"/>
                <a:gd name="T45" fmla="*/ 815 h 1018"/>
                <a:gd name="T46" fmla="*/ 741 w 1018"/>
                <a:gd name="T47" fmla="*/ 826 h 1018"/>
                <a:gd name="T48" fmla="*/ 805 w 1018"/>
                <a:gd name="T49" fmla="*/ 792 h 1018"/>
                <a:gd name="T50" fmla="*/ 827 w 1018"/>
                <a:gd name="T51" fmla="*/ 668 h 1018"/>
                <a:gd name="T52" fmla="*/ 866 w 1018"/>
                <a:gd name="T53" fmla="*/ 609 h 1018"/>
                <a:gd name="T54" fmla="*/ 926 w 1018"/>
                <a:gd name="T55" fmla="*/ 615 h 1018"/>
                <a:gd name="T56" fmla="*/ 428 w 1018"/>
                <a:gd name="T57" fmla="*/ 665 h 1018"/>
                <a:gd name="T58" fmla="*/ 499 w 1018"/>
                <a:gd name="T59" fmla="*/ 700 h 1018"/>
                <a:gd name="T60" fmla="*/ 575 w 1018"/>
                <a:gd name="T61" fmla="*/ 680 h 1018"/>
                <a:gd name="T62" fmla="*/ 843 w 1018"/>
                <a:gd name="T63" fmla="*/ 402 h 1018"/>
                <a:gd name="T64" fmla="*/ 857 w 1018"/>
                <a:gd name="T65" fmla="*/ 332 h 1018"/>
                <a:gd name="T66" fmla="*/ 825 w 1018"/>
                <a:gd name="T67" fmla="*/ 276 h 1018"/>
                <a:gd name="T68" fmla="*/ 764 w 1018"/>
                <a:gd name="T69" fmla="*/ 254 h 1018"/>
                <a:gd name="T70" fmla="*/ 697 w 1018"/>
                <a:gd name="T71" fmla="*/ 282 h 1018"/>
                <a:gd name="T72" fmla="*/ 597 w 1018"/>
                <a:gd name="T73" fmla="*/ 58 h 1018"/>
                <a:gd name="T74" fmla="*/ 547 w 1018"/>
                <a:gd name="T75" fmla="*/ 8 h 1018"/>
                <a:gd name="T76" fmla="*/ 482 w 1018"/>
                <a:gd name="T77" fmla="*/ 4 h 1018"/>
                <a:gd name="T78" fmla="*/ 426 w 1018"/>
                <a:gd name="T79" fmla="*/ 50 h 1018"/>
                <a:gd name="T80" fmla="*/ 323 w 1018"/>
                <a:gd name="T81" fmla="*/ 282 h 1018"/>
                <a:gd name="T82" fmla="*/ 265 w 1018"/>
                <a:gd name="T83" fmla="*/ 255 h 1018"/>
                <a:gd name="T84" fmla="*/ 203 w 1018"/>
                <a:gd name="T85" fmla="*/ 270 h 1018"/>
                <a:gd name="T86" fmla="*/ 164 w 1018"/>
                <a:gd name="T87" fmla="*/ 322 h 1018"/>
                <a:gd name="T88" fmla="*/ 167 w 1018"/>
                <a:gd name="T89" fmla="*/ 386 h 1018"/>
                <a:gd name="T90" fmla="*/ 238 w 1018"/>
                <a:gd name="T91" fmla="*/ 324 h 1018"/>
                <a:gd name="T92" fmla="*/ 278 w 1018"/>
                <a:gd name="T93" fmla="*/ 328 h 1018"/>
                <a:gd name="T94" fmla="*/ 427 w 1018"/>
                <a:gd name="T95" fmla="*/ 433 h 1018"/>
                <a:gd name="T96" fmla="*/ 478 w 1018"/>
                <a:gd name="T97" fmla="*/ 371 h 1018"/>
                <a:gd name="T98" fmla="*/ 492 w 1018"/>
                <a:gd name="T99" fmla="*/ 70 h 1018"/>
                <a:gd name="T100" fmla="*/ 512 w 1018"/>
                <a:gd name="T101" fmla="*/ 64 h 1018"/>
                <a:gd name="T102" fmla="*/ 541 w 1018"/>
                <a:gd name="T103" fmla="*/ 95 h 1018"/>
                <a:gd name="T104" fmla="*/ 570 w 1018"/>
                <a:gd name="T105" fmla="*/ 424 h 1018"/>
                <a:gd name="T106" fmla="*/ 649 w 1018"/>
                <a:gd name="T107" fmla="*/ 416 h 1018"/>
                <a:gd name="T108" fmla="*/ 770 w 1018"/>
                <a:gd name="T109" fmla="*/ 319 h 1018"/>
                <a:gd name="T110" fmla="*/ 796 w 1018"/>
                <a:gd name="T111" fmla="*/ 350 h 1018"/>
                <a:gd name="T112" fmla="*/ 544 w 1018"/>
                <a:gd name="T113" fmla="*/ 623 h 1018"/>
                <a:gd name="T114" fmla="*/ 480 w 1018"/>
                <a:gd name="T115" fmla="*/ 628 h 1018"/>
                <a:gd name="T116" fmla="*/ 224 w 1018"/>
                <a:gd name="T117" fmla="*/ 3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28" name="组合 27"/>
          <p:cNvGrpSpPr/>
          <p:nvPr/>
        </p:nvGrpSpPr>
        <p:grpSpPr>
          <a:xfrm>
            <a:off x="7199350" y="4827692"/>
            <a:ext cx="816000" cy="816000"/>
            <a:chOff x="4176441" y="2911012"/>
            <a:chExt cx="816000" cy="816000"/>
          </a:xfrm>
        </p:grpSpPr>
        <p:sp>
          <p:nvSpPr>
            <p:cNvPr id="29" name="椭圆 28"/>
            <p:cNvSpPr/>
            <p:nvPr/>
          </p:nvSpPr>
          <p:spPr>
            <a:xfrm>
              <a:off x="4176441" y="2911012"/>
              <a:ext cx="816000" cy="816000"/>
            </a:xfrm>
            <a:prstGeom prst="ellipse">
              <a:avLst/>
            </a:prstGeom>
            <a:solidFill>
              <a:srgbClr val="FFFFFF">
                <a:alpha val="1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0" name="Freeform 115"/>
            <p:cNvSpPr>
              <a:spLocks noEditPoints="1"/>
            </p:cNvSpPr>
            <p:nvPr/>
          </p:nvSpPr>
          <p:spPr bwMode="auto">
            <a:xfrm>
              <a:off x="4422516" y="3157881"/>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53" presetClass="entr" presetSubtype="16" fill="hold" nodeType="withEffect">
                                  <p:stCondLst>
                                    <p:cond delay="25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nodeType="withEffect">
                                  <p:stCondLst>
                                    <p:cond delay="10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53" presetClass="entr" presetSubtype="16" fill="hold" nodeType="withEffect">
                                  <p:stCondLst>
                                    <p:cond delay="12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38"/>
          <p:cNvSpPr/>
          <p:nvPr/>
        </p:nvSpPr>
        <p:spPr>
          <a:xfrm>
            <a:off x="6866792" y="2802694"/>
            <a:ext cx="2217579" cy="2217579"/>
          </a:xfrm>
          <a:prstGeom prst="blockArc">
            <a:avLst>
              <a:gd name="adj1" fmla="val 10800000"/>
              <a:gd name="adj2" fmla="val 3"/>
              <a:gd name="adj3" fmla="val 15291"/>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3" name="Block Arc 37"/>
          <p:cNvSpPr/>
          <p:nvPr/>
        </p:nvSpPr>
        <p:spPr>
          <a:xfrm rot="10800000">
            <a:off x="4987260" y="2799812"/>
            <a:ext cx="2217579" cy="2217579"/>
          </a:xfrm>
          <a:prstGeom prst="blockArc">
            <a:avLst>
              <a:gd name="adj1" fmla="val 10800000"/>
              <a:gd name="adj2" fmla="val 3"/>
              <a:gd name="adj3" fmla="val 15291"/>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4" name="Block Arc 36"/>
          <p:cNvSpPr/>
          <p:nvPr/>
        </p:nvSpPr>
        <p:spPr>
          <a:xfrm>
            <a:off x="3109827" y="2819628"/>
            <a:ext cx="2217579" cy="2217579"/>
          </a:xfrm>
          <a:prstGeom prst="blockArc">
            <a:avLst>
              <a:gd name="adj1" fmla="val 10800000"/>
              <a:gd name="adj2" fmla="val 3"/>
              <a:gd name="adj3" fmla="val 15291"/>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5" name="Block Arc 51"/>
          <p:cNvSpPr/>
          <p:nvPr/>
        </p:nvSpPr>
        <p:spPr>
          <a:xfrm>
            <a:off x="1229242" y="2802694"/>
            <a:ext cx="2217579" cy="2217579"/>
          </a:xfrm>
          <a:prstGeom prst="blockArc">
            <a:avLst>
              <a:gd name="adj1" fmla="val 10800000"/>
              <a:gd name="adj2" fmla="val 3"/>
              <a:gd name="adj3" fmla="val 15291"/>
            </a:avLst>
          </a:prstGeom>
          <a:gradFill>
            <a:gsLst>
              <a:gs pos="0">
                <a:schemeClr val="bg1">
                  <a:alpha val="5000"/>
                </a:schemeClr>
              </a:gs>
              <a:gs pos="100000">
                <a:schemeClr val="accent1">
                  <a:lumMod val="30000"/>
                  <a:lumOff val="70000"/>
                  <a:alpha val="4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6" name="Block Arc 53"/>
          <p:cNvSpPr/>
          <p:nvPr/>
        </p:nvSpPr>
        <p:spPr>
          <a:xfrm>
            <a:off x="4987260" y="2802694"/>
            <a:ext cx="2217579" cy="2217579"/>
          </a:xfrm>
          <a:prstGeom prst="blockArc">
            <a:avLst>
              <a:gd name="adj1" fmla="val 10800000"/>
              <a:gd name="adj2" fmla="val 3"/>
              <a:gd name="adj3" fmla="val 15291"/>
            </a:avLst>
          </a:prstGeom>
          <a:gradFill>
            <a:gsLst>
              <a:gs pos="0">
                <a:schemeClr val="bg1">
                  <a:alpha val="5000"/>
                </a:schemeClr>
              </a:gs>
              <a:gs pos="100000">
                <a:schemeClr val="accent1">
                  <a:lumMod val="30000"/>
                  <a:lumOff val="70000"/>
                  <a:alpha val="4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7" name="Block Arc 55"/>
          <p:cNvSpPr/>
          <p:nvPr/>
        </p:nvSpPr>
        <p:spPr>
          <a:xfrm>
            <a:off x="8745276" y="2802694"/>
            <a:ext cx="2217579" cy="2217579"/>
          </a:xfrm>
          <a:prstGeom prst="blockArc">
            <a:avLst>
              <a:gd name="adj1" fmla="val 10800000"/>
              <a:gd name="adj2" fmla="val 3"/>
              <a:gd name="adj3" fmla="val 15291"/>
            </a:avLst>
          </a:prstGeom>
          <a:gradFill>
            <a:gsLst>
              <a:gs pos="0">
                <a:schemeClr val="bg1">
                  <a:alpha val="5000"/>
                </a:schemeClr>
              </a:gs>
              <a:gs pos="100000">
                <a:schemeClr val="accent1">
                  <a:lumMod val="30000"/>
                  <a:lumOff val="70000"/>
                  <a:alpha val="4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8" name="Freeform 62"/>
          <p:cNvSpPr/>
          <p:nvPr/>
        </p:nvSpPr>
        <p:spPr>
          <a:xfrm>
            <a:off x="1693679" y="32671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bg1">
                  <a:alpha val="5000"/>
                </a:schemeClr>
              </a:gs>
              <a:gs pos="100000">
                <a:schemeClr val="accent1">
                  <a:lumMod val="30000"/>
                  <a:lumOff val="70000"/>
                  <a:alpha val="40000"/>
                </a:schemeClr>
              </a:gs>
            </a:gsLst>
            <a:lin ang="81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r>
              <a:rPr lang="en-US" altLang="zh-CN" sz="2400" b="1" dirty="0" smtClean="0">
                <a:solidFill>
                  <a:schemeClr val="bg1"/>
                </a:solidFill>
                <a:cs typeface="+mn-ea"/>
                <a:sym typeface="+mn-lt"/>
              </a:rPr>
              <a:t>2019</a:t>
            </a:r>
            <a:endParaRPr lang="en-US" sz="2400" b="1" dirty="0">
              <a:solidFill>
                <a:schemeClr val="bg1"/>
              </a:solidFill>
              <a:cs typeface="+mn-ea"/>
              <a:sym typeface="+mn-lt"/>
            </a:endParaRPr>
          </a:p>
        </p:txBody>
      </p:sp>
      <p:sp>
        <p:nvSpPr>
          <p:cNvPr id="9" name="Freeform 63"/>
          <p:cNvSpPr/>
          <p:nvPr/>
        </p:nvSpPr>
        <p:spPr>
          <a:xfrm>
            <a:off x="3574264" y="32671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bg1">
                  <a:alpha val="5000"/>
                </a:schemeClr>
              </a:gs>
              <a:gs pos="100000">
                <a:schemeClr val="accent1">
                  <a:lumMod val="30000"/>
                  <a:lumOff val="70000"/>
                  <a:alpha val="40000"/>
                </a:schemeClr>
              </a:gs>
            </a:gsLst>
            <a:lin ang="81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r>
              <a:rPr lang="en-US" sz="2400" b="1" dirty="0" smtClean="0">
                <a:solidFill>
                  <a:schemeClr val="bg1"/>
                </a:solidFill>
                <a:cs typeface="+mn-ea"/>
                <a:sym typeface="+mn-lt"/>
              </a:rPr>
              <a:t>2020</a:t>
            </a:r>
            <a:endParaRPr lang="en-US" sz="2400" b="1" dirty="0">
              <a:solidFill>
                <a:schemeClr val="bg1"/>
              </a:solidFill>
              <a:cs typeface="+mn-ea"/>
              <a:sym typeface="+mn-lt"/>
            </a:endParaRPr>
          </a:p>
        </p:txBody>
      </p:sp>
      <p:sp>
        <p:nvSpPr>
          <p:cNvPr id="10" name="Freeform 64"/>
          <p:cNvSpPr/>
          <p:nvPr/>
        </p:nvSpPr>
        <p:spPr>
          <a:xfrm>
            <a:off x="5451697" y="32671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bg1">
                  <a:alpha val="5000"/>
                </a:schemeClr>
              </a:gs>
              <a:gs pos="100000">
                <a:schemeClr val="accent1">
                  <a:lumMod val="30000"/>
                  <a:lumOff val="70000"/>
                  <a:alpha val="40000"/>
                </a:schemeClr>
              </a:gs>
            </a:gsLst>
            <a:lin ang="81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r>
              <a:rPr lang="en-US" sz="2400" b="1" dirty="0" smtClean="0">
                <a:solidFill>
                  <a:schemeClr val="bg1"/>
                </a:solidFill>
                <a:cs typeface="+mn-ea"/>
                <a:sym typeface="+mn-lt"/>
              </a:rPr>
              <a:t>2021</a:t>
            </a:r>
            <a:endParaRPr lang="en-US" sz="2400" b="1" dirty="0">
              <a:solidFill>
                <a:schemeClr val="bg1"/>
              </a:solidFill>
              <a:cs typeface="+mn-ea"/>
              <a:sym typeface="+mn-lt"/>
            </a:endParaRPr>
          </a:p>
        </p:txBody>
      </p:sp>
      <p:sp>
        <p:nvSpPr>
          <p:cNvPr id="11" name="Freeform 65"/>
          <p:cNvSpPr/>
          <p:nvPr/>
        </p:nvSpPr>
        <p:spPr>
          <a:xfrm>
            <a:off x="7331229" y="32671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bg1">
                  <a:alpha val="5000"/>
                </a:schemeClr>
              </a:gs>
              <a:gs pos="100000">
                <a:schemeClr val="accent1">
                  <a:lumMod val="30000"/>
                  <a:lumOff val="70000"/>
                  <a:alpha val="40000"/>
                </a:schemeClr>
              </a:gs>
            </a:gsLst>
            <a:lin ang="81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r>
              <a:rPr lang="en-US" sz="2400" b="1" dirty="0" smtClean="0">
                <a:solidFill>
                  <a:schemeClr val="bg1"/>
                </a:solidFill>
                <a:cs typeface="+mn-ea"/>
                <a:sym typeface="+mn-lt"/>
              </a:rPr>
              <a:t>2022</a:t>
            </a:r>
            <a:endParaRPr lang="en-US" sz="2400" b="1" dirty="0">
              <a:solidFill>
                <a:schemeClr val="bg1"/>
              </a:solidFill>
              <a:cs typeface="+mn-ea"/>
              <a:sym typeface="+mn-lt"/>
            </a:endParaRPr>
          </a:p>
        </p:txBody>
      </p:sp>
      <p:sp>
        <p:nvSpPr>
          <p:cNvPr id="12" name="Freeform 66"/>
          <p:cNvSpPr/>
          <p:nvPr/>
        </p:nvSpPr>
        <p:spPr>
          <a:xfrm>
            <a:off x="9209713" y="32671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bg1">
                  <a:alpha val="5000"/>
                </a:schemeClr>
              </a:gs>
              <a:gs pos="100000">
                <a:schemeClr val="accent1">
                  <a:lumMod val="30000"/>
                  <a:lumOff val="70000"/>
                  <a:alpha val="40000"/>
                </a:schemeClr>
              </a:gs>
            </a:gsLst>
            <a:lin ang="81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r>
              <a:rPr lang="en-US" sz="2400" b="1" dirty="0" smtClean="0">
                <a:solidFill>
                  <a:schemeClr val="bg1"/>
                </a:solidFill>
                <a:cs typeface="+mn-ea"/>
                <a:sym typeface="+mn-lt"/>
              </a:rPr>
              <a:t>20XX</a:t>
            </a:r>
            <a:endParaRPr lang="en-US" sz="2400" b="1" dirty="0">
              <a:solidFill>
                <a:schemeClr val="bg1"/>
              </a:solidFill>
              <a:cs typeface="+mn-ea"/>
              <a:sym typeface="+mn-lt"/>
            </a:endParaRPr>
          </a:p>
        </p:txBody>
      </p:sp>
      <p:sp>
        <p:nvSpPr>
          <p:cNvPr id="13" name="Block Arc 35"/>
          <p:cNvSpPr/>
          <p:nvPr/>
        </p:nvSpPr>
        <p:spPr>
          <a:xfrm rot="10800000">
            <a:off x="1229242" y="2799810"/>
            <a:ext cx="2217579" cy="2217579"/>
          </a:xfrm>
          <a:prstGeom prst="blockArc">
            <a:avLst>
              <a:gd name="adj1" fmla="val 10800000"/>
              <a:gd name="adj2" fmla="val 3"/>
              <a:gd name="adj3" fmla="val 15291"/>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4" name="Block Arc 52"/>
          <p:cNvSpPr/>
          <p:nvPr/>
        </p:nvSpPr>
        <p:spPr>
          <a:xfrm rot="10800000">
            <a:off x="3109827" y="2799812"/>
            <a:ext cx="2217579" cy="2217579"/>
          </a:xfrm>
          <a:prstGeom prst="blockArc">
            <a:avLst>
              <a:gd name="adj1" fmla="val 10800000"/>
              <a:gd name="adj2" fmla="val 3"/>
              <a:gd name="adj3" fmla="val 15291"/>
            </a:avLst>
          </a:prstGeom>
          <a:gradFill>
            <a:gsLst>
              <a:gs pos="0">
                <a:schemeClr val="bg1">
                  <a:alpha val="5000"/>
                </a:schemeClr>
              </a:gs>
              <a:gs pos="100000">
                <a:schemeClr val="accent1">
                  <a:lumMod val="30000"/>
                  <a:lumOff val="70000"/>
                  <a:alpha val="4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5" name="Block Arc 39"/>
          <p:cNvSpPr/>
          <p:nvPr/>
        </p:nvSpPr>
        <p:spPr>
          <a:xfrm rot="10800000">
            <a:off x="8745276" y="2799812"/>
            <a:ext cx="2217579" cy="2217579"/>
          </a:xfrm>
          <a:prstGeom prst="blockArc">
            <a:avLst>
              <a:gd name="adj1" fmla="val 10800000"/>
              <a:gd name="adj2" fmla="val 3"/>
              <a:gd name="adj3" fmla="val 15291"/>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6" name="Block Arc 54"/>
          <p:cNvSpPr/>
          <p:nvPr/>
        </p:nvSpPr>
        <p:spPr>
          <a:xfrm rot="10800000">
            <a:off x="6866792" y="2799812"/>
            <a:ext cx="2217579" cy="2217579"/>
          </a:xfrm>
          <a:prstGeom prst="blockArc">
            <a:avLst>
              <a:gd name="adj1" fmla="val 10800000"/>
              <a:gd name="adj2" fmla="val 3"/>
              <a:gd name="adj3" fmla="val 15291"/>
            </a:avLst>
          </a:prstGeom>
          <a:gradFill>
            <a:gsLst>
              <a:gs pos="0">
                <a:schemeClr val="bg1">
                  <a:alpha val="5000"/>
                </a:schemeClr>
              </a:gs>
              <a:gs pos="100000">
                <a:schemeClr val="accent1">
                  <a:lumMod val="30000"/>
                  <a:lumOff val="70000"/>
                  <a:alpha val="4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8"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
        <p:nvSpPr>
          <p:cNvPr id="19" name="文本框 18"/>
          <p:cNvSpPr txBox="1"/>
          <p:nvPr/>
        </p:nvSpPr>
        <p:spPr>
          <a:xfrm>
            <a:off x="1095821" y="5264114"/>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20" name="文本框 19"/>
          <p:cNvSpPr txBox="1"/>
          <p:nvPr/>
        </p:nvSpPr>
        <p:spPr>
          <a:xfrm>
            <a:off x="3131295" y="1864072"/>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21" name="文本框 20"/>
          <p:cNvSpPr txBox="1"/>
          <p:nvPr/>
        </p:nvSpPr>
        <p:spPr>
          <a:xfrm>
            <a:off x="4993014" y="542249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22" name="文本框 21"/>
          <p:cNvSpPr txBox="1"/>
          <p:nvPr/>
        </p:nvSpPr>
        <p:spPr>
          <a:xfrm>
            <a:off x="6872546" y="1881665"/>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23" name="文本框 22"/>
          <p:cNvSpPr txBox="1"/>
          <p:nvPr/>
        </p:nvSpPr>
        <p:spPr>
          <a:xfrm>
            <a:off x="8884354" y="542249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4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4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4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4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4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400"/>
                                        <p:tgtEl>
                                          <p:spTgt spid="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400"/>
                                        <p:tgtEl>
                                          <p:spTgt spid="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400"/>
                                        <p:tgtEl>
                                          <p:spTgt spid="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400"/>
                                        <p:tgtEl>
                                          <p:spTgt spid="15"/>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3" presetClass="entr" presetSubtype="1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childTnLst>
                                </p:cTn>
                              </p:par>
                            </p:childTnLst>
                          </p:cTn>
                        </p:par>
                        <p:par>
                          <p:cTn id="69" fill="hold">
                            <p:stCondLst>
                              <p:cond delay="7500"/>
                            </p:stCondLst>
                            <p:childTnLst>
                              <p:par>
                                <p:cTn id="70" presetID="1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ppt_y</p:attrName>
                                        </p:attrNameLst>
                                      </p:cBhvr>
                                      <p:tavLst>
                                        <p:tav tm="0">
                                          <p:val>
                                            <p:strVal val="#ppt_y+#ppt_h*1.125000"/>
                                          </p:val>
                                        </p:tav>
                                        <p:tav tm="100000">
                                          <p:val>
                                            <p:strVal val="#ppt_y"/>
                                          </p:val>
                                        </p:tav>
                                      </p:tavLst>
                                    </p:anim>
                                    <p:animEffect transition="in" filter="wipe(up)">
                                      <p:cBhvr>
                                        <p:cTn id="73" dur="500"/>
                                        <p:tgtEl>
                                          <p:spTgt spid="19"/>
                                        </p:tgtEl>
                                      </p:cBhvr>
                                    </p:animEffect>
                                  </p:childTnLst>
                                </p:cTn>
                              </p:par>
                            </p:childTnLst>
                          </p:cTn>
                        </p:par>
                        <p:par>
                          <p:cTn id="74" fill="hold">
                            <p:stCondLst>
                              <p:cond delay="8000"/>
                            </p:stCondLst>
                            <p:childTnLst>
                              <p:par>
                                <p:cTn id="75" presetID="1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ppt_y</p:attrName>
                                        </p:attrNameLst>
                                      </p:cBhvr>
                                      <p:tavLst>
                                        <p:tav tm="0">
                                          <p:val>
                                            <p:strVal val="#ppt_y+#ppt_h*1.125000"/>
                                          </p:val>
                                        </p:tav>
                                        <p:tav tm="100000">
                                          <p:val>
                                            <p:strVal val="#ppt_y"/>
                                          </p:val>
                                        </p:tav>
                                      </p:tavLst>
                                    </p:anim>
                                    <p:animEffect transition="in" filter="wipe(up)">
                                      <p:cBhvr>
                                        <p:cTn id="78" dur="500"/>
                                        <p:tgtEl>
                                          <p:spTgt spid="20"/>
                                        </p:tgtEl>
                                      </p:cBhvr>
                                    </p:animEffect>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ppt_y</p:attrName>
                                        </p:attrNameLst>
                                      </p:cBhvr>
                                      <p:tavLst>
                                        <p:tav tm="0">
                                          <p:val>
                                            <p:strVal val="#ppt_y+#ppt_h*1.125000"/>
                                          </p:val>
                                        </p:tav>
                                        <p:tav tm="100000">
                                          <p:val>
                                            <p:strVal val="#ppt_y"/>
                                          </p:val>
                                        </p:tav>
                                      </p:tavLst>
                                    </p:anim>
                                    <p:animEffect transition="in" filter="wipe(up)">
                                      <p:cBhvr>
                                        <p:cTn id="83" dur="500"/>
                                        <p:tgtEl>
                                          <p:spTgt spid="21"/>
                                        </p:tgtEl>
                                      </p:cBhvr>
                                    </p:animEffect>
                                  </p:childTnLst>
                                </p:cTn>
                              </p:par>
                            </p:childTnLst>
                          </p:cTn>
                        </p:par>
                        <p:par>
                          <p:cTn id="84" fill="hold">
                            <p:stCondLst>
                              <p:cond delay="9000"/>
                            </p:stCondLst>
                            <p:childTnLst>
                              <p:par>
                                <p:cTn id="85" presetID="12" presetClass="entr" presetSubtype="4"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p:tgtEl>
                                          <p:spTgt spid="22"/>
                                        </p:tgtEl>
                                        <p:attrNameLst>
                                          <p:attrName>ppt_y</p:attrName>
                                        </p:attrNameLst>
                                      </p:cBhvr>
                                      <p:tavLst>
                                        <p:tav tm="0">
                                          <p:val>
                                            <p:strVal val="#ppt_y+#ppt_h*1.125000"/>
                                          </p:val>
                                        </p:tav>
                                        <p:tav tm="100000">
                                          <p:val>
                                            <p:strVal val="#ppt_y"/>
                                          </p:val>
                                        </p:tav>
                                      </p:tavLst>
                                    </p:anim>
                                    <p:animEffect transition="in" filter="wipe(up)">
                                      <p:cBhvr>
                                        <p:cTn id="88" dur="500"/>
                                        <p:tgtEl>
                                          <p:spTgt spid="22"/>
                                        </p:tgtEl>
                                      </p:cBhvr>
                                    </p:animEffect>
                                  </p:childTnLst>
                                </p:cTn>
                              </p:par>
                            </p:childTnLst>
                          </p:cTn>
                        </p:par>
                        <p:par>
                          <p:cTn id="89" fill="hold">
                            <p:stCondLst>
                              <p:cond delay="9500"/>
                            </p:stCondLst>
                            <p:childTnLst>
                              <p:par>
                                <p:cTn id="90" presetID="12" presetClass="entr" presetSubtype="4"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p:tgtEl>
                                          <p:spTgt spid="23"/>
                                        </p:tgtEl>
                                        <p:attrNameLst>
                                          <p:attrName>ppt_y</p:attrName>
                                        </p:attrNameLst>
                                      </p:cBhvr>
                                      <p:tavLst>
                                        <p:tav tm="0">
                                          <p:val>
                                            <p:strVal val="#ppt_y+#ppt_h*1.125000"/>
                                          </p:val>
                                        </p:tav>
                                        <p:tav tm="100000">
                                          <p:val>
                                            <p:strVal val="#ppt_y"/>
                                          </p:val>
                                        </p:tav>
                                      </p:tavLst>
                                    </p:anim>
                                    <p:animEffect transition="in" filter="wipe(up)">
                                      <p:cBhvr>
                                        <p:cTn id="9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bldLvl="0"/>
      <p:bldP spid="20" grpId="0" bldLvl="0"/>
      <p:bldP spid="21" grpId="0" bldLvl="0"/>
      <p:bldP spid="22" grpId="0" bldLvl="0"/>
      <p:bldP spid="2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0017" y="1980986"/>
            <a:ext cx="10124405" cy="2896027"/>
            <a:chOff x="1604615" y="4725199"/>
            <a:chExt cx="21135717" cy="6045750"/>
          </a:xfrm>
        </p:grpSpPr>
        <p:grpSp>
          <p:nvGrpSpPr>
            <p:cNvPr id="3" name="Group 92"/>
            <p:cNvGrpSpPr/>
            <p:nvPr/>
          </p:nvGrpSpPr>
          <p:grpSpPr>
            <a:xfrm>
              <a:off x="17422312" y="4725199"/>
              <a:ext cx="5318020" cy="6045750"/>
              <a:chOff x="684972" y="1809750"/>
              <a:chExt cx="1809750" cy="2057400"/>
            </a:xfrm>
          </p:grpSpPr>
          <p:sp>
            <p:nvSpPr>
              <p:cNvPr id="44" name="Rectangle 61"/>
              <p:cNvSpPr/>
              <p:nvPr/>
            </p:nvSpPr>
            <p:spPr bwMode="auto">
              <a:xfrm rot="5400000" flipV="1">
                <a:off x="789747" y="1704975"/>
                <a:ext cx="1600200" cy="1809750"/>
              </a:xfrm>
              <a:prstGeom prst="rect">
                <a:avLst/>
              </a:prstGeom>
              <a:gradFill>
                <a:gsLst>
                  <a:gs pos="0">
                    <a:schemeClr val="bg1">
                      <a:alpha val="5000"/>
                    </a:schemeClr>
                  </a:gs>
                  <a:gs pos="100000">
                    <a:schemeClr val="accent1">
                      <a:lumMod val="30000"/>
                      <a:lumOff val="70000"/>
                      <a:alpha val="40000"/>
                    </a:schemeClr>
                  </a:gs>
                </a:gsLst>
                <a:lin ang="8100000" scaled="0"/>
              </a:gradFill>
              <a:ln w="9525">
                <a:noFill/>
                <a:round/>
              </a:ln>
            </p:spPr>
            <p:txBody>
              <a:bodyPr vert="horz" wrap="square" lIns="243840" tIns="121920" rIns="243840" bIns="121920" numCol="1" rtlCol="0" anchor="t" anchorCtr="0" compatLnSpc="1"/>
              <a:lstStyle/>
              <a:p>
                <a:pPr algn="ctr"/>
                <a:endParaRPr lang="en-US" sz="4400" dirty="0">
                  <a:solidFill>
                    <a:schemeClr val="bg1"/>
                  </a:solidFill>
                  <a:cs typeface="+mn-ea"/>
                  <a:sym typeface="+mn-lt"/>
                </a:endParaRPr>
              </a:p>
            </p:txBody>
          </p:sp>
          <p:sp>
            <p:nvSpPr>
              <p:cNvPr id="45" name="Right Triangle 62"/>
              <p:cNvSpPr/>
              <p:nvPr/>
            </p:nvSpPr>
            <p:spPr bwMode="auto">
              <a:xfrm rot="5400000">
                <a:off x="1980372" y="3352800"/>
                <a:ext cx="457200" cy="571500"/>
              </a:xfrm>
              <a:prstGeom prst="rtTriangle">
                <a:avLst/>
              </a:prstGeom>
              <a:solidFill>
                <a:srgbClr val="FFFFFF">
                  <a:alpha val="40000"/>
                </a:srgbClr>
              </a:solidFill>
              <a:ln w="9525">
                <a:noFill/>
                <a:round/>
              </a:ln>
            </p:spPr>
            <p:txBody>
              <a:bodyPr vert="horz" wrap="square" lIns="243840" tIns="121920" rIns="243840" bIns="121920" numCol="1" rtlCol="0" anchor="t" anchorCtr="0" compatLnSpc="1"/>
              <a:lstStyle/>
              <a:p>
                <a:pPr algn="ctr"/>
                <a:endParaRPr lang="en-US" sz="4400">
                  <a:solidFill>
                    <a:schemeClr val="bg1"/>
                  </a:solidFill>
                  <a:cs typeface="+mn-ea"/>
                  <a:sym typeface="+mn-lt"/>
                </a:endParaRPr>
              </a:p>
            </p:txBody>
          </p:sp>
        </p:grpSp>
        <p:sp>
          <p:nvSpPr>
            <p:cNvPr id="4" name="Text Placeholder 3"/>
            <p:cNvSpPr txBox="1"/>
            <p:nvPr/>
          </p:nvSpPr>
          <p:spPr>
            <a:xfrm>
              <a:off x="18099059" y="7134759"/>
              <a:ext cx="3964536" cy="197894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grpSp>
          <p:nvGrpSpPr>
            <p:cNvPr id="5" name="Group 85"/>
            <p:cNvGrpSpPr/>
            <p:nvPr/>
          </p:nvGrpSpPr>
          <p:grpSpPr>
            <a:xfrm>
              <a:off x="12155384" y="4725199"/>
              <a:ext cx="5318020" cy="6045750"/>
              <a:chOff x="684972" y="1809750"/>
              <a:chExt cx="1809750" cy="2057400"/>
            </a:xfrm>
          </p:grpSpPr>
          <p:sp>
            <p:nvSpPr>
              <p:cNvPr id="42" name="Rectangle 89"/>
              <p:cNvSpPr/>
              <p:nvPr/>
            </p:nvSpPr>
            <p:spPr bwMode="auto">
              <a:xfrm rot="5400000" flipV="1">
                <a:off x="789747" y="1704975"/>
                <a:ext cx="1600200" cy="1809750"/>
              </a:xfrm>
              <a:prstGeom prst="rect">
                <a:avLst/>
              </a:prstGeom>
              <a:gradFill>
                <a:gsLst>
                  <a:gs pos="0">
                    <a:schemeClr val="bg1">
                      <a:alpha val="5000"/>
                    </a:schemeClr>
                  </a:gs>
                  <a:gs pos="100000">
                    <a:schemeClr val="accent1">
                      <a:lumMod val="30000"/>
                      <a:lumOff val="70000"/>
                      <a:alpha val="40000"/>
                    </a:schemeClr>
                  </a:gs>
                </a:gsLst>
                <a:lin ang="8100000" scaled="0"/>
              </a:gradFill>
              <a:ln w="9525">
                <a:noFill/>
                <a:round/>
              </a:ln>
            </p:spPr>
            <p:txBody>
              <a:bodyPr vert="horz" wrap="square" lIns="243840" tIns="121920" rIns="243840" bIns="121920" numCol="1" rtlCol="0" anchor="t" anchorCtr="0" compatLnSpc="1"/>
              <a:lstStyle/>
              <a:p>
                <a:pPr algn="ctr"/>
                <a:endParaRPr lang="en-US" sz="4400" dirty="0">
                  <a:solidFill>
                    <a:schemeClr val="bg1"/>
                  </a:solidFill>
                  <a:cs typeface="+mn-ea"/>
                  <a:sym typeface="+mn-lt"/>
                </a:endParaRPr>
              </a:p>
            </p:txBody>
          </p:sp>
          <p:sp>
            <p:nvSpPr>
              <p:cNvPr id="43" name="Right Triangle 90"/>
              <p:cNvSpPr/>
              <p:nvPr/>
            </p:nvSpPr>
            <p:spPr bwMode="auto">
              <a:xfrm rot="5400000">
                <a:off x="1980372" y="3352800"/>
                <a:ext cx="457200" cy="571500"/>
              </a:xfrm>
              <a:prstGeom prst="rtTriangle">
                <a:avLst/>
              </a:prstGeom>
              <a:solidFill>
                <a:srgbClr val="FFFFFF">
                  <a:alpha val="40000"/>
                </a:srgbClr>
              </a:solidFill>
              <a:ln w="9525">
                <a:noFill/>
                <a:round/>
              </a:ln>
            </p:spPr>
            <p:txBody>
              <a:bodyPr vert="horz" wrap="square" lIns="243840" tIns="121920" rIns="243840" bIns="121920" numCol="1" rtlCol="0" anchor="t" anchorCtr="0" compatLnSpc="1"/>
              <a:lstStyle/>
              <a:p>
                <a:pPr algn="ctr"/>
                <a:endParaRPr lang="en-US" sz="4400">
                  <a:solidFill>
                    <a:schemeClr val="bg1"/>
                  </a:solidFill>
                  <a:cs typeface="+mn-ea"/>
                  <a:sym typeface="+mn-lt"/>
                </a:endParaRPr>
              </a:p>
            </p:txBody>
          </p:sp>
        </p:grpSp>
        <p:sp>
          <p:nvSpPr>
            <p:cNvPr id="6" name="Text Placeholder 3"/>
            <p:cNvSpPr txBox="1"/>
            <p:nvPr/>
          </p:nvSpPr>
          <p:spPr>
            <a:xfrm>
              <a:off x="12832129" y="7134759"/>
              <a:ext cx="3964536" cy="197894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sp>
          <p:nvSpPr>
            <p:cNvPr id="41" name="Freeform 38"/>
            <p:cNvSpPr>
              <a:spLocks noEditPoints="1"/>
            </p:cNvSpPr>
            <p:nvPr/>
          </p:nvSpPr>
          <p:spPr bwMode="auto">
            <a:xfrm rot="16200000">
              <a:off x="16957124" y="6731927"/>
              <a:ext cx="816803" cy="816801"/>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gradFill>
              <a:gsLst>
                <a:gs pos="100000">
                  <a:srgbClr val="236BCC">
                    <a:alpha val="80000"/>
                  </a:srgbClr>
                </a:gs>
                <a:gs pos="0">
                  <a:srgbClr val="90D5F4"/>
                </a:gs>
              </a:gsLst>
              <a:lin ang="2700000" scaled="0"/>
            </a:gradFill>
            <a:ln w="9525">
              <a:noFill/>
              <a:round/>
            </a:ln>
          </p:spPr>
          <p:txBody>
            <a:bodyPr vert="horz" wrap="square" lIns="243840" tIns="121920" rIns="243840" bIns="121920" numCol="1" anchor="t" anchorCtr="0" compatLnSpc="1"/>
            <a:lstStyle/>
            <a:p>
              <a:endParaRPr lang="en-US" sz="4400">
                <a:solidFill>
                  <a:schemeClr val="bg1"/>
                </a:solidFill>
                <a:cs typeface="+mn-ea"/>
                <a:sym typeface="+mn-lt"/>
              </a:endParaRPr>
            </a:p>
          </p:txBody>
        </p:sp>
        <p:grpSp>
          <p:nvGrpSpPr>
            <p:cNvPr id="8" name="Group 78"/>
            <p:cNvGrpSpPr/>
            <p:nvPr/>
          </p:nvGrpSpPr>
          <p:grpSpPr>
            <a:xfrm>
              <a:off x="6844835" y="4725199"/>
              <a:ext cx="5318022" cy="6045750"/>
              <a:chOff x="684972" y="1809750"/>
              <a:chExt cx="1809750" cy="2057400"/>
            </a:xfrm>
          </p:grpSpPr>
          <p:sp>
            <p:nvSpPr>
              <p:cNvPr id="38" name="Rectangle 72"/>
              <p:cNvSpPr/>
              <p:nvPr/>
            </p:nvSpPr>
            <p:spPr bwMode="auto">
              <a:xfrm rot="5400000" flipV="1">
                <a:off x="789747" y="1704975"/>
                <a:ext cx="1600200" cy="1809750"/>
              </a:xfrm>
              <a:prstGeom prst="rect">
                <a:avLst/>
              </a:prstGeom>
              <a:gradFill>
                <a:gsLst>
                  <a:gs pos="0">
                    <a:schemeClr val="bg1">
                      <a:alpha val="5000"/>
                    </a:schemeClr>
                  </a:gs>
                  <a:gs pos="100000">
                    <a:schemeClr val="accent1">
                      <a:lumMod val="30000"/>
                      <a:lumOff val="70000"/>
                      <a:alpha val="40000"/>
                    </a:schemeClr>
                  </a:gs>
                </a:gsLst>
                <a:lin ang="8100000" scaled="0"/>
              </a:gradFill>
              <a:ln w="9525">
                <a:noFill/>
                <a:round/>
              </a:ln>
            </p:spPr>
            <p:txBody>
              <a:bodyPr vert="horz" wrap="square" lIns="243840" tIns="121920" rIns="243840" bIns="121920" numCol="1" rtlCol="0" anchor="t" anchorCtr="0" compatLnSpc="1"/>
              <a:lstStyle/>
              <a:p>
                <a:pPr algn="ctr"/>
                <a:endParaRPr lang="en-US" sz="4400" dirty="0">
                  <a:solidFill>
                    <a:schemeClr val="bg1"/>
                  </a:solidFill>
                  <a:cs typeface="+mn-ea"/>
                  <a:sym typeface="+mn-lt"/>
                </a:endParaRPr>
              </a:p>
            </p:txBody>
          </p:sp>
          <p:sp>
            <p:nvSpPr>
              <p:cNvPr id="39" name="Right Triangle 73"/>
              <p:cNvSpPr/>
              <p:nvPr/>
            </p:nvSpPr>
            <p:spPr bwMode="auto">
              <a:xfrm rot="5400000">
                <a:off x="1980372" y="3352800"/>
                <a:ext cx="457200" cy="571500"/>
              </a:xfrm>
              <a:prstGeom prst="rtTriangle">
                <a:avLst/>
              </a:prstGeom>
              <a:solidFill>
                <a:srgbClr val="FFFFFF">
                  <a:alpha val="40000"/>
                </a:srgbClr>
              </a:solidFill>
              <a:ln w="9525">
                <a:noFill/>
                <a:round/>
              </a:ln>
            </p:spPr>
            <p:txBody>
              <a:bodyPr vert="horz" wrap="square" lIns="243840" tIns="121920" rIns="243840" bIns="121920" numCol="1" rtlCol="0" anchor="t" anchorCtr="0" compatLnSpc="1"/>
              <a:lstStyle/>
              <a:p>
                <a:pPr algn="ctr"/>
                <a:endParaRPr lang="en-US" sz="4400">
                  <a:solidFill>
                    <a:schemeClr val="bg1"/>
                  </a:solidFill>
                  <a:cs typeface="+mn-ea"/>
                  <a:sym typeface="+mn-lt"/>
                </a:endParaRPr>
              </a:p>
            </p:txBody>
          </p:sp>
        </p:grpSp>
        <p:sp>
          <p:nvSpPr>
            <p:cNvPr id="9" name="Text Placeholder 3"/>
            <p:cNvSpPr txBox="1"/>
            <p:nvPr/>
          </p:nvSpPr>
          <p:spPr>
            <a:xfrm>
              <a:off x="7521579" y="7134759"/>
              <a:ext cx="3964536" cy="197894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sp>
          <p:nvSpPr>
            <p:cNvPr id="37" name="Freeform 38"/>
            <p:cNvSpPr>
              <a:spLocks noEditPoints="1"/>
            </p:cNvSpPr>
            <p:nvPr/>
          </p:nvSpPr>
          <p:spPr bwMode="auto">
            <a:xfrm rot="16200000">
              <a:off x="11754455" y="6731927"/>
              <a:ext cx="816803" cy="816803"/>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gradFill>
              <a:gsLst>
                <a:gs pos="100000">
                  <a:srgbClr val="236BCC">
                    <a:alpha val="80000"/>
                  </a:srgbClr>
                </a:gs>
                <a:gs pos="0">
                  <a:srgbClr val="90D5F4"/>
                </a:gs>
              </a:gsLst>
              <a:lin ang="2700000" scaled="0"/>
            </a:gradFill>
            <a:ln w="9525">
              <a:noFill/>
              <a:round/>
            </a:ln>
          </p:spPr>
          <p:txBody>
            <a:bodyPr vert="horz" wrap="square" lIns="243840" tIns="121920" rIns="243840" bIns="121920" numCol="1" anchor="t" anchorCtr="0" compatLnSpc="1"/>
            <a:lstStyle/>
            <a:p>
              <a:endParaRPr lang="en-US" sz="4400">
                <a:solidFill>
                  <a:schemeClr val="bg1"/>
                </a:solidFill>
                <a:cs typeface="+mn-ea"/>
                <a:sym typeface="+mn-lt"/>
              </a:endParaRPr>
            </a:p>
          </p:txBody>
        </p:sp>
        <p:grpSp>
          <p:nvGrpSpPr>
            <p:cNvPr id="11" name="Group 77"/>
            <p:cNvGrpSpPr/>
            <p:nvPr/>
          </p:nvGrpSpPr>
          <p:grpSpPr>
            <a:xfrm>
              <a:off x="1604615" y="4725199"/>
              <a:ext cx="5318022" cy="6045750"/>
              <a:chOff x="684972" y="1809750"/>
              <a:chExt cx="1809750" cy="2057400"/>
            </a:xfrm>
          </p:grpSpPr>
          <p:sp>
            <p:nvSpPr>
              <p:cNvPr id="34" name="Rectangle 53"/>
              <p:cNvSpPr/>
              <p:nvPr/>
            </p:nvSpPr>
            <p:spPr bwMode="auto">
              <a:xfrm rot="5400000" flipV="1">
                <a:off x="789747" y="1704975"/>
                <a:ext cx="1600200" cy="1809750"/>
              </a:xfrm>
              <a:prstGeom prst="rect">
                <a:avLst/>
              </a:prstGeom>
              <a:gradFill>
                <a:gsLst>
                  <a:gs pos="0">
                    <a:schemeClr val="bg1">
                      <a:alpha val="5000"/>
                    </a:schemeClr>
                  </a:gs>
                  <a:gs pos="100000">
                    <a:schemeClr val="accent1">
                      <a:lumMod val="30000"/>
                      <a:lumOff val="70000"/>
                      <a:alpha val="40000"/>
                    </a:schemeClr>
                  </a:gs>
                </a:gsLst>
                <a:lin ang="8100000" scaled="0"/>
              </a:gradFill>
              <a:ln w="9525">
                <a:noFill/>
                <a:round/>
              </a:ln>
            </p:spPr>
            <p:txBody>
              <a:bodyPr vert="horz" wrap="square" lIns="243840" tIns="121920" rIns="243840" bIns="121920" numCol="1" rtlCol="0" anchor="t" anchorCtr="0" compatLnSpc="1"/>
              <a:lstStyle/>
              <a:p>
                <a:pPr algn="ctr"/>
                <a:endParaRPr lang="en-US" sz="4400" dirty="0">
                  <a:solidFill>
                    <a:schemeClr val="bg1"/>
                  </a:solidFill>
                  <a:cs typeface="+mn-ea"/>
                  <a:sym typeface="+mn-lt"/>
                </a:endParaRPr>
              </a:p>
            </p:txBody>
          </p:sp>
          <p:sp>
            <p:nvSpPr>
              <p:cNvPr id="35" name="Right Triangle 54"/>
              <p:cNvSpPr/>
              <p:nvPr/>
            </p:nvSpPr>
            <p:spPr bwMode="auto">
              <a:xfrm rot="5400000">
                <a:off x="1980372" y="3352800"/>
                <a:ext cx="457200" cy="571500"/>
              </a:xfrm>
              <a:prstGeom prst="rtTriangle">
                <a:avLst/>
              </a:prstGeom>
              <a:solidFill>
                <a:srgbClr val="FFFFFF">
                  <a:alpha val="40000"/>
                </a:srgbClr>
              </a:solidFill>
              <a:ln w="9525">
                <a:noFill/>
                <a:round/>
              </a:ln>
            </p:spPr>
            <p:txBody>
              <a:bodyPr vert="horz" wrap="square" lIns="243840" tIns="121920" rIns="243840" bIns="121920" numCol="1" rtlCol="0" anchor="t" anchorCtr="0" compatLnSpc="1"/>
              <a:lstStyle/>
              <a:p>
                <a:pPr algn="ctr"/>
                <a:endParaRPr lang="en-US" sz="4400">
                  <a:solidFill>
                    <a:schemeClr val="bg1"/>
                  </a:solidFill>
                  <a:cs typeface="+mn-ea"/>
                  <a:sym typeface="+mn-lt"/>
                </a:endParaRPr>
              </a:p>
            </p:txBody>
          </p:sp>
        </p:grpSp>
        <p:sp>
          <p:nvSpPr>
            <p:cNvPr id="33" name="Freeform 38"/>
            <p:cNvSpPr>
              <a:spLocks noEditPoints="1"/>
            </p:cNvSpPr>
            <p:nvPr/>
          </p:nvSpPr>
          <p:spPr bwMode="auto">
            <a:xfrm rot="16200000">
              <a:off x="6379580" y="6731927"/>
              <a:ext cx="816803" cy="816803"/>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gradFill>
              <a:gsLst>
                <a:gs pos="100000">
                  <a:srgbClr val="236BCC">
                    <a:alpha val="80000"/>
                  </a:srgbClr>
                </a:gs>
                <a:gs pos="0">
                  <a:srgbClr val="90D5F4"/>
                </a:gs>
              </a:gsLst>
              <a:lin ang="2700000" scaled="0"/>
            </a:gradFill>
            <a:ln w="9525">
              <a:noFill/>
              <a:round/>
            </a:ln>
          </p:spPr>
          <p:txBody>
            <a:bodyPr vert="horz" wrap="square" lIns="243840" tIns="121920" rIns="243840" bIns="121920" numCol="1" anchor="t" anchorCtr="0" compatLnSpc="1"/>
            <a:lstStyle/>
            <a:p>
              <a:endParaRPr lang="en-US" sz="4400">
                <a:solidFill>
                  <a:schemeClr val="bg1"/>
                </a:solidFill>
                <a:cs typeface="+mn-ea"/>
                <a:sym typeface="+mn-lt"/>
              </a:endParaRPr>
            </a:p>
          </p:txBody>
        </p:sp>
        <p:sp>
          <p:nvSpPr>
            <p:cNvPr id="13" name="Text Placeholder 3"/>
            <p:cNvSpPr txBox="1"/>
            <p:nvPr/>
          </p:nvSpPr>
          <p:spPr>
            <a:xfrm>
              <a:off x="2281361" y="7134759"/>
              <a:ext cx="3964536" cy="197894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a:spcBef>
                  <a:spcPct val="20000"/>
                </a:spcBef>
                <a:defRPr/>
              </a:pPr>
              <a:r>
                <a:rPr lang="en-US" sz="1400" dirty="0">
                  <a:solidFill>
                    <a:schemeClr val="bg1"/>
                  </a:solidFill>
                  <a:cs typeface="+mn-ea"/>
                  <a:sym typeface="+mn-lt"/>
                </a:rPr>
                <a:t>There are many variations</a:t>
              </a:r>
            </a:p>
            <a:p>
              <a:pPr defTabSz="2438400">
                <a:spcBef>
                  <a:spcPct val="20000"/>
                </a:spcBef>
                <a:defRPr/>
              </a:pPr>
              <a:r>
                <a:rPr lang="en-US" sz="1400" dirty="0">
                  <a:solidFill>
                    <a:schemeClr val="bg1"/>
                  </a:solidFill>
                  <a:cs typeface="+mn-ea"/>
                  <a:sym typeface="+mn-lt"/>
                </a:rPr>
                <a:t> of passages of lorem</a:t>
              </a:r>
            </a:p>
            <a:p>
              <a:pPr defTabSz="2438400">
                <a:spcBef>
                  <a:spcPct val="20000"/>
                </a:spcBef>
                <a:defRPr/>
              </a:pPr>
              <a:r>
                <a:rPr lang="en-US" sz="1400" dirty="0">
                  <a:solidFill>
                    <a:schemeClr val="bg1"/>
                  </a:solidFill>
                  <a:cs typeface="+mn-ea"/>
                  <a:sym typeface="+mn-lt"/>
                </a:rPr>
                <a:t> ipsum available</a:t>
              </a:r>
            </a:p>
          </p:txBody>
        </p:sp>
        <p:grpSp>
          <p:nvGrpSpPr>
            <p:cNvPr id="14" name="Group 38"/>
            <p:cNvGrpSpPr/>
            <p:nvPr/>
          </p:nvGrpSpPr>
          <p:grpSpPr>
            <a:xfrm>
              <a:off x="19522663" y="5458698"/>
              <a:ext cx="915294" cy="930636"/>
              <a:chOff x="1450975" y="4237038"/>
              <a:chExt cx="284163" cy="288925"/>
            </a:xfrm>
            <a:solidFill>
              <a:schemeClr val="bg1"/>
            </a:solidFill>
          </p:grpSpPr>
          <p:sp>
            <p:nvSpPr>
              <p:cNvPr id="28" name="Freeform 981"/>
              <p:cNvSpPr/>
              <p:nvPr/>
            </p:nvSpPr>
            <p:spPr bwMode="auto">
              <a:xfrm>
                <a:off x="1673225" y="4378325"/>
                <a:ext cx="61913" cy="61913"/>
              </a:xfrm>
              <a:custGeom>
                <a:avLst/>
                <a:gdLst>
                  <a:gd name="T0" fmla="*/ 62 w 155"/>
                  <a:gd name="T1" fmla="*/ 0 h 157"/>
                  <a:gd name="T2" fmla="*/ 19 w 155"/>
                  <a:gd name="T3" fmla="*/ 44 h 157"/>
                  <a:gd name="T4" fmla="*/ 0 w 155"/>
                  <a:gd name="T5" fmla="*/ 63 h 157"/>
                  <a:gd name="T6" fmla="*/ 92 w 155"/>
                  <a:gd name="T7" fmla="*/ 157 h 157"/>
                  <a:gd name="T8" fmla="*/ 155 w 155"/>
                  <a:gd name="T9" fmla="*/ 93 h 157"/>
                  <a:gd name="T10" fmla="*/ 62 w 155"/>
                  <a:gd name="T11" fmla="*/ 0 h 157"/>
                </a:gdLst>
                <a:ahLst/>
                <a:cxnLst>
                  <a:cxn ang="0">
                    <a:pos x="T0" y="T1"/>
                  </a:cxn>
                  <a:cxn ang="0">
                    <a:pos x="T2" y="T3"/>
                  </a:cxn>
                  <a:cxn ang="0">
                    <a:pos x="T4" y="T5"/>
                  </a:cxn>
                  <a:cxn ang="0">
                    <a:pos x="T6" y="T7"/>
                  </a:cxn>
                  <a:cxn ang="0">
                    <a:pos x="T8" y="T9"/>
                  </a:cxn>
                  <a:cxn ang="0">
                    <a:pos x="T10" y="T11"/>
                  </a:cxn>
                </a:cxnLst>
                <a:rect l="0" t="0" r="r" b="b"/>
                <a:pathLst>
                  <a:path w="155" h="157">
                    <a:moveTo>
                      <a:pt x="62" y="0"/>
                    </a:moveTo>
                    <a:lnTo>
                      <a:pt x="19" y="44"/>
                    </a:lnTo>
                    <a:lnTo>
                      <a:pt x="0" y="63"/>
                    </a:lnTo>
                    <a:lnTo>
                      <a:pt x="92" y="157"/>
                    </a:lnTo>
                    <a:lnTo>
                      <a:pt x="155" y="93"/>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9" name="Freeform 982"/>
              <p:cNvSpPr/>
              <p:nvPr/>
            </p:nvSpPr>
            <p:spPr bwMode="auto">
              <a:xfrm>
                <a:off x="1450975" y="4237038"/>
                <a:ext cx="230188" cy="249238"/>
              </a:xfrm>
              <a:custGeom>
                <a:avLst/>
                <a:gdLst>
                  <a:gd name="T0" fmla="*/ 360 w 578"/>
                  <a:gd name="T1" fmla="*/ 586 h 626"/>
                  <a:gd name="T2" fmla="*/ 361 w 578"/>
                  <a:gd name="T3" fmla="*/ 582 h 626"/>
                  <a:gd name="T4" fmla="*/ 363 w 578"/>
                  <a:gd name="T5" fmla="*/ 579 h 626"/>
                  <a:gd name="T6" fmla="*/ 365 w 578"/>
                  <a:gd name="T7" fmla="*/ 577 h 626"/>
                  <a:gd name="T8" fmla="*/ 368 w 578"/>
                  <a:gd name="T9" fmla="*/ 576 h 626"/>
                  <a:gd name="T10" fmla="*/ 578 w 578"/>
                  <a:gd name="T11" fmla="*/ 366 h 626"/>
                  <a:gd name="T12" fmla="*/ 578 w 578"/>
                  <a:gd name="T13" fmla="*/ 11 h 626"/>
                  <a:gd name="T14" fmla="*/ 577 w 578"/>
                  <a:gd name="T15" fmla="*/ 7 h 626"/>
                  <a:gd name="T16" fmla="*/ 575 w 578"/>
                  <a:gd name="T17" fmla="*/ 3 h 626"/>
                  <a:gd name="T18" fmla="*/ 571 w 578"/>
                  <a:gd name="T19" fmla="*/ 1 h 626"/>
                  <a:gd name="T20" fmla="*/ 566 w 578"/>
                  <a:gd name="T21" fmla="*/ 0 h 626"/>
                  <a:gd name="T22" fmla="*/ 482 w 578"/>
                  <a:gd name="T23" fmla="*/ 0 h 626"/>
                  <a:gd name="T24" fmla="*/ 482 w 578"/>
                  <a:gd name="T25" fmla="*/ 48 h 626"/>
                  <a:gd name="T26" fmla="*/ 506 w 578"/>
                  <a:gd name="T27" fmla="*/ 48 h 626"/>
                  <a:gd name="T28" fmla="*/ 506 w 578"/>
                  <a:gd name="T29" fmla="*/ 120 h 626"/>
                  <a:gd name="T30" fmla="*/ 433 w 578"/>
                  <a:gd name="T31" fmla="*/ 120 h 626"/>
                  <a:gd name="T32" fmla="*/ 433 w 578"/>
                  <a:gd name="T33" fmla="*/ 48 h 626"/>
                  <a:gd name="T34" fmla="*/ 458 w 578"/>
                  <a:gd name="T35" fmla="*/ 48 h 626"/>
                  <a:gd name="T36" fmla="*/ 458 w 578"/>
                  <a:gd name="T37" fmla="*/ 0 h 626"/>
                  <a:gd name="T38" fmla="*/ 362 w 578"/>
                  <a:gd name="T39" fmla="*/ 0 h 626"/>
                  <a:gd name="T40" fmla="*/ 362 w 578"/>
                  <a:gd name="T41" fmla="*/ 48 h 626"/>
                  <a:gd name="T42" fmla="*/ 385 w 578"/>
                  <a:gd name="T43" fmla="*/ 48 h 626"/>
                  <a:gd name="T44" fmla="*/ 385 w 578"/>
                  <a:gd name="T45" fmla="*/ 120 h 626"/>
                  <a:gd name="T46" fmla="*/ 313 w 578"/>
                  <a:gd name="T47" fmla="*/ 120 h 626"/>
                  <a:gd name="T48" fmla="*/ 313 w 578"/>
                  <a:gd name="T49" fmla="*/ 48 h 626"/>
                  <a:gd name="T50" fmla="*/ 337 w 578"/>
                  <a:gd name="T51" fmla="*/ 48 h 626"/>
                  <a:gd name="T52" fmla="*/ 337 w 578"/>
                  <a:gd name="T53" fmla="*/ 0 h 626"/>
                  <a:gd name="T54" fmla="*/ 240 w 578"/>
                  <a:gd name="T55" fmla="*/ 0 h 626"/>
                  <a:gd name="T56" fmla="*/ 240 w 578"/>
                  <a:gd name="T57" fmla="*/ 48 h 626"/>
                  <a:gd name="T58" fmla="*/ 265 w 578"/>
                  <a:gd name="T59" fmla="*/ 48 h 626"/>
                  <a:gd name="T60" fmla="*/ 265 w 578"/>
                  <a:gd name="T61" fmla="*/ 120 h 626"/>
                  <a:gd name="T62" fmla="*/ 193 w 578"/>
                  <a:gd name="T63" fmla="*/ 120 h 626"/>
                  <a:gd name="T64" fmla="*/ 193 w 578"/>
                  <a:gd name="T65" fmla="*/ 48 h 626"/>
                  <a:gd name="T66" fmla="*/ 217 w 578"/>
                  <a:gd name="T67" fmla="*/ 48 h 626"/>
                  <a:gd name="T68" fmla="*/ 217 w 578"/>
                  <a:gd name="T69" fmla="*/ 0 h 626"/>
                  <a:gd name="T70" fmla="*/ 120 w 578"/>
                  <a:gd name="T71" fmla="*/ 0 h 626"/>
                  <a:gd name="T72" fmla="*/ 120 w 578"/>
                  <a:gd name="T73" fmla="*/ 48 h 626"/>
                  <a:gd name="T74" fmla="*/ 145 w 578"/>
                  <a:gd name="T75" fmla="*/ 48 h 626"/>
                  <a:gd name="T76" fmla="*/ 145 w 578"/>
                  <a:gd name="T77" fmla="*/ 120 h 626"/>
                  <a:gd name="T78" fmla="*/ 72 w 578"/>
                  <a:gd name="T79" fmla="*/ 120 h 626"/>
                  <a:gd name="T80" fmla="*/ 72 w 578"/>
                  <a:gd name="T81" fmla="*/ 48 h 626"/>
                  <a:gd name="T82" fmla="*/ 97 w 578"/>
                  <a:gd name="T83" fmla="*/ 48 h 626"/>
                  <a:gd name="T84" fmla="*/ 97 w 578"/>
                  <a:gd name="T85" fmla="*/ 0 h 626"/>
                  <a:gd name="T86" fmla="*/ 12 w 578"/>
                  <a:gd name="T87" fmla="*/ 0 h 626"/>
                  <a:gd name="T88" fmla="*/ 8 w 578"/>
                  <a:gd name="T89" fmla="*/ 1 h 626"/>
                  <a:gd name="T90" fmla="*/ 4 w 578"/>
                  <a:gd name="T91" fmla="*/ 3 h 626"/>
                  <a:gd name="T92" fmla="*/ 1 w 578"/>
                  <a:gd name="T93" fmla="*/ 7 h 626"/>
                  <a:gd name="T94" fmla="*/ 0 w 578"/>
                  <a:gd name="T95" fmla="*/ 11 h 626"/>
                  <a:gd name="T96" fmla="*/ 0 w 578"/>
                  <a:gd name="T97" fmla="*/ 614 h 626"/>
                  <a:gd name="T98" fmla="*/ 1 w 578"/>
                  <a:gd name="T99" fmla="*/ 619 h 626"/>
                  <a:gd name="T100" fmla="*/ 4 w 578"/>
                  <a:gd name="T101" fmla="*/ 623 h 626"/>
                  <a:gd name="T102" fmla="*/ 8 w 578"/>
                  <a:gd name="T103" fmla="*/ 625 h 626"/>
                  <a:gd name="T104" fmla="*/ 12 w 578"/>
                  <a:gd name="T105" fmla="*/ 626 h 626"/>
                  <a:gd name="T106" fmla="*/ 349 w 578"/>
                  <a:gd name="T107" fmla="*/ 626 h 626"/>
                  <a:gd name="T108" fmla="*/ 360 w 578"/>
                  <a:gd name="T109" fmla="*/ 58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626">
                    <a:moveTo>
                      <a:pt x="360" y="586"/>
                    </a:moveTo>
                    <a:lnTo>
                      <a:pt x="361" y="582"/>
                    </a:lnTo>
                    <a:lnTo>
                      <a:pt x="363" y="579"/>
                    </a:lnTo>
                    <a:lnTo>
                      <a:pt x="365" y="577"/>
                    </a:lnTo>
                    <a:lnTo>
                      <a:pt x="368" y="576"/>
                    </a:lnTo>
                    <a:lnTo>
                      <a:pt x="578" y="366"/>
                    </a:lnTo>
                    <a:lnTo>
                      <a:pt x="578" y="11"/>
                    </a:lnTo>
                    <a:lnTo>
                      <a:pt x="577" y="7"/>
                    </a:lnTo>
                    <a:lnTo>
                      <a:pt x="575" y="3"/>
                    </a:lnTo>
                    <a:lnTo>
                      <a:pt x="571" y="1"/>
                    </a:lnTo>
                    <a:lnTo>
                      <a:pt x="566" y="0"/>
                    </a:lnTo>
                    <a:lnTo>
                      <a:pt x="482" y="0"/>
                    </a:lnTo>
                    <a:lnTo>
                      <a:pt x="482" y="48"/>
                    </a:lnTo>
                    <a:lnTo>
                      <a:pt x="506" y="48"/>
                    </a:lnTo>
                    <a:lnTo>
                      <a:pt x="506" y="120"/>
                    </a:lnTo>
                    <a:lnTo>
                      <a:pt x="433" y="120"/>
                    </a:lnTo>
                    <a:lnTo>
                      <a:pt x="433" y="48"/>
                    </a:lnTo>
                    <a:lnTo>
                      <a:pt x="458" y="48"/>
                    </a:lnTo>
                    <a:lnTo>
                      <a:pt x="458" y="0"/>
                    </a:lnTo>
                    <a:lnTo>
                      <a:pt x="362" y="0"/>
                    </a:lnTo>
                    <a:lnTo>
                      <a:pt x="362" y="48"/>
                    </a:lnTo>
                    <a:lnTo>
                      <a:pt x="385" y="48"/>
                    </a:lnTo>
                    <a:lnTo>
                      <a:pt x="385" y="120"/>
                    </a:lnTo>
                    <a:lnTo>
                      <a:pt x="313" y="120"/>
                    </a:lnTo>
                    <a:lnTo>
                      <a:pt x="313" y="48"/>
                    </a:lnTo>
                    <a:lnTo>
                      <a:pt x="337" y="48"/>
                    </a:lnTo>
                    <a:lnTo>
                      <a:pt x="337" y="0"/>
                    </a:lnTo>
                    <a:lnTo>
                      <a:pt x="240" y="0"/>
                    </a:lnTo>
                    <a:lnTo>
                      <a:pt x="240" y="48"/>
                    </a:lnTo>
                    <a:lnTo>
                      <a:pt x="265" y="48"/>
                    </a:lnTo>
                    <a:lnTo>
                      <a:pt x="265" y="120"/>
                    </a:lnTo>
                    <a:lnTo>
                      <a:pt x="193" y="120"/>
                    </a:lnTo>
                    <a:lnTo>
                      <a:pt x="193" y="48"/>
                    </a:lnTo>
                    <a:lnTo>
                      <a:pt x="217" y="48"/>
                    </a:lnTo>
                    <a:lnTo>
                      <a:pt x="217" y="0"/>
                    </a:lnTo>
                    <a:lnTo>
                      <a:pt x="120" y="0"/>
                    </a:lnTo>
                    <a:lnTo>
                      <a:pt x="120" y="48"/>
                    </a:lnTo>
                    <a:lnTo>
                      <a:pt x="145" y="48"/>
                    </a:lnTo>
                    <a:lnTo>
                      <a:pt x="145" y="120"/>
                    </a:lnTo>
                    <a:lnTo>
                      <a:pt x="72" y="120"/>
                    </a:lnTo>
                    <a:lnTo>
                      <a:pt x="72" y="48"/>
                    </a:lnTo>
                    <a:lnTo>
                      <a:pt x="97" y="48"/>
                    </a:lnTo>
                    <a:lnTo>
                      <a:pt x="97" y="0"/>
                    </a:lnTo>
                    <a:lnTo>
                      <a:pt x="12" y="0"/>
                    </a:lnTo>
                    <a:lnTo>
                      <a:pt x="8" y="1"/>
                    </a:lnTo>
                    <a:lnTo>
                      <a:pt x="4" y="3"/>
                    </a:lnTo>
                    <a:lnTo>
                      <a:pt x="1" y="7"/>
                    </a:lnTo>
                    <a:lnTo>
                      <a:pt x="0" y="11"/>
                    </a:lnTo>
                    <a:lnTo>
                      <a:pt x="0" y="614"/>
                    </a:lnTo>
                    <a:lnTo>
                      <a:pt x="1" y="619"/>
                    </a:lnTo>
                    <a:lnTo>
                      <a:pt x="4" y="623"/>
                    </a:lnTo>
                    <a:lnTo>
                      <a:pt x="8" y="625"/>
                    </a:lnTo>
                    <a:lnTo>
                      <a:pt x="12" y="626"/>
                    </a:lnTo>
                    <a:lnTo>
                      <a:pt x="349" y="626"/>
                    </a:lnTo>
                    <a:lnTo>
                      <a:pt x="360" y="5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30" name="Freeform 983"/>
              <p:cNvSpPr/>
              <p:nvPr/>
            </p:nvSpPr>
            <p:spPr bwMode="auto">
              <a:xfrm>
                <a:off x="1589088" y="4478338"/>
                <a:ext cx="47625" cy="47625"/>
              </a:xfrm>
              <a:custGeom>
                <a:avLst/>
                <a:gdLst>
                  <a:gd name="T0" fmla="*/ 29 w 123"/>
                  <a:gd name="T1" fmla="*/ 17 h 116"/>
                  <a:gd name="T2" fmla="*/ 29 w 123"/>
                  <a:gd name="T3" fmla="*/ 17 h 116"/>
                  <a:gd name="T4" fmla="*/ 0 w 123"/>
                  <a:gd name="T5" fmla="*/ 116 h 116"/>
                  <a:gd name="T6" fmla="*/ 123 w 123"/>
                  <a:gd name="T7" fmla="*/ 80 h 116"/>
                  <a:gd name="T8" fmla="*/ 33 w 123"/>
                  <a:gd name="T9" fmla="*/ 0 h 116"/>
                  <a:gd name="T10" fmla="*/ 29 w 123"/>
                  <a:gd name="T11" fmla="*/ 17 h 116"/>
                </a:gdLst>
                <a:ahLst/>
                <a:cxnLst>
                  <a:cxn ang="0">
                    <a:pos x="T0" y="T1"/>
                  </a:cxn>
                  <a:cxn ang="0">
                    <a:pos x="T2" y="T3"/>
                  </a:cxn>
                  <a:cxn ang="0">
                    <a:pos x="T4" y="T5"/>
                  </a:cxn>
                  <a:cxn ang="0">
                    <a:pos x="T6" y="T7"/>
                  </a:cxn>
                  <a:cxn ang="0">
                    <a:pos x="T8" y="T9"/>
                  </a:cxn>
                  <a:cxn ang="0">
                    <a:pos x="T10" y="T11"/>
                  </a:cxn>
                </a:cxnLst>
                <a:rect l="0" t="0" r="r" b="b"/>
                <a:pathLst>
                  <a:path w="123" h="116">
                    <a:moveTo>
                      <a:pt x="29" y="17"/>
                    </a:moveTo>
                    <a:lnTo>
                      <a:pt x="29" y="17"/>
                    </a:lnTo>
                    <a:lnTo>
                      <a:pt x="0" y="116"/>
                    </a:lnTo>
                    <a:lnTo>
                      <a:pt x="123" y="80"/>
                    </a:lnTo>
                    <a:lnTo>
                      <a:pt x="33" y="0"/>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31" name="Freeform 984"/>
              <p:cNvSpPr/>
              <p:nvPr/>
            </p:nvSpPr>
            <p:spPr bwMode="auto">
              <a:xfrm>
                <a:off x="1606550" y="4410075"/>
                <a:ext cx="96838" cy="95250"/>
              </a:xfrm>
              <a:custGeom>
                <a:avLst/>
                <a:gdLst>
                  <a:gd name="T0" fmla="*/ 0 w 244"/>
                  <a:gd name="T1" fmla="*/ 150 h 238"/>
                  <a:gd name="T2" fmla="*/ 98 w 244"/>
                  <a:gd name="T3" fmla="*/ 238 h 238"/>
                  <a:gd name="T4" fmla="*/ 244 w 244"/>
                  <a:gd name="T5" fmla="*/ 92 h 238"/>
                  <a:gd name="T6" fmla="*/ 151 w 244"/>
                  <a:gd name="T7" fmla="*/ 0 h 238"/>
                  <a:gd name="T8" fmla="*/ 0 w 244"/>
                  <a:gd name="T9" fmla="*/ 150 h 238"/>
                </a:gdLst>
                <a:ahLst/>
                <a:cxnLst>
                  <a:cxn ang="0">
                    <a:pos x="T0" y="T1"/>
                  </a:cxn>
                  <a:cxn ang="0">
                    <a:pos x="T2" y="T3"/>
                  </a:cxn>
                  <a:cxn ang="0">
                    <a:pos x="T4" y="T5"/>
                  </a:cxn>
                  <a:cxn ang="0">
                    <a:pos x="T6" y="T7"/>
                  </a:cxn>
                  <a:cxn ang="0">
                    <a:pos x="T8" y="T9"/>
                  </a:cxn>
                </a:cxnLst>
                <a:rect l="0" t="0" r="r" b="b"/>
                <a:pathLst>
                  <a:path w="244" h="238">
                    <a:moveTo>
                      <a:pt x="0" y="150"/>
                    </a:moveTo>
                    <a:lnTo>
                      <a:pt x="98" y="238"/>
                    </a:lnTo>
                    <a:lnTo>
                      <a:pt x="244" y="92"/>
                    </a:lnTo>
                    <a:lnTo>
                      <a:pt x="151" y="0"/>
                    </a:lnTo>
                    <a:lnTo>
                      <a:pt x="0"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grpSp>
        <p:grpSp>
          <p:nvGrpSpPr>
            <p:cNvPr id="15" name="Group 43"/>
            <p:cNvGrpSpPr/>
            <p:nvPr/>
          </p:nvGrpSpPr>
          <p:grpSpPr>
            <a:xfrm>
              <a:off x="14600939" y="5461257"/>
              <a:ext cx="772118" cy="925522"/>
              <a:chOff x="342900" y="1943100"/>
              <a:chExt cx="239713" cy="287338"/>
            </a:xfrm>
            <a:solidFill>
              <a:schemeClr val="bg1"/>
            </a:solidFill>
          </p:grpSpPr>
          <p:sp>
            <p:nvSpPr>
              <p:cNvPr id="25" name="Freeform 1033"/>
              <p:cNvSpPr>
                <a:spLocks noEditPoints="1"/>
              </p:cNvSpPr>
              <p:nvPr/>
            </p:nvSpPr>
            <p:spPr bwMode="auto">
              <a:xfrm>
                <a:off x="342900" y="1943100"/>
                <a:ext cx="200025" cy="258763"/>
              </a:xfrm>
              <a:custGeom>
                <a:avLst/>
                <a:gdLst>
                  <a:gd name="T0" fmla="*/ 350 w 506"/>
                  <a:gd name="T1" fmla="*/ 12 h 651"/>
                  <a:gd name="T2" fmla="*/ 494 w 506"/>
                  <a:gd name="T3" fmla="*/ 156 h 651"/>
                  <a:gd name="T4" fmla="*/ 350 w 506"/>
                  <a:gd name="T5" fmla="*/ 156 h 651"/>
                  <a:gd name="T6" fmla="*/ 350 w 506"/>
                  <a:gd name="T7" fmla="*/ 12 h 651"/>
                  <a:gd name="T8" fmla="*/ 314 w 506"/>
                  <a:gd name="T9" fmla="*/ 509 h 651"/>
                  <a:gd name="T10" fmla="*/ 309 w 506"/>
                  <a:gd name="T11" fmla="*/ 499 h 651"/>
                  <a:gd name="T12" fmla="*/ 306 w 506"/>
                  <a:gd name="T13" fmla="*/ 489 h 651"/>
                  <a:gd name="T14" fmla="*/ 303 w 506"/>
                  <a:gd name="T15" fmla="*/ 477 h 651"/>
                  <a:gd name="T16" fmla="*/ 302 w 506"/>
                  <a:gd name="T17" fmla="*/ 466 h 651"/>
                  <a:gd name="T18" fmla="*/ 302 w 506"/>
                  <a:gd name="T19" fmla="*/ 455 h 651"/>
                  <a:gd name="T20" fmla="*/ 303 w 506"/>
                  <a:gd name="T21" fmla="*/ 444 h 651"/>
                  <a:gd name="T22" fmla="*/ 306 w 506"/>
                  <a:gd name="T23" fmla="*/ 433 h 651"/>
                  <a:gd name="T24" fmla="*/ 309 w 506"/>
                  <a:gd name="T25" fmla="*/ 422 h 651"/>
                  <a:gd name="T26" fmla="*/ 306 w 506"/>
                  <a:gd name="T27" fmla="*/ 412 h 651"/>
                  <a:gd name="T28" fmla="*/ 303 w 506"/>
                  <a:gd name="T29" fmla="*/ 401 h 651"/>
                  <a:gd name="T30" fmla="*/ 302 w 506"/>
                  <a:gd name="T31" fmla="*/ 390 h 651"/>
                  <a:gd name="T32" fmla="*/ 302 w 506"/>
                  <a:gd name="T33" fmla="*/ 378 h 651"/>
                  <a:gd name="T34" fmla="*/ 303 w 506"/>
                  <a:gd name="T35" fmla="*/ 368 h 651"/>
                  <a:gd name="T36" fmla="*/ 306 w 506"/>
                  <a:gd name="T37" fmla="*/ 357 h 651"/>
                  <a:gd name="T38" fmla="*/ 309 w 506"/>
                  <a:gd name="T39" fmla="*/ 346 h 651"/>
                  <a:gd name="T40" fmla="*/ 314 w 506"/>
                  <a:gd name="T41" fmla="*/ 336 h 651"/>
                  <a:gd name="T42" fmla="*/ 321 w 506"/>
                  <a:gd name="T43" fmla="*/ 326 h 651"/>
                  <a:gd name="T44" fmla="*/ 328 w 506"/>
                  <a:gd name="T45" fmla="*/ 318 h 651"/>
                  <a:gd name="T46" fmla="*/ 336 w 506"/>
                  <a:gd name="T47" fmla="*/ 310 h 651"/>
                  <a:gd name="T48" fmla="*/ 345 w 506"/>
                  <a:gd name="T49" fmla="*/ 304 h 651"/>
                  <a:gd name="T50" fmla="*/ 355 w 506"/>
                  <a:gd name="T51" fmla="*/ 299 h 651"/>
                  <a:gd name="T52" fmla="*/ 365 w 506"/>
                  <a:gd name="T53" fmla="*/ 294 h 651"/>
                  <a:gd name="T54" fmla="*/ 375 w 506"/>
                  <a:gd name="T55" fmla="*/ 291 h 651"/>
                  <a:gd name="T56" fmla="*/ 386 w 506"/>
                  <a:gd name="T57" fmla="*/ 289 h 651"/>
                  <a:gd name="T58" fmla="*/ 393 w 506"/>
                  <a:gd name="T59" fmla="*/ 281 h 651"/>
                  <a:gd name="T60" fmla="*/ 402 w 506"/>
                  <a:gd name="T61" fmla="*/ 272 h 651"/>
                  <a:gd name="T62" fmla="*/ 411 w 506"/>
                  <a:gd name="T63" fmla="*/ 265 h 651"/>
                  <a:gd name="T64" fmla="*/ 421 w 506"/>
                  <a:gd name="T65" fmla="*/ 260 h 651"/>
                  <a:gd name="T66" fmla="*/ 431 w 506"/>
                  <a:gd name="T67" fmla="*/ 255 h 651"/>
                  <a:gd name="T68" fmla="*/ 441 w 506"/>
                  <a:gd name="T69" fmla="*/ 252 h 651"/>
                  <a:gd name="T70" fmla="*/ 453 w 506"/>
                  <a:gd name="T71" fmla="*/ 250 h 651"/>
                  <a:gd name="T72" fmla="*/ 464 w 506"/>
                  <a:gd name="T73" fmla="*/ 249 h 651"/>
                  <a:gd name="T74" fmla="*/ 475 w 506"/>
                  <a:gd name="T75" fmla="*/ 250 h 651"/>
                  <a:gd name="T76" fmla="*/ 486 w 506"/>
                  <a:gd name="T77" fmla="*/ 252 h 651"/>
                  <a:gd name="T78" fmla="*/ 496 w 506"/>
                  <a:gd name="T79" fmla="*/ 255 h 651"/>
                  <a:gd name="T80" fmla="*/ 506 w 506"/>
                  <a:gd name="T81" fmla="*/ 259 h 651"/>
                  <a:gd name="T82" fmla="*/ 506 w 506"/>
                  <a:gd name="T83" fmla="*/ 156 h 651"/>
                  <a:gd name="T84" fmla="*/ 506 w 506"/>
                  <a:gd name="T85" fmla="*/ 152 h 651"/>
                  <a:gd name="T86" fmla="*/ 503 w 506"/>
                  <a:gd name="T87" fmla="*/ 148 h 651"/>
                  <a:gd name="T88" fmla="*/ 358 w 506"/>
                  <a:gd name="T89" fmla="*/ 3 h 651"/>
                  <a:gd name="T90" fmla="*/ 354 w 506"/>
                  <a:gd name="T91" fmla="*/ 1 h 651"/>
                  <a:gd name="T92" fmla="*/ 350 w 506"/>
                  <a:gd name="T93" fmla="*/ 0 h 651"/>
                  <a:gd name="T94" fmla="*/ 12 w 506"/>
                  <a:gd name="T95" fmla="*/ 0 h 651"/>
                  <a:gd name="T96" fmla="*/ 8 w 506"/>
                  <a:gd name="T97" fmla="*/ 1 h 651"/>
                  <a:gd name="T98" fmla="*/ 4 w 506"/>
                  <a:gd name="T99" fmla="*/ 4 h 651"/>
                  <a:gd name="T100" fmla="*/ 1 w 506"/>
                  <a:gd name="T101" fmla="*/ 7 h 651"/>
                  <a:gd name="T102" fmla="*/ 0 w 506"/>
                  <a:gd name="T103" fmla="*/ 12 h 651"/>
                  <a:gd name="T104" fmla="*/ 0 w 506"/>
                  <a:gd name="T105" fmla="*/ 638 h 651"/>
                  <a:gd name="T106" fmla="*/ 1 w 506"/>
                  <a:gd name="T107" fmla="*/ 644 h 651"/>
                  <a:gd name="T108" fmla="*/ 4 w 506"/>
                  <a:gd name="T109" fmla="*/ 647 h 651"/>
                  <a:gd name="T110" fmla="*/ 8 w 506"/>
                  <a:gd name="T111" fmla="*/ 650 h 651"/>
                  <a:gd name="T112" fmla="*/ 12 w 506"/>
                  <a:gd name="T113" fmla="*/ 651 h 651"/>
                  <a:gd name="T114" fmla="*/ 337 w 506"/>
                  <a:gd name="T115" fmla="*/ 651 h 651"/>
                  <a:gd name="T116" fmla="*/ 337 w 506"/>
                  <a:gd name="T117" fmla="*/ 535 h 651"/>
                  <a:gd name="T118" fmla="*/ 331 w 506"/>
                  <a:gd name="T119" fmla="*/ 530 h 651"/>
                  <a:gd name="T120" fmla="*/ 325 w 506"/>
                  <a:gd name="T121" fmla="*/ 523 h 651"/>
                  <a:gd name="T122" fmla="*/ 319 w 506"/>
                  <a:gd name="T123" fmla="*/ 517 h 651"/>
                  <a:gd name="T124" fmla="*/ 314 w 506"/>
                  <a:gd name="T125" fmla="*/ 50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651">
                    <a:moveTo>
                      <a:pt x="350" y="12"/>
                    </a:moveTo>
                    <a:lnTo>
                      <a:pt x="494" y="156"/>
                    </a:lnTo>
                    <a:lnTo>
                      <a:pt x="350" y="156"/>
                    </a:lnTo>
                    <a:lnTo>
                      <a:pt x="350" y="12"/>
                    </a:lnTo>
                    <a:close/>
                    <a:moveTo>
                      <a:pt x="314" y="509"/>
                    </a:moveTo>
                    <a:lnTo>
                      <a:pt x="309" y="499"/>
                    </a:lnTo>
                    <a:lnTo>
                      <a:pt x="306" y="489"/>
                    </a:lnTo>
                    <a:lnTo>
                      <a:pt x="303" y="477"/>
                    </a:lnTo>
                    <a:lnTo>
                      <a:pt x="302" y="466"/>
                    </a:lnTo>
                    <a:lnTo>
                      <a:pt x="302" y="455"/>
                    </a:lnTo>
                    <a:lnTo>
                      <a:pt x="303" y="444"/>
                    </a:lnTo>
                    <a:lnTo>
                      <a:pt x="306" y="433"/>
                    </a:lnTo>
                    <a:lnTo>
                      <a:pt x="309" y="422"/>
                    </a:lnTo>
                    <a:lnTo>
                      <a:pt x="306" y="412"/>
                    </a:lnTo>
                    <a:lnTo>
                      <a:pt x="303" y="401"/>
                    </a:lnTo>
                    <a:lnTo>
                      <a:pt x="302" y="390"/>
                    </a:lnTo>
                    <a:lnTo>
                      <a:pt x="302" y="378"/>
                    </a:lnTo>
                    <a:lnTo>
                      <a:pt x="303" y="368"/>
                    </a:lnTo>
                    <a:lnTo>
                      <a:pt x="306" y="357"/>
                    </a:lnTo>
                    <a:lnTo>
                      <a:pt x="309" y="346"/>
                    </a:lnTo>
                    <a:lnTo>
                      <a:pt x="314" y="336"/>
                    </a:lnTo>
                    <a:lnTo>
                      <a:pt x="321" y="326"/>
                    </a:lnTo>
                    <a:lnTo>
                      <a:pt x="328" y="318"/>
                    </a:lnTo>
                    <a:lnTo>
                      <a:pt x="336" y="310"/>
                    </a:lnTo>
                    <a:lnTo>
                      <a:pt x="345" y="304"/>
                    </a:lnTo>
                    <a:lnTo>
                      <a:pt x="355" y="299"/>
                    </a:lnTo>
                    <a:lnTo>
                      <a:pt x="365" y="294"/>
                    </a:lnTo>
                    <a:lnTo>
                      <a:pt x="375" y="291"/>
                    </a:lnTo>
                    <a:lnTo>
                      <a:pt x="386" y="289"/>
                    </a:lnTo>
                    <a:lnTo>
                      <a:pt x="393" y="281"/>
                    </a:lnTo>
                    <a:lnTo>
                      <a:pt x="402" y="272"/>
                    </a:lnTo>
                    <a:lnTo>
                      <a:pt x="411" y="265"/>
                    </a:lnTo>
                    <a:lnTo>
                      <a:pt x="421" y="260"/>
                    </a:lnTo>
                    <a:lnTo>
                      <a:pt x="431" y="255"/>
                    </a:lnTo>
                    <a:lnTo>
                      <a:pt x="441" y="252"/>
                    </a:lnTo>
                    <a:lnTo>
                      <a:pt x="453" y="250"/>
                    </a:lnTo>
                    <a:lnTo>
                      <a:pt x="464" y="249"/>
                    </a:lnTo>
                    <a:lnTo>
                      <a:pt x="475" y="250"/>
                    </a:lnTo>
                    <a:lnTo>
                      <a:pt x="486" y="252"/>
                    </a:lnTo>
                    <a:lnTo>
                      <a:pt x="496" y="255"/>
                    </a:lnTo>
                    <a:lnTo>
                      <a:pt x="506" y="259"/>
                    </a:lnTo>
                    <a:lnTo>
                      <a:pt x="506" y="156"/>
                    </a:lnTo>
                    <a:lnTo>
                      <a:pt x="506" y="152"/>
                    </a:lnTo>
                    <a:lnTo>
                      <a:pt x="503" y="148"/>
                    </a:lnTo>
                    <a:lnTo>
                      <a:pt x="358" y="3"/>
                    </a:lnTo>
                    <a:lnTo>
                      <a:pt x="354" y="1"/>
                    </a:lnTo>
                    <a:lnTo>
                      <a:pt x="350" y="0"/>
                    </a:lnTo>
                    <a:lnTo>
                      <a:pt x="12" y="0"/>
                    </a:lnTo>
                    <a:lnTo>
                      <a:pt x="8" y="1"/>
                    </a:lnTo>
                    <a:lnTo>
                      <a:pt x="4" y="4"/>
                    </a:lnTo>
                    <a:lnTo>
                      <a:pt x="1" y="7"/>
                    </a:lnTo>
                    <a:lnTo>
                      <a:pt x="0" y="12"/>
                    </a:lnTo>
                    <a:lnTo>
                      <a:pt x="0" y="638"/>
                    </a:lnTo>
                    <a:lnTo>
                      <a:pt x="1" y="644"/>
                    </a:lnTo>
                    <a:lnTo>
                      <a:pt x="4" y="647"/>
                    </a:lnTo>
                    <a:lnTo>
                      <a:pt x="8" y="650"/>
                    </a:lnTo>
                    <a:lnTo>
                      <a:pt x="12" y="651"/>
                    </a:lnTo>
                    <a:lnTo>
                      <a:pt x="337" y="651"/>
                    </a:lnTo>
                    <a:lnTo>
                      <a:pt x="337" y="535"/>
                    </a:lnTo>
                    <a:lnTo>
                      <a:pt x="331" y="530"/>
                    </a:lnTo>
                    <a:lnTo>
                      <a:pt x="325" y="523"/>
                    </a:lnTo>
                    <a:lnTo>
                      <a:pt x="319" y="517"/>
                    </a:lnTo>
                    <a:lnTo>
                      <a:pt x="314" y="5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6" name="Freeform 1034"/>
              <p:cNvSpPr/>
              <p:nvPr/>
            </p:nvSpPr>
            <p:spPr bwMode="auto">
              <a:xfrm>
                <a:off x="485775" y="2159000"/>
                <a:ext cx="87313" cy="71438"/>
              </a:xfrm>
              <a:custGeom>
                <a:avLst/>
                <a:gdLst>
                  <a:gd name="T0" fmla="*/ 102 w 216"/>
                  <a:gd name="T1" fmla="*/ 50 h 178"/>
                  <a:gd name="T2" fmla="*/ 91 w 216"/>
                  <a:gd name="T3" fmla="*/ 50 h 178"/>
                  <a:gd name="T4" fmla="*/ 79 w 216"/>
                  <a:gd name="T5" fmla="*/ 48 h 178"/>
                  <a:gd name="T6" fmla="*/ 69 w 216"/>
                  <a:gd name="T7" fmla="*/ 45 h 178"/>
                  <a:gd name="T8" fmla="*/ 59 w 216"/>
                  <a:gd name="T9" fmla="*/ 39 h 178"/>
                  <a:gd name="T10" fmla="*/ 49 w 216"/>
                  <a:gd name="T11" fmla="*/ 34 h 178"/>
                  <a:gd name="T12" fmla="*/ 40 w 216"/>
                  <a:gd name="T13" fmla="*/ 27 h 178"/>
                  <a:gd name="T14" fmla="*/ 31 w 216"/>
                  <a:gd name="T15" fmla="*/ 20 h 178"/>
                  <a:gd name="T16" fmla="*/ 24 w 216"/>
                  <a:gd name="T17" fmla="*/ 12 h 178"/>
                  <a:gd name="T18" fmla="*/ 12 w 216"/>
                  <a:gd name="T19" fmla="*/ 9 h 178"/>
                  <a:gd name="T20" fmla="*/ 0 w 216"/>
                  <a:gd name="T21" fmla="*/ 6 h 178"/>
                  <a:gd name="T22" fmla="*/ 0 w 216"/>
                  <a:gd name="T23" fmla="*/ 166 h 178"/>
                  <a:gd name="T24" fmla="*/ 0 w 216"/>
                  <a:gd name="T25" fmla="*/ 169 h 178"/>
                  <a:gd name="T26" fmla="*/ 2 w 216"/>
                  <a:gd name="T27" fmla="*/ 172 h 178"/>
                  <a:gd name="T28" fmla="*/ 4 w 216"/>
                  <a:gd name="T29" fmla="*/ 175 h 178"/>
                  <a:gd name="T30" fmla="*/ 6 w 216"/>
                  <a:gd name="T31" fmla="*/ 176 h 178"/>
                  <a:gd name="T32" fmla="*/ 9 w 216"/>
                  <a:gd name="T33" fmla="*/ 178 h 178"/>
                  <a:gd name="T34" fmla="*/ 13 w 216"/>
                  <a:gd name="T35" fmla="*/ 178 h 178"/>
                  <a:gd name="T36" fmla="*/ 16 w 216"/>
                  <a:gd name="T37" fmla="*/ 177 h 178"/>
                  <a:gd name="T38" fmla="*/ 19 w 216"/>
                  <a:gd name="T39" fmla="*/ 175 h 178"/>
                  <a:gd name="T40" fmla="*/ 108 w 216"/>
                  <a:gd name="T41" fmla="*/ 109 h 178"/>
                  <a:gd name="T42" fmla="*/ 197 w 216"/>
                  <a:gd name="T43" fmla="*/ 175 h 178"/>
                  <a:gd name="T44" fmla="*/ 201 w 216"/>
                  <a:gd name="T45" fmla="*/ 177 h 178"/>
                  <a:gd name="T46" fmla="*/ 205 w 216"/>
                  <a:gd name="T47" fmla="*/ 178 h 178"/>
                  <a:gd name="T48" fmla="*/ 207 w 216"/>
                  <a:gd name="T49" fmla="*/ 177 h 178"/>
                  <a:gd name="T50" fmla="*/ 210 w 216"/>
                  <a:gd name="T51" fmla="*/ 176 h 178"/>
                  <a:gd name="T52" fmla="*/ 213 w 216"/>
                  <a:gd name="T53" fmla="*/ 175 h 178"/>
                  <a:gd name="T54" fmla="*/ 215 w 216"/>
                  <a:gd name="T55" fmla="*/ 172 h 178"/>
                  <a:gd name="T56" fmla="*/ 216 w 216"/>
                  <a:gd name="T57" fmla="*/ 169 h 178"/>
                  <a:gd name="T58" fmla="*/ 216 w 216"/>
                  <a:gd name="T59" fmla="*/ 166 h 178"/>
                  <a:gd name="T60" fmla="*/ 216 w 216"/>
                  <a:gd name="T61" fmla="*/ 0 h 178"/>
                  <a:gd name="T62" fmla="*/ 208 w 216"/>
                  <a:gd name="T63" fmla="*/ 4 h 178"/>
                  <a:gd name="T64" fmla="*/ 199 w 216"/>
                  <a:gd name="T65" fmla="*/ 7 h 178"/>
                  <a:gd name="T66" fmla="*/ 189 w 216"/>
                  <a:gd name="T67" fmla="*/ 10 h 178"/>
                  <a:gd name="T68" fmla="*/ 179 w 216"/>
                  <a:gd name="T69" fmla="*/ 12 h 178"/>
                  <a:gd name="T70" fmla="*/ 172 w 216"/>
                  <a:gd name="T71" fmla="*/ 20 h 178"/>
                  <a:gd name="T72" fmla="*/ 164 w 216"/>
                  <a:gd name="T73" fmla="*/ 27 h 178"/>
                  <a:gd name="T74" fmla="*/ 155 w 216"/>
                  <a:gd name="T75" fmla="*/ 34 h 178"/>
                  <a:gd name="T76" fmla="*/ 146 w 216"/>
                  <a:gd name="T77" fmla="*/ 39 h 178"/>
                  <a:gd name="T78" fmla="*/ 135 w 216"/>
                  <a:gd name="T79" fmla="*/ 45 h 178"/>
                  <a:gd name="T80" fmla="*/ 124 w 216"/>
                  <a:gd name="T81" fmla="*/ 48 h 178"/>
                  <a:gd name="T82" fmla="*/ 113 w 216"/>
                  <a:gd name="T83" fmla="*/ 50 h 178"/>
                  <a:gd name="T84" fmla="*/ 102 w 216"/>
                  <a:gd name="T8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178">
                    <a:moveTo>
                      <a:pt x="102" y="50"/>
                    </a:moveTo>
                    <a:lnTo>
                      <a:pt x="91" y="50"/>
                    </a:lnTo>
                    <a:lnTo>
                      <a:pt x="79" y="48"/>
                    </a:lnTo>
                    <a:lnTo>
                      <a:pt x="69" y="45"/>
                    </a:lnTo>
                    <a:lnTo>
                      <a:pt x="59" y="39"/>
                    </a:lnTo>
                    <a:lnTo>
                      <a:pt x="49" y="34"/>
                    </a:lnTo>
                    <a:lnTo>
                      <a:pt x="40" y="27"/>
                    </a:lnTo>
                    <a:lnTo>
                      <a:pt x="31" y="20"/>
                    </a:lnTo>
                    <a:lnTo>
                      <a:pt x="24" y="12"/>
                    </a:lnTo>
                    <a:lnTo>
                      <a:pt x="12" y="9"/>
                    </a:lnTo>
                    <a:lnTo>
                      <a:pt x="0" y="6"/>
                    </a:lnTo>
                    <a:lnTo>
                      <a:pt x="0" y="166"/>
                    </a:lnTo>
                    <a:lnTo>
                      <a:pt x="0" y="169"/>
                    </a:lnTo>
                    <a:lnTo>
                      <a:pt x="2" y="172"/>
                    </a:lnTo>
                    <a:lnTo>
                      <a:pt x="4" y="175"/>
                    </a:lnTo>
                    <a:lnTo>
                      <a:pt x="6" y="176"/>
                    </a:lnTo>
                    <a:lnTo>
                      <a:pt x="9" y="178"/>
                    </a:lnTo>
                    <a:lnTo>
                      <a:pt x="13" y="178"/>
                    </a:lnTo>
                    <a:lnTo>
                      <a:pt x="16" y="177"/>
                    </a:lnTo>
                    <a:lnTo>
                      <a:pt x="19" y="175"/>
                    </a:lnTo>
                    <a:lnTo>
                      <a:pt x="108" y="109"/>
                    </a:lnTo>
                    <a:lnTo>
                      <a:pt x="197" y="175"/>
                    </a:lnTo>
                    <a:lnTo>
                      <a:pt x="201" y="177"/>
                    </a:lnTo>
                    <a:lnTo>
                      <a:pt x="205" y="178"/>
                    </a:lnTo>
                    <a:lnTo>
                      <a:pt x="207" y="177"/>
                    </a:lnTo>
                    <a:lnTo>
                      <a:pt x="210" y="176"/>
                    </a:lnTo>
                    <a:lnTo>
                      <a:pt x="213" y="175"/>
                    </a:lnTo>
                    <a:lnTo>
                      <a:pt x="215" y="172"/>
                    </a:lnTo>
                    <a:lnTo>
                      <a:pt x="216" y="169"/>
                    </a:lnTo>
                    <a:lnTo>
                      <a:pt x="216" y="166"/>
                    </a:lnTo>
                    <a:lnTo>
                      <a:pt x="216" y="0"/>
                    </a:lnTo>
                    <a:lnTo>
                      <a:pt x="208" y="4"/>
                    </a:lnTo>
                    <a:lnTo>
                      <a:pt x="199" y="7"/>
                    </a:lnTo>
                    <a:lnTo>
                      <a:pt x="189" y="10"/>
                    </a:lnTo>
                    <a:lnTo>
                      <a:pt x="179" y="12"/>
                    </a:lnTo>
                    <a:lnTo>
                      <a:pt x="172" y="20"/>
                    </a:lnTo>
                    <a:lnTo>
                      <a:pt x="164" y="27"/>
                    </a:lnTo>
                    <a:lnTo>
                      <a:pt x="155" y="34"/>
                    </a:lnTo>
                    <a:lnTo>
                      <a:pt x="146" y="39"/>
                    </a:lnTo>
                    <a:lnTo>
                      <a:pt x="135" y="45"/>
                    </a:lnTo>
                    <a:lnTo>
                      <a:pt x="124" y="48"/>
                    </a:lnTo>
                    <a:lnTo>
                      <a:pt x="113" y="50"/>
                    </a:lnTo>
                    <a:lnTo>
                      <a:pt x="102"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7" name="Freeform 1035"/>
              <p:cNvSpPr>
                <a:spLocks noEditPoints="1"/>
              </p:cNvSpPr>
              <p:nvPr/>
            </p:nvSpPr>
            <p:spPr bwMode="auto">
              <a:xfrm>
                <a:off x="471488" y="2051050"/>
                <a:ext cx="111125" cy="119063"/>
              </a:xfrm>
              <a:custGeom>
                <a:avLst/>
                <a:gdLst>
                  <a:gd name="T0" fmla="*/ 121 w 277"/>
                  <a:gd name="T1" fmla="*/ 204 h 298"/>
                  <a:gd name="T2" fmla="*/ 99 w 277"/>
                  <a:gd name="T3" fmla="*/ 187 h 298"/>
                  <a:gd name="T4" fmla="*/ 86 w 277"/>
                  <a:gd name="T5" fmla="*/ 160 h 298"/>
                  <a:gd name="T6" fmla="*/ 88 w 277"/>
                  <a:gd name="T7" fmla="*/ 131 h 298"/>
                  <a:gd name="T8" fmla="*/ 102 w 277"/>
                  <a:gd name="T9" fmla="*/ 106 h 298"/>
                  <a:gd name="T10" fmla="*/ 128 w 277"/>
                  <a:gd name="T11" fmla="*/ 91 h 298"/>
                  <a:gd name="T12" fmla="*/ 157 w 277"/>
                  <a:gd name="T13" fmla="*/ 89 h 298"/>
                  <a:gd name="T14" fmla="*/ 184 w 277"/>
                  <a:gd name="T15" fmla="*/ 102 h 298"/>
                  <a:gd name="T16" fmla="*/ 200 w 277"/>
                  <a:gd name="T17" fmla="*/ 126 h 298"/>
                  <a:gd name="T18" fmla="*/ 205 w 277"/>
                  <a:gd name="T19" fmla="*/ 154 h 298"/>
                  <a:gd name="T20" fmla="*/ 195 w 277"/>
                  <a:gd name="T21" fmla="*/ 183 h 298"/>
                  <a:gd name="T22" fmla="*/ 173 w 277"/>
                  <a:gd name="T23" fmla="*/ 201 h 298"/>
                  <a:gd name="T24" fmla="*/ 145 w 277"/>
                  <a:gd name="T25" fmla="*/ 208 h 298"/>
                  <a:gd name="T26" fmla="*/ 276 w 277"/>
                  <a:gd name="T27" fmla="*/ 175 h 298"/>
                  <a:gd name="T28" fmla="*/ 273 w 277"/>
                  <a:gd name="T29" fmla="*/ 163 h 298"/>
                  <a:gd name="T30" fmla="*/ 266 w 277"/>
                  <a:gd name="T31" fmla="*/ 149 h 298"/>
                  <a:gd name="T32" fmla="*/ 273 w 277"/>
                  <a:gd name="T33" fmla="*/ 136 h 298"/>
                  <a:gd name="T34" fmla="*/ 276 w 277"/>
                  <a:gd name="T35" fmla="*/ 125 h 298"/>
                  <a:gd name="T36" fmla="*/ 277 w 277"/>
                  <a:gd name="T37" fmla="*/ 113 h 298"/>
                  <a:gd name="T38" fmla="*/ 276 w 277"/>
                  <a:gd name="T39" fmla="*/ 101 h 298"/>
                  <a:gd name="T40" fmla="*/ 274 w 277"/>
                  <a:gd name="T41" fmla="*/ 90 h 298"/>
                  <a:gd name="T42" fmla="*/ 268 w 277"/>
                  <a:gd name="T43" fmla="*/ 76 h 298"/>
                  <a:gd name="T44" fmla="*/ 265 w 277"/>
                  <a:gd name="T45" fmla="*/ 71 h 298"/>
                  <a:gd name="T46" fmla="*/ 256 w 277"/>
                  <a:gd name="T47" fmla="*/ 60 h 298"/>
                  <a:gd name="T48" fmla="*/ 248 w 277"/>
                  <a:gd name="T49" fmla="*/ 53 h 298"/>
                  <a:gd name="T50" fmla="*/ 239 w 277"/>
                  <a:gd name="T51" fmla="*/ 47 h 298"/>
                  <a:gd name="T52" fmla="*/ 228 w 277"/>
                  <a:gd name="T53" fmla="*/ 42 h 298"/>
                  <a:gd name="T54" fmla="*/ 215 w 277"/>
                  <a:gd name="T55" fmla="*/ 40 h 298"/>
                  <a:gd name="T56" fmla="*/ 201 w 277"/>
                  <a:gd name="T57" fmla="*/ 35 h 298"/>
                  <a:gd name="T58" fmla="*/ 193 w 277"/>
                  <a:gd name="T59" fmla="*/ 25 h 298"/>
                  <a:gd name="T60" fmla="*/ 185 w 277"/>
                  <a:gd name="T61" fmla="*/ 17 h 298"/>
                  <a:gd name="T62" fmla="*/ 171 w 277"/>
                  <a:gd name="T63" fmla="*/ 8 h 298"/>
                  <a:gd name="T64" fmla="*/ 120 w 277"/>
                  <a:gd name="T65" fmla="*/ 2 h 298"/>
                  <a:gd name="T66" fmla="*/ 84 w 277"/>
                  <a:gd name="T67" fmla="*/ 27 h 298"/>
                  <a:gd name="T68" fmla="*/ 68 w 277"/>
                  <a:gd name="T69" fmla="*/ 39 h 298"/>
                  <a:gd name="T70" fmla="*/ 28 w 277"/>
                  <a:gd name="T71" fmla="*/ 55 h 298"/>
                  <a:gd name="T72" fmla="*/ 3 w 277"/>
                  <a:gd name="T73" fmla="*/ 92 h 298"/>
                  <a:gd name="T74" fmla="*/ 4 w 277"/>
                  <a:gd name="T75" fmla="*/ 135 h 298"/>
                  <a:gd name="T76" fmla="*/ 8 w 277"/>
                  <a:gd name="T77" fmla="*/ 154 h 298"/>
                  <a:gd name="T78" fmla="*/ 1 w 277"/>
                  <a:gd name="T79" fmla="*/ 198 h 298"/>
                  <a:gd name="T80" fmla="*/ 12 w 277"/>
                  <a:gd name="T81" fmla="*/ 227 h 298"/>
                  <a:gd name="T82" fmla="*/ 16 w 277"/>
                  <a:gd name="T83" fmla="*/ 233 h 298"/>
                  <a:gd name="T84" fmla="*/ 26 w 277"/>
                  <a:gd name="T85" fmla="*/ 243 h 298"/>
                  <a:gd name="T86" fmla="*/ 37 w 277"/>
                  <a:gd name="T87" fmla="*/ 249 h 298"/>
                  <a:gd name="T88" fmla="*/ 68 w 277"/>
                  <a:gd name="T89" fmla="*/ 260 h 298"/>
                  <a:gd name="T90" fmla="*/ 84 w 277"/>
                  <a:gd name="T91" fmla="*/ 273 h 298"/>
                  <a:gd name="T92" fmla="*/ 121 w 277"/>
                  <a:gd name="T93" fmla="*/ 296 h 298"/>
                  <a:gd name="T94" fmla="*/ 165 w 277"/>
                  <a:gd name="T95" fmla="*/ 293 h 298"/>
                  <a:gd name="T96" fmla="*/ 200 w 277"/>
                  <a:gd name="T97" fmla="*/ 266 h 298"/>
                  <a:gd name="T98" fmla="*/ 215 w 277"/>
                  <a:gd name="T99" fmla="*/ 259 h 298"/>
                  <a:gd name="T100" fmla="*/ 253 w 277"/>
                  <a:gd name="T101" fmla="*/ 241 h 298"/>
                  <a:gd name="T102" fmla="*/ 256 w 277"/>
                  <a:gd name="T103" fmla="*/ 239 h 298"/>
                  <a:gd name="T104" fmla="*/ 265 w 277"/>
                  <a:gd name="T105" fmla="*/ 228 h 298"/>
                  <a:gd name="T106" fmla="*/ 273 w 277"/>
                  <a:gd name="T107" fmla="*/ 212 h 298"/>
                  <a:gd name="T108" fmla="*/ 276 w 277"/>
                  <a:gd name="T109" fmla="*/ 199 h 298"/>
                  <a:gd name="T110" fmla="*/ 277 w 277"/>
                  <a:gd name="T111" fmla="*/ 18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298">
                    <a:moveTo>
                      <a:pt x="145" y="208"/>
                    </a:moveTo>
                    <a:lnTo>
                      <a:pt x="139" y="208"/>
                    </a:lnTo>
                    <a:lnTo>
                      <a:pt x="133" y="207"/>
                    </a:lnTo>
                    <a:lnTo>
                      <a:pt x="128" y="206"/>
                    </a:lnTo>
                    <a:lnTo>
                      <a:pt x="121" y="204"/>
                    </a:lnTo>
                    <a:lnTo>
                      <a:pt x="116" y="201"/>
                    </a:lnTo>
                    <a:lnTo>
                      <a:pt x="111" y="198"/>
                    </a:lnTo>
                    <a:lnTo>
                      <a:pt x="107" y="195"/>
                    </a:lnTo>
                    <a:lnTo>
                      <a:pt x="102" y="191"/>
                    </a:lnTo>
                    <a:lnTo>
                      <a:pt x="99" y="187"/>
                    </a:lnTo>
                    <a:lnTo>
                      <a:pt x="95" y="183"/>
                    </a:lnTo>
                    <a:lnTo>
                      <a:pt x="92" y="178"/>
                    </a:lnTo>
                    <a:lnTo>
                      <a:pt x="90" y="172"/>
                    </a:lnTo>
                    <a:lnTo>
                      <a:pt x="88" y="167"/>
                    </a:lnTo>
                    <a:lnTo>
                      <a:pt x="86" y="160"/>
                    </a:lnTo>
                    <a:lnTo>
                      <a:pt x="85" y="154"/>
                    </a:lnTo>
                    <a:lnTo>
                      <a:pt x="85" y="148"/>
                    </a:lnTo>
                    <a:lnTo>
                      <a:pt x="85" y="142"/>
                    </a:lnTo>
                    <a:lnTo>
                      <a:pt x="86" y="137"/>
                    </a:lnTo>
                    <a:lnTo>
                      <a:pt x="88" y="131"/>
                    </a:lnTo>
                    <a:lnTo>
                      <a:pt x="90" y="126"/>
                    </a:lnTo>
                    <a:lnTo>
                      <a:pt x="92" y="120"/>
                    </a:lnTo>
                    <a:lnTo>
                      <a:pt x="95" y="116"/>
                    </a:lnTo>
                    <a:lnTo>
                      <a:pt x="99" y="111"/>
                    </a:lnTo>
                    <a:lnTo>
                      <a:pt x="102" y="106"/>
                    </a:lnTo>
                    <a:lnTo>
                      <a:pt x="107" y="102"/>
                    </a:lnTo>
                    <a:lnTo>
                      <a:pt x="111" y="99"/>
                    </a:lnTo>
                    <a:lnTo>
                      <a:pt x="116" y="96"/>
                    </a:lnTo>
                    <a:lnTo>
                      <a:pt x="121" y="93"/>
                    </a:lnTo>
                    <a:lnTo>
                      <a:pt x="128" y="91"/>
                    </a:lnTo>
                    <a:lnTo>
                      <a:pt x="133" y="89"/>
                    </a:lnTo>
                    <a:lnTo>
                      <a:pt x="139" y="89"/>
                    </a:lnTo>
                    <a:lnTo>
                      <a:pt x="145" y="88"/>
                    </a:lnTo>
                    <a:lnTo>
                      <a:pt x="151" y="89"/>
                    </a:lnTo>
                    <a:lnTo>
                      <a:pt x="157" y="89"/>
                    </a:lnTo>
                    <a:lnTo>
                      <a:pt x="163" y="91"/>
                    </a:lnTo>
                    <a:lnTo>
                      <a:pt x="168" y="93"/>
                    </a:lnTo>
                    <a:lnTo>
                      <a:pt x="173" y="96"/>
                    </a:lnTo>
                    <a:lnTo>
                      <a:pt x="179" y="99"/>
                    </a:lnTo>
                    <a:lnTo>
                      <a:pt x="184" y="102"/>
                    </a:lnTo>
                    <a:lnTo>
                      <a:pt x="188" y="106"/>
                    </a:lnTo>
                    <a:lnTo>
                      <a:pt x="192" y="111"/>
                    </a:lnTo>
                    <a:lnTo>
                      <a:pt x="195" y="116"/>
                    </a:lnTo>
                    <a:lnTo>
                      <a:pt x="198" y="120"/>
                    </a:lnTo>
                    <a:lnTo>
                      <a:pt x="200" y="126"/>
                    </a:lnTo>
                    <a:lnTo>
                      <a:pt x="202" y="131"/>
                    </a:lnTo>
                    <a:lnTo>
                      <a:pt x="204" y="137"/>
                    </a:lnTo>
                    <a:lnTo>
                      <a:pt x="205" y="142"/>
                    </a:lnTo>
                    <a:lnTo>
                      <a:pt x="205" y="148"/>
                    </a:lnTo>
                    <a:lnTo>
                      <a:pt x="205" y="154"/>
                    </a:lnTo>
                    <a:lnTo>
                      <a:pt x="204" y="160"/>
                    </a:lnTo>
                    <a:lnTo>
                      <a:pt x="202" y="167"/>
                    </a:lnTo>
                    <a:lnTo>
                      <a:pt x="200" y="172"/>
                    </a:lnTo>
                    <a:lnTo>
                      <a:pt x="198" y="178"/>
                    </a:lnTo>
                    <a:lnTo>
                      <a:pt x="195" y="183"/>
                    </a:lnTo>
                    <a:lnTo>
                      <a:pt x="192" y="187"/>
                    </a:lnTo>
                    <a:lnTo>
                      <a:pt x="188" y="191"/>
                    </a:lnTo>
                    <a:lnTo>
                      <a:pt x="184" y="195"/>
                    </a:lnTo>
                    <a:lnTo>
                      <a:pt x="179" y="198"/>
                    </a:lnTo>
                    <a:lnTo>
                      <a:pt x="173" y="201"/>
                    </a:lnTo>
                    <a:lnTo>
                      <a:pt x="168" y="204"/>
                    </a:lnTo>
                    <a:lnTo>
                      <a:pt x="163" y="206"/>
                    </a:lnTo>
                    <a:lnTo>
                      <a:pt x="157" y="207"/>
                    </a:lnTo>
                    <a:lnTo>
                      <a:pt x="151" y="208"/>
                    </a:lnTo>
                    <a:lnTo>
                      <a:pt x="145" y="208"/>
                    </a:lnTo>
                    <a:close/>
                    <a:moveTo>
                      <a:pt x="277" y="184"/>
                    </a:moveTo>
                    <a:lnTo>
                      <a:pt x="277" y="181"/>
                    </a:lnTo>
                    <a:lnTo>
                      <a:pt x="276" y="179"/>
                    </a:lnTo>
                    <a:lnTo>
                      <a:pt x="276" y="177"/>
                    </a:lnTo>
                    <a:lnTo>
                      <a:pt x="276" y="175"/>
                    </a:lnTo>
                    <a:lnTo>
                      <a:pt x="275" y="172"/>
                    </a:lnTo>
                    <a:lnTo>
                      <a:pt x="275" y="169"/>
                    </a:lnTo>
                    <a:lnTo>
                      <a:pt x="274" y="168"/>
                    </a:lnTo>
                    <a:lnTo>
                      <a:pt x="274" y="166"/>
                    </a:lnTo>
                    <a:lnTo>
                      <a:pt x="273" y="163"/>
                    </a:lnTo>
                    <a:lnTo>
                      <a:pt x="272" y="160"/>
                    </a:lnTo>
                    <a:lnTo>
                      <a:pt x="271" y="158"/>
                    </a:lnTo>
                    <a:lnTo>
                      <a:pt x="270" y="157"/>
                    </a:lnTo>
                    <a:lnTo>
                      <a:pt x="268" y="153"/>
                    </a:lnTo>
                    <a:lnTo>
                      <a:pt x="266" y="149"/>
                    </a:lnTo>
                    <a:lnTo>
                      <a:pt x="268" y="146"/>
                    </a:lnTo>
                    <a:lnTo>
                      <a:pt x="270" y="142"/>
                    </a:lnTo>
                    <a:lnTo>
                      <a:pt x="271" y="141"/>
                    </a:lnTo>
                    <a:lnTo>
                      <a:pt x="272" y="139"/>
                    </a:lnTo>
                    <a:lnTo>
                      <a:pt x="273" y="136"/>
                    </a:lnTo>
                    <a:lnTo>
                      <a:pt x="274" y="133"/>
                    </a:lnTo>
                    <a:lnTo>
                      <a:pt x="274" y="131"/>
                    </a:lnTo>
                    <a:lnTo>
                      <a:pt x="275" y="129"/>
                    </a:lnTo>
                    <a:lnTo>
                      <a:pt x="275" y="127"/>
                    </a:lnTo>
                    <a:lnTo>
                      <a:pt x="276" y="125"/>
                    </a:lnTo>
                    <a:lnTo>
                      <a:pt x="276" y="123"/>
                    </a:lnTo>
                    <a:lnTo>
                      <a:pt x="276" y="121"/>
                    </a:lnTo>
                    <a:lnTo>
                      <a:pt x="277" y="118"/>
                    </a:lnTo>
                    <a:lnTo>
                      <a:pt x="277" y="115"/>
                    </a:lnTo>
                    <a:lnTo>
                      <a:pt x="277" y="113"/>
                    </a:lnTo>
                    <a:lnTo>
                      <a:pt x="277" y="112"/>
                    </a:lnTo>
                    <a:lnTo>
                      <a:pt x="277" y="108"/>
                    </a:lnTo>
                    <a:lnTo>
                      <a:pt x="277" y="106"/>
                    </a:lnTo>
                    <a:lnTo>
                      <a:pt x="277" y="103"/>
                    </a:lnTo>
                    <a:lnTo>
                      <a:pt x="276" y="101"/>
                    </a:lnTo>
                    <a:lnTo>
                      <a:pt x="276" y="99"/>
                    </a:lnTo>
                    <a:lnTo>
                      <a:pt x="275" y="97"/>
                    </a:lnTo>
                    <a:lnTo>
                      <a:pt x="275" y="95"/>
                    </a:lnTo>
                    <a:lnTo>
                      <a:pt x="275" y="93"/>
                    </a:lnTo>
                    <a:lnTo>
                      <a:pt x="274" y="90"/>
                    </a:lnTo>
                    <a:lnTo>
                      <a:pt x="273" y="87"/>
                    </a:lnTo>
                    <a:lnTo>
                      <a:pt x="272" y="85"/>
                    </a:lnTo>
                    <a:lnTo>
                      <a:pt x="272" y="84"/>
                    </a:lnTo>
                    <a:lnTo>
                      <a:pt x="270" y="80"/>
                    </a:lnTo>
                    <a:lnTo>
                      <a:pt x="268" y="76"/>
                    </a:lnTo>
                    <a:lnTo>
                      <a:pt x="268" y="76"/>
                    </a:lnTo>
                    <a:lnTo>
                      <a:pt x="267" y="75"/>
                    </a:lnTo>
                    <a:lnTo>
                      <a:pt x="267" y="75"/>
                    </a:lnTo>
                    <a:lnTo>
                      <a:pt x="267" y="75"/>
                    </a:lnTo>
                    <a:lnTo>
                      <a:pt x="265" y="71"/>
                    </a:lnTo>
                    <a:lnTo>
                      <a:pt x="262" y="67"/>
                    </a:lnTo>
                    <a:lnTo>
                      <a:pt x="262" y="67"/>
                    </a:lnTo>
                    <a:lnTo>
                      <a:pt x="261" y="66"/>
                    </a:lnTo>
                    <a:lnTo>
                      <a:pt x="258" y="63"/>
                    </a:lnTo>
                    <a:lnTo>
                      <a:pt x="256" y="60"/>
                    </a:lnTo>
                    <a:lnTo>
                      <a:pt x="255" y="60"/>
                    </a:lnTo>
                    <a:lnTo>
                      <a:pt x="255" y="60"/>
                    </a:lnTo>
                    <a:lnTo>
                      <a:pt x="252" y="56"/>
                    </a:lnTo>
                    <a:lnTo>
                      <a:pt x="249" y="53"/>
                    </a:lnTo>
                    <a:lnTo>
                      <a:pt x="248" y="53"/>
                    </a:lnTo>
                    <a:lnTo>
                      <a:pt x="247" y="52"/>
                    </a:lnTo>
                    <a:lnTo>
                      <a:pt x="244" y="50"/>
                    </a:lnTo>
                    <a:lnTo>
                      <a:pt x="241" y="48"/>
                    </a:lnTo>
                    <a:lnTo>
                      <a:pt x="240" y="48"/>
                    </a:lnTo>
                    <a:lnTo>
                      <a:pt x="239" y="47"/>
                    </a:lnTo>
                    <a:lnTo>
                      <a:pt x="236" y="45"/>
                    </a:lnTo>
                    <a:lnTo>
                      <a:pt x="233" y="45"/>
                    </a:lnTo>
                    <a:lnTo>
                      <a:pt x="232" y="44"/>
                    </a:lnTo>
                    <a:lnTo>
                      <a:pt x="230" y="44"/>
                    </a:lnTo>
                    <a:lnTo>
                      <a:pt x="228" y="42"/>
                    </a:lnTo>
                    <a:lnTo>
                      <a:pt x="224" y="41"/>
                    </a:lnTo>
                    <a:lnTo>
                      <a:pt x="222" y="41"/>
                    </a:lnTo>
                    <a:lnTo>
                      <a:pt x="220" y="40"/>
                    </a:lnTo>
                    <a:lnTo>
                      <a:pt x="218" y="40"/>
                    </a:lnTo>
                    <a:lnTo>
                      <a:pt x="215" y="40"/>
                    </a:lnTo>
                    <a:lnTo>
                      <a:pt x="213" y="39"/>
                    </a:lnTo>
                    <a:lnTo>
                      <a:pt x="211" y="39"/>
                    </a:lnTo>
                    <a:lnTo>
                      <a:pt x="207" y="39"/>
                    </a:lnTo>
                    <a:lnTo>
                      <a:pt x="203" y="39"/>
                    </a:lnTo>
                    <a:lnTo>
                      <a:pt x="201" y="35"/>
                    </a:lnTo>
                    <a:lnTo>
                      <a:pt x="199" y="32"/>
                    </a:lnTo>
                    <a:lnTo>
                      <a:pt x="197" y="30"/>
                    </a:lnTo>
                    <a:lnTo>
                      <a:pt x="196" y="28"/>
                    </a:lnTo>
                    <a:lnTo>
                      <a:pt x="194" y="26"/>
                    </a:lnTo>
                    <a:lnTo>
                      <a:pt x="193" y="25"/>
                    </a:lnTo>
                    <a:lnTo>
                      <a:pt x="191" y="23"/>
                    </a:lnTo>
                    <a:lnTo>
                      <a:pt x="190" y="22"/>
                    </a:lnTo>
                    <a:lnTo>
                      <a:pt x="188" y="21"/>
                    </a:lnTo>
                    <a:lnTo>
                      <a:pt x="186" y="19"/>
                    </a:lnTo>
                    <a:lnTo>
                      <a:pt x="185" y="17"/>
                    </a:lnTo>
                    <a:lnTo>
                      <a:pt x="183" y="16"/>
                    </a:lnTo>
                    <a:lnTo>
                      <a:pt x="182" y="15"/>
                    </a:lnTo>
                    <a:lnTo>
                      <a:pt x="181" y="15"/>
                    </a:lnTo>
                    <a:lnTo>
                      <a:pt x="181" y="14"/>
                    </a:lnTo>
                    <a:lnTo>
                      <a:pt x="171" y="8"/>
                    </a:lnTo>
                    <a:lnTo>
                      <a:pt x="161" y="3"/>
                    </a:lnTo>
                    <a:lnTo>
                      <a:pt x="150" y="1"/>
                    </a:lnTo>
                    <a:lnTo>
                      <a:pt x="139" y="0"/>
                    </a:lnTo>
                    <a:lnTo>
                      <a:pt x="130" y="1"/>
                    </a:lnTo>
                    <a:lnTo>
                      <a:pt x="120" y="2"/>
                    </a:lnTo>
                    <a:lnTo>
                      <a:pt x="112" y="5"/>
                    </a:lnTo>
                    <a:lnTo>
                      <a:pt x="104" y="10"/>
                    </a:lnTo>
                    <a:lnTo>
                      <a:pt x="97" y="15"/>
                    </a:lnTo>
                    <a:lnTo>
                      <a:pt x="90" y="20"/>
                    </a:lnTo>
                    <a:lnTo>
                      <a:pt x="84" y="27"/>
                    </a:lnTo>
                    <a:lnTo>
                      <a:pt x="79" y="34"/>
                    </a:lnTo>
                    <a:lnTo>
                      <a:pt x="77" y="36"/>
                    </a:lnTo>
                    <a:lnTo>
                      <a:pt x="75" y="37"/>
                    </a:lnTo>
                    <a:lnTo>
                      <a:pt x="72" y="38"/>
                    </a:lnTo>
                    <a:lnTo>
                      <a:pt x="68" y="39"/>
                    </a:lnTo>
                    <a:lnTo>
                      <a:pt x="60" y="40"/>
                    </a:lnTo>
                    <a:lnTo>
                      <a:pt x="51" y="42"/>
                    </a:lnTo>
                    <a:lnTo>
                      <a:pt x="43" y="45"/>
                    </a:lnTo>
                    <a:lnTo>
                      <a:pt x="35" y="49"/>
                    </a:lnTo>
                    <a:lnTo>
                      <a:pt x="28" y="55"/>
                    </a:lnTo>
                    <a:lnTo>
                      <a:pt x="22" y="61"/>
                    </a:lnTo>
                    <a:lnTo>
                      <a:pt x="15" y="68"/>
                    </a:lnTo>
                    <a:lnTo>
                      <a:pt x="10" y="75"/>
                    </a:lnTo>
                    <a:lnTo>
                      <a:pt x="6" y="83"/>
                    </a:lnTo>
                    <a:lnTo>
                      <a:pt x="3" y="92"/>
                    </a:lnTo>
                    <a:lnTo>
                      <a:pt x="1" y="100"/>
                    </a:lnTo>
                    <a:lnTo>
                      <a:pt x="0" y="109"/>
                    </a:lnTo>
                    <a:lnTo>
                      <a:pt x="1" y="119"/>
                    </a:lnTo>
                    <a:lnTo>
                      <a:pt x="2" y="127"/>
                    </a:lnTo>
                    <a:lnTo>
                      <a:pt x="4" y="135"/>
                    </a:lnTo>
                    <a:lnTo>
                      <a:pt x="8" y="144"/>
                    </a:lnTo>
                    <a:lnTo>
                      <a:pt x="9" y="146"/>
                    </a:lnTo>
                    <a:lnTo>
                      <a:pt x="9" y="149"/>
                    </a:lnTo>
                    <a:lnTo>
                      <a:pt x="9" y="152"/>
                    </a:lnTo>
                    <a:lnTo>
                      <a:pt x="8" y="154"/>
                    </a:lnTo>
                    <a:lnTo>
                      <a:pt x="4" y="163"/>
                    </a:lnTo>
                    <a:lnTo>
                      <a:pt x="2" y="172"/>
                    </a:lnTo>
                    <a:lnTo>
                      <a:pt x="1" y="181"/>
                    </a:lnTo>
                    <a:lnTo>
                      <a:pt x="0" y="189"/>
                    </a:lnTo>
                    <a:lnTo>
                      <a:pt x="1" y="198"/>
                    </a:lnTo>
                    <a:lnTo>
                      <a:pt x="3" y="207"/>
                    </a:lnTo>
                    <a:lnTo>
                      <a:pt x="6" y="217"/>
                    </a:lnTo>
                    <a:lnTo>
                      <a:pt x="10" y="225"/>
                    </a:lnTo>
                    <a:lnTo>
                      <a:pt x="11" y="226"/>
                    </a:lnTo>
                    <a:lnTo>
                      <a:pt x="12" y="227"/>
                    </a:lnTo>
                    <a:lnTo>
                      <a:pt x="12" y="227"/>
                    </a:lnTo>
                    <a:lnTo>
                      <a:pt x="14" y="230"/>
                    </a:lnTo>
                    <a:lnTo>
                      <a:pt x="15" y="232"/>
                    </a:lnTo>
                    <a:lnTo>
                      <a:pt x="16" y="232"/>
                    </a:lnTo>
                    <a:lnTo>
                      <a:pt x="16" y="233"/>
                    </a:lnTo>
                    <a:lnTo>
                      <a:pt x="20" y="236"/>
                    </a:lnTo>
                    <a:lnTo>
                      <a:pt x="23" y="239"/>
                    </a:lnTo>
                    <a:lnTo>
                      <a:pt x="23" y="239"/>
                    </a:lnTo>
                    <a:lnTo>
                      <a:pt x="23" y="240"/>
                    </a:lnTo>
                    <a:lnTo>
                      <a:pt x="26" y="243"/>
                    </a:lnTo>
                    <a:lnTo>
                      <a:pt x="30" y="246"/>
                    </a:lnTo>
                    <a:lnTo>
                      <a:pt x="30" y="246"/>
                    </a:lnTo>
                    <a:lnTo>
                      <a:pt x="30" y="246"/>
                    </a:lnTo>
                    <a:lnTo>
                      <a:pt x="33" y="248"/>
                    </a:lnTo>
                    <a:lnTo>
                      <a:pt x="37" y="249"/>
                    </a:lnTo>
                    <a:lnTo>
                      <a:pt x="37" y="249"/>
                    </a:lnTo>
                    <a:lnTo>
                      <a:pt x="44" y="253"/>
                    </a:lnTo>
                    <a:lnTo>
                      <a:pt x="52" y="257"/>
                    </a:lnTo>
                    <a:lnTo>
                      <a:pt x="60" y="259"/>
                    </a:lnTo>
                    <a:lnTo>
                      <a:pt x="68" y="260"/>
                    </a:lnTo>
                    <a:lnTo>
                      <a:pt x="72" y="260"/>
                    </a:lnTo>
                    <a:lnTo>
                      <a:pt x="75" y="261"/>
                    </a:lnTo>
                    <a:lnTo>
                      <a:pt x="77" y="263"/>
                    </a:lnTo>
                    <a:lnTo>
                      <a:pt x="79" y="266"/>
                    </a:lnTo>
                    <a:lnTo>
                      <a:pt x="84" y="273"/>
                    </a:lnTo>
                    <a:lnTo>
                      <a:pt x="90" y="279"/>
                    </a:lnTo>
                    <a:lnTo>
                      <a:pt x="97" y="285"/>
                    </a:lnTo>
                    <a:lnTo>
                      <a:pt x="104" y="289"/>
                    </a:lnTo>
                    <a:lnTo>
                      <a:pt x="112" y="293"/>
                    </a:lnTo>
                    <a:lnTo>
                      <a:pt x="121" y="296"/>
                    </a:lnTo>
                    <a:lnTo>
                      <a:pt x="130" y="297"/>
                    </a:lnTo>
                    <a:lnTo>
                      <a:pt x="139" y="298"/>
                    </a:lnTo>
                    <a:lnTo>
                      <a:pt x="148" y="297"/>
                    </a:lnTo>
                    <a:lnTo>
                      <a:pt x="157" y="296"/>
                    </a:lnTo>
                    <a:lnTo>
                      <a:pt x="165" y="293"/>
                    </a:lnTo>
                    <a:lnTo>
                      <a:pt x="173" y="289"/>
                    </a:lnTo>
                    <a:lnTo>
                      <a:pt x="181" y="285"/>
                    </a:lnTo>
                    <a:lnTo>
                      <a:pt x="188" y="279"/>
                    </a:lnTo>
                    <a:lnTo>
                      <a:pt x="194" y="273"/>
                    </a:lnTo>
                    <a:lnTo>
                      <a:pt x="200" y="266"/>
                    </a:lnTo>
                    <a:lnTo>
                      <a:pt x="201" y="263"/>
                    </a:lnTo>
                    <a:lnTo>
                      <a:pt x="204" y="261"/>
                    </a:lnTo>
                    <a:lnTo>
                      <a:pt x="206" y="260"/>
                    </a:lnTo>
                    <a:lnTo>
                      <a:pt x="209" y="260"/>
                    </a:lnTo>
                    <a:lnTo>
                      <a:pt x="215" y="259"/>
                    </a:lnTo>
                    <a:lnTo>
                      <a:pt x="221" y="258"/>
                    </a:lnTo>
                    <a:lnTo>
                      <a:pt x="228" y="256"/>
                    </a:lnTo>
                    <a:lnTo>
                      <a:pt x="233" y="254"/>
                    </a:lnTo>
                    <a:lnTo>
                      <a:pt x="244" y="248"/>
                    </a:lnTo>
                    <a:lnTo>
                      <a:pt x="253" y="241"/>
                    </a:lnTo>
                    <a:lnTo>
                      <a:pt x="253" y="241"/>
                    </a:lnTo>
                    <a:lnTo>
                      <a:pt x="254" y="241"/>
                    </a:lnTo>
                    <a:lnTo>
                      <a:pt x="255" y="240"/>
                    </a:lnTo>
                    <a:lnTo>
                      <a:pt x="256" y="239"/>
                    </a:lnTo>
                    <a:lnTo>
                      <a:pt x="256" y="239"/>
                    </a:lnTo>
                    <a:lnTo>
                      <a:pt x="259" y="236"/>
                    </a:lnTo>
                    <a:lnTo>
                      <a:pt x="261" y="233"/>
                    </a:lnTo>
                    <a:lnTo>
                      <a:pt x="262" y="232"/>
                    </a:lnTo>
                    <a:lnTo>
                      <a:pt x="262" y="232"/>
                    </a:lnTo>
                    <a:lnTo>
                      <a:pt x="265" y="228"/>
                    </a:lnTo>
                    <a:lnTo>
                      <a:pt x="267" y="225"/>
                    </a:lnTo>
                    <a:lnTo>
                      <a:pt x="270" y="220"/>
                    </a:lnTo>
                    <a:lnTo>
                      <a:pt x="272" y="215"/>
                    </a:lnTo>
                    <a:lnTo>
                      <a:pt x="272" y="215"/>
                    </a:lnTo>
                    <a:lnTo>
                      <a:pt x="273" y="212"/>
                    </a:lnTo>
                    <a:lnTo>
                      <a:pt x="274" y="209"/>
                    </a:lnTo>
                    <a:lnTo>
                      <a:pt x="275" y="206"/>
                    </a:lnTo>
                    <a:lnTo>
                      <a:pt x="275" y="204"/>
                    </a:lnTo>
                    <a:lnTo>
                      <a:pt x="275" y="202"/>
                    </a:lnTo>
                    <a:lnTo>
                      <a:pt x="276" y="199"/>
                    </a:lnTo>
                    <a:lnTo>
                      <a:pt x="276" y="197"/>
                    </a:lnTo>
                    <a:lnTo>
                      <a:pt x="277" y="195"/>
                    </a:lnTo>
                    <a:lnTo>
                      <a:pt x="277" y="193"/>
                    </a:lnTo>
                    <a:lnTo>
                      <a:pt x="277" y="191"/>
                    </a:lnTo>
                    <a:lnTo>
                      <a:pt x="277" y="188"/>
                    </a:lnTo>
                    <a:lnTo>
                      <a:pt x="277" y="186"/>
                    </a:lnTo>
                    <a:lnTo>
                      <a:pt x="277"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grpSp>
        <p:grpSp>
          <p:nvGrpSpPr>
            <p:cNvPr id="16" name="Group 58"/>
            <p:cNvGrpSpPr/>
            <p:nvPr/>
          </p:nvGrpSpPr>
          <p:grpSpPr>
            <a:xfrm>
              <a:off x="3774145" y="5504721"/>
              <a:ext cx="925522" cy="838594"/>
              <a:chOff x="6448425" y="796925"/>
              <a:chExt cx="287338" cy="260350"/>
            </a:xfrm>
            <a:solidFill>
              <a:schemeClr val="bg1"/>
            </a:solidFill>
          </p:grpSpPr>
          <p:sp>
            <p:nvSpPr>
              <p:cNvPr id="23" name="Freeform 3562"/>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4" name="Freeform 3563"/>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grpSp>
        <p:grpSp>
          <p:nvGrpSpPr>
            <p:cNvPr id="17" name="Group 74"/>
            <p:cNvGrpSpPr/>
            <p:nvPr/>
          </p:nvGrpSpPr>
          <p:grpSpPr>
            <a:xfrm>
              <a:off x="8860452" y="5525172"/>
              <a:ext cx="920404" cy="797688"/>
              <a:chOff x="8739188" y="1954213"/>
              <a:chExt cx="285749" cy="247650"/>
            </a:xfrm>
            <a:solidFill>
              <a:schemeClr val="bg1"/>
            </a:solidFill>
          </p:grpSpPr>
          <p:sp>
            <p:nvSpPr>
              <p:cNvPr id="18" name="Freeform 3633"/>
              <p:cNvSpPr/>
              <p:nvPr/>
            </p:nvSpPr>
            <p:spPr bwMode="auto">
              <a:xfrm>
                <a:off x="8739188" y="1966913"/>
                <a:ext cx="257175" cy="158750"/>
              </a:xfrm>
              <a:custGeom>
                <a:avLst/>
                <a:gdLst>
                  <a:gd name="T0" fmla="*/ 624 w 648"/>
                  <a:gd name="T1" fmla="*/ 206 h 402"/>
                  <a:gd name="T2" fmla="*/ 628 w 648"/>
                  <a:gd name="T3" fmla="*/ 203 h 402"/>
                  <a:gd name="T4" fmla="*/ 633 w 648"/>
                  <a:gd name="T5" fmla="*/ 203 h 402"/>
                  <a:gd name="T6" fmla="*/ 637 w 648"/>
                  <a:gd name="T7" fmla="*/ 203 h 402"/>
                  <a:gd name="T8" fmla="*/ 640 w 648"/>
                  <a:gd name="T9" fmla="*/ 206 h 402"/>
                  <a:gd name="T10" fmla="*/ 648 w 648"/>
                  <a:gd name="T11" fmla="*/ 214 h 402"/>
                  <a:gd name="T12" fmla="*/ 648 w 648"/>
                  <a:gd name="T13" fmla="*/ 40 h 402"/>
                  <a:gd name="T14" fmla="*/ 648 w 648"/>
                  <a:gd name="T15" fmla="*/ 29 h 402"/>
                  <a:gd name="T16" fmla="*/ 645 w 648"/>
                  <a:gd name="T17" fmla="*/ 18 h 402"/>
                  <a:gd name="T18" fmla="*/ 644 w 648"/>
                  <a:gd name="T19" fmla="*/ 9 h 402"/>
                  <a:gd name="T20" fmla="*/ 640 w 648"/>
                  <a:gd name="T21" fmla="*/ 0 h 402"/>
                  <a:gd name="T22" fmla="*/ 349 w 648"/>
                  <a:gd name="T23" fmla="*/ 235 h 402"/>
                  <a:gd name="T24" fmla="*/ 345 w 648"/>
                  <a:gd name="T25" fmla="*/ 238 h 402"/>
                  <a:gd name="T26" fmla="*/ 341 w 648"/>
                  <a:gd name="T27" fmla="*/ 238 h 402"/>
                  <a:gd name="T28" fmla="*/ 337 w 648"/>
                  <a:gd name="T29" fmla="*/ 238 h 402"/>
                  <a:gd name="T30" fmla="*/ 335 w 648"/>
                  <a:gd name="T31" fmla="*/ 237 h 402"/>
                  <a:gd name="T32" fmla="*/ 10 w 648"/>
                  <a:gd name="T33" fmla="*/ 2 h 402"/>
                  <a:gd name="T34" fmla="*/ 6 w 648"/>
                  <a:gd name="T35" fmla="*/ 11 h 402"/>
                  <a:gd name="T36" fmla="*/ 2 w 648"/>
                  <a:gd name="T37" fmla="*/ 20 h 402"/>
                  <a:gd name="T38" fmla="*/ 0 w 648"/>
                  <a:gd name="T39" fmla="*/ 29 h 402"/>
                  <a:gd name="T40" fmla="*/ 0 w 648"/>
                  <a:gd name="T41" fmla="*/ 40 h 402"/>
                  <a:gd name="T42" fmla="*/ 0 w 648"/>
                  <a:gd name="T43" fmla="*/ 329 h 402"/>
                  <a:gd name="T44" fmla="*/ 0 w 648"/>
                  <a:gd name="T45" fmla="*/ 337 h 402"/>
                  <a:gd name="T46" fmla="*/ 1 w 648"/>
                  <a:gd name="T47" fmla="*/ 343 h 402"/>
                  <a:gd name="T48" fmla="*/ 2 w 648"/>
                  <a:gd name="T49" fmla="*/ 351 h 402"/>
                  <a:gd name="T50" fmla="*/ 5 w 648"/>
                  <a:gd name="T51" fmla="*/ 357 h 402"/>
                  <a:gd name="T52" fmla="*/ 7 w 648"/>
                  <a:gd name="T53" fmla="*/ 362 h 402"/>
                  <a:gd name="T54" fmla="*/ 11 w 648"/>
                  <a:gd name="T55" fmla="*/ 369 h 402"/>
                  <a:gd name="T56" fmla="*/ 15 w 648"/>
                  <a:gd name="T57" fmla="*/ 374 h 402"/>
                  <a:gd name="T58" fmla="*/ 20 w 648"/>
                  <a:gd name="T59" fmla="*/ 379 h 402"/>
                  <a:gd name="T60" fmla="*/ 30 w 648"/>
                  <a:gd name="T61" fmla="*/ 388 h 402"/>
                  <a:gd name="T62" fmla="*/ 42 w 648"/>
                  <a:gd name="T63" fmla="*/ 395 h 402"/>
                  <a:gd name="T64" fmla="*/ 48 w 648"/>
                  <a:gd name="T65" fmla="*/ 397 h 402"/>
                  <a:gd name="T66" fmla="*/ 56 w 648"/>
                  <a:gd name="T67" fmla="*/ 400 h 402"/>
                  <a:gd name="T68" fmla="*/ 62 w 648"/>
                  <a:gd name="T69" fmla="*/ 401 h 402"/>
                  <a:gd name="T70" fmla="*/ 70 w 648"/>
                  <a:gd name="T71" fmla="*/ 402 h 402"/>
                  <a:gd name="T72" fmla="*/ 428 w 648"/>
                  <a:gd name="T73" fmla="*/ 402 h 402"/>
                  <a:gd name="T74" fmla="*/ 624 w 648"/>
                  <a:gd name="T75" fmla="*/ 20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8" h="402">
                    <a:moveTo>
                      <a:pt x="624" y="206"/>
                    </a:moveTo>
                    <a:lnTo>
                      <a:pt x="628" y="203"/>
                    </a:lnTo>
                    <a:lnTo>
                      <a:pt x="633" y="203"/>
                    </a:lnTo>
                    <a:lnTo>
                      <a:pt x="637" y="203"/>
                    </a:lnTo>
                    <a:lnTo>
                      <a:pt x="640" y="206"/>
                    </a:lnTo>
                    <a:lnTo>
                      <a:pt x="648" y="214"/>
                    </a:lnTo>
                    <a:lnTo>
                      <a:pt x="648" y="40"/>
                    </a:lnTo>
                    <a:lnTo>
                      <a:pt x="648" y="29"/>
                    </a:lnTo>
                    <a:lnTo>
                      <a:pt x="645" y="18"/>
                    </a:lnTo>
                    <a:lnTo>
                      <a:pt x="644" y="9"/>
                    </a:lnTo>
                    <a:lnTo>
                      <a:pt x="640" y="0"/>
                    </a:lnTo>
                    <a:lnTo>
                      <a:pt x="349" y="235"/>
                    </a:lnTo>
                    <a:lnTo>
                      <a:pt x="345" y="238"/>
                    </a:lnTo>
                    <a:lnTo>
                      <a:pt x="341" y="238"/>
                    </a:lnTo>
                    <a:lnTo>
                      <a:pt x="337" y="238"/>
                    </a:lnTo>
                    <a:lnTo>
                      <a:pt x="335" y="237"/>
                    </a:lnTo>
                    <a:lnTo>
                      <a:pt x="10" y="2"/>
                    </a:lnTo>
                    <a:lnTo>
                      <a:pt x="6" y="11"/>
                    </a:lnTo>
                    <a:lnTo>
                      <a:pt x="2" y="20"/>
                    </a:lnTo>
                    <a:lnTo>
                      <a:pt x="0" y="29"/>
                    </a:lnTo>
                    <a:lnTo>
                      <a:pt x="0" y="40"/>
                    </a:lnTo>
                    <a:lnTo>
                      <a:pt x="0" y="329"/>
                    </a:lnTo>
                    <a:lnTo>
                      <a:pt x="0" y="337"/>
                    </a:lnTo>
                    <a:lnTo>
                      <a:pt x="1" y="343"/>
                    </a:lnTo>
                    <a:lnTo>
                      <a:pt x="2" y="351"/>
                    </a:lnTo>
                    <a:lnTo>
                      <a:pt x="5" y="357"/>
                    </a:lnTo>
                    <a:lnTo>
                      <a:pt x="7" y="362"/>
                    </a:lnTo>
                    <a:lnTo>
                      <a:pt x="11" y="369"/>
                    </a:lnTo>
                    <a:lnTo>
                      <a:pt x="15" y="374"/>
                    </a:lnTo>
                    <a:lnTo>
                      <a:pt x="20" y="379"/>
                    </a:lnTo>
                    <a:lnTo>
                      <a:pt x="30" y="388"/>
                    </a:lnTo>
                    <a:lnTo>
                      <a:pt x="42" y="395"/>
                    </a:lnTo>
                    <a:lnTo>
                      <a:pt x="48" y="397"/>
                    </a:lnTo>
                    <a:lnTo>
                      <a:pt x="56" y="400"/>
                    </a:lnTo>
                    <a:lnTo>
                      <a:pt x="62" y="401"/>
                    </a:lnTo>
                    <a:lnTo>
                      <a:pt x="70" y="402"/>
                    </a:lnTo>
                    <a:lnTo>
                      <a:pt x="428" y="402"/>
                    </a:lnTo>
                    <a:lnTo>
                      <a:pt x="624"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19" name="Freeform 3634"/>
              <p:cNvSpPr/>
              <p:nvPr/>
            </p:nvSpPr>
            <p:spPr bwMode="auto">
              <a:xfrm>
                <a:off x="8750300" y="1954213"/>
                <a:ext cx="236537" cy="95250"/>
              </a:xfrm>
              <a:custGeom>
                <a:avLst/>
                <a:gdLst>
                  <a:gd name="T0" fmla="*/ 599 w 599"/>
                  <a:gd name="T1" fmla="*/ 11 h 241"/>
                  <a:gd name="T2" fmla="*/ 591 w 599"/>
                  <a:gd name="T3" fmla="*/ 6 h 241"/>
                  <a:gd name="T4" fmla="*/ 582 w 599"/>
                  <a:gd name="T5" fmla="*/ 2 h 241"/>
                  <a:gd name="T6" fmla="*/ 572 w 599"/>
                  <a:gd name="T7" fmla="*/ 0 h 241"/>
                  <a:gd name="T8" fmla="*/ 560 w 599"/>
                  <a:gd name="T9" fmla="*/ 0 h 241"/>
                  <a:gd name="T10" fmla="*/ 47 w 599"/>
                  <a:gd name="T11" fmla="*/ 0 h 241"/>
                  <a:gd name="T12" fmla="*/ 34 w 599"/>
                  <a:gd name="T13" fmla="*/ 1 h 241"/>
                  <a:gd name="T14" fmla="*/ 21 w 599"/>
                  <a:gd name="T15" fmla="*/ 3 h 241"/>
                  <a:gd name="T16" fmla="*/ 11 w 599"/>
                  <a:gd name="T17" fmla="*/ 7 h 241"/>
                  <a:gd name="T18" fmla="*/ 0 w 599"/>
                  <a:gd name="T19" fmla="*/ 14 h 241"/>
                  <a:gd name="T20" fmla="*/ 315 w 599"/>
                  <a:gd name="T21" fmla="*/ 241 h 241"/>
                  <a:gd name="T22" fmla="*/ 599 w 599"/>
                  <a:gd name="T23" fmla="*/ 1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9" h="241">
                    <a:moveTo>
                      <a:pt x="599" y="11"/>
                    </a:moveTo>
                    <a:lnTo>
                      <a:pt x="591" y="6"/>
                    </a:lnTo>
                    <a:lnTo>
                      <a:pt x="582" y="2"/>
                    </a:lnTo>
                    <a:lnTo>
                      <a:pt x="572" y="0"/>
                    </a:lnTo>
                    <a:lnTo>
                      <a:pt x="560" y="0"/>
                    </a:lnTo>
                    <a:lnTo>
                      <a:pt x="47" y="0"/>
                    </a:lnTo>
                    <a:lnTo>
                      <a:pt x="34" y="1"/>
                    </a:lnTo>
                    <a:lnTo>
                      <a:pt x="21" y="3"/>
                    </a:lnTo>
                    <a:lnTo>
                      <a:pt x="11" y="7"/>
                    </a:lnTo>
                    <a:lnTo>
                      <a:pt x="0" y="14"/>
                    </a:lnTo>
                    <a:lnTo>
                      <a:pt x="315" y="241"/>
                    </a:lnTo>
                    <a:lnTo>
                      <a:pt x="59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0" name="Freeform 3635"/>
              <p:cNvSpPr/>
              <p:nvPr/>
            </p:nvSpPr>
            <p:spPr bwMode="auto">
              <a:xfrm>
                <a:off x="8901113" y="2089150"/>
                <a:ext cx="95250" cy="95250"/>
              </a:xfrm>
              <a:custGeom>
                <a:avLst/>
                <a:gdLst>
                  <a:gd name="T0" fmla="*/ 57 w 243"/>
                  <a:gd name="T1" fmla="*/ 92 h 241"/>
                  <a:gd name="T2" fmla="*/ 57 w 243"/>
                  <a:gd name="T3" fmla="*/ 92 h 241"/>
                  <a:gd name="T4" fmla="*/ 0 w 243"/>
                  <a:gd name="T5" fmla="*/ 149 h 241"/>
                  <a:gd name="T6" fmla="*/ 93 w 243"/>
                  <a:gd name="T7" fmla="*/ 241 h 241"/>
                  <a:gd name="T8" fmla="*/ 243 w 243"/>
                  <a:gd name="T9" fmla="*/ 92 h 241"/>
                  <a:gd name="T10" fmla="*/ 149 w 243"/>
                  <a:gd name="T11" fmla="*/ 0 h 241"/>
                  <a:gd name="T12" fmla="*/ 57 w 243"/>
                  <a:gd name="T13" fmla="*/ 92 h 241"/>
                </a:gdLst>
                <a:ahLst/>
                <a:cxnLst>
                  <a:cxn ang="0">
                    <a:pos x="T0" y="T1"/>
                  </a:cxn>
                  <a:cxn ang="0">
                    <a:pos x="T2" y="T3"/>
                  </a:cxn>
                  <a:cxn ang="0">
                    <a:pos x="T4" y="T5"/>
                  </a:cxn>
                  <a:cxn ang="0">
                    <a:pos x="T6" y="T7"/>
                  </a:cxn>
                  <a:cxn ang="0">
                    <a:pos x="T8" y="T9"/>
                  </a:cxn>
                  <a:cxn ang="0">
                    <a:pos x="T10" y="T11"/>
                  </a:cxn>
                  <a:cxn ang="0">
                    <a:pos x="T12" y="T13"/>
                  </a:cxn>
                </a:cxnLst>
                <a:rect l="0" t="0" r="r" b="b"/>
                <a:pathLst>
                  <a:path w="243" h="241">
                    <a:moveTo>
                      <a:pt x="57" y="92"/>
                    </a:moveTo>
                    <a:lnTo>
                      <a:pt x="57" y="92"/>
                    </a:lnTo>
                    <a:lnTo>
                      <a:pt x="0" y="149"/>
                    </a:lnTo>
                    <a:lnTo>
                      <a:pt x="93" y="241"/>
                    </a:lnTo>
                    <a:lnTo>
                      <a:pt x="243" y="92"/>
                    </a:lnTo>
                    <a:lnTo>
                      <a:pt x="149" y="0"/>
                    </a:lnTo>
                    <a:lnTo>
                      <a:pt x="5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1" name="Freeform 3636"/>
              <p:cNvSpPr/>
              <p:nvPr/>
            </p:nvSpPr>
            <p:spPr bwMode="auto">
              <a:xfrm>
                <a:off x="8966200" y="2057400"/>
                <a:ext cx="58737" cy="61913"/>
              </a:xfrm>
              <a:custGeom>
                <a:avLst/>
                <a:gdLst>
                  <a:gd name="T0" fmla="*/ 144 w 148"/>
                  <a:gd name="T1" fmla="*/ 84 h 154"/>
                  <a:gd name="T2" fmla="*/ 76 w 148"/>
                  <a:gd name="T3" fmla="*/ 15 h 154"/>
                  <a:gd name="T4" fmla="*/ 61 w 148"/>
                  <a:gd name="T5" fmla="*/ 0 h 154"/>
                  <a:gd name="T6" fmla="*/ 0 w 148"/>
                  <a:gd name="T7" fmla="*/ 60 h 154"/>
                  <a:gd name="T8" fmla="*/ 93 w 148"/>
                  <a:gd name="T9" fmla="*/ 154 h 154"/>
                  <a:gd name="T10" fmla="*/ 144 w 148"/>
                  <a:gd name="T11" fmla="*/ 101 h 154"/>
                  <a:gd name="T12" fmla="*/ 148 w 148"/>
                  <a:gd name="T13" fmla="*/ 97 h 154"/>
                  <a:gd name="T14" fmla="*/ 148 w 148"/>
                  <a:gd name="T15" fmla="*/ 92 h 154"/>
                  <a:gd name="T16" fmla="*/ 148 w 148"/>
                  <a:gd name="T17" fmla="*/ 88 h 154"/>
                  <a:gd name="T18" fmla="*/ 144 w 148"/>
                  <a:gd name="T19" fmla="*/ 8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54">
                    <a:moveTo>
                      <a:pt x="144" y="84"/>
                    </a:moveTo>
                    <a:lnTo>
                      <a:pt x="76" y="15"/>
                    </a:lnTo>
                    <a:lnTo>
                      <a:pt x="61" y="0"/>
                    </a:lnTo>
                    <a:lnTo>
                      <a:pt x="0" y="60"/>
                    </a:lnTo>
                    <a:lnTo>
                      <a:pt x="93" y="154"/>
                    </a:lnTo>
                    <a:lnTo>
                      <a:pt x="144" y="101"/>
                    </a:lnTo>
                    <a:lnTo>
                      <a:pt x="148" y="97"/>
                    </a:lnTo>
                    <a:lnTo>
                      <a:pt x="148" y="92"/>
                    </a:lnTo>
                    <a:lnTo>
                      <a:pt x="148" y="88"/>
                    </a:lnTo>
                    <a:lnTo>
                      <a:pt x="144"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sp>
            <p:nvSpPr>
              <p:cNvPr id="22" name="Freeform 3637"/>
              <p:cNvSpPr/>
              <p:nvPr/>
            </p:nvSpPr>
            <p:spPr bwMode="auto">
              <a:xfrm>
                <a:off x="8883650" y="2155825"/>
                <a:ext cx="46037" cy="46038"/>
              </a:xfrm>
              <a:custGeom>
                <a:avLst/>
                <a:gdLst>
                  <a:gd name="T0" fmla="*/ 0 w 114"/>
                  <a:gd name="T1" fmla="*/ 99 h 115"/>
                  <a:gd name="T2" fmla="*/ 0 w 114"/>
                  <a:gd name="T3" fmla="*/ 103 h 115"/>
                  <a:gd name="T4" fmla="*/ 0 w 114"/>
                  <a:gd name="T5" fmla="*/ 106 h 115"/>
                  <a:gd name="T6" fmla="*/ 1 w 114"/>
                  <a:gd name="T7" fmla="*/ 110 h 115"/>
                  <a:gd name="T8" fmla="*/ 4 w 114"/>
                  <a:gd name="T9" fmla="*/ 112 h 115"/>
                  <a:gd name="T10" fmla="*/ 8 w 114"/>
                  <a:gd name="T11" fmla="*/ 115 h 115"/>
                  <a:gd name="T12" fmla="*/ 12 w 114"/>
                  <a:gd name="T13" fmla="*/ 115 h 115"/>
                  <a:gd name="T14" fmla="*/ 14 w 114"/>
                  <a:gd name="T15" fmla="*/ 115 h 115"/>
                  <a:gd name="T16" fmla="*/ 15 w 114"/>
                  <a:gd name="T17" fmla="*/ 115 h 115"/>
                  <a:gd name="T18" fmla="*/ 114 w 114"/>
                  <a:gd name="T19" fmla="*/ 86 h 115"/>
                  <a:gd name="T20" fmla="*/ 28 w 114"/>
                  <a:gd name="T21" fmla="*/ 0 h 115"/>
                  <a:gd name="T22" fmla="*/ 0 w 114"/>
                  <a:gd name="T23" fmla="*/ 9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15">
                    <a:moveTo>
                      <a:pt x="0" y="99"/>
                    </a:moveTo>
                    <a:lnTo>
                      <a:pt x="0" y="103"/>
                    </a:lnTo>
                    <a:lnTo>
                      <a:pt x="0" y="106"/>
                    </a:lnTo>
                    <a:lnTo>
                      <a:pt x="1" y="110"/>
                    </a:lnTo>
                    <a:lnTo>
                      <a:pt x="4" y="112"/>
                    </a:lnTo>
                    <a:lnTo>
                      <a:pt x="8" y="115"/>
                    </a:lnTo>
                    <a:lnTo>
                      <a:pt x="12" y="115"/>
                    </a:lnTo>
                    <a:lnTo>
                      <a:pt x="14" y="115"/>
                    </a:lnTo>
                    <a:lnTo>
                      <a:pt x="15" y="115"/>
                    </a:lnTo>
                    <a:lnTo>
                      <a:pt x="114" y="86"/>
                    </a:lnTo>
                    <a:lnTo>
                      <a:pt x="28"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endParaRPr lang="en-US" sz="6600">
                  <a:solidFill>
                    <a:schemeClr val="bg1"/>
                  </a:solidFill>
                  <a:cs typeface="+mn-ea"/>
                  <a:sym typeface="+mn-lt"/>
                </a:endParaRPr>
              </a:p>
            </p:txBody>
          </p:sp>
        </p:grpSp>
      </p:grpSp>
      <p:sp>
        <p:nvSpPr>
          <p:cNvPr id="46" name="Title 11"/>
          <p:cNvSpPr txBox="1"/>
          <p:nvPr/>
        </p:nvSpPr>
        <p:spPr>
          <a:xfrm>
            <a:off x="1581919" y="4623934"/>
            <a:ext cx="1728081" cy="1158639"/>
          </a:xfrm>
          <a:prstGeom prst="rect">
            <a:avLst/>
          </a:prstGeom>
        </p:spPr>
        <p:txBody>
          <a:bodyPr vert="horz" wrap="square" lIns="182832" tIns="91416" rIns="182832" bIns="914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r>
              <a:rPr lang="en-US" sz="6600" b="1" spc="-600" dirty="0">
                <a:solidFill>
                  <a:schemeClr val="bg1"/>
                </a:solidFill>
                <a:latin typeface="+mn-lt"/>
                <a:ea typeface="+mn-ea"/>
                <a:cs typeface="+mn-ea"/>
                <a:sym typeface="+mn-lt"/>
              </a:rPr>
              <a:t>01.</a:t>
            </a:r>
          </a:p>
        </p:txBody>
      </p:sp>
      <p:sp>
        <p:nvSpPr>
          <p:cNvPr id="47" name="Title 11"/>
          <p:cNvSpPr txBox="1"/>
          <p:nvPr/>
        </p:nvSpPr>
        <p:spPr>
          <a:xfrm>
            <a:off x="3970069" y="4616210"/>
            <a:ext cx="1728081" cy="1158639"/>
          </a:xfrm>
          <a:prstGeom prst="rect">
            <a:avLst/>
          </a:prstGeom>
        </p:spPr>
        <p:txBody>
          <a:bodyPr vert="horz" wrap="square" lIns="182832" tIns="91416" rIns="182832" bIns="914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r>
              <a:rPr lang="en-US" sz="6600" b="1" spc="-600" dirty="0">
                <a:solidFill>
                  <a:schemeClr val="bg1"/>
                </a:solidFill>
                <a:latin typeface="+mn-lt"/>
                <a:ea typeface="+mn-ea"/>
                <a:cs typeface="+mn-ea"/>
                <a:sym typeface="+mn-lt"/>
              </a:rPr>
              <a:t>02.</a:t>
            </a:r>
          </a:p>
        </p:txBody>
      </p:sp>
      <p:sp>
        <p:nvSpPr>
          <p:cNvPr id="48" name="Title 11"/>
          <p:cNvSpPr txBox="1"/>
          <p:nvPr/>
        </p:nvSpPr>
        <p:spPr>
          <a:xfrm>
            <a:off x="6539821" y="4684626"/>
            <a:ext cx="1728081" cy="1158639"/>
          </a:xfrm>
          <a:prstGeom prst="rect">
            <a:avLst/>
          </a:prstGeom>
        </p:spPr>
        <p:txBody>
          <a:bodyPr vert="horz" wrap="square" lIns="182832" tIns="91416" rIns="182832" bIns="914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r>
              <a:rPr lang="en-US" sz="6600" b="1" spc="-600" dirty="0">
                <a:solidFill>
                  <a:schemeClr val="bg1"/>
                </a:solidFill>
                <a:latin typeface="+mn-lt"/>
                <a:ea typeface="+mn-ea"/>
                <a:cs typeface="+mn-ea"/>
                <a:sym typeface="+mn-lt"/>
              </a:rPr>
              <a:t>03.</a:t>
            </a:r>
          </a:p>
        </p:txBody>
      </p:sp>
      <p:sp>
        <p:nvSpPr>
          <p:cNvPr id="49" name="Title 11"/>
          <p:cNvSpPr txBox="1"/>
          <p:nvPr/>
        </p:nvSpPr>
        <p:spPr>
          <a:xfrm>
            <a:off x="9086665" y="4684625"/>
            <a:ext cx="1728081" cy="1158639"/>
          </a:xfrm>
          <a:prstGeom prst="rect">
            <a:avLst/>
          </a:prstGeom>
        </p:spPr>
        <p:txBody>
          <a:bodyPr vert="horz" wrap="square" lIns="182832" tIns="91416" rIns="182832" bIns="9141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r>
              <a:rPr lang="en-US" sz="6600" b="1" spc="-600" dirty="0">
                <a:solidFill>
                  <a:schemeClr val="bg1"/>
                </a:solidFill>
                <a:latin typeface="+mn-lt"/>
                <a:ea typeface="+mn-ea"/>
                <a:cs typeface="+mn-ea"/>
                <a:sym typeface="+mn-lt"/>
              </a:rPr>
              <a:t>04.</a:t>
            </a:r>
          </a:p>
        </p:txBody>
      </p:sp>
      <p:sp>
        <p:nvSpPr>
          <p:cNvPr id="50" name="TextBox 64"/>
          <p:cNvSpPr txBox="1"/>
          <p:nvPr/>
        </p:nvSpPr>
        <p:spPr>
          <a:xfrm>
            <a:off x="5182929" y="554091"/>
            <a:ext cx="1826141" cy="58477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3200" dirty="0">
                <a:solidFill>
                  <a:schemeClr val="bg1"/>
                </a:solidFill>
                <a:cs typeface="+mn-ea"/>
                <a:sym typeface="+mn-lt"/>
              </a:rPr>
              <a:t>输入标题</a:t>
            </a:r>
            <a:endParaRPr lang="en-US"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V 形 2"/>
          <p:cNvSpPr/>
          <p:nvPr/>
        </p:nvSpPr>
        <p:spPr>
          <a:xfrm>
            <a:off x="6807200" y="-27215"/>
            <a:ext cx="3398612" cy="6912429"/>
          </a:xfrm>
          <a:prstGeom prst="chevron">
            <a:avLst>
              <a:gd name="adj" fmla="val 58434"/>
            </a:avLst>
          </a:prstGeom>
          <a:gradFill>
            <a:gsLst>
              <a:gs pos="100000">
                <a:schemeClr val="bg1">
                  <a:alpha val="5000"/>
                </a:schemeClr>
              </a:gs>
              <a:gs pos="0">
                <a:schemeClr val="accent1">
                  <a:lumMod val="30000"/>
                  <a:lumOff val="70000"/>
                  <a:alpha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箭头: V 形 4"/>
          <p:cNvSpPr/>
          <p:nvPr/>
        </p:nvSpPr>
        <p:spPr>
          <a:xfrm>
            <a:off x="8332335" y="-1"/>
            <a:ext cx="3398612" cy="6912429"/>
          </a:xfrm>
          <a:prstGeom prst="chevron">
            <a:avLst>
              <a:gd name="adj" fmla="val 58434"/>
            </a:avLst>
          </a:prstGeom>
          <a:gradFill>
            <a:gsLst>
              <a:gs pos="100000">
                <a:schemeClr val="bg1">
                  <a:alpha val="5000"/>
                </a:schemeClr>
              </a:gs>
              <a:gs pos="0">
                <a:schemeClr val="accent1">
                  <a:lumMod val="30000"/>
                  <a:lumOff val="70000"/>
                  <a:alpha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TextBox 7"/>
          <p:cNvSpPr txBox="1"/>
          <p:nvPr/>
        </p:nvSpPr>
        <p:spPr>
          <a:xfrm>
            <a:off x="1386115" y="1980659"/>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7" name="Google Shape;86;p19"/>
          <p:cNvSpPr txBox="1"/>
          <p:nvPr/>
        </p:nvSpPr>
        <p:spPr>
          <a:xfrm>
            <a:off x="1386115" y="154638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8" name="TextBox 24"/>
          <p:cNvSpPr txBox="1"/>
          <p:nvPr/>
        </p:nvSpPr>
        <p:spPr>
          <a:xfrm>
            <a:off x="1386114" y="2778666"/>
            <a:ext cx="5245357" cy="110765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6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9" name="六边形 8"/>
          <p:cNvSpPr/>
          <p:nvPr/>
        </p:nvSpPr>
        <p:spPr>
          <a:xfrm rot="19638186">
            <a:off x="7075641" y="977150"/>
            <a:ext cx="988254" cy="851944"/>
          </a:xfrm>
          <a:prstGeom prst="hexagon">
            <a:avLst/>
          </a:prstGeom>
          <a:gradFill>
            <a:gsLst>
              <a:gs pos="100000">
                <a:srgbClr val="236BCC">
                  <a:alpha val="20000"/>
                </a:srgbClr>
              </a:gs>
              <a:gs pos="0">
                <a:srgbClr val="90D5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p:cNvSpPr/>
          <p:nvPr/>
        </p:nvSpPr>
        <p:spPr>
          <a:xfrm rot="19638186">
            <a:off x="10183450" y="4910521"/>
            <a:ext cx="988254" cy="851944"/>
          </a:xfrm>
          <a:prstGeom prst="hexagon">
            <a:avLst/>
          </a:prstGeom>
          <a:gradFill>
            <a:gsLst>
              <a:gs pos="100000">
                <a:srgbClr val="236BCC">
                  <a:alpha val="20000"/>
                </a:srgbClr>
              </a:gs>
              <a:gs pos="0">
                <a:srgbClr val="90D5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Google Shape;86;p19"/>
          <p:cNvSpPr txBox="1"/>
          <p:nvPr/>
        </p:nvSpPr>
        <p:spPr>
          <a:xfrm>
            <a:off x="1371593" y="4518801"/>
            <a:ext cx="221182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bg1"/>
                </a:solidFill>
                <a:cs typeface="+mn-ea"/>
                <a:sym typeface="+mn-lt"/>
              </a:rPr>
              <a:t>YOUR TITLE HERE</a:t>
            </a:r>
            <a:endParaRPr sz="2000" b="0" i="0" u="none" strike="noStrike" cap="none" dirty="0">
              <a:solidFill>
                <a:schemeClr val="bg1"/>
              </a:solidFill>
              <a:cs typeface="+mn-ea"/>
              <a:sym typeface="+mn-lt"/>
            </a:endParaRPr>
          </a:p>
        </p:txBody>
      </p:sp>
      <p:sp>
        <p:nvSpPr>
          <p:cNvPr id="13" name="文本框 12"/>
          <p:cNvSpPr txBox="1"/>
          <p:nvPr/>
        </p:nvSpPr>
        <p:spPr>
          <a:xfrm>
            <a:off x="1371593" y="485997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14" name="Google Shape;86;p19"/>
          <p:cNvSpPr txBox="1"/>
          <p:nvPr/>
        </p:nvSpPr>
        <p:spPr>
          <a:xfrm>
            <a:off x="3971102" y="4518801"/>
            <a:ext cx="221182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bg1"/>
                </a:solidFill>
                <a:cs typeface="+mn-ea"/>
                <a:sym typeface="+mn-lt"/>
              </a:rPr>
              <a:t>YOUR TITLE HERE</a:t>
            </a:r>
            <a:endParaRPr sz="2000" b="0" i="0" u="none" strike="noStrike" cap="none" dirty="0">
              <a:solidFill>
                <a:schemeClr val="bg1"/>
              </a:solidFill>
              <a:cs typeface="+mn-ea"/>
              <a:sym typeface="+mn-lt"/>
            </a:endParaRPr>
          </a:p>
        </p:txBody>
      </p:sp>
      <p:sp>
        <p:nvSpPr>
          <p:cNvPr id="15" name="文本框 14"/>
          <p:cNvSpPr txBox="1"/>
          <p:nvPr/>
        </p:nvSpPr>
        <p:spPr>
          <a:xfrm>
            <a:off x="3971102" y="485997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16" name="Freeform 80"/>
          <p:cNvSpPr>
            <a:spLocks noEditPoints="1"/>
          </p:cNvSpPr>
          <p:nvPr/>
        </p:nvSpPr>
        <p:spPr bwMode="auto">
          <a:xfrm>
            <a:off x="7304762" y="1168331"/>
            <a:ext cx="467282" cy="46958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7" name="Freeform 80"/>
          <p:cNvSpPr>
            <a:spLocks noEditPoints="1"/>
          </p:cNvSpPr>
          <p:nvPr/>
        </p:nvSpPr>
        <p:spPr bwMode="auto">
          <a:xfrm>
            <a:off x="10381541" y="5101702"/>
            <a:ext cx="467282" cy="46958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bldLvl="0"/>
      <p:bldP spid="14" grpId="0"/>
      <p:bldP spid="15"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51579" y="1386151"/>
            <a:ext cx="5004497" cy="4387437"/>
            <a:chOff x="6301303" y="1473236"/>
            <a:chExt cx="5004497" cy="4387437"/>
          </a:xfrm>
        </p:grpSpPr>
        <p:pic>
          <p:nvPicPr>
            <p:cNvPr id="3" name="Picture 26" descr="iMac.png"/>
            <p:cNvPicPr>
              <a:picLocks noChangeAspect="1"/>
            </p:cNvPicPr>
            <p:nvPr/>
          </p:nvPicPr>
          <p:blipFill>
            <a:blip r:embed="rId2"/>
            <a:stretch>
              <a:fillRect/>
            </a:stretch>
          </p:blipFill>
          <p:spPr>
            <a:xfrm>
              <a:off x="6301303" y="1473236"/>
              <a:ext cx="5004497" cy="4387437"/>
            </a:xfrm>
            <a:prstGeom prst="rect">
              <a:avLst/>
            </a:prstGeom>
          </p:spPr>
        </p:pic>
        <p:pic>
          <p:nvPicPr>
            <p:cNvPr id="5" name="图片 4"/>
            <p:cNvPicPr>
              <a:picLocks noChangeAspect="1"/>
            </p:cNvPicPr>
            <p:nvPr/>
          </p:nvPicPr>
          <p:blipFill rotWithShape="1">
            <a:blip r:embed="rId3" cstate="screen"/>
            <a:srcRect/>
            <a:stretch>
              <a:fillRect/>
            </a:stretch>
          </p:blipFill>
          <p:spPr>
            <a:xfrm rot="16200000">
              <a:off x="7799444" y="1288602"/>
              <a:ext cx="2071769" cy="3674673"/>
            </a:xfrm>
            <a:prstGeom prst="rect">
              <a:avLst/>
            </a:prstGeom>
          </p:spPr>
        </p:pic>
        <p:sp>
          <p:nvSpPr>
            <p:cNvPr id="6" name="Google Shape;86;p19"/>
            <p:cNvSpPr txBox="1"/>
            <p:nvPr/>
          </p:nvSpPr>
          <p:spPr>
            <a:xfrm>
              <a:off x="7243501" y="28072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dirty="0">
                  <a:solidFill>
                    <a:schemeClr val="bg1"/>
                  </a:solidFill>
                  <a:cs typeface="+mn-ea"/>
                  <a:sym typeface="+mn-lt"/>
                </a:rPr>
                <a:t>YOUR TITLE HERE</a:t>
              </a:r>
              <a:endParaRPr sz="2800" b="0" i="0" u="none" strike="noStrike" cap="none" dirty="0">
                <a:solidFill>
                  <a:schemeClr val="bg1"/>
                </a:solidFill>
                <a:cs typeface="+mn-ea"/>
                <a:sym typeface="+mn-lt"/>
              </a:endParaRPr>
            </a:p>
          </p:txBody>
        </p:sp>
      </p:grpSp>
      <p:sp>
        <p:nvSpPr>
          <p:cNvPr id="8" name="Text Placeholder 3"/>
          <p:cNvSpPr txBox="1"/>
          <p:nvPr/>
        </p:nvSpPr>
        <p:spPr>
          <a:xfrm>
            <a:off x="6792689" y="1498496"/>
            <a:ext cx="3817430" cy="240027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800" b="1" kern="1200" dirty="0">
                <a:solidFill>
                  <a:schemeClr val="bg1"/>
                </a:solidFill>
                <a:cs typeface="+mn-ea"/>
                <a:sym typeface="+mn-lt"/>
              </a:rPr>
              <a:t>输入标题</a:t>
            </a:r>
            <a:endParaRPr lang="en-US" altLang="zh-CN" sz="2800" b="1" kern="1200" dirty="0">
              <a:solidFill>
                <a:schemeClr val="bg1"/>
              </a:solidFill>
              <a:cs typeface="+mn-ea"/>
              <a:sym typeface="+mn-lt"/>
            </a:endParaRPr>
          </a:p>
          <a:p>
            <a:pPr algn="l" defTabSz="1828800">
              <a:lnSpc>
                <a:spcPct val="150000"/>
              </a:lnSpc>
              <a:spcBef>
                <a:spcPct val="20000"/>
              </a:spcBef>
              <a:defRPr/>
            </a:pPr>
            <a:r>
              <a:rPr lang="en-US" sz="1400" kern="1200" dirty="0">
                <a:solidFill>
                  <a:schemeClr val="bg1"/>
                </a:solidFill>
                <a:cs typeface="+mn-ea"/>
                <a:sym typeface="+mn-lt"/>
              </a:rPr>
              <a:t>There are many variations of passages of lorem ipsum available, but the majority have suffered .</a:t>
            </a:r>
            <a:r>
              <a:rPr lang="en-US" altLang="zh-CN" dirty="0">
                <a:solidFill>
                  <a:schemeClr val="bg1"/>
                </a:solidFill>
                <a:cs typeface="+mn-ea"/>
                <a:sym typeface="+mn-lt"/>
              </a:rPr>
              <a:t> There are many variations of passages of lorem ipsum available, but the majority have suffered </a:t>
            </a:r>
            <a:endParaRPr lang="en-US" altLang="zh-CN" sz="1800" dirty="0">
              <a:solidFill>
                <a:schemeClr val="bg1"/>
              </a:solidFill>
              <a:cs typeface="+mn-ea"/>
              <a:sym typeface="+mn-lt"/>
            </a:endParaRPr>
          </a:p>
        </p:txBody>
      </p:sp>
      <p:pic>
        <p:nvPicPr>
          <p:cNvPr id="9" name="图片 8"/>
          <p:cNvPicPr>
            <a:picLocks noChangeAspect="1"/>
          </p:cNvPicPr>
          <p:nvPr/>
        </p:nvPicPr>
        <p:blipFill rotWithShape="1">
          <a:blip r:embed="rId4" cstate="screen"/>
          <a:srcRect/>
          <a:stretch>
            <a:fillRect/>
          </a:stretch>
        </p:blipFill>
        <p:spPr>
          <a:xfrm rot="16200000">
            <a:off x="7350881" y="4122629"/>
            <a:ext cx="419101" cy="1535484"/>
          </a:xfrm>
          <a:prstGeom prst="roundRect">
            <a:avLst>
              <a:gd name="adj" fmla="val 50000"/>
            </a:avLst>
          </a:prstGeom>
        </p:spPr>
      </p:pic>
      <p:sp>
        <p:nvSpPr>
          <p:cNvPr id="10" name="Rectangle 7"/>
          <p:cNvSpPr/>
          <p:nvPr/>
        </p:nvSpPr>
        <p:spPr>
          <a:xfrm>
            <a:off x="6932388" y="4692490"/>
            <a:ext cx="1256086" cy="400110"/>
          </a:xfrm>
          <a:prstGeom prst="rect">
            <a:avLst/>
          </a:prstGeom>
        </p:spPr>
        <p:txBody>
          <a:bodyPr wrap="square">
            <a:spAutoFit/>
          </a:bodyPr>
          <a:lstStyle/>
          <a:p>
            <a:pPr algn="dist"/>
            <a:r>
              <a:rPr lang="en-US" sz="2000" b="1" dirty="0">
                <a:solidFill>
                  <a:schemeClr val="bg1"/>
                </a:solidFill>
                <a:cs typeface="+mn-ea"/>
                <a:sym typeface="+mn-lt"/>
              </a:rPr>
              <a:t>ENTER</a:t>
            </a:r>
          </a:p>
        </p:txBody>
      </p:sp>
      <p:sp>
        <p:nvSpPr>
          <p:cNvPr id="12" name="TextBox 11"/>
          <p:cNvSpPr txBox="1"/>
          <p:nvPr/>
        </p:nvSpPr>
        <p:spPr>
          <a:xfrm>
            <a:off x="10610119" y="67338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行业</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a:t>
            </a:r>
            <a:r>
              <a:rPr kumimoji="0" lang="en-US" altLang="zh-CN" sz="100" b="0" i="0" u="none" strike="noStrike" kern="0" cap="none" spc="0" normalizeH="0" baseline="0" noProof="0" smtClean="0">
                <a:ln>
                  <a:noFill/>
                </a:ln>
                <a:solidFill>
                  <a:prstClr val="black"/>
                </a:solidFill>
                <a:effectLst/>
                <a:uLnTx/>
                <a:uFillTx/>
              </a:rPr>
              <a:t>http:// www.PPT818.com/hangye/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pic>
        <p:nvPicPr>
          <p:cNvPr id="14" name="图片 13"/>
          <p:cNvPicPr>
            <a:picLocks noChangeAspect="1"/>
          </p:cNvPicPr>
          <p:nvPr/>
        </p:nvPicPr>
        <p:blipFill>
          <a:blip r:embed="rId3" cstate="screen"/>
          <a:stretch>
            <a:fillRect/>
          </a:stretch>
        </p:blipFill>
        <p:spPr>
          <a:xfrm>
            <a:off x="0" y="381430"/>
            <a:ext cx="12192000" cy="6095140"/>
          </a:xfrm>
          <a:prstGeom prst="rect">
            <a:avLst/>
          </a:prstGeom>
        </p:spPr>
      </p:pic>
      <p:sp>
        <p:nvSpPr>
          <p:cNvPr id="9" name="TextBox 64"/>
          <p:cNvSpPr txBox="1"/>
          <p:nvPr/>
        </p:nvSpPr>
        <p:spPr>
          <a:xfrm>
            <a:off x="4298991" y="2669519"/>
            <a:ext cx="3262432"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fontAlgn="ctr"/>
            <a:r>
              <a:rPr lang="zh-CN" altLang="en-US" sz="6000" dirty="0">
                <a:solidFill>
                  <a:schemeClr val="bg1"/>
                </a:solidFill>
                <a:cs typeface="+mn-ea"/>
                <a:sym typeface="+mn-lt"/>
              </a:rPr>
              <a:t>输入标题</a:t>
            </a:r>
            <a:endParaRPr lang="en-US" altLang="zh-CN" sz="6000" dirty="0">
              <a:solidFill>
                <a:schemeClr val="bg1"/>
              </a:solidFill>
              <a:cs typeface="+mn-ea"/>
              <a:sym typeface="+mn-lt"/>
            </a:endParaRPr>
          </a:p>
        </p:txBody>
      </p:sp>
      <p:sp>
        <p:nvSpPr>
          <p:cNvPr id="11" name="椭圆 10"/>
          <p:cNvSpPr/>
          <p:nvPr/>
        </p:nvSpPr>
        <p:spPr>
          <a:xfrm flipH="1" flipV="1">
            <a:off x="3878185" y="2089685"/>
            <a:ext cx="45719" cy="2781586"/>
          </a:xfrm>
          <a:prstGeom prst="ellipse">
            <a:avLst/>
          </a:prstGeom>
          <a:gradFill>
            <a:gsLst>
              <a:gs pos="0">
                <a:schemeClr val="bg1"/>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365303" y="3528702"/>
            <a:ext cx="5776686" cy="1061829"/>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 in the rain.</a:t>
            </a:r>
            <a:endParaRPr lang="zh-CN" altLang="en-US" sz="1400" dirty="0">
              <a:solidFill>
                <a:schemeClr val="bg1"/>
              </a:solidFill>
              <a:cs typeface="+mn-ea"/>
              <a:sym typeface="+mn-lt"/>
            </a:endParaRPr>
          </a:p>
        </p:txBody>
      </p:sp>
      <p:sp>
        <p:nvSpPr>
          <p:cNvPr id="13" name="文本框 12"/>
          <p:cNvSpPr txBox="1"/>
          <p:nvPr/>
        </p:nvSpPr>
        <p:spPr>
          <a:xfrm>
            <a:off x="663463" y="484387"/>
            <a:ext cx="269460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600" normalizeH="0" baseline="0" noProof="0" dirty="0">
                <a:ln>
                  <a:noFill/>
                </a:ln>
                <a:solidFill>
                  <a:schemeClr val="bg1"/>
                </a:solidFill>
                <a:effectLst/>
                <a:uLnTx/>
                <a:uFillTx/>
                <a:cs typeface="+mn-ea"/>
                <a:sym typeface="+mn-lt"/>
              </a:rPr>
              <a:t>PART 02</a:t>
            </a:r>
            <a:endParaRPr kumimoji="0" lang="zh-CN" altLang="en-US" sz="2800" i="0" u="none" strike="noStrike" kern="1200" cap="none" spc="600" normalizeH="0" baseline="0" noProof="0" dirty="0">
              <a:ln>
                <a:noFill/>
              </a:ln>
              <a:solidFill>
                <a:schemeClr val="bg1"/>
              </a:solidFill>
              <a:effectLst/>
              <a:uLnTx/>
              <a:uFillTx/>
              <a:cs typeface="+mn-ea"/>
              <a:sym typeface="+mn-lt"/>
            </a:endParaRPr>
          </a:p>
        </p:txBody>
      </p:sp>
      <p:sp>
        <p:nvSpPr>
          <p:cNvPr id="18" name="Freeform 168"/>
          <p:cNvSpPr>
            <a:spLocks noChangeAspect="1" noEditPoints="1"/>
          </p:cNvSpPr>
          <p:nvPr/>
        </p:nvSpPr>
        <p:spPr bwMode="auto">
          <a:xfrm>
            <a:off x="1867374" y="2703772"/>
            <a:ext cx="1592024" cy="145045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alpha val="85000"/>
            </a:schemeClr>
          </a:solidFill>
          <a:ln>
            <a:noFill/>
          </a:ln>
        </p:spPr>
        <p:txBody>
          <a:bodyPr vert="horz" wrap="square" lIns="91440" tIns="45720" rIns="91440" bIns="45720" numCol="1" anchor="t" anchorCtr="0" compatLnSpc="1"/>
          <a:lstStyle/>
          <a:p>
            <a:pPr>
              <a:lnSpc>
                <a:spcPct val="120000"/>
              </a:lnSpc>
            </a:pPr>
            <a:endParaRPr lang="zh-CN" altLang="en-US">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Horizontal)">
                                      <p:cBhvr>
                                        <p:cTn id="14" dur="500"/>
                                        <p:tgtEl>
                                          <p:spTgt spid="11"/>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mchznx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宽屏</PresentationFormat>
  <Paragraphs>244</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2022-03-18T03:28:36Z</dcterms:created>
  <dcterms:modified xsi:type="dcterms:W3CDTF">2023-01-10T12:23:00Z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DA564414D13E4E49B3BA77FC1D75DDF9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