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2604" y="-13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28"/>
            <a:ext cx="3276600" cy="2313078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588"/>
            <a:ext cx="3383973" cy="32389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513"/>
            <a:ext cx="3383973" cy="171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5" y="3614001"/>
            <a:ext cx="3366029" cy="11528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23001" y="488503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21" y="184759"/>
            <a:ext cx="6086951" cy="2399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51" name="文本框 6150"/>
          <p:cNvSpPr txBox="1"/>
          <p:nvPr/>
        </p:nvSpPr>
        <p:spPr>
          <a:xfrm>
            <a:off x="2367994" y="2650067"/>
            <a:ext cx="4708340" cy="4154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</a:t>
            </a:r>
            <a:r>
              <a:rPr lang="zh-CN" altLang="en-US" sz="2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</a:t>
            </a:r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诞节活动策划产品促销PPT模板</a:t>
            </a:r>
          </a:p>
        </p:txBody>
      </p:sp>
      <p:sp>
        <p:nvSpPr>
          <p:cNvPr id="6152" name="文本框 6151"/>
          <p:cNvSpPr txBox="1"/>
          <p:nvPr/>
        </p:nvSpPr>
        <p:spPr>
          <a:xfrm>
            <a:off x="3706892" y="3041782"/>
            <a:ext cx="2029460" cy="4375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250" dirty="0">
                <a:solidFill>
                  <a:schemeClr val="bg1"/>
                </a:solidFill>
                <a:latin typeface="Aparajita" panose="020B0604020202020204" charset="0"/>
              </a:rPr>
              <a:t>SPECIAL WISHES</a:t>
            </a:r>
          </a:p>
        </p:txBody>
      </p:sp>
      <p:pic>
        <p:nvPicPr>
          <p:cNvPr id="5" name="图片 4" descr="59e7f842a3e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73" y="2896050"/>
            <a:ext cx="3638550" cy="1961674"/>
          </a:xfrm>
          <a:prstGeom prst="rect">
            <a:avLst/>
          </a:prstGeom>
        </p:spPr>
      </p:pic>
    </p:spTree>
  </p:cSld>
  <p:clrMapOvr>
    <a:masterClrMapping/>
  </p:clrMapOvr>
  <p:transition advTm="556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2.圣诞节的习俗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任意多边形 29"/>
          <p:cNvSpPr/>
          <p:nvPr/>
        </p:nvSpPr>
        <p:spPr>
          <a:xfrm>
            <a:off x="1106294" y="174351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0" name="任意多边形 30"/>
          <p:cNvSpPr/>
          <p:nvPr/>
        </p:nvSpPr>
        <p:spPr>
          <a:xfrm>
            <a:off x="3095392" y="174351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2" name="任意多边形 31"/>
          <p:cNvSpPr/>
          <p:nvPr/>
        </p:nvSpPr>
        <p:spPr>
          <a:xfrm>
            <a:off x="5033150" y="174351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3" name="任意多边形 32"/>
          <p:cNvSpPr/>
          <p:nvPr/>
        </p:nvSpPr>
        <p:spPr>
          <a:xfrm>
            <a:off x="7088907" y="1743512"/>
            <a:ext cx="1083047" cy="1256333"/>
          </a:xfrm>
          <a:custGeom>
            <a:avLst/>
            <a:gdLst>
              <a:gd name="connsiteX0" fmla="*/ 528437 w 1558835"/>
              <a:gd name="connsiteY0" fmla="*/ 647221 h 1808248"/>
              <a:gd name="connsiteX1" fmla="*/ 249763 w 1558835"/>
              <a:gd name="connsiteY1" fmla="*/ 925895 h 1808248"/>
              <a:gd name="connsiteX2" fmla="*/ 528437 w 1558835"/>
              <a:gd name="connsiteY2" fmla="*/ 1204569 h 1808248"/>
              <a:gd name="connsiteX3" fmla="*/ 807111 w 1558835"/>
              <a:gd name="connsiteY3" fmla="*/ 925895 h 1808248"/>
              <a:gd name="connsiteX4" fmla="*/ 528437 w 1558835"/>
              <a:gd name="connsiteY4" fmla="*/ 647221 h 1808248"/>
              <a:gd name="connsiteX5" fmla="*/ 0 w 1558835"/>
              <a:gd name="connsiteY5" fmla="*/ 0 h 1808248"/>
              <a:gd name="connsiteX6" fmla="*/ 1558835 w 1558835"/>
              <a:gd name="connsiteY6" fmla="*/ 904125 h 1808248"/>
              <a:gd name="connsiteX7" fmla="*/ 0 w 1558835"/>
              <a:gd name="connsiteY7" fmla="*/ 1808248 h 180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835" h="1808248">
                <a:moveTo>
                  <a:pt x="528437" y="647221"/>
                </a:moveTo>
                <a:cubicBezTo>
                  <a:pt x="374530" y="647221"/>
                  <a:pt x="249763" y="771988"/>
                  <a:pt x="249763" y="925895"/>
                </a:cubicBezTo>
                <a:cubicBezTo>
                  <a:pt x="249763" y="1079802"/>
                  <a:pt x="374530" y="1204569"/>
                  <a:pt x="528437" y="1204569"/>
                </a:cubicBezTo>
                <a:cubicBezTo>
                  <a:pt x="682344" y="1204569"/>
                  <a:pt x="807111" y="1079802"/>
                  <a:pt x="807111" y="925895"/>
                </a:cubicBezTo>
                <a:cubicBezTo>
                  <a:pt x="807111" y="771988"/>
                  <a:pt x="682344" y="647221"/>
                  <a:pt x="528437" y="647221"/>
                </a:cubicBezTo>
                <a:close/>
                <a:moveTo>
                  <a:pt x="0" y="0"/>
                </a:moveTo>
                <a:lnTo>
                  <a:pt x="1558835" y="904125"/>
                </a:lnTo>
                <a:lnTo>
                  <a:pt x="0" y="1808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lnSpc>
                <a:spcPct val="130000"/>
              </a:lnSpc>
            </a:pPr>
            <a:endParaRPr lang="zh-CN" altLang="en-US" sz="24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28" name="组合 17"/>
          <p:cNvGrpSpPr/>
          <p:nvPr/>
        </p:nvGrpSpPr>
        <p:grpSpPr bwMode="auto">
          <a:xfrm rot="-2700000">
            <a:off x="3319113" y="2272825"/>
            <a:ext cx="272255" cy="273459"/>
            <a:chOff x="5394325" y="2859088"/>
            <a:chExt cx="358775" cy="360362"/>
          </a:xfrm>
          <a:solidFill>
            <a:schemeClr val="accent2"/>
          </a:solidFill>
        </p:grpSpPr>
        <p:sp>
          <p:nvSpPr>
            <p:cNvPr id="2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0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1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2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3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4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11712" y="2290326"/>
            <a:ext cx="167287" cy="167287"/>
            <a:chOff x="5394312" y="2141343"/>
            <a:chExt cx="359165" cy="359165"/>
          </a:xfrm>
          <a:solidFill>
            <a:schemeClr val="accent3"/>
          </a:solidFill>
        </p:grpSpPr>
        <p:sp>
          <p:nvSpPr>
            <p:cNvPr id="36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7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8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39" name="组合 162"/>
          <p:cNvGrpSpPr/>
          <p:nvPr/>
        </p:nvGrpSpPr>
        <p:grpSpPr bwMode="auto">
          <a:xfrm>
            <a:off x="1360661" y="2270344"/>
            <a:ext cx="229302" cy="228293"/>
            <a:chOff x="4675188" y="1422400"/>
            <a:chExt cx="360362" cy="358775"/>
          </a:xfrm>
          <a:solidFill>
            <a:schemeClr val="accent1"/>
          </a:solidFill>
        </p:grpSpPr>
        <p:sp>
          <p:nvSpPr>
            <p:cNvPr id="40" name="AutoShape 84"/>
            <p:cNvSpPr/>
            <p:nvPr/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1" name="AutoShape 85"/>
            <p:cNvSpPr/>
            <p:nvPr/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2" name="AutoShape 86"/>
            <p:cNvSpPr/>
            <p:nvPr/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3" name="AutoShape 87"/>
            <p:cNvSpPr/>
            <p:nvPr/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4" name="AutoShape 88"/>
            <p:cNvSpPr/>
            <p:nvPr/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5" name="AutoShape 89"/>
            <p:cNvSpPr/>
            <p:nvPr/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6" name="AutoShape 90"/>
            <p:cNvSpPr/>
            <p:nvPr/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7" name="AutoShape 91"/>
            <p:cNvSpPr/>
            <p:nvPr/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" name="AutoShape 92"/>
            <p:cNvSpPr/>
            <p:nvPr/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9" name="AutoShape 93"/>
            <p:cNvSpPr/>
            <p:nvPr/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0" name="AutoShape 94"/>
            <p:cNvSpPr/>
            <p:nvPr/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1" name="AutoShape 95"/>
            <p:cNvSpPr/>
            <p:nvPr/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2" name="AutoShape 96"/>
            <p:cNvSpPr/>
            <p:nvPr/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2" tIns="19042" rIns="19042" bIns="19042" anchor="ctr"/>
            <a:lstStyle/>
            <a:p>
              <a:pPr algn="ctr" defTabSz="303530">
                <a:lnSpc>
                  <a:spcPct val="130000"/>
                </a:lnSpc>
                <a:defRPr/>
              </a:pPr>
              <a:endParaRPr lang="en-US" sz="1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53" name="AutoShape 112"/>
          <p:cNvSpPr/>
          <p:nvPr/>
        </p:nvSpPr>
        <p:spPr bwMode="auto">
          <a:xfrm>
            <a:off x="7366477" y="2253251"/>
            <a:ext cx="221024" cy="22004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9041" tIns="19041" rIns="19041" bIns="19041" anchor="ctr"/>
          <a:lstStyle/>
          <a:p>
            <a:pPr algn="ctr" defTabSz="303530">
              <a:lnSpc>
                <a:spcPct val="130000"/>
              </a:lnSpc>
              <a:defRPr/>
            </a:pPr>
            <a:endParaRPr lang="en-US" sz="15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" name="矩形 51"/>
          <p:cNvSpPr/>
          <p:nvPr/>
        </p:nvSpPr>
        <p:spPr>
          <a:xfrm>
            <a:off x="1025640" y="309985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algn="l" eaLnBrk="1" fontAlgn="auto" hangingPunct="1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6" name="矩形 47"/>
          <p:cNvSpPr/>
          <p:nvPr/>
        </p:nvSpPr>
        <p:spPr>
          <a:xfrm>
            <a:off x="1025640" y="3479574"/>
            <a:ext cx="1430800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7" name="矩形 53"/>
          <p:cNvSpPr/>
          <p:nvPr/>
        </p:nvSpPr>
        <p:spPr>
          <a:xfrm>
            <a:off x="3008988" y="309985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en-US" altLang="x-none" sz="1650" b="1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8" name="矩形 47"/>
          <p:cNvSpPr/>
          <p:nvPr/>
        </p:nvSpPr>
        <p:spPr>
          <a:xfrm>
            <a:off x="3008987" y="3479574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1" name="矩形 55"/>
          <p:cNvSpPr/>
          <p:nvPr/>
        </p:nvSpPr>
        <p:spPr>
          <a:xfrm>
            <a:off x="4968621" y="309985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14" name="矩形 47"/>
          <p:cNvSpPr/>
          <p:nvPr/>
        </p:nvSpPr>
        <p:spPr>
          <a:xfrm>
            <a:off x="4968621" y="3479574"/>
            <a:ext cx="1418897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5" name="矩形 57"/>
          <p:cNvSpPr/>
          <p:nvPr/>
        </p:nvSpPr>
        <p:spPr>
          <a:xfrm>
            <a:off x="6990345" y="3099852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en-US" altLang="x-none" sz="1650" b="1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6" name="矩形 47"/>
          <p:cNvSpPr/>
          <p:nvPr/>
        </p:nvSpPr>
        <p:spPr>
          <a:xfrm>
            <a:off x="6990345" y="3479574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l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7" name="矩形 16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4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1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4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4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 bldLvl="0"/>
      <p:bldP spid="6" grpId="0" bldLvl="0"/>
      <p:bldP spid="7" grpId="0" bldLvl="0"/>
      <p:bldP spid="8" grpId="0" bldLvl="0"/>
      <p:bldP spid="11" grpId="0" bldLvl="0"/>
      <p:bldP spid="14" grpId="0" bldLvl="0"/>
      <p:bldP spid="15" grpId="0" bldLvl="0"/>
      <p:bldP spid="16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2.圣诞节的习俗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圆角矩形 7"/>
          <p:cNvSpPr/>
          <p:nvPr/>
        </p:nvSpPr>
        <p:spPr>
          <a:xfrm>
            <a:off x="1307621" y="1772960"/>
            <a:ext cx="2996339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70721" y="1970312"/>
            <a:ext cx="635117" cy="635117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43781" y="2148910"/>
            <a:ext cx="288995" cy="277921"/>
            <a:chOff x="6285705" y="2358559"/>
            <a:chExt cx="385415" cy="370647"/>
          </a:xfrm>
          <a:solidFill>
            <a:schemeClr val="bg1"/>
          </a:solidFill>
          <a:effectLst/>
        </p:grpSpPr>
        <p:sp>
          <p:nvSpPr>
            <p:cNvPr id="8" name="Oval 131"/>
            <p:cNvSpPr>
              <a:spLocks noChangeArrowheads="1"/>
            </p:cNvSpPr>
            <p:nvPr/>
          </p:nvSpPr>
          <p:spPr bwMode="auto">
            <a:xfrm>
              <a:off x="6391694" y="2358559"/>
              <a:ext cx="173437" cy="175656"/>
            </a:xfrm>
            <a:prstGeom prst="ellipse">
              <a:avLst/>
            </a:pr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9" name="Freeform 134"/>
            <p:cNvSpPr/>
            <p:nvPr/>
          </p:nvSpPr>
          <p:spPr bwMode="auto">
            <a:xfrm>
              <a:off x="6285705" y="2561609"/>
              <a:ext cx="385415" cy="167597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10" name="圆角矩形 12"/>
          <p:cNvSpPr/>
          <p:nvPr/>
        </p:nvSpPr>
        <p:spPr>
          <a:xfrm>
            <a:off x="5086771" y="1772960"/>
            <a:ext cx="2994737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58233" y="1970312"/>
            <a:ext cx="635117" cy="635117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34118" y="2174666"/>
            <a:ext cx="261239" cy="226408"/>
            <a:chOff x="6603016" y="4273770"/>
            <a:chExt cx="348399" cy="301947"/>
          </a:xfrm>
          <a:solidFill>
            <a:schemeClr val="bg1"/>
          </a:solidFill>
          <a:effectLst/>
        </p:grpSpPr>
        <p:sp>
          <p:nvSpPr>
            <p:cNvPr id="14" name="Freeform 19"/>
            <p:cNvSpPr/>
            <p:nvPr/>
          </p:nvSpPr>
          <p:spPr bwMode="auto">
            <a:xfrm>
              <a:off x="6657211" y="4400963"/>
              <a:ext cx="71339" cy="12553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6760072" y="4354510"/>
              <a:ext cx="71339" cy="171988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6864039" y="4316353"/>
              <a:ext cx="71339" cy="210147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6603016" y="4273770"/>
              <a:ext cx="348399" cy="301947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18" name="圆角矩形 19"/>
          <p:cNvSpPr/>
          <p:nvPr/>
        </p:nvSpPr>
        <p:spPr>
          <a:xfrm>
            <a:off x="1295468" y="3252152"/>
            <a:ext cx="2994737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58569" y="3449503"/>
            <a:ext cx="635117" cy="635117"/>
          </a:xfrm>
          <a:prstGeom prst="ellipse">
            <a:avLst/>
          </a:prstGeom>
          <a:solidFill>
            <a:schemeClr val="accent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54330" y="3648066"/>
            <a:ext cx="240469" cy="237990"/>
            <a:chOff x="4894890" y="3552033"/>
            <a:chExt cx="320699" cy="317393"/>
          </a:xfrm>
          <a:solidFill>
            <a:schemeClr val="bg1"/>
          </a:solidFill>
          <a:effectLst/>
        </p:grpSpPr>
        <p:sp>
          <p:nvSpPr>
            <p:cNvPr id="21" name="Freeform 136"/>
            <p:cNvSpPr/>
            <p:nvPr/>
          </p:nvSpPr>
          <p:spPr bwMode="auto">
            <a:xfrm>
              <a:off x="4894890" y="3729905"/>
              <a:ext cx="320699" cy="139521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2" name="Freeform 137"/>
            <p:cNvSpPr>
              <a:spLocks noEditPoints="1"/>
            </p:cNvSpPr>
            <p:nvPr/>
          </p:nvSpPr>
          <p:spPr bwMode="auto">
            <a:xfrm>
              <a:off x="4894890" y="3552033"/>
              <a:ext cx="320699" cy="184485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solidFill>
                  <a:prstClr val="black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23" name="圆角矩形 24"/>
          <p:cNvSpPr/>
          <p:nvPr/>
        </p:nvSpPr>
        <p:spPr>
          <a:xfrm>
            <a:off x="5085167" y="3252152"/>
            <a:ext cx="2994737" cy="1029820"/>
          </a:xfrm>
          <a:prstGeom prst="roundRect">
            <a:avLst>
              <a:gd name="adj" fmla="val 7594"/>
            </a:avLst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56630" y="3449503"/>
            <a:ext cx="635117" cy="635117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0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303094" y="3629756"/>
            <a:ext cx="329285" cy="274610"/>
            <a:chOff x="6974585" y="3291091"/>
            <a:chExt cx="439148" cy="366232"/>
          </a:xfrm>
          <a:solidFill>
            <a:schemeClr val="bg1"/>
          </a:solidFill>
          <a:effectLst/>
        </p:grpSpPr>
        <p:sp>
          <p:nvSpPr>
            <p:cNvPr id="3" name="Freeform 5"/>
            <p:cNvSpPr/>
            <p:nvPr/>
          </p:nvSpPr>
          <p:spPr bwMode="auto">
            <a:xfrm>
              <a:off x="6974585" y="3385549"/>
              <a:ext cx="336404" cy="271774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7077329" y="3291091"/>
              <a:ext cx="336404" cy="27011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105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28" name="文本框 62"/>
          <p:cNvSpPr txBox="1"/>
          <p:nvPr/>
        </p:nvSpPr>
        <p:spPr>
          <a:xfrm>
            <a:off x="2026200" y="1894058"/>
            <a:ext cx="2175007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  <a:endParaRPr lang="zh-CN" altLang="en-US" sz="1500" dirty="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1" name="文本框 63"/>
          <p:cNvSpPr txBox="1"/>
          <p:nvPr/>
        </p:nvSpPr>
        <p:spPr>
          <a:xfrm>
            <a:off x="5871981" y="1894058"/>
            <a:ext cx="2140248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ctr">
              <a:lnSpc>
                <a:spcPct val="130000"/>
              </a:lnSpc>
              <a:buClr>
                <a:srgbClr val="FF0000"/>
              </a:buClr>
              <a:buSzPct val="70000"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30" name="文本框 64"/>
          <p:cNvSpPr txBox="1"/>
          <p:nvPr/>
        </p:nvSpPr>
        <p:spPr>
          <a:xfrm>
            <a:off x="2017630" y="3373424"/>
            <a:ext cx="2185006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ctr">
              <a:lnSpc>
                <a:spcPct val="130000"/>
              </a:lnSpc>
              <a:buClr>
                <a:srgbClr val="FF0000"/>
              </a:buClr>
              <a:buSzPct val="70000"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31" name="文本框 65"/>
          <p:cNvSpPr txBox="1"/>
          <p:nvPr/>
        </p:nvSpPr>
        <p:spPr>
          <a:xfrm>
            <a:off x="5871981" y="3373424"/>
            <a:ext cx="2111204" cy="7505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fontAlgn="ctr">
              <a:lnSpc>
                <a:spcPct val="130000"/>
              </a:lnSpc>
              <a:buClr>
                <a:srgbClr val="FF0000"/>
              </a:buClr>
              <a:buSzPct val="70000"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32" name="矩形 31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48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3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39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3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39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39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3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3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39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83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339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839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339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39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339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839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" grpId="0" bldLvl="0" animBg="1"/>
      <p:bldP spid="6" grpId="0" bldLvl="0" animBg="1"/>
      <p:bldP spid="10" grpId="0" bldLvl="0" animBg="1"/>
      <p:bldP spid="12" grpId="0" bldLvl="0" animBg="1"/>
      <p:bldP spid="18" grpId="0" bldLvl="0" animBg="1"/>
      <p:bldP spid="19" grpId="0" bldLvl="0" animBg="1"/>
      <p:bldP spid="23" grpId="0" bldLvl="0" animBg="1"/>
      <p:bldP spid="24" grpId="0" bldLvl="0" animBg="1"/>
      <p:bldP spid="28" grpId="0" bldLvl="0" animBg="1"/>
      <p:bldP spid="11" grpId="0" bldLvl="0" animBg="1"/>
      <p:bldP spid="30" grpId="0" bldLvl="0" animBg="1"/>
      <p:bldP spid="3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2.圣诞节的习俗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35"/>
          <p:cNvGrpSpPr/>
          <p:nvPr/>
        </p:nvGrpSpPr>
        <p:grpSpPr bwMode="auto">
          <a:xfrm>
            <a:off x="1136697" y="1619840"/>
            <a:ext cx="1485763" cy="1489757"/>
            <a:chOff x="6516746" y="1863304"/>
            <a:chExt cx="2001660" cy="2006869"/>
          </a:xfrm>
          <a:solidFill>
            <a:srgbClr val="69C1CD"/>
          </a:solidFill>
        </p:grpSpPr>
        <p:sp>
          <p:nvSpPr>
            <p:cNvPr id="17" name="Teardrop 3"/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8" name="Oval 7"/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S</a:t>
              </a:r>
              <a:endParaRPr lang="en-US" altLang="zh-CN" sz="105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9" name="Text Placeholder 33"/>
            <p:cNvSpPr txBox="1"/>
            <p:nvPr/>
          </p:nvSpPr>
          <p:spPr bwMode="auto">
            <a:xfrm>
              <a:off x="6516746" y="27635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标题内容</a:t>
              </a:r>
              <a:endParaRPr lang="en-AU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20" name="Group 34"/>
          <p:cNvGrpSpPr/>
          <p:nvPr/>
        </p:nvGrpSpPr>
        <p:grpSpPr bwMode="auto">
          <a:xfrm>
            <a:off x="2446589" y="1619840"/>
            <a:ext cx="1485763" cy="1489757"/>
            <a:chOff x="8516644" y="1863304"/>
            <a:chExt cx="2001658" cy="2006870"/>
          </a:xfrm>
          <a:solidFill>
            <a:srgbClr val="C56928"/>
          </a:solidFill>
        </p:grpSpPr>
        <p:sp>
          <p:nvSpPr>
            <p:cNvPr id="21" name="Teardrop 4"/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2" name="Oval 8"/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W</a:t>
              </a:r>
            </a:p>
          </p:txBody>
        </p:sp>
        <p:sp>
          <p:nvSpPr>
            <p:cNvPr id="23" name="Text Placeholder 33"/>
            <p:cNvSpPr txBox="1"/>
            <p:nvPr/>
          </p:nvSpPr>
          <p:spPr bwMode="auto">
            <a:xfrm>
              <a:off x="8517523" y="2753891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 defTabSz="1215390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标题内容</a:t>
              </a:r>
            </a:p>
          </p:txBody>
        </p:sp>
      </p:grpSp>
      <p:grpSp>
        <p:nvGrpSpPr>
          <p:cNvPr id="24" name="Group 36"/>
          <p:cNvGrpSpPr/>
          <p:nvPr/>
        </p:nvGrpSpPr>
        <p:grpSpPr bwMode="auto">
          <a:xfrm>
            <a:off x="1136697" y="2901430"/>
            <a:ext cx="1485763" cy="1486222"/>
            <a:chOff x="6516746" y="3870173"/>
            <a:chExt cx="2001660" cy="2001657"/>
          </a:xfrm>
          <a:solidFill>
            <a:schemeClr val="accent4"/>
          </a:solidFill>
        </p:grpSpPr>
        <p:sp>
          <p:nvSpPr>
            <p:cNvPr id="25" name="Teardrop 5"/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AU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" name="Oval 10"/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T</a:t>
              </a:r>
              <a:endParaRPr lang="en-US" altLang="zh-CN" sz="105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" name="Text Placeholder 33"/>
            <p:cNvSpPr txBox="1"/>
            <p:nvPr/>
          </p:nvSpPr>
          <p:spPr bwMode="auto">
            <a:xfrm>
              <a:off x="6516746" y="4593681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 defTabSz="1215390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标题内容</a:t>
              </a:r>
            </a:p>
          </p:txBody>
        </p:sp>
      </p:grpSp>
      <p:grpSp>
        <p:nvGrpSpPr>
          <p:cNvPr id="28" name="Group 37"/>
          <p:cNvGrpSpPr/>
          <p:nvPr/>
        </p:nvGrpSpPr>
        <p:grpSpPr bwMode="auto">
          <a:xfrm>
            <a:off x="2446589" y="2901430"/>
            <a:ext cx="1485763" cy="1486222"/>
            <a:chOff x="8516643" y="3870173"/>
            <a:chExt cx="2001659" cy="2001657"/>
          </a:xfrm>
          <a:solidFill>
            <a:schemeClr val="accent3"/>
          </a:solidFill>
        </p:grpSpPr>
        <p:sp>
          <p:nvSpPr>
            <p:cNvPr id="4" name="Teardrop 6"/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defRPr/>
              </a:pPr>
              <a:endParaRPr lang="en-AU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0" name="Oval 9"/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AU" altLang="zh-CN" sz="150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O</a:t>
              </a:r>
              <a:endParaRPr lang="en-US" altLang="zh-CN" sz="105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1" name="Text Placeholder 33"/>
            <p:cNvSpPr txBox="1"/>
            <p:nvPr/>
          </p:nvSpPr>
          <p:spPr bwMode="auto">
            <a:xfrm>
              <a:off x="8517523" y="4612918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 defTabSz="1215390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标题内容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60919" y="1721210"/>
            <a:ext cx="3699735" cy="2776773"/>
            <a:chOff x="6742480" y="2495455"/>
            <a:chExt cx="4433230" cy="3327283"/>
          </a:xfrm>
        </p:grpSpPr>
        <p:grpSp>
          <p:nvGrpSpPr>
            <p:cNvPr id="33" name="Group 11"/>
            <p:cNvGrpSpPr/>
            <p:nvPr/>
          </p:nvGrpSpPr>
          <p:grpSpPr bwMode="auto">
            <a:xfrm>
              <a:off x="6742481" y="4918551"/>
              <a:ext cx="4432790" cy="904187"/>
              <a:chOff x="6328128" y="5013371"/>
              <a:chExt cx="4478684" cy="911905"/>
            </a:xfrm>
          </p:grpSpPr>
          <p:sp>
            <p:nvSpPr>
              <p:cNvPr id="46" name="Text Placeholder 32"/>
              <p:cNvSpPr txBox="1"/>
              <p:nvPr/>
            </p:nvSpPr>
            <p:spPr bwMode="auto">
              <a:xfrm>
                <a:off x="6515467" y="5408690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2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47" name="Text Placeholder 33"/>
              <p:cNvSpPr txBox="1"/>
              <p:nvPr/>
            </p:nvSpPr>
            <p:spPr>
              <a:xfrm>
                <a:off x="6515467" y="5044369"/>
                <a:ext cx="4291345" cy="304368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6" name="Straight Connector 14"/>
              <p:cNvCxnSpPr/>
              <p:nvPr/>
            </p:nvCxnSpPr>
            <p:spPr>
              <a:xfrm>
                <a:off x="6328128" y="5013371"/>
                <a:ext cx="0" cy="718118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15"/>
            <p:cNvGrpSpPr/>
            <p:nvPr/>
          </p:nvGrpSpPr>
          <p:grpSpPr bwMode="auto">
            <a:xfrm>
              <a:off x="6742480" y="4104294"/>
              <a:ext cx="4433228" cy="921482"/>
              <a:chOff x="6328128" y="3933278"/>
              <a:chExt cx="4479127" cy="931140"/>
            </a:xfrm>
          </p:grpSpPr>
          <p:sp>
            <p:nvSpPr>
              <p:cNvPr id="43" name="Text Placeholder 32"/>
              <p:cNvSpPr txBox="1"/>
              <p:nvPr/>
            </p:nvSpPr>
            <p:spPr bwMode="auto">
              <a:xfrm>
                <a:off x="6530130" y="4347832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2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44" name="Text Placeholder 33"/>
              <p:cNvSpPr txBox="1"/>
              <p:nvPr/>
            </p:nvSpPr>
            <p:spPr>
              <a:xfrm>
                <a:off x="6515467" y="3983400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45" name="Straight Connector 18"/>
              <p:cNvCxnSpPr/>
              <p:nvPr/>
            </p:nvCxnSpPr>
            <p:spPr>
              <a:xfrm>
                <a:off x="6328128" y="3933278"/>
                <a:ext cx="0" cy="717916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9"/>
            <p:cNvGrpSpPr/>
            <p:nvPr/>
          </p:nvGrpSpPr>
          <p:grpSpPr bwMode="auto">
            <a:xfrm>
              <a:off x="6742480" y="3310288"/>
              <a:ext cx="4433230" cy="919908"/>
              <a:chOff x="6328128" y="2873896"/>
              <a:chExt cx="4479129" cy="929549"/>
            </a:xfrm>
          </p:grpSpPr>
          <p:sp>
            <p:nvSpPr>
              <p:cNvPr id="40" name="Text Placeholder 32"/>
              <p:cNvSpPr txBox="1"/>
              <p:nvPr/>
            </p:nvSpPr>
            <p:spPr bwMode="auto">
              <a:xfrm>
                <a:off x="6530132" y="3286859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2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41" name="Text Placeholder 33"/>
              <p:cNvSpPr txBox="1"/>
              <p:nvPr/>
            </p:nvSpPr>
            <p:spPr>
              <a:xfrm>
                <a:off x="6515467" y="2922427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42" name="Straight Connector 22"/>
              <p:cNvCxnSpPr/>
              <p:nvPr/>
            </p:nvCxnSpPr>
            <p:spPr>
              <a:xfrm>
                <a:off x="6328128" y="2873896"/>
                <a:ext cx="0" cy="717916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23"/>
            <p:cNvGrpSpPr/>
            <p:nvPr/>
          </p:nvGrpSpPr>
          <p:grpSpPr bwMode="auto">
            <a:xfrm>
              <a:off x="6742480" y="2495455"/>
              <a:ext cx="4433230" cy="940345"/>
              <a:chOff x="6328128" y="1794121"/>
              <a:chExt cx="4479129" cy="950201"/>
            </a:xfrm>
          </p:grpSpPr>
          <p:sp>
            <p:nvSpPr>
              <p:cNvPr id="37" name="Text Placeholder 32"/>
              <p:cNvSpPr txBox="1"/>
              <p:nvPr/>
            </p:nvSpPr>
            <p:spPr bwMode="auto">
              <a:xfrm>
                <a:off x="6530132" y="2227736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MS PGothic" panose="020B0600070205080204" pitchFamily="34" charset="-128"/>
                  </a:defRPr>
                </a:lvl9pPr>
              </a:lstStyle>
              <a:p>
                <a:pPr algn="l" fontAlgn="auto">
                  <a:lnSpc>
                    <a:spcPct val="130000"/>
                  </a:lnSpc>
                </a:pPr>
                <a:r>
                  <a:rPr sz="900" dirty="0">
                    <a:solidFill>
                      <a:schemeClr val="tx2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  <p:sp>
            <p:nvSpPr>
              <p:cNvPr id="38" name="Text Placeholder 33"/>
              <p:cNvSpPr txBox="1"/>
              <p:nvPr/>
            </p:nvSpPr>
            <p:spPr>
              <a:xfrm>
                <a:off x="6515467" y="1863304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defTabSz="913765">
                  <a:lnSpc>
                    <a:spcPct val="130000"/>
                  </a:lnSpc>
                  <a:buNone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cxnSp>
            <p:nvCxnSpPr>
              <p:cNvPr id="39" name="Straight Connector 26"/>
              <p:cNvCxnSpPr/>
              <p:nvPr/>
            </p:nvCxnSpPr>
            <p:spPr>
              <a:xfrm>
                <a:off x="6328128" y="1794121"/>
                <a:ext cx="0" cy="717916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 6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96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9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39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39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素材\卡通\565523b20a180965c3e02be62e210ebe.png565523b20a180965c3e02be62e210eb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5213" y="561949"/>
            <a:ext cx="2167414" cy="123777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385549" y="1053915"/>
            <a:ext cx="652780" cy="55308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sz="3000" b="1" dirty="0">
                <a:solidFill>
                  <a:srgbClr val="0E37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6" name="图片 5" descr="59e7f842a3e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73" y="2896050"/>
            <a:ext cx="3638550" cy="1961674"/>
          </a:xfrm>
          <a:prstGeom prst="rect">
            <a:avLst/>
          </a:prstGeom>
        </p:spPr>
      </p:pic>
      <p:sp>
        <p:nvSpPr>
          <p:cNvPr id="6152" name="文本框 6151"/>
          <p:cNvSpPr txBox="1"/>
          <p:nvPr/>
        </p:nvSpPr>
        <p:spPr>
          <a:xfrm>
            <a:off x="3466268" y="2468854"/>
            <a:ext cx="240093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Aparajita" panose="020B0604020202020204" charset="0"/>
              </a:rPr>
              <a:t>SPECIAL WISHES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3789760" y="1981412"/>
            <a:ext cx="1706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圣诞老人</a:t>
            </a:r>
          </a:p>
        </p:txBody>
      </p:sp>
    </p:spTree>
  </p:cSld>
  <p:clrMapOvr>
    <a:masterClrMapping/>
  </p:clrMapOvr>
  <p:transition advTm="210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152" grpId="0"/>
      <p:bldP spid="6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4700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3.圣诞老人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86065" y="1645453"/>
            <a:ext cx="1468712" cy="1468712"/>
            <a:chOff x="3971843" y="2236207"/>
            <a:chExt cx="1958736" cy="1958736"/>
          </a:xfrm>
        </p:grpSpPr>
        <p:sp>
          <p:nvSpPr>
            <p:cNvPr id="10" name="椭圆 9"/>
            <p:cNvSpPr/>
            <p:nvPr/>
          </p:nvSpPr>
          <p:spPr>
            <a:xfrm>
              <a:off x="3971843" y="2236207"/>
              <a:ext cx="1958736" cy="195873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1" name="Freeform 82"/>
            <p:cNvSpPr>
              <a:spLocks noEditPoints="1"/>
            </p:cNvSpPr>
            <p:nvPr/>
          </p:nvSpPr>
          <p:spPr bwMode="auto">
            <a:xfrm>
              <a:off x="4649004" y="2858421"/>
              <a:ext cx="604415" cy="714308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61" y="68"/>
                </a:cxn>
                <a:cxn ang="0">
                  <a:pos x="58" y="72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36" y="22"/>
                </a:cxn>
                <a:cxn ang="0">
                  <a:pos x="40" y="26"/>
                </a:cxn>
                <a:cxn ang="0">
                  <a:pos x="61" y="26"/>
                </a:cxn>
                <a:cxn ang="0">
                  <a:pos x="46" y="32"/>
                </a:cxn>
                <a:cxn ang="0">
                  <a:pos x="45" y="31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6" y="32"/>
                </a:cxn>
                <a:cxn ang="0">
                  <a:pos x="46" y="43"/>
                </a:cxn>
                <a:cxn ang="0">
                  <a:pos x="45" y="41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5" y="45"/>
                </a:cxn>
                <a:cxn ang="0">
                  <a:pos x="16" y="47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46" y="53"/>
                </a:cxn>
                <a:cxn ang="0">
                  <a:pos x="45" y="52"/>
                </a:cxn>
                <a:cxn ang="0">
                  <a:pos x="16" y="52"/>
                </a:cxn>
                <a:cxn ang="0">
                  <a:pos x="15" y="53"/>
                </a:cxn>
                <a:cxn ang="0">
                  <a:pos x="15" y="56"/>
                </a:cxn>
                <a:cxn ang="0">
                  <a:pos x="16" y="57"/>
                </a:cxn>
                <a:cxn ang="0">
                  <a:pos x="45" y="57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60" y="21"/>
                </a:cxn>
                <a:cxn ang="0">
                  <a:pos x="41" y="21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59" y="19"/>
                </a:cxn>
                <a:cxn ang="0">
                  <a:pos x="60" y="21"/>
                </a:cxn>
              </a:cxnLst>
              <a:rect l="0" t="0" r="r" b="b"/>
              <a:pathLst>
                <a:path w="61" h="72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lstStyle/>
            <a:p>
              <a:pPr defTabSz="913765">
                <a:lnSpc>
                  <a:spcPct val="130000"/>
                </a:lnSpc>
                <a:defRPr/>
              </a:pPr>
              <a:endParaRPr lang="en-US" sz="1050" ker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54122" y="1645453"/>
            <a:ext cx="1468712" cy="1468712"/>
            <a:chOff x="1561577" y="2236207"/>
            <a:chExt cx="1958736" cy="1958736"/>
          </a:xfrm>
        </p:grpSpPr>
        <p:sp>
          <p:nvSpPr>
            <p:cNvPr id="13" name="椭圆 12"/>
            <p:cNvSpPr/>
            <p:nvPr/>
          </p:nvSpPr>
          <p:spPr>
            <a:xfrm>
              <a:off x="1561577" y="2236207"/>
              <a:ext cx="1958736" cy="195873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4" name="Freeform 74"/>
            <p:cNvSpPr>
              <a:spLocks noEditPoints="1"/>
            </p:cNvSpPr>
            <p:nvPr/>
          </p:nvSpPr>
          <p:spPr bwMode="auto">
            <a:xfrm>
              <a:off x="2168811" y="2926931"/>
              <a:ext cx="744269" cy="577288"/>
            </a:xfrm>
            <a:custGeom>
              <a:avLst/>
              <a:gdLst/>
              <a:ahLst/>
              <a:cxnLst>
                <a:cxn ang="0">
                  <a:pos x="66" y="17"/>
                </a:cxn>
                <a:cxn ang="0">
                  <a:pos x="47" y="30"/>
                </a:cxn>
                <a:cxn ang="0">
                  <a:pos x="37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26" y="30"/>
                </a:cxn>
                <a:cxn ang="0">
                  <a:pos x="7" y="1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66" y="17"/>
                </a:cxn>
                <a:cxn ang="0">
                  <a:pos x="72" y="50"/>
                </a:cxn>
                <a:cxn ang="0">
                  <a:pos x="66" y="56"/>
                </a:cxn>
                <a:cxn ang="0">
                  <a:pos x="7" y="56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24" y="35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37" y="41"/>
                </a:cxn>
                <a:cxn ang="0">
                  <a:pos x="48" y="35"/>
                </a:cxn>
                <a:cxn ang="0">
                  <a:pos x="68" y="21"/>
                </a:cxn>
                <a:cxn ang="0">
                  <a:pos x="72" y="18"/>
                </a:cxn>
                <a:cxn ang="0">
                  <a:pos x="72" y="50"/>
                </a:cxn>
              </a:cxnLst>
              <a:rect l="0" t="0" r="r" b="b"/>
              <a:pathLst>
                <a:path w="72" h="56">
                  <a:moveTo>
                    <a:pt x="66" y="17"/>
                  </a:moveTo>
                  <a:cubicBezTo>
                    <a:pt x="59" y="21"/>
                    <a:pt x="53" y="26"/>
                    <a:pt x="47" y="30"/>
                  </a:cubicBezTo>
                  <a:cubicBezTo>
                    <a:pt x="44" y="32"/>
                    <a:pt x="40" y="36"/>
                    <a:pt x="37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29" y="32"/>
                    <a:pt x="26" y="30"/>
                  </a:cubicBezTo>
                  <a:cubicBezTo>
                    <a:pt x="20" y="26"/>
                    <a:pt x="14" y="21"/>
                    <a:pt x="7" y="17"/>
                  </a:cubicBezTo>
                  <a:cubicBezTo>
                    <a:pt x="5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2" y="2"/>
                    <a:pt x="72" y="6"/>
                  </a:cubicBezTo>
                  <a:cubicBezTo>
                    <a:pt x="72" y="11"/>
                    <a:pt x="69" y="15"/>
                    <a:pt x="66" y="17"/>
                  </a:cubicBezTo>
                  <a:close/>
                  <a:moveTo>
                    <a:pt x="72" y="50"/>
                  </a:moveTo>
                  <a:cubicBezTo>
                    <a:pt x="72" y="53"/>
                    <a:pt x="70" y="56"/>
                    <a:pt x="6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11" y="26"/>
                    <a:pt x="18" y="30"/>
                    <a:pt x="24" y="35"/>
                  </a:cubicBezTo>
                  <a:cubicBezTo>
                    <a:pt x="28" y="38"/>
                    <a:pt x="32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5" y="38"/>
                    <a:pt x="48" y="35"/>
                  </a:cubicBezTo>
                  <a:cubicBezTo>
                    <a:pt x="55" y="30"/>
                    <a:pt x="62" y="26"/>
                    <a:pt x="68" y="21"/>
                  </a:cubicBezTo>
                  <a:cubicBezTo>
                    <a:pt x="70" y="20"/>
                    <a:pt x="71" y="19"/>
                    <a:pt x="72" y="18"/>
                  </a:cubicBezTo>
                  <a:lnTo>
                    <a:pt x="72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lstStyle/>
            <a:p>
              <a:pPr defTabSz="913765">
                <a:lnSpc>
                  <a:spcPct val="130000"/>
                </a:lnSpc>
                <a:defRPr/>
              </a:pPr>
              <a:endParaRPr lang="en-US" sz="1050" ker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23246" y="1645453"/>
            <a:ext cx="1468712" cy="1468712"/>
            <a:chOff x="6382109" y="2236207"/>
            <a:chExt cx="1958736" cy="1958736"/>
          </a:xfrm>
        </p:grpSpPr>
        <p:sp>
          <p:nvSpPr>
            <p:cNvPr id="16" name="椭圆 15"/>
            <p:cNvSpPr/>
            <p:nvPr/>
          </p:nvSpPr>
          <p:spPr>
            <a:xfrm>
              <a:off x="6382109" y="2236207"/>
              <a:ext cx="1958736" cy="195873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8" name="Freeform 178"/>
            <p:cNvSpPr>
              <a:spLocks noEditPoints="1"/>
            </p:cNvSpPr>
            <p:nvPr/>
          </p:nvSpPr>
          <p:spPr bwMode="auto">
            <a:xfrm>
              <a:off x="6943300" y="2900619"/>
              <a:ext cx="836355" cy="629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lstStyle/>
            <a:p>
              <a:pPr defTabSz="913765">
                <a:lnSpc>
                  <a:spcPct val="130000"/>
                </a:lnSpc>
                <a:defRPr/>
              </a:pPr>
              <a:endParaRPr lang="en-US" sz="1050" ker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55190" y="1645453"/>
            <a:ext cx="1468712" cy="1468712"/>
            <a:chOff x="8792376" y="2236207"/>
            <a:chExt cx="1958736" cy="1958736"/>
          </a:xfrm>
        </p:grpSpPr>
        <p:sp>
          <p:nvSpPr>
            <p:cNvPr id="20" name="椭圆 19"/>
            <p:cNvSpPr/>
            <p:nvPr/>
          </p:nvSpPr>
          <p:spPr>
            <a:xfrm>
              <a:off x="8792376" y="2236207"/>
              <a:ext cx="1958736" cy="195873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1" name="AutoShape 81"/>
            <p:cNvSpPr/>
            <p:nvPr/>
          </p:nvSpPr>
          <p:spPr bwMode="auto">
            <a:xfrm>
              <a:off x="9412353" y="2856184"/>
              <a:ext cx="718783" cy="71878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4284" tIns="14284" rIns="14284" bIns="14284" anchor="ctr"/>
            <a:lstStyle/>
            <a:p>
              <a:pPr algn="ctr" defTabSz="227965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ker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62818" y="3284423"/>
            <a:ext cx="1989865" cy="955271"/>
            <a:chOff x="1137578" y="4446649"/>
            <a:chExt cx="2653767" cy="1273990"/>
          </a:xfrm>
        </p:grpSpPr>
        <p:sp>
          <p:nvSpPr>
            <p:cNvPr id="23" name="矩形 22"/>
            <p:cNvSpPr/>
            <p:nvPr/>
          </p:nvSpPr>
          <p:spPr>
            <a:xfrm>
              <a:off x="1137578" y="4880551"/>
              <a:ext cx="2653767" cy="8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sz="9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welcome to download this template,Please add content here.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307632" y="4446649"/>
              <a:ext cx="2313659" cy="521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单击添加标题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25596" y="3284424"/>
            <a:ext cx="1989865" cy="948129"/>
            <a:chOff x="1137578" y="4446649"/>
            <a:chExt cx="2653767" cy="1264465"/>
          </a:xfrm>
        </p:grpSpPr>
        <p:sp>
          <p:nvSpPr>
            <p:cNvPr id="2" name="矩形 1"/>
            <p:cNvSpPr/>
            <p:nvPr/>
          </p:nvSpPr>
          <p:spPr>
            <a:xfrm>
              <a:off x="1137578" y="4871026"/>
              <a:ext cx="2653767" cy="8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sz="9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welcome to download this template,Please add content here.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307632" y="4446649"/>
              <a:ext cx="2313659" cy="521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单击添加标题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88374" y="3284424"/>
            <a:ext cx="1989865" cy="948129"/>
            <a:chOff x="1137578" y="4446649"/>
            <a:chExt cx="2653767" cy="1264465"/>
          </a:xfrm>
        </p:grpSpPr>
        <p:sp>
          <p:nvSpPr>
            <p:cNvPr id="4" name="矩形 3"/>
            <p:cNvSpPr/>
            <p:nvPr/>
          </p:nvSpPr>
          <p:spPr>
            <a:xfrm>
              <a:off x="1137578" y="4871026"/>
              <a:ext cx="2653767" cy="8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sz="9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welcome to download this template,Please add content here.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307632" y="4446649"/>
              <a:ext cx="2313659" cy="521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单击添加标题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51153" y="3284424"/>
            <a:ext cx="1989865" cy="948129"/>
            <a:chOff x="1137578" y="4446649"/>
            <a:chExt cx="2653767" cy="1264465"/>
          </a:xfrm>
        </p:grpSpPr>
        <p:sp>
          <p:nvSpPr>
            <p:cNvPr id="32" name="矩形 31"/>
            <p:cNvSpPr/>
            <p:nvPr/>
          </p:nvSpPr>
          <p:spPr>
            <a:xfrm>
              <a:off x="1137578" y="4871026"/>
              <a:ext cx="2653767" cy="8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sz="9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welcome to download this template,Please add content here.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307632" y="4446649"/>
              <a:ext cx="2313659" cy="521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spc="300" dirty="0">
                  <a:ln w="12700" cmpd="sng">
                    <a:noFill/>
                    <a:prstDash val="solid"/>
                    <a:miter lim="800000"/>
                  </a:ln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单击添加标题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38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4700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3.圣诞老人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7680" y="1919060"/>
            <a:ext cx="2860837" cy="2366619"/>
            <a:chOff x="2037100" y="1047750"/>
            <a:chExt cx="2601781" cy="2152315"/>
          </a:xfrm>
        </p:grpSpPr>
        <p:sp>
          <p:nvSpPr>
            <p:cNvPr id="7" name="Freeform 5"/>
            <p:cNvSpPr/>
            <p:nvPr/>
          </p:nvSpPr>
          <p:spPr bwMode="auto">
            <a:xfrm>
              <a:off x="2037100" y="1047750"/>
              <a:ext cx="980381" cy="1176458"/>
            </a:xfrm>
            <a:custGeom>
              <a:avLst/>
              <a:gdLst>
                <a:gd name="T0" fmla="*/ 325 w 650"/>
                <a:gd name="T1" fmla="*/ 0 h 780"/>
                <a:gd name="T2" fmla="*/ 488 w 650"/>
                <a:gd name="T3" fmla="*/ 98 h 780"/>
                <a:gd name="T4" fmla="*/ 650 w 650"/>
                <a:gd name="T5" fmla="*/ 195 h 780"/>
                <a:gd name="T6" fmla="*/ 650 w 650"/>
                <a:gd name="T7" fmla="*/ 390 h 780"/>
                <a:gd name="T8" fmla="*/ 650 w 650"/>
                <a:gd name="T9" fmla="*/ 585 h 780"/>
                <a:gd name="T10" fmla="*/ 488 w 650"/>
                <a:gd name="T11" fmla="*/ 682 h 780"/>
                <a:gd name="T12" fmla="*/ 325 w 650"/>
                <a:gd name="T13" fmla="*/ 780 h 780"/>
                <a:gd name="T14" fmla="*/ 163 w 650"/>
                <a:gd name="T15" fmla="*/ 682 h 780"/>
                <a:gd name="T16" fmla="*/ 0 w 650"/>
                <a:gd name="T17" fmla="*/ 585 h 780"/>
                <a:gd name="T18" fmla="*/ 0 w 650"/>
                <a:gd name="T19" fmla="*/ 390 h 780"/>
                <a:gd name="T20" fmla="*/ 0 w 650"/>
                <a:gd name="T21" fmla="*/ 195 h 780"/>
                <a:gd name="T22" fmla="*/ 163 w 650"/>
                <a:gd name="T23" fmla="*/ 98 h 780"/>
                <a:gd name="T24" fmla="*/ 325 w 650"/>
                <a:gd name="T25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780">
                  <a:moveTo>
                    <a:pt x="325" y="0"/>
                  </a:moveTo>
                  <a:lnTo>
                    <a:pt x="488" y="98"/>
                  </a:lnTo>
                  <a:lnTo>
                    <a:pt x="650" y="195"/>
                  </a:lnTo>
                  <a:lnTo>
                    <a:pt x="650" y="390"/>
                  </a:lnTo>
                  <a:lnTo>
                    <a:pt x="650" y="585"/>
                  </a:lnTo>
                  <a:lnTo>
                    <a:pt x="488" y="682"/>
                  </a:lnTo>
                  <a:lnTo>
                    <a:pt x="325" y="780"/>
                  </a:lnTo>
                  <a:lnTo>
                    <a:pt x="163" y="682"/>
                  </a:lnTo>
                  <a:lnTo>
                    <a:pt x="0" y="585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3" y="9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120044" y="1047750"/>
              <a:ext cx="980381" cy="1176458"/>
            </a:xfrm>
            <a:custGeom>
              <a:avLst/>
              <a:gdLst>
                <a:gd name="T0" fmla="*/ 325 w 650"/>
                <a:gd name="T1" fmla="*/ 0 h 780"/>
                <a:gd name="T2" fmla="*/ 488 w 650"/>
                <a:gd name="T3" fmla="*/ 98 h 780"/>
                <a:gd name="T4" fmla="*/ 650 w 650"/>
                <a:gd name="T5" fmla="*/ 195 h 780"/>
                <a:gd name="T6" fmla="*/ 650 w 650"/>
                <a:gd name="T7" fmla="*/ 390 h 780"/>
                <a:gd name="T8" fmla="*/ 650 w 650"/>
                <a:gd name="T9" fmla="*/ 585 h 780"/>
                <a:gd name="T10" fmla="*/ 488 w 650"/>
                <a:gd name="T11" fmla="*/ 682 h 780"/>
                <a:gd name="T12" fmla="*/ 325 w 650"/>
                <a:gd name="T13" fmla="*/ 780 h 780"/>
                <a:gd name="T14" fmla="*/ 163 w 650"/>
                <a:gd name="T15" fmla="*/ 682 h 780"/>
                <a:gd name="T16" fmla="*/ 0 w 650"/>
                <a:gd name="T17" fmla="*/ 585 h 780"/>
                <a:gd name="T18" fmla="*/ 0 w 650"/>
                <a:gd name="T19" fmla="*/ 390 h 780"/>
                <a:gd name="T20" fmla="*/ 0 w 650"/>
                <a:gd name="T21" fmla="*/ 195 h 780"/>
                <a:gd name="T22" fmla="*/ 163 w 650"/>
                <a:gd name="T23" fmla="*/ 98 h 780"/>
                <a:gd name="T24" fmla="*/ 325 w 650"/>
                <a:gd name="T25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780">
                  <a:moveTo>
                    <a:pt x="325" y="0"/>
                  </a:moveTo>
                  <a:lnTo>
                    <a:pt x="488" y="98"/>
                  </a:lnTo>
                  <a:lnTo>
                    <a:pt x="650" y="195"/>
                  </a:lnTo>
                  <a:lnTo>
                    <a:pt x="650" y="390"/>
                  </a:lnTo>
                  <a:lnTo>
                    <a:pt x="650" y="585"/>
                  </a:lnTo>
                  <a:lnTo>
                    <a:pt x="488" y="682"/>
                  </a:lnTo>
                  <a:lnTo>
                    <a:pt x="325" y="780"/>
                  </a:lnTo>
                  <a:lnTo>
                    <a:pt x="163" y="682"/>
                  </a:lnTo>
                  <a:lnTo>
                    <a:pt x="0" y="585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3" y="9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577064" y="2025115"/>
              <a:ext cx="978873" cy="1174950"/>
            </a:xfrm>
            <a:custGeom>
              <a:avLst/>
              <a:gdLst>
                <a:gd name="T0" fmla="*/ 324 w 649"/>
                <a:gd name="T1" fmla="*/ 0 h 779"/>
                <a:gd name="T2" fmla="*/ 487 w 649"/>
                <a:gd name="T3" fmla="*/ 98 h 779"/>
                <a:gd name="T4" fmla="*/ 649 w 649"/>
                <a:gd name="T5" fmla="*/ 195 h 779"/>
                <a:gd name="T6" fmla="*/ 649 w 649"/>
                <a:gd name="T7" fmla="*/ 390 h 779"/>
                <a:gd name="T8" fmla="*/ 649 w 649"/>
                <a:gd name="T9" fmla="*/ 584 h 779"/>
                <a:gd name="T10" fmla="*/ 487 w 649"/>
                <a:gd name="T11" fmla="*/ 682 h 779"/>
                <a:gd name="T12" fmla="*/ 324 w 649"/>
                <a:gd name="T13" fmla="*/ 779 h 779"/>
                <a:gd name="T14" fmla="*/ 162 w 649"/>
                <a:gd name="T15" fmla="*/ 682 h 779"/>
                <a:gd name="T16" fmla="*/ 0 w 649"/>
                <a:gd name="T17" fmla="*/ 584 h 779"/>
                <a:gd name="T18" fmla="*/ 0 w 649"/>
                <a:gd name="T19" fmla="*/ 390 h 779"/>
                <a:gd name="T20" fmla="*/ 0 w 649"/>
                <a:gd name="T21" fmla="*/ 195 h 779"/>
                <a:gd name="T22" fmla="*/ 162 w 649"/>
                <a:gd name="T23" fmla="*/ 98 h 779"/>
                <a:gd name="T24" fmla="*/ 324 w 649"/>
                <a:gd name="T25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9" h="779">
                  <a:moveTo>
                    <a:pt x="324" y="0"/>
                  </a:moveTo>
                  <a:lnTo>
                    <a:pt x="487" y="98"/>
                  </a:lnTo>
                  <a:lnTo>
                    <a:pt x="649" y="195"/>
                  </a:lnTo>
                  <a:lnTo>
                    <a:pt x="649" y="390"/>
                  </a:lnTo>
                  <a:lnTo>
                    <a:pt x="649" y="584"/>
                  </a:lnTo>
                  <a:lnTo>
                    <a:pt x="487" y="682"/>
                  </a:lnTo>
                  <a:lnTo>
                    <a:pt x="324" y="779"/>
                  </a:lnTo>
                  <a:lnTo>
                    <a:pt x="162" y="682"/>
                  </a:lnTo>
                  <a:lnTo>
                    <a:pt x="0" y="584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2" y="9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658500" y="2025115"/>
              <a:ext cx="980381" cy="1174950"/>
            </a:xfrm>
            <a:custGeom>
              <a:avLst/>
              <a:gdLst>
                <a:gd name="T0" fmla="*/ 325 w 650"/>
                <a:gd name="T1" fmla="*/ 0 h 779"/>
                <a:gd name="T2" fmla="*/ 488 w 650"/>
                <a:gd name="T3" fmla="*/ 98 h 779"/>
                <a:gd name="T4" fmla="*/ 650 w 650"/>
                <a:gd name="T5" fmla="*/ 195 h 779"/>
                <a:gd name="T6" fmla="*/ 650 w 650"/>
                <a:gd name="T7" fmla="*/ 390 h 779"/>
                <a:gd name="T8" fmla="*/ 650 w 650"/>
                <a:gd name="T9" fmla="*/ 584 h 779"/>
                <a:gd name="T10" fmla="*/ 488 w 650"/>
                <a:gd name="T11" fmla="*/ 682 h 779"/>
                <a:gd name="T12" fmla="*/ 325 w 650"/>
                <a:gd name="T13" fmla="*/ 779 h 779"/>
                <a:gd name="T14" fmla="*/ 163 w 650"/>
                <a:gd name="T15" fmla="*/ 682 h 779"/>
                <a:gd name="T16" fmla="*/ 0 w 650"/>
                <a:gd name="T17" fmla="*/ 584 h 779"/>
                <a:gd name="T18" fmla="*/ 0 w 650"/>
                <a:gd name="T19" fmla="*/ 390 h 779"/>
                <a:gd name="T20" fmla="*/ 0 w 650"/>
                <a:gd name="T21" fmla="*/ 195 h 779"/>
                <a:gd name="T22" fmla="*/ 163 w 650"/>
                <a:gd name="T23" fmla="*/ 98 h 779"/>
                <a:gd name="T24" fmla="*/ 325 w 650"/>
                <a:gd name="T25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779">
                  <a:moveTo>
                    <a:pt x="325" y="0"/>
                  </a:moveTo>
                  <a:lnTo>
                    <a:pt x="488" y="98"/>
                  </a:lnTo>
                  <a:lnTo>
                    <a:pt x="650" y="195"/>
                  </a:lnTo>
                  <a:lnTo>
                    <a:pt x="650" y="390"/>
                  </a:lnTo>
                  <a:lnTo>
                    <a:pt x="650" y="584"/>
                  </a:lnTo>
                  <a:lnTo>
                    <a:pt x="488" y="682"/>
                  </a:lnTo>
                  <a:lnTo>
                    <a:pt x="325" y="779"/>
                  </a:lnTo>
                  <a:lnTo>
                    <a:pt x="163" y="682"/>
                  </a:lnTo>
                  <a:lnTo>
                    <a:pt x="0" y="584"/>
                  </a:lnTo>
                  <a:lnTo>
                    <a:pt x="0" y="390"/>
                  </a:lnTo>
                  <a:lnTo>
                    <a:pt x="0" y="195"/>
                  </a:lnTo>
                  <a:lnTo>
                    <a:pt x="163" y="9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64" tIns="34281" rIns="68564" bIns="342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05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3398669" y="1384932"/>
              <a:ext cx="423131" cy="530541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3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24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25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3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2871209" y="2358712"/>
              <a:ext cx="390583" cy="507758"/>
              <a:chOff x="6421904" y="4798576"/>
              <a:chExt cx="299494" cy="389342"/>
            </a:xfrm>
            <a:solidFill>
              <a:schemeClr val="bg1"/>
            </a:solidFill>
          </p:grpSpPr>
          <p:sp>
            <p:nvSpPr>
              <p:cNvPr id="2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2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14" name="Group 20"/>
            <p:cNvGrpSpPr/>
            <p:nvPr/>
          </p:nvGrpSpPr>
          <p:grpSpPr>
            <a:xfrm>
              <a:off x="2316846" y="1443100"/>
              <a:ext cx="420888" cy="414208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19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20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15" name="Group 23"/>
            <p:cNvGrpSpPr/>
            <p:nvPr/>
          </p:nvGrpSpPr>
          <p:grpSpPr>
            <a:xfrm>
              <a:off x="3894839" y="2425087"/>
              <a:ext cx="507701" cy="375007"/>
              <a:chOff x="2563427" y="3717902"/>
              <a:chExt cx="439257" cy="324452"/>
            </a:xfrm>
            <a:solidFill>
              <a:schemeClr val="bg1"/>
            </a:solidFill>
          </p:grpSpPr>
          <p:sp>
            <p:nvSpPr>
              <p:cNvPr id="16" name="Freeform 92"/>
              <p:cNvSpPr/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17" name="Freeform 93"/>
              <p:cNvSpPr/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18" name="Freeform 94"/>
              <p:cNvSpPr/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4" tIns="34281" rIns="68564" bIns="34281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050">
                  <a:solidFill>
                    <a:schemeClr val="bg1">
                      <a:lumMod val="50000"/>
                    </a:schemeClr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</p:grpSp>
      <p:sp>
        <p:nvSpPr>
          <p:cNvPr id="4" name="椭圆 3"/>
          <p:cNvSpPr/>
          <p:nvPr/>
        </p:nvSpPr>
        <p:spPr>
          <a:xfrm>
            <a:off x="4421473" y="1799322"/>
            <a:ext cx="432367" cy="432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15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1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844704" y="1999325"/>
            <a:ext cx="75510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1"/>
          <p:cNvSpPr txBox="1"/>
          <p:nvPr/>
        </p:nvSpPr>
        <p:spPr>
          <a:xfrm>
            <a:off x="5616681" y="1833922"/>
            <a:ext cx="2898776" cy="5973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  <a:p>
            <a:pPr algn="l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21474" y="2498124"/>
            <a:ext cx="432367" cy="432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15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2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844705" y="2698127"/>
            <a:ext cx="75510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1"/>
          <p:cNvSpPr txBox="1"/>
          <p:nvPr/>
        </p:nvSpPr>
        <p:spPr>
          <a:xfrm>
            <a:off x="5616682" y="2532724"/>
            <a:ext cx="2898776" cy="5973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  <a:p>
            <a:pPr algn="l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421474" y="3184439"/>
            <a:ext cx="432367" cy="432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15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3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844705" y="3384441"/>
            <a:ext cx="75510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11"/>
          <p:cNvSpPr txBox="1"/>
          <p:nvPr/>
        </p:nvSpPr>
        <p:spPr>
          <a:xfrm>
            <a:off x="5616682" y="3219038"/>
            <a:ext cx="2898776" cy="5973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  <a:p>
            <a:pPr algn="l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421474" y="3858156"/>
            <a:ext cx="432367" cy="432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15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4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844705" y="4058159"/>
            <a:ext cx="75510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11"/>
          <p:cNvSpPr txBox="1"/>
          <p:nvPr/>
        </p:nvSpPr>
        <p:spPr>
          <a:xfrm>
            <a:off x="5616683" y="3892756"/>
            <a:ext cx="2898776" cy="5973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171450" algn="l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1" name="矩形 10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82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 bldLvl="0" animBg="1"/>
      <p:bldP spid="6" grpId="0"/>
      <p:bldP spid="30" grpId="0" bldLvl="0" animBg="1"/>
      <p:bldP spid="32" grpId="0"/>
      <p:bldP spid="33" grpId="0" bldLvl="0" animBg="1"/>
      <p:bldP spid="35" grpId="0"/>
      <p:bldP spid="36" grpId="0" bldLvl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4700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3.圣诞老人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圆角矩形 7"/>
          <p:cNvSpPr/>
          <p:nvPr/>
        </p:nvSpPr>
        <p:spPr bwMode="auto">
          <a:xfrm>
            <a:off x="846659" y="2145689"/>
            <a:ext cx="2320149" cy="2159500"/>
          </a:xfrm>
          <a:prstGeom prst="roundRect">
            <a:avLst>
              <a:gd name="adj" fmla="val 432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3" tIns="34275" rIns="68553" bIns="34275" numCol="1" rtlCol="0" anchor="t" anchorCtr="0" compatLnSpc="1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" name="TextBox 26"/>
          <p:cNvSpPr txBox="1"/>
          <p:nvPr/>
        </p:nvSpPr>
        <p:spPr>
          <a:xfrm>
            <a:off x="1034555" y="2952248"/>
            <a:ext cx="194245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here.welcome to download this template,Please add content here.</a:t>
            </a:r>
          </a:p>
        </p:txBody>
      </p:sp>
      <p:sp>
        <p:nvSpPr>
          <p:cNvPr id="42" name="圆角矩形 41"/>
          <p:cNvSpPr/>
          <p:nvPr/>
        </p:nvSpPr>
        <p:spPr bwMode="auto">
          <a:xfrm>
            <a:off x="3403291" y="2145689"/>
            <a:ext cx="2320149" cy="2159500"/>
          </a:xfrm>
          <a:prstGeom prst="roundRect">
            <a:avLst>
              <a:gd name="adj" fmla="val 432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3" tIns="34275" rIns="68553" bIns="34275" numCol="1" rtlCol="0" anchor="t" anchorCtr="0" compatLnSpc="1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1185" y="2952248"/>
            <a:ext cx="194245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here.welcome to download this template,Please add content here.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5959922" y="2145689"/>
            <a:ext cx="2320149" cy="2159500"/>
          </a:xfrm>
          <a:prstGeom prst="roundRect">
            <a:avLst>
              <a:gd name="adj" fmla="val 4325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3" tIns="34275" rIns="68553" bIns="34275" numCol="1" rtlCol="0" anchor="t" anchorCtr="0" compatLnSpc="1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47816" y="2952248"/>
            <a:ext cx="194245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here.welcome to download this template,Please add content here.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1360006" y="1406471"/>
            <a:ext cx="1291547" cy="129222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3" tIns="34275" rIns="68553" bIns="34275" numCol="1" rtlCol="0" anchor="t" anchorCtr="0" compatLnSpc="1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9521" y="1870003"/>
            <a:ext cx="6400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F8F8F8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标题</a:t>
            </a:r>
          </a:p>
        </p:txBody>
      </p:sp>
      <p:sp>
        <p:nvSpPr>
          <p:cNvPr id="43" name="椭圆 42"/>
          <p:cNvSpPr/>
          <p:nvPr/>
        </p:nvSpPr>
        <p:spPr bwMode="auto">
          <a:xfrm>
            <a:off x="3916637" y="1406471"/>
            <a:ext cx="1291547" cy="129222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3" tIns="34275" rIns="68553" bIns="34275" numCol="1" rtlCol="0" anchor="t" anchorCtr="0" compatLnSpc="1"/>
          <a:lstStyle/>
          <a:p>
            <a:pPr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26151" y="1870003"/>
            <a:ext cx="6400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F8F8F8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标题</a:t>
            </a:r>
          </a:p>
        </p:txBody>
      </p:sp>
      <p:sp>
        <p:nvSpPr>
          <p:cNvPr id="49" name="椭圆 48"/>
          <p:cNvSpPr/>
          <p:nvPr/>
        </p:nvSpPr>
        <p:spPr bwMode="auto">
          <a:xfrm>
            <a:off x="6473268" y="1406471"/>
            <a:ext cx="1291547" cy="129222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53" tIns="34275" rIns="68553" bIns="34275" numCol="1" rtlCol="0" anchor="t" anchorCtr="0" compatLnSpc="1"/>
          <a:lstStyle/>
          <a:p>
            <a:pPr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2783" y="1870003"/>
            <a:ext cx="64008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F8F8F8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356631" y="1471085"/>
            <a:ext cx="387464" cy="411935"/>
            <a:chOff x="1807482" y="1521065"/>
            <a:chExt cx="517088" cy="549459"/>
          </a:xfrm>
        </p:grpSpPr>
        <p:sp>
          <p:nvSpPr>
            <p:cNvPr id="6" name="椭圆 5"/>
            <p:cNvSpPr/>
            <p:nvPr/>
          </p:nvSpPr>
          <p:spPr bwMode="auto">
            <a:xfrm>
              <a:off x="1807482" y="1521065"/>
              <a:ext cx="517088" cy="517088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3" tIns="34275" rIns="68553" bIns="34275" numCol="1" rtlCol="0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5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3123" y="1548776"/>
              <a:ext cx="384736" cy="521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1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96511" y="1471085"/>
            <a:ext cx="387464" cy="411935"/>
            <a:chOff x="1807482" y="1521065"/>
            <a:chExt cx="517088" cy="549459"/>
          </a:xfrm>
        </p:grpSpPr>
        <p:sp>
          <p:nvSpPr>
            <p:cNvPr id="55" name="椭圆 54"/>
            <p:cNvSpPr/>
            <p:nvPr/>
          </p:nvSpPr>
          <p:spPr bwMode="auto">
            <a:xfrm>
              <a:off x="1807482" y="1521065"/>
              <a:ext cx="517088" cy="517088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3" tIns="34275" rIns="68553" bIns="34275" numCol="1" rtlCol="0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5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83123" y="1548776"/>
              <a:ext cx="384736" cy="521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2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48205" y="1471085"/>
            <a:ext cx="387464" cy="411935"/>
            <a:chOff x="1807482" y="1521065"/>
            <a:chExt cx="517088" cy="549459"/>
          </a:xfrm>
        </p:grpSpPr>
        <p:sp>
          <p:nvSpPr>
            <p:cNvPr id="60" name="椭圆 59"/>
            <p:cNvSpPr/>
            <p:nvPr/>
          </p:nvSpPr>
          <p:spPr bwMode="auto">
            <a:xfrm>
              <a:off x="1807482" y="1521065"/>
              <a:ext cx="517088" cy="517088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3" tIns="34275" rIns="68553" bIns="34275" numCol="1" rtlCol="0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5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83123" y="1548776"/>
              <a:ext cx="384736" cy="521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3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03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4700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3.圣诞老人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TextBox 1"/>
          <p:cNvSpPr txBox="1"/>
          <p:nvPr/>
        </p:nvSpPr>
        <p:spPr>
          <a:xfrm>
            <a:off x="1277480" y="1888615"/>
            <a:ext cx="1554480" cy="391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1277480" y="2269958"/>
            <a:ext cx="2561639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5" name="Oval 20"/>
          <p:cNvSpPr/>
          <p:nvPr/>
        </p:nvSpPr>
        <p:spPr>
          <a:xfrm>
            <a:off x="1318684" y="3053384"/>
            <a:ext cx="275054" cy="2750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1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1670813" y="2956920"/>
            <a:ext cx="2118407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7" name="Oval 23"/>
          <p:cNvSpPr/>
          <p:nvPr/>
        </p:nvSpPr>
        <p:spPr>
          <a:xfrm>
            <a:off x="1318685" y="3779201"/>
            <a:ext cx="275054" cy="2750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2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1670813" y="3685948"/>
            <a:ext cx="2118407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245800" y="1727324"/>
            <a:ext cx="3584445" cy="2635097"/>
            <a:chOff x="6094169" y="2784311"/>
            <a:chExt cx="3750263" cy="2756999"/>
          </a:xfrm>
        </p:grpSpPr>
        <p:sp>
          <p:nvSpPr>
            <p:cNvPr id="2" name="Rectangle 89"/>
            <p:cNvSpPr/>
            <p:nvPr/>
          </p:nvSpPr>
          <p:spPr>
            <a:xfrm>
              <a:off x="6094169" y="5141617"/>
              <a:ext cx="3750263" cy="1071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600" dirty="0">
                <a:noFill/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grpSp>
          <p:nvGrpSpPr>
            <p:cNvPr id="3" name="Group 137"/>
            <p:cNvGrpSpPr/>
            <p:nvPr/>
          </p:nvGrpSpPr>
          <p:grpSpPr>
            <a:xfrm>
              <a:off x="6431069" y="2784311"/>
              <a:ext cx="301358" cy="2317121"/>
              <a:chOff x="1074408" y="1485901"/>
              <a:chExt cx="214311" cy="1647821"/>
            </a:xfrm>
            <a:solidFill>
              <a:srgbClr val="4AA88D"/>
            </a:solidFill>
          </p:grpSpPr>
          <p:cxnSp>
            <p:nvCxnSpPr>
              <p:cNvPr id="49" name="Straight Connector 90"/>
              <p:cNvCxnSpPr/>
              <p:nvPr/>
            </p:nvCxnSpPr>
            <p:spPr>
              <a:xfrm rot="16200000" flipV="1">
                <a:off x="359569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ounded Rectangle 94"/>
              <p:cNvSpPr/>
              <p:nvPr/>
            </p:nvSpPr>
            <p:spPr>
              <a:xfrm>
                <a:off x="1074408" y="2190750"/>
                <a:ext cx="214311" cy="94297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600" dirty="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28" name="Group 138"/>
            <p:cNvGrpSpPr/>
            <p:nvPr/>
          </p:nvGrpSpPr>
          <p:grpSpPr>
            <a:xfrm>
              <a:off x="6964680" y="2784311"/>
              <a:ext cx="301358" cy="2317121"/>
              <a:chOff x="1447800" y="1485901"/>
              <a:chExt cx="214311" cy="1647821"/>
            </a:xfrm>
            <a:solidFill>
              <a:srgbClr val="DF7563"/>
            </a:solidFill>
          </p:grpSpPr>
          <p:cxnSp>
            <p:nvCxnSpPr>
              <p:cNvPr id="47" name="Straight Connector 97"/>
              <p:cNvCxnSpPr/>
              <p:nvPr/>
            </p:nvCxnSpPr>
            <p:spPr>
              <a:xfrm rot="16200000" flipV="1">
                <a:off x="732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ounded Rectangle 100"/>
              <p:cNvSpPr/>
              <p:nvPr/>
            </p:nvSpPr>
            <p:spPr>
              <a:xfrm>
                <a:off x="1447800" y="1962150"/>
                <a:ext cx="214311" cy="117157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600" dirty="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6" name="Group 139"/>
            <p:cNvGrpSpPr/>
            <p:nvPr/>
          </p:nvGrpSpPr>
          <p:grpSpPr>
            <a:xfrm>
              <a:off x="7498292" y="2784311"/>
              <a:ext cx="301358" cy="2317121"/>
              <a:chOff x="1828800" y="1485901"/>
              <a:chExt cx="214311" cy="1647821"/>
            </a:xfrm>
            <a:solidFill>
              <a:srgbClr val="4AA88D"/>
            </a:solidFill>
          </p:grpSpPr>
          <p:cxnSp>
            <p:nvCxnSpPr>
              <p:cNvPr id="45" name="Straight Connector 103"/>
              <p:cNvCxnSpPr/>
              <p:nvPr/>
            </p:nvCxnSpPr>
            <p:spPr>
              <a:xfrm rot="16200000" flipV="1">
                <a:off x="1113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ounded Rectangle 106"/>
              <p:cNvSpPr/>
              <p:nvPr/>
            </p:nvSpPr>
            <p:spPr>
              <a:xfrm>
                <a:off x="1828800" y="1809750"/>
                <a:ext cx="214311" cy="132397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600" dirty="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30" name="Group 140"/>
            <p:cNvGrpSpPr/>
            <p:nvPr/>
          </p:nvGrpSpPr>
          <p:grpSpPr>
            <a:xfrm>
              <a:off x="8031904" y="2784311"/>
              <a:ext cx="301358" cy="2317121"/>
              <a:chOff x="2209800" y="1485901"/>
              <a:chExt cx="214311" cy="1647821"/>
            </a:xfrm>
            <a:solidFill>
              <a:srgbClr val="DF7563"/>
            </a:solidFill>
          </p:grpSpPr>
          <p:cxnSp>
            <p:nvCxnSpPr>
              <p:cNvPr id="43" name="Straight Connector 107"/>
              <p:cNvCxnSpPr/>
              <p:nvPr/>
            </p:nvCxnSpPr>
            <p:spPr>
              <a:xfrm rot="16200000" flipV="1">
                <a:off x="1494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ounded Rectangle 120"/>
              <p:cNvSpPr/>
              <p:nvPr/>
            </p:nvSpPr>
            <p:spPr>
              <a:xfrm>
                <a:off x="2209800" y="2419350"/>
                <a:ext cx="214311" cy="71437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600" dirty="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31" name="Group 141"/>
            <p:cNvGrpSpPr/>
            <p:nvPr/>
          </p:nvGrpSpPr>
          <p:grpSpPr>
            <a:xfrm>
              <a:off x="8565515" y="2784311"/>
              <a:ext cx="301358" cy="2317121"/>
              <a:chOff x="2667000" y="1485901"/>
              <a:chExt cx="214311" cy="1647821"/>
            </a:xfrm>
            <a:solidFill>
              <a:srgbClr val="4AA88D"/>
            </a:solidFill>
          </p:grpSpPr>
          <p:cxnSp>
            <p:nvCxnSpPr>
              <p:cNvPr id="41" name="Straight Connector 127"/>
              <p:cNvCxnSpPr/>
              <p:nvPr/>
            </p:nvCxnSpPr>
            <p:spPr>
              <a:xfrm rot="16200000" flipV="1">
                <a:off x="19521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ounded Rectangle 128"/>
              <p:cNvSpPr/>
              <p:nvPr/>
            </p:nvSpPr>
            <p:spPr>
              <a:xfrm>
                <a:off x="2667000" y="1962150"/>
                <a:ext cx="214311" cy="1171572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600" dirty="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32" name="Group 142"/>
            <p:cNvGrpSpPr/>
            <p:nvPr/>
          </p:nvGrpSpPr>
          <p:grpSpPr>
            <a:xfrm>
              <a:off x="9099130" y="2784311"/>
              <a:ext cx="301358" cy="2317121"/>
              <a:chOff x="2971800" y="1485901"/>
              <a:chExt cx="214311" cy="1647821"/>
            </a:xfrm>
            <a:solidFill>
              <a:srgbClr val="DF7563"/>
            </a:solidFill>
          </p:grpSpPr>
          <p:cxnSp>
            <p:nvCxnSpPr>
              <p:cNvPr id="39" name="Straight Connector 135"/>
              <p:cNvCxnSpPr/>
              <p:nvPr/>
            </p:nvCxnSpPr>
            <p:spPr>
              <a:xfrm rot="16200000" flipV="1">
                <a:off x="2256961" y="2302205"/>
                <a:ext cx="1638299" cy="5691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sysDot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136"/>
              <p:cNvSpPr/>
              <p:nvPr/>
            </p:nvSpPr>
            <p:spPr>
              <a:xfrm>
                <a:off x="2971800" y="1809750"/>
                <a:ext cx="214311" cy="1323972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600" dirty="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sp>
          <p:nvSpPr>
            <p:cNvPr id="33" name="Rectangle 143"/>
            <p:cNvSpPr/>
            <p:nvPr/>
          </p:nvSpPr>
          <p:spPr>
            <a:xfrm>
              <a:off x="6487123" y="5290840"/>
              <a:ext cx="176724" cy="25047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55</a:t>
              </a:r>
            </a:p>
          </p:txBody>
        </p:sp>
        <p:sp>
          <p:nvSpPr>
            <p:cNvPr id="34" name="Rectangle 144"/>
            <p:cNvSpPr/>
            <p:nvPr/>
          </p:nvSpPr>
          <p:spPr>
            <a:xfrm>
              <a:off x="7025393" y="5290840"/>
              <a:ext cx="176724" cy="25047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70</a:t>
              </a:r>
            </a:p>
          </p:txBody>
        </p:sp>
        <p:sp>
          <p:nvSpPr>
            <p:cNvPr id="35" name="Rectangle 145"/>
            <p:cNvSpPr/>
            <p:nvPr/>
          </p:nvSpPr>
          <p:spPr>
            <a:xfrm>
              <a:off x="7563665" y="5290840"/>
              <a:ext cx="176724" cy="25047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85</a:t>
              </a:r>
            </a:p>
          </p:txBody>
        </p:sp>
        <p:sp>
          <p:nvSpPr>
            <p:cNvPr id="36" name="Rectangle 146"/>
            <p:cNvSpPr/>
            <p:nvPr/>
          </p:nvSpPr>
          <p:spPr>
            <a:xfrm>
              <a:off x="8101936" y="5290840"/>
              <a:ext cx="176724" cy="25047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40</a:t>
              </a:r>
            </a:p>
          </p:txBody>
        </p:sp>
        <p:sp>
          <p:nvSpPr>
            <p:cNvPr id="37" name="Rectangle 147"/>
            <p:cNvSpPr/>
            <p:nvPr/>
          </p:nvSpPr>
          <p:spPr>
            <a:xfrm>
              <a:off x="8640207" y="5290840"/>
              <a:ext cx="176724" cy="25047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60</a:t>
              </a:r>
            </a:p>
          </p:txBody>
        </p:sp>
        <p:sp>
          <p:nvSpPr>
            <p:cNvPr id="38" name="Rectangle 148"/>
            <p:cNvSpPr/>
            <p:nvPr/>
          </p:nvSpPr>
          <p:spPr>
            <a:xfrm>
              <a:off x="9178477" y="5290840"/>
              <a:ext cx="176724" cy="25047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tx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80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98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2" grpId="0"/>
      <p:bldP spid="14" grpId="0"/>
      <p:bldP spid="15" grpId="0" bldLvl="0" animBg="1"/>
      <p:bldP spid="16" grpId="0"/>
      <p:bldP spid="17" grpId="0" bldLvl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4700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3.圣诞老人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Chord 23"/>
          <p:cNvSpPr/>
          <p:nvPr/>
        </p:nvSpPr>
        <p:spPr>
          <a:xfrm rot="6745650">
            <a:off x="1016000" y="2262047"/>
            <a:ext cx="1744112" cy="17441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34" name="Isosceles Triangle 25"/>
          <p:cNvSpPr/>
          <p:nvPr/>
        </p:nvSpPr>
        <p:spPr>
          <a:xfrm rot="10800000">
            <a:off x="1737683" y="3247365"/>
            <a:ext cx="279058" cy="24056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1090492" y="3672965"/>
            <a:ext cx="1573440" cy="5384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17145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grpSp>
        <p:nvGrpSpPr>
          <p:cNvPr id="36" name="Group 279"/>
          <p:cNvGrpSpPr/>
          <p:nvPr/>
        </p:nvGrpSpPr>
        <p:grpSpPr>
          <a:xfrm>
            <a:off x="1622792" y="1621861"/>
            <a:ext cx="508844" cy="508840"/>
            <a:chOff x="846989" y="1401020"/>
            <a:chExt cx="877416" cy="877416"/>
          </a:xfrm>
          <a:solidFill>
            <a:schemeClr val="accent1"/>
          </a:solidFill>
          <a:effectLst/>
        </p:grpSpPr>
        <p:sp>
          <p:nvSpPr>
            <p:cNvPr id="37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38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90%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3449583" y="1641131"/>
            <a:ext cx="508844" cy="508840"/>
            <a:chOff x="846989" y="1401020"/>
            <a:chExt cx="877416" cy="877416"/>
          </a:xfrm>
          <a:solidFill>
            <a:schemeClr val="accent2"/>
          </a:solidFill>
          <a:effectLst/>
        </p:grpSpPr>
        <p:sp>
          <p:nvSpPr>
            <p:cNvPr id="40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80%</a:t>
              </a:r>
            </a:p>
          </p:txBody>
        </p:sp>
      </p:grpSp>
      <p:grpSp>
        <p:nvGrpSpPr>
          <p:cNvPr id="42" name="Group 279"/>
          <p:cNvGrpSpPr/>
          <p:nvPr/>
        </p:nvGrpSpPr>
        <p:grpSpPr>
          <a:xfrm>
            <a:off x="5269129" y="1635841"/>
            <a:ext cx="508844" cy="508840"/>
            <a:chOff x="846989" y="1401020"/>
            <a:chExt cx="877416" cy="877416"/>
          </a:xfrm>
          <a:solidFill>
            <a:schemeClr val="accent3"/>
          </a:solidFill>
          <a:effectLst/>
        </p:grpSpPr>
        <p:sp>
          <p:nvSpPr>
            <p:cNvPr id="43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4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70%</a:t>
              </a:r>
            </a:p>
          </p:txBody>
        </p:sp>
      </p:grpSp>
      <p:grpSp>
        <p:nvGrpSpPr>
          <p:cNvPr id="45" name="Group 279"/>
          <p:cNvGrpSpPr/>
          <p:nvPr/>
        </p:nvGrpSpPr>
        <p:grpSpPr>
          <a:xfrm>
            <a:off x="7111925" y="1641131"/>
            <a:ext cx="508844" cy="508840"/>
            <a:chOff x="846989" y="1401020"/>
            <a:chExt cx="877416" cy="877416"/>
          </a:xfrm>
          <a:solidFill>
            <a:schemeClr val="accent4"/>
          </a:solidFill>
          <a:effectLst/>
        </p:grpSpPr>
        <p:sp>
          <p:nvSpPr>
            <p:cNvPr id="46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7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95%</a:t>
              </a:r>
            </a:p>
          </p:txBody>
        </p:sp>
      </p:grpSp>
      <p:sp>
        <p:nvSpPr>
          <p:cNvPr id="2" name="Freeform 182"/>
          <p:cNvSpPr>
            <a:spLocks noEditPoints="1"/>
          </p:cNvSpPr>
          <p:nvPr/>
        </p:nvSpPr>
        <p:spPr bwMode="auto">
          <a:xfrm>
            <a:off x="1660379" y="2507210"/>
            <a:ext cx="454616" cy="424749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716" tIns="41858" rIns="83716" bIns="41858" numCol="1" anchor="t" anchorCtr="0" compatLnSpc="1"/>
          <a:lstStyle/>
          <a:p>
            <a:pPr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9" name="Chord 46"/>
          <p:cNvSpPr/>
          <p:nvPr/>
        </p:nvSpPr>
        <p:spPr>
          <a:xfrm rot="6745650">
            <a:off x="2833694" y="2262047"/>
            <a:ext cx="1744112" cy="17441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0" name="Isosceles Triangle 47"/>
          <p:cNvSpPr/>
          <p:nvPr/>
        </p:nvSpPr>
        <p:spPr>
          <a:xfrm rot="10800000">
            <a:off x="3564476" y="3247365"/>
            <a:ext cx="279058" cy="24056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2920203" y="3672965"/>
            <a:ext cx="1573440" cy="5384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17145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52" name="Chord 49"/>
          <p:cNvSpPr/>
          <p:nvPr/>
        </p:nvSpPr>
        <p:spPr>
          <a:xfrm rot="6745650">
            <a:off x="4653239" y="2262047"/>
            <a:ext cx="1744112" cy="17441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3" name="Isosceles Triangle 50"/>
          <p:cNvSpPr/>
          <p:nvPr/>
        </p:nvSpPr>
        <p:spPr>
          <a:xfrm rot="10800000">
            <a:off x="5384021" y="3247365"/>
            <a:ext cx="279058" cy="24056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4749914" y="3672965"/>
            <a:ext cx="1573440" cy="5384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17145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55" name="Chord 52"/>
          <p:cNvSpPr/>
          <p:nvPr/>
        </p:nvSpPr>
        <p:spPr>
          <a:xfrm rot="6745650">
            <a:off x="6496034" y="2262047"/>
            <a:ext cx="1744112" cy="17441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6" name="Isosceles Triangle 53"/>
          <p:cNvSpPr/>
          <p:nvPr/>
        </p:nvSpPr>
        <p:spPr>
          <a:xfrm rot="10800000">
            <a:off x="7226815" y="3247365"/>
            <a:ext cx="279058" cy="24056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7" name="Text Placeholder 3"/>
          <p:cNvSpPr txBox="1"/>
          <p:nvPr/>
        </p:nvSpPr>
        <p:spPr>
          <a:xfrm>
            <a:off x="6579625" y="3672965"/>
            <a:ext cx="1573440" cy="5384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-17145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58" name="Freeform 172"/>
          <p:cNvSpPr>
            <a:spLocks noEditPoints="1"/>
          </p:cNvSpPr>
          <p:nvPr/>
        </p:nvSpPr>
        <p:spPr bwMode="auto">
          <a:xfrm>
            <a:off x="3477754" y="2602602"/>
            <a:ext cx="452504" cy="329354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716" tIns="41858" rIns="83716" bIns="41858" numCol="1" anchor="t" anchorCtr="0" compatLnSpc="1"/>
          <a:lstStyle/>
          <a:p>
            <a:pPr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9" name="Freeform 122"/>
          <p:cNvSpPr>
            <a:spLocks noEditPoints="1"/>
          </p:cNvSpPr>
          <p:nvPr/>
        </p:nvSpPr>
        <p:spPr bwMode="auto">
          <a:xfrm>
            <a:off x="5382537" y="2548007"/>
            <a:ext cx="282026" cy="405610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716" tIns="41858" rIns="83716" bIns="41858" numCol="1" anchor="t" anchorCtr="0" compatLnSpc="1"/>
          <a:lstStyle/>
          <a:p>
            <a:pPr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60" name="Freeform 66"/>
          <p:cNvSpPr>
            <a:spLocks noEditPoints="1"/>
          </p:cNvSpPr>
          <p:nvPr/>
        </p:nvSpPr>
        <p:spPr bwMode="auto">
          <a:xfrm>
            <a:off x="7133216" y="2575157"/>
            <a:ext cx="466263" cy="3616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3716" tIns="41858" rIns="83716" bIns="41858" numCol="1" anchor="t" anchorCtr="0" compatLnSpc="1"/>
          <a:lstStyle/>
          <a:p>
            <a:pPr>
              <a:lnSpc>
                <a:spcPct val="130000"/>
              </a:lnSpc>
            </a:pPr>
            <a:endParaRPr lang="en-US" sz="210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12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00"/>
                            </p:stCondLst>
                            <p:childTnLst>
                              <p:par>
                                <p:cTn id="7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7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00"/>
                            </p:stCondLst>
                            <p:childTnLst>
                              <p:par>
                                <p:cTn id="10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00"/>
                            </p:stCondLst>
                            <p:childTnLst>
                              <p:par>
                                <p:cTn id="10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 bldLvl="0" animBg="1"/>
      <p:bldP spid="34" grpId="0" bldLvl="0" animBg="1"/>
      <p:bldP spid="35" grpId="0"/>
      <p:bldP spid="2" grpId="0" bldLvl="0" animBg="1"/>
      <p:bldP spid="49" grpId="0" bldLvl="0" animBg="1"/>
      <p:bldP spid="50" grpId="0" bldLvl="0" animBg="1"/>
      <p:bldP spid="51" grpId="0"/>
      <p:bldP spid="52" grpId="0" bldLvl="0" animBg="1"/>
      <p:bldP spid="53" grpId="0" bldLvl="0" animBg="1"/>
      <p:bldP spid="54" grpId="0"/>
      <p:bldP spid="55" grpId="0" bldLvl="0" animBg="1"/>
      <p:bldP spid="56" grpId="0" bldLvl="0" animBg="1"/>
      <p:bldP spid="57" grpId="0"/>
      <p:bldP spid="58" grpId="0" bldLvl="0" animBg="1"/>
      <p:bldP spid="59" grpId="0" bldLvl="0" animBg="1"/>
      <p:bldP spid="6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素材\卡通\565523b20a180965c3e02be62e210ebe.png565523b20a180965c3e02be62e210eb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5213" y="614336"/>
            <a:ext cx="2167414" cy="123777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385549" y="1106302"/>
            <a:ext cx="652780" cy="55308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sz="3000" b="1" dirty="0">
                <a:solidFill>
                  <a:srgbClr val="0E37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pic>
        <p:nvPicPr>
          <p:cNvPr id="6" name="图片 5" descr="59e7f842a3e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73" y="2896050"/>
            <a:ext cx="3638550" cy="1961674"/>
          </a:xfrm>
          <a:prstGeom prst="rect">
            <a:avLst/>
          </a:prstGeom>
        </p:spPr>
      </p:pic>
      <p:sp>
        <p:nvSpPr>
          <p:cNvPr id="6152" name="文本框 6151"/>
          <p:cNvSpPr txBox="1"/>
          <p:nvPr/>
        </p:nvSpPr>
        <p:spPr>
          <a:xfrm>
            <a:off x="3466268" y="2468854"/>
            <a:ext cx="240093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Aparajita" panose="020B0604020202020204" charset="0"/>
              </a:rPr>
              <a:t>SPECIAL WISHES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3980260" y="1981412"/>
            <a:ext cx="1325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圣诞树</a:t>
            </a:r>
          </a:p>
        </p:txBody>
      </p:sp>
    </p:spTree>
  </p:cSld>
  <p:clrMapOvr>
    <a:masterClrMapping/>
  </p:clrMapOvr>
  <p:transition advTm="93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152" grpId="0"/>
      <p:bldP spid="6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:\素材\卡通\565523b20a180965c3e02be62e210ebe.png565523b20a180965c3e02be62e210eb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3775" y="317632"/>
            <a:ext cx="2167414" cy="123777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110752" y="809599"/>
            <a:ext cx="1058545" cy="55308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3000" b="1" dirty="0">
                <a:solidFill>
                  <a:srgbClr val="0E37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pic>
        <p:nvPicPr>
          <p:cNvPr id="7" name="图片 6" descr="bf42ca3f1b166c8462917816551b86f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666" y="1648751"/>
            <a:ext cx="2780348" cy="732473"/>
          </a:xfrm>
          <a:prstGeom prst="rect">
            <a:avLst/>
          </a:prstGeom>
        </p:spPr>
      </p:pic>
      <p:pic>
        <p:nvPicPr>
          <p:cNvPr id="5" name="图片 4" descr="bf42ca3f1b166c8462917816551b86f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666" y="2328360"/>
            <a:ext cx="2780348" cy="732473"/>
          </a:xfrm>
          <a:prstGeom prst="rect">
            <a:avLst/>
          </a:prstGeom>
        </p:spPr>
      </p:pic>
      <p:pic>
        <p:nvPicPr>
          <p:cNvPr id="9" name="图片 8" descr="bf42ca3f1b166c8462917816551b86f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23085" y="1648751"/>
            <a:ext cx="2745581" cy="732473"/>
          </a:xfrm>
          <a:prstGeom prst="rect">
            <a:avLst/>
          </a:prstGeom>
        </p:spPr>
      </p:pic>
      <p:pic>
        <p:nvPicPr>
          <p:cNvPr id="10" name="图片 9" descr="bf42ca3f1b166c8462917816551b86f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23085" y="2328360"/>
            <a:ext cx="2745581" cy="732473"/>
          </a:xfrm>
          <a:prstGeom prst="rect">
            <a:avLst/>
          </a:prstGeom>
        </p:spPr>
      </p:pic>
      <p:sp>
        <p:nvSpPr>
          <p:cNvPr id="11" name="文本框 10">
            <a:hlinkClick r:id="" action="ppaction://hlinkshowjump?jump=nextslide">
              <a:snd r:embed="rId5" name="音效.wav"/>
            </a:hlinkClick>
          </p:cNvPr>
          <p:cNvSpPr txBox="1"/>
          <p:nvPr/>
        </p:nvSpPr>
        <p:spPr>
          <a:xfrm>
            <a:off x="2346722" y="1842347"/>
            <a:ext cx="17437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1.圣诞节的由来</a:t>
            </a:r>
          </a:p>
        </p:txBody>
      </p:sp>
      <p:sp>
        <p:nvSpPr>
          <p:cNvPr id="12" name="文本框 11">
            <a:hlinkClick r:id="rId6" action="ppaction://hlinksldjump">
              <a:snd r:embed="rId5" name="音效.wav"/>
            </a:hlinkClick>
          </p:cNvPr>
          <p:cNvSpPr txBox="1"/>
          <p:nvPr/>
        </p:nvSpPr>
        <p:spPr>
          <a:xfrm>
            <a:off x="2346722" y="2523146"/>
            <a:ext cx="1787128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2.圣诞节的习俗</a:t>
            </a:r>
          </a:p>
        </p:txBody>
      </p:sp>
      <p:sp>
        <p:nvSpPr>
          <p:cNvPr id="13" name="文本框 12">
            <a:hlinkClick r:id="rId7" action="ppaction://hlinksldjump">
              <a:snd r:embed="rId5" name="音效.wav"/>
            </a:hlinkClick>
          </p:cNvPr>
          <p:cNvSpPr txBox="1"/>
          <p:nvPr/>
        </p:nvSpPr>
        <p:spPr>
          <a:xfrm>
            <a:off x="5242560" y="1876399"/>
            <a:ext cx="12865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3.圣诞老人</a:t>
            </a:r>
          </a:p>
        </p:txBody>
      </p:sp>
      <p:sp>
        <p:nvSpPr>
          <p:cNvPr id="14" name="文本框 13">
            <a:hlinkClick r:id="rId8" action="ppaction://hlinksldjump">
              <a:snd r:embed="rId5" name="音效.wav"/>
            </a:hlinkClick>
          </p:cNvPr>
          <p:cNvSpPr txBox="1"/>
          <p:nvPr/>
        </p:nvSpPr>
        <p:spPr>
          <a:xfrm>
            <a:off x="5356860" y="2516717"/>
            <a:ext cx="10579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4.圣诞树</a:t>
            </a:r>
          </a:p>
        </p:txBody>
      </p:sp>
      <p:pic>
        <p:nvPicPr>
          <p:cNvPr id="6" name="图片 5" descr="59e7f842a3ec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573" y="2896050"/>
            <a:ext cx="3638550" cy="1961674"/>
          </a:xfrm>
          <a:prstGeom prst="rect">
            <a:avLst/>
          </a:prstGeom>
        </p:spPr>
      </p:pic>
    </p:spTree>
  </p:cSld>
  <p:clrMapOvr>
    <a:masterClrMapping/>
  </p:clrMapOvr>
  <p:transition advTm="22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2033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4.圣诞树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Group 65"/>
          <p:cNvGrpSpPr/>
          <p:nvPr/>
        </p:nvGrpSpPr>
        <p:grpSpPr>
          <a:xfrm>
            <a:off x="3420345" y="1607709"/>
            <a:ext cx="1093966" cy="1209278"/>
            <a:chOff x="3419865" y="1304397"/>
            <a:chExt cx="1094533" cy="1209746"/>
          </a:xfrm>
        </p:grpSpPr>
        <p:sp>
          <p:nvSpPr>
            <p:cNvPr id="3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350" dirty="0">
                <a:solidFill>
                  <a:srgbClr val="22B1DE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4" name="Rectangle 47"/>
            <p:cNvSpPr/>
            <p:nvPr/>
          </p:nvSpPr>
          <p:spPr>
            <a:xfrm>
              <a:off x="3648193" y="1468512"/>
              <a:ext cx="637871" cy="736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2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01</a:t>
              </a: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4740517" y="1607709"/>
            <a:ext cx="1093966" cy="1209278"/>
            <a:chOff x="4740720" y="1304398"/>
            <a:chExt cx="1094533" cy="1209746"/>
          </a:xfrm>
          <a:solidFill>
            <a:schemeClr val="bg2"/>
          </a:solidFill>
        </p:grpSpPr>
        <p:sp>
          <p:nvSpPr>
            <p:cNvPr id="7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35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8" name="Rectangle 54"/>
            <p:cNvSpPr/>
            <p:nvPr/>
          </p:nvSpPr>
          <p:spPr>
            <a:xfrm>
              <a:off x="4969048" y="1468513"/>
              <a:ext cx="637871" cy="736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2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02</a:t>
              </a:r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3420345" y="3047326"/>
            <a:ext cx="1093966" cy="1209278"/>
            <a:chOff x="3419865" y="1304397"/>
            <a:chExt cx="1094533" cy="1209746"/>
          </a:xfrm>
          <a:solidFill>
            <a:srgbClr val="FF3F3F"/>
          </a:solidFill>
        </p:grpSpPr>
        <p:sp>
          <p:nvSpPr>
            <p:cNvPr id="15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35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6" name="Rectangle 69"/>
            <p:cNvSpPr/>
            <p:nvPr/>
          </p:nvSpPr>
          <p:spPr>
            <a:xfrm>
              <a:off x="3648193" y="1468512"/>
              <a:ext cx="637871" cy="736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2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03</a:t>
              </a:r>
            </a:p>
          </p:txBody>
        </p:sp>
      </p:grpSp>
      <p:grpSp>
        <p:nvGrpSpPr>
          <p:cNvPr id="17" name="Group 70"/>
          <p:cNvGrpSpPr/>
          <p:nvPr/>
        </p:nvGrpSpPr>
        <p:grpSpPr>
          <a:xfrm>
            <a:off x="4740517" y="3047326"/>
            <a:ext cx="1093966" cy="1209278"/>
            <a:chOff x="4740720" y="1304398"/>
            <a:chExt cx="1094533" cy="1209746"/>
          </a:xfrm>
          <a:solidFill>
            <a:schemeClr val="accent3"/>
          </a:solidFill>
        </p:grpSpPr>
        <p:sp>
          <p:nvSpPr>
            <p:cNvPr id="18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35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9" name="Rectangle 73"/>
            <p:cNvSpPr/>
            <p:nvPr/>
          </p:nvSpPr>
          <p:spPr>
            <a:xfrm>
              <a:off x="4969048" y="1468513"/>
              <a:ext cx="637871" cy="73688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25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04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1660046" y="1635411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946955" y="1969970"/>
            <a:ext cx="2267571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33" name="矩形 32"/>
          <p:cNvSpPr/>
          <p:nvPr/>
        </p:nvSpPr>
        <p:spPr>
          <a:xfrm>
            <a:off x="6114820" y="1568752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6114820" y="1903310"/>
            <a:ext cx="2267571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35" name="矩形 34"/>
          <p:cNvSpPr/>
          <p:nvPr/>
        </p:nvSpPr>
        <p:spPr>
          <a:xfrm>
            <a:off x="1660046" y="3243033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946955" y="3577592"/>
            <a:ext cx="2267571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37" name="矩形 36"/>
          <p:cNvSpPr/>
          <p:nvPr/>
        </p:nvSpPr>
        <p:spPr>
          <a:xfrm>
            <a:off x="6114820" y="3271601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114820" y="3606160"/>
            <a:ext cx="2267571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9" name="矩形 8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77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9"/>
                            </p:stCondLst>
                            <p:childTnLst>
                              <p:par>
                                <p:cTn id="1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9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29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29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2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29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29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29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29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29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29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29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2033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4.圣诞树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89948" y="2522824"/>
            <a:ext cx="1003956" cy="1003956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7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572001" y="1925692"/>
            <a:ext cx="1003956" cy="1003956"/>
            <a:chOff x="6096000" y="2566881"/>
            <a:chExt cx="1338773" cy="1338773"/>
          </a:xfrm>
        </p:grpSpPr>
        <p:sp>
          <p:nvSpPr>
            <p:cNvPr id="10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13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4" name="Group 12"/>
          <p:cNvGrpSpPr/>
          <p:nvPr/>
        </p:nvGrpSpPr>
        <p:grpSpPr>
          <a:xfrm>
            <a:off x="3271776" y="1333039"/>
            <a:ext cx="1469892" cy="1469892"/>
            <a:chOff x="4362154" y="1776581"/>
            <a:chExt cx="1960098" cy="1960098"/>
          </a:xfrm>
        </p:grpSpPr>
        <p:sp>
          <p:nvSpPr>
            <p:cNvPr id="15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en-GB" sz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9"/>
          <p:cNvGrpSpPr/>
          <p:nvPr/>
        </p:nvGrpSpPr>
        <p:grpSpPr>
          <a:xfrm>
            <a:off x="4572001" y="3300639"/>
            <a:ext cx="1336265" cy="1336265"/>
            <a:chOff x="6096000" y="4400370"/>
            <a:chExt cx="1781907" cy="1781907"/>
          </a:xfrm>
        </p:grpSpPr>
        <p:sp>
          <p:nvSpPr>
            <p:cNvPr id="17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8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19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en-GB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en-GB" sz="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13"/>
          <p:cNvGrpSpPr/>
          <p:nvPr/>
        </p:nvGrpSpPr>
        <p:grpSpPr>
          <a:xfrm>
            <a:off x="2950098" y="2503717"/>
            <a:ext cx="1003956" cy="1003956"/>
            <a:chOff x="3933196" y="3337676"/>
            <a:chExt cx="1338773" cy="1338773"/>
          </a:xfrm>
        </p:grpSpPr>
        <p:sp>
          <p:nvSpPr>
            <p:cNvPr id="33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4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5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6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7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38" name="Group 14"/>
          <p:cNvGrpSpPr/>
          <p:nvPr/>
        </p:nvGrpSpPr>
        <p:grpSpPr>
          <a:xfrm>
            <a:off x="3199766" y="3422084"/>
            <a:ext cx="754287" cy="754287"/>
            <a:chOff x="4266129" y="4562318"/>
            <a:chExt cx="1005840" cy="1005840"/>
          </a:xfrm>
        </p:grpSpPr>
        <p:sp>
          <p:nvSpPr>
            <p:cNvPr id="39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41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1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2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3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4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5" tIns="14285" rIns="14285" bIns="14285" anchor="ctr"/>
              <a:lstStyle/>
              <a:p>
                <a:pPr algn="ctr" defTabSz="240665" hangingPunct="0"/>
                <a:endParaRPr lang="en-US" sz="1125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985600" y="3860148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8" name="TextBox 170"/>
          <p:cNvSpPr txBox="1"/>
          <p:nvPr/>
        </p:nvSpPr>
        <p:spPr>
          <a:xfrm>
            <a:off x="1143158" y="3656142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9" name="TextBox 41"/>
          <p:cNvSpPr txBox="1"/>
          <p:nvPr/>
        </p:nvSpPr>
        <p:spPr>
          <a:xfrm>
            <a:off x="975440" y="2601578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170"/>
          <p:cNvSpPr txBox="1"/>
          <p:nvPr/>
        </p:nvSpPr>
        <p:spPr>
          <a:xfrm>
            <a:off x="1132998" y="2396302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1" name="TextBox 41"/>
          <p:cNvSpPr txBox="1"/>
          <p:nvPr/>
        </p:nvSpPr>
        <p:spPr>
          <a:xfrm>
            <a:off x="975440" y="1331578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170"/>
          <p:cNvSpPr txBox="1"/>
          <p:nvPr/>
        </p:nvSpPr>
        <p:spPr>
          <a:xfrm>
            <a:off x="1132998" y="1126302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3" name="TextBox 41"/>
          <p:cNvSpPr txBox="1"/>
          <p:nvPr/>
        </p:nvSpPr>
        <p:spPr>
          <a:xfrm>
            <a:off x="6157040" y="3829668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4" name="TextBox 170"/>
          <p:cNvSpPr txBox="1"/>
          <p:nvPr/>
        </p:nvSpPr>
        <p:spPr>
          <a:xfrm>
            <a:off x="6157041" y="3646922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5" name="TextBox 41"/>
          <p:cNvSpPr txBox="1"/>
          <p:nvPr/>
        </p:nvSpPr>
        <p:spPr>
          <a:xfrm>
            <a:off x="6339920" y="2630788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6" name="TextBox 170"/>
          <p:cNvSpPr txBox="1"/>
          <p:nvPr/>
        </p:nvSpPr>
        <p:spPr>
          <a:xfrm>
            <a:off x="6339921" y="2406492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9" name="TextBox 41"/>
          <p:cNvSpPr txBox="1"/>
          <p:nvPr/>
        </p:nvSpPr>
        <p:spPr>
          <a:xfrm>
            <a:off x="5557600" y="1469856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0" name="TextBox 170"/>
          <p:cNvSpPr txBox="1"/>
          <p:nvPr/>
        </p:nvSpPr>
        <p:spPr>
          <a:xfrm>
            <a:off x="5557601" y="1228842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1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9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9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9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29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29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29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29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629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129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629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12033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4.圣诞树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826053" y="1164426"/>
            <a:ext cx="7538549" cy="329910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0" name="Straight Arrow Connector 37"/>
          <p:cNvCxnSpPr/>
          <p:nvPr/>
        </p:nvCxnSpPr>
        <p:spPr>
          <a:xfrm>
            <a:off x="2470840" y="2813977"/>
            <a:ext cx="0" cy="720628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40"/>
          <p:cNvCxnSpPr/>
          <p:nvPr/>
        </p:nvCxnSpPr>
        <p:spPr>
          <a:xfrm>
            <a:off x="5300779" y="2813977"/>
            <a:ext cx="0" cy="720628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41"/>
          <p:cNvCxnSpPr/>
          <p:nvPr/>
        </p:nvCxnSpPr>
        <p:spPr>
          <a:xfrm flipV="1">
            <a:off x="6713399" y="2093748"/>
            <a:ext cx="0" cy="720628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42"/>
          <p:cNvCxnSpPr/>
          <p:nvPr/>
        </p:nvCxnSpPr>
        <p:spPr>
          <a:xfrm flipV="1">
            <a:off x="3894460" y="2093748"/>
            <a:ext cx="0" cy="720628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1"/>
          <p:cNvSpPr txBox="1"/>
          <p:nvPr/>
        </p:nvSpPr>
        <p:spPr>
          <a:xfrm>
            <a:off x="1621739" y="3944143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5" name="TextBox 170"/>
          <p:cNvSpPr txBox="1"/>
          <p:nvPr/>
        </p:nvSpPr>
        <p:spPr>
          <a:xfrm>
            <a:off x="1606760" y="3726348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6" name="TextBox 41"/>
          <p:cNvSpPr txBox="1"/>
          <p:nvPr/>
        </p:nvSpPr>
        <p:spPr>
          <a:xfrm>
            <a:off x="3013658" y="1510193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170"/>
          <p:cNvSpPr txBox="1"/>
          <p:nvPr/>
        </p:nvSpPr>
        <p:spPr>
          <a:xfrm>
            <a:off x="2998679" y="1292398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8" name="TextBox 41"/>
          <p:cNvSpPr txBox="1"/>
          <p:nvPr/>
        </p:nvSpPr>
        <p:spPr>
          <a:xfrm>
            <a:off x="4517338" y="3944143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9" name="TextBox 170"/>
          <p:cNvSpPr txBox="1"/>
          <p:nvPr/>
        </p:nvSpPr>
        <p:spPr>
          <a:xfrm>
            <a:off x="4502359" y="3726348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0" name="TextBox 41"/>
          <p:cNvSpPr txBox="1"/>
          <p:nvPr/>
        </p:nvSpPr>
        <p:spPr>
          <a:xfrm>
            <a:off x="5863799" y="1510193"/>
            <a:ext cx="1885719" cy="454025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1" name="TextBox 170"/>
          <p:cNvSpPr txBox="1"/>
          <p:nvPr/>
        </p:nvSpPr>
        <p:spPr>
          <a:xfrm>
            <a:off x="5863799" y="1292398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98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9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9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29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29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29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29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29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29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29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200" y="241750"/>
            <a:ext cx="12033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4.圣诞树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4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26537" y="1416134"/>
            <a:ext cx="3153201" cy="3680036"/>
            <a:chOff x="-36513" y="1887493"/>
            <a:chExt cx="4204499" cy="4906984"/>
          </a:xfrm>
        </p:grpSpPr>
        <p:sp>
          <p:nvSpPr>
            <p:cNvPr id="9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AutoShape 31"/>
          <p:cNvSpPr>
            <a:spLocks noChangeArrowheads="1"/>
          </p:cNvSpPr>
          <p:nvPr/>
        </p:nvSpPr>
        <p:spPr bwMode="gray">
          <a:xfrm>
            <a:off x="1348101" y="2466346"/>
            <a:ext cx="184653" cy="18465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gray">
          <a:xfrm>
            <a:off x="1972585" y="3051079"/>
            <a:ext cx="184653" cy="18465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gray">
          <a:xfrm>
            <a:off x="2352149" y="3910227"/>
            <a:ext cx="184653" cy="18465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810" y="3413753"/>
            <a:ext cx="1763286" cy="1730057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 kern="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8230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705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3093325" y="4041023"/>
            <a:ext cx="530876" cy="53087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gray">
          <a:xfrm>
            <a:off x="1372465" y="982713"/>
            <a:ext cx="530876" cy="53087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gray">
          <a:xfrm>
            <a:off x="1764851" y="2085500"/>
            <a:ext cx="530876" cy="53087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2245718" y="3144688"/>
            <a:ext cx="530876" cy="530876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3" name="AutoShape 58"/>
          <p:cNvSpPr>
            <a:spLocks noChangeArrowheads="1"/>
          </p:cNvSpPr>
          <p:nvPr/>
        </p:nvSpPr>
        <p:spPr bwMode="gray">
          <a:xfrm>
            <a:off x="476131" y="2618941"/>
            <a:ext cx="184653" cy="18465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99575" y="4692436"/>
            <a:ext cx="184653" cy="18465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kern="0" dirty="0">
              <a:solidFill>
                <a:schemeClr val="tx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0289" y="865135"/>
            <a:ext cx="4231499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44476" y="1967921"/>
            <a:ext cx="4231499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51910" y="3027109"/>
            <a:ext cx="4231499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7969" y="4001919"/>
            <a:ext cx="4231499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TextBox 170"/>
          <p:cNvSpPr txBox="1"/>
          <p:nvPr/>
        </p:nvSpPr>
        <p:spPr>
          <a:xfrm>
            <a:off x="2030289" y="684478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170"/>
          <p:cNvSpPr txBox="1"/>
          <p:nvPr/>
        </p:nvSpPr>
        <p:spPr>
          <a:xfrm>
            <a:off x="2444476" y="1751278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170"/>
          <p:cNvSpPr txBox="1"/>
          <p:nvPr/>
        </p:nvSpPr>
        <p:spPr>
          <a:xfrm>
            <a:off x="2951910" y="2787599"/>
            <a:ext cx="1728161" cy="22098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3" name="TextBox 170"/>
          <p:cNvSpPr txBox="1"/>
          <p:nvPr/>
        </p:nvSpPr>
        <p:spPr>
          <a:xfrm>
            <a:off x="3787969" y="3793438"/>
            <a:ext cx="1728161" cy="25146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07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9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29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29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2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3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3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430"/>
                            </p:stCondLst>
                            <p:childTnLst>
                              <p:par>
                                <p:cTn id="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93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430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93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ldLvl="0" animBg="1"/>
      <p:bldP spid="18" grpId="0" bldLvl="0" animBg="1"/>
      <p:bldP spid="19" grpId="0" bldLvl="0" animBg="1"/>
      <p:bldP spid="22" grpId="0" bldLvl="0" animBg="1"/>
      <p:bldP spid="20" grpId="0" bldLvl="0" animBg="1"/>
      <p:bldP spid="21" grpId="0" bldLvl="0" animBg="1"/>
      <p:bldP spid="28" grpId="0" bldLvl="0" animBg="1"/>
      <p:bldP spid="23" grpId="0" bldLvl="0" animBg="1"/>
      <p:bldP spid="30" grpId="0" bldLvl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21" y="184759"/>
            <a:ext cx="6086951" cy="2399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51" name="文本框 6150"/>
          <p:cNvSpPr txBox="1"/>
          <p:nvPr/>
        </p:nvSpPr>
        <p:spPr>
          <a:xfrm>
            <a:off x="3602117" y="2650067"/>
            <a:ext cx="224028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</a:p>
        </p:txBody>
      </p:sp>
      <p:sp>
        <p:nvSpPr>
          <p:cNvPr id="6152" name="文本框 6151"/>
          <p:cNvSpPr txBox="1"/>
          <p:nvPr/>
        </p:nvSpPr>
        <p:spPr>
          <a:xfrm>
            <a:off x="3706892" y="3041782"/>
            <a:ext cx="2029460" cy="4375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250" dirty="0">
                <a:solidFill>
                  <a:schemeClr val="bg1"/>
                </a:solidFill>
                <a:latin typeface="Aparajita" panose="020B0604020202020204" charset="0"/>
              </a:rPr>
              <a:t>SPECIAL WISHES</a:t>
            </a:r>
          </a:p>
        </p:txBody>
      </p:sp>
      <p:pic>
        <p:nvPicPr>
          <p:cNvPr id="4" name="图片 3" descr="59e7f842a3e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73" y="2896050"/>
            <a:ext cx="3638550" cy="1961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4">
        <p:zoom/>
      </p:transition>
    </mc:Choice>
    <mc:Fallback xmlns="">
      <p:transition spd="med" advTm="1404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素材\卡通\565523b20a180965c3e02be62e210ebe.png565523b20a180965c3e02be62e210eb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5213" y="561949"/>
            <a:ext cx="2167414" cy="123777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385549" y="1053915"/>
            <a:ext cx="652780" cy="55308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sz="3000" b="1" dirty="0">
                <a:solidFill>
                  <a:srgbClr val="0E37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pic>
        <p:nvPicPr>
          <p:cNvPr id="6" name="图片 5" descr="59e7f842a3e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73" y="2896050"/>
            <a:ext cx="3638550" cy="1961674"/>
          </a:xfrm>
          <a:prstGeom prst="rect">
            <a:avLst/>
          </a:prstGeom>
        </p:spPr>
      </p:pic>
      <p:sp>
        <p:nvSpPr>
          <p:cNvPr id="6152" name="文本框 6151"/>
          <p:cNvSpPr txBox="1"/>
          <p:nvPr/>
        </p:nvSpPr>
        <p:spPr>
          <a:xfrm>
            <a:off x="3466268" y="2468854"/>
            <a:ext cx="240093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Aparajita" panose="020B0604020202020204" charset="0"/>
              </a:rPr>
              <a:t>SPECIAL WISHES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3408760" y="1981412"/>
            <a:ext cx="2468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圣诞节的由来</a:t>
            </a:r>
            <a:endParaRPr lang="zh-CN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402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152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1.圣诞节的由来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9" name="圆角矩形 43"/>
          <p:cNvSpPr/>
          <p:nvPr/>
        </p:nvSpPr>
        <p:spPr>
          <a:xfrm>
            <a:off x="4648040" y="2001296"/>
            <a:ext cx="1025876" cy="10258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0" name="圆角矩形 44"/>
          <p:cNvSpPr/>
          <p:nvPr/>
        </p:nvSpPr>
        <p:spPr>
          <a:xfrm>
            <a:off x="3429991" y="3135160"/>
            <a:ext cx="1025876" cy="10258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1" name="圆角矩形 45"/>
          <p:cNvSpPr/>
          <p:nvPr/>
        </p:nvSpPr>
        <p:spPr>
          <a:xfrm>
            <a:off x="3429991" y="2001296"/>
            <a:ext cx="1025876" cy="10258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2" name="圆角矩形 46"/>
          <p:cNvSpPr/>
          <p:nvPr/>
        </p:nvSpPr>
        <p:spPr>
          <a:xfrm>
            <a:off x="4648040" y="3135160"/>
            <a:ext cx="1025876" cy="102587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3665011" y="1834845"/>
            <a:ext cx="56388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S</a:t>
            </a:r>
          </a:p>
        </p:txBody>
      </p:sp>
      <p:sp>
        <p:nvSpPr>
          <p:cNvPr id="44" name="TextBox 48"/>
          <p:cNvSpPr txBox="1"/>
          <p:nvPr/>
        </p:nvSpPr>
        <p:spPr>
          <a:xfrm>
            <a:off x="4704391" y="1834845"/>
            <a:ext cx="91567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</a:t>
            </a:r>
          </a:p>
        </p:txBody>
      </p:sp>
      <p:sp>
        <p:nvSpPr>
          <p:cNvPr id="45" name="TextBox 49"/>
          <p:cNvSpPr txBox="1"/>
          <p:nvPr/>
        </p:nvSpPr>
        <p:spPr>
          <a:xfrm>
            <a:off x="3558778" y="2957775"/>
            <a:ext cx="846455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O</a:t>
            </a:r>
          </a:p>
        </p:txBody>
      </p:sp>
      <p:sp>
        <p:nvSpPr>
          <p:cNvPr id="46" name="TextBox 50"/>
          <p:cNvSpPr txBox="1"/>
          <p:nvPr/>
        </p:nvSpPr>
        <p:spPr>
          <a:xfrm>
            <a:off x="4918009" y="2968709"/>
            <a:ext cx="508635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T</a:t>
            </a:r>
          </a:p>
        </p:txBody>
      </p:sp>
      <p:sp>
        <p:nvSpPr>
          <p:cNvPr id="4" name="矩形 3"/>
          <p:cNvSpPr/>
          <p:nvPr/>
        </p:nvSpPr>
        <p:spPr>
          <a:xfrm>
            <a:off x="1641001" y="2021084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880608" y="2355437"/>
            <a:ext cx="2314516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6" name="矩形 5"/>
          <p:cNvSpPr/>
          <p:nvPr/>
        </p:nvSpPr>
        <p:spPr>
          <a:xfrm>
            <a:off x="5895795" y="1954425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895788" y="2288778"/>
            <a:ext cx="2285947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8" name="矩形 7"/>
          <p:cNvSpPr/>
          <p:nvPr/>
        </p:nvSpPr>
        <p:spPr>
          <a:xfrm>
            <a:off x="1641001" y="3123998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937744" y="3458654"/>
            <a:ext cx="2257379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0" name="矩形 9"/>
          <p:cNvSpPr/>
          <p:nvPr/>
        </p:nvSpPr>
        <p:spPr>
          <a:xfrm>
            <a:off x="5895795" y="3152567"/>
            <a:ext cx="1554480" cy="3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5895788" y="3487222"/>
            <a:ext cx="2285947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3" name="矩形 2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40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39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39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3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39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39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39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39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839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339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9" grpId="0" bldLvl="0" animBg="1"/>
      <p:bldP spid="40" grpId="0" bldLvl="0" animBg="1"/>
      <p:bldP spid="41" grpId="0" bldLvl="0" animBg="1"/>
      <p:bldP spid="42" grpId="0" bldLvl="0" animBg="1"/>
      <p:bldP spid="43" grpId="0"/>
      <p:bldP spid="44" grpId="0"/>
      <p:bldP spid="45" grpId="0"/>
      <p:bldP spid="46" grpId="0"/>
      <p:bldP spid="4" grpId="0"/>
      <p:bldP spid="2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1.圣诞节的由来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Group 61"/>
          <p:cNvGrpSpPr/>
          <p:nvPr/>
        </p:nvGrpSpPr>
        <p:grpSpPr>
          <a:xfrm rot="16200000">
            <a:off x="2451548" y="2966773"/>
            <a:ext cx="546983" cy="364655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3191183" y="2966773"/>
            <a:ext cx="546983" cy="364655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3930818" y="2966772"/>
            <a:ext cx="546983" cy="364655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6" name="Group 100"/>
          <p:cNvGrpSpPr/>
          <p:nvPr/>
        </p:nvGrpSpPr>
        <p:grpSpPr>
          <a:xfrm rot="16200000">
            <a:off x="6379888" y="2738253"/>
            <a:ext cx="548680" cy="823394"/>
            <a:chOff x="4257815" y="3604273"/>
            <a:chExt cx="632164" cy="948677"/>
          </a:xfrm>
        </p:grpSpPr>
        <p:grpSp>
          <p:nvGrpSpPr>
            <p:cNvPr id="7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79365" tIns="39681" rIns="79365" bIns="39681" numCol="1" rtlCol="0" anchor="t" anchorCtr="0" compatLnSpc="1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79365" tIns="39681" rIns="79365" bIns="39681" numCol="1" rtlCol="0" anchor="t" anchorCtr="0" compatLnSpc="1"/>
              <a:lstStyle/>
              <a:p>
                <a:pPr algn="ctr">
                  <a:lnSpc>
                    <a:spcPct val="130000"/>
                  </a:lnSpc>
                </a:pPr>
                <a:endParaRPr lang="en-US" sz="570" dirty="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  <p:grpSp>
          <p:nvGrpSpPr>
            <p:cNvPr id="8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570"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9" name="Group 120"/>
          <p:cNvGrpSpPr/>
          <p:nvPr/>
        </p:nvGrpSpPr>
        <p:grpSpPr>
          <a:xfrm rot="16200000" flipH="1">
            <a:off x="3210259" y="3320903"/>
            <a:ext cx="1260596" cy="362852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4"/>
          <p:cNvGrpSpPr/>
          <p:nvPr/>
        </p:nvGrpSpPr>
        <p:grpSpPr>
          <a:xfrm rot="16200000">
            <a:off x="4650604" y="2966772"/>
            <a:ext cx="546983" cy="364655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1" name="Group 74"/>
          <p:cNvGrpSpPr/>
          <p:nvPr/>
        </p:nvGrpSpPr>
        <p:grpSpPr>
          <a:xfrm rot="16200000">
            <a:off x="5398499" y="2966773"/>
            <a:ext cx="546983" cy="364655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2" name="Group 120"/>
          <p:cNvGrpSpPr/>
          <p:nvPr/>
        </p:nvGrpSpPr>
        <p:grpSpPr>
          <a:xfrm rot="5400000" flipH="1" flipV="1">
            <a:off x="3937764" y="2603834"/>
            <a:ext cx="1260596" cy="362852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0"/>
          <p:cNvGrpSpPr/>
          <p:nvPr/>
        </p:nvGrpSpPr>
        <p:grpSpPr>
          <a:xfrm rot="16200000" flipH="1">
            <a:off x="4668572" y="3320903"/>
            <a:ext cx="1260596" cy="362852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rot="5400000" flipH="1" flipV="1">
            <a:off x="5416466" y="2603834"/>
            <a:ext cx="1260596" cy="362852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rot="5400000" flipH="1" flipV="1">
            <a:off x="2458493" y="2603834"/>
            <a:ext cx="1260596" cy="362852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8"/>
          <p:cNvGrpSpPr/>
          <p:nvPr/>
        </p:nvGrpSpPr>
        <p:grpSpPr>
          <a:xfrm>
            <a:off x="4258373" y="2018504"/>
            <a:ext cx="663612" cy="644615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7" name="Group 111"/>
          <p:cNvGrpSpPr/>
          <p:nvPr/>
        </p:nvGrpSpPr>
        <p:grpSpPr>
          <a:xfrm>
            <a:off x="4978158" y="3676282"/>
            <a:ext cx="663612" cy="644615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8" name="Group 114"/>
          <p:cNvGrpSpPr/>
          <p:nvPr/>
        </p:nvGrpSpPr>
        <p:grpSpPr>
          <a:xfrm>
            <a:off x="3518736" y="3676282"/>
            <a:ext cx="663612" cy="644615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19" name="Group 117"/>
          <p:cNvGrpSpPr/>
          <p:nvPr/>
        </p:nvGrpSpPr>
        <p:grpSpPr>
          <a:xfrm>
            <a:off x="2779100" y="2018504"/>
            <a:ext cx="663612" cy="644615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grpSp>
        <p:nvGrpSpPr>
          <p:cNvPr id="20" name="Group 120"/>
          <p:cNvGrpSpPr/>
          <p:nvPr/>
        </p:nvGrpSpPr>
        <p:grpSpPr>
          <a:xfrm>
            <a:off x="5719639" y="2018504"/>
            <a:ext cx="663612" cy="644615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79365" tIns="39681" rIns="79365" bIns="39681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57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1744802" y="3775286"/>
            <a:ext cx="1623637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1" name="Text Placeholder 3"/>
          <p:cNvSpPr txBox="1"/>
          <p:nvPr/>
        </p:nvSpPr>
        <p:spPr>
          <a:xfrm>
            <a:off x="5856269" y="3775286"/>
            <a:ext cx="1785524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4" name="Text Placeholder 3"/>
          <p:cNvSpPr txBox="1"/>
          <p:nvPr/>
        </p:nvSpPr>
        <p:spPr>
          <a:xfrm>
            <a:off x="1113440" y="2015474"/>
            <a:ext cx="1518886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7" name="Text Placeholder 3"/>
          <p:cNvSpPr txBox="1"/>
          <p:nvPr/>
        </p:nvSpPr>
        <p:spPr>
          <a:xfrm>
            <a:off x="3757445" y="1585520"/>
            <a:ext cx="1701248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138" name="Text Placeholder 3"/>
          <p:cNvSpPr txBox="1"/>
          <p:nvPr/>
        </p:nvSpPr>
        <p:spPr>
          <a:xfrm>
            <a:off x="6538100" y="2015474"/>
            <a:ext cx="1737911" cy="3587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30000"/>
              </a:lnSpc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</a:t>
            </a:r>
          </a:p>
        </p:txBody>
      </p:sp>
      <p:sp>
        <p:nvSpPr>
          <p:cNvPr id="21" name="矩形 20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57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9"/>
                            </p:stCondLst>
                            <p:childTnLst>
                              <p:par>
                                <p:cTn id="1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39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39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39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39"/>
                            </p:stCondLst>
                            <p:childTnLst>
                              <p:par>
                                <p:cTn id="3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3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3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39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39"/>
                            </p:stCondLst>
                            <p:childTnLst>
                              <p:par>
                                <p:cTn id="5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39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39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39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39"/>
                            </p:stCondLst>
                            <p:childTnLst>
                              <p:par>
                                <p:cTn id="7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39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39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3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39"/>
                            </p:stCondLst>
                            <p:childTnLst>
                              <p:par>
                                <p:cTn id="9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839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39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39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39"/>
                            </p:stCondLst>
                            <p:childTnLst>
                              <p:par>
                                <p:cTn id="11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28" grpId="0"/>
      <p:bldP spid="131" grpId="0"/>
      <p:bldP spid="134" grpId="0"/>
      <p:bldP spid="137" grpId="0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1.圣诞节的由来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TextBox 7"/>
          <p:cNvSpPr txBox="1"/>
          <p:nvPr/>
        </p:nvSpPr>
        <p:spPr>
          <a:xfrm flipH="1">
            <a:off x="6599066" y="1725409"/>
            <a:ext cx="1686532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7" name="TextBox 8"/>
          <p:cNvSpPr txBox="1"/>
          <p:nvPr/>
        </p:nvSpPr>
        <p:spPr>
          <a:xfrm flipH="1">
            <a:off x="6570519" y="2305442"/>
            <a:ext cx="1743624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8" name="TextBox 9"/>
          <p:cNvSpPr txBox="1"/>
          <p:nvPr/>
        </p:nvSpPr>
        <p:spPr>
          <a:xfrm flipH="1">
            <a:off x="4154377" y="1729532"/>
            <a:ext cx="2691289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9" name="TextBox 10"/>
          <p:cNvSpPr txBox="1"/>
          <p:nvPr/>
        </p:nvSpPr>
        <p:spPr>
          <a:xfrm flipH="1">
            <a:off x="4624401" y="2309252"/>
            <a:ext cx="1751242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0" name="TextBox 11"/>
          <p:cNvSpPr txBox="1"/>
          <p:nvPr/>
        </p:nvSpPr>
        <p:spPr>
          <a:xfrm flipH="1">
            <a:off x="2315926" y="1721564"/>
            <a:ext cx="2658469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12" name="TextBox 12"/>
          <p:cNvSpPr txBox="1"/>
          <p:nvPr/>
        </p:nvSpPr>
        <p:spPr>
          <a:xfrm flipH="1">
            <a:off x="2773824" y="2301633"/>
            <a:ext cx="1742671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3" name="TextBox 13"/>
          <p:cNvSpPr txBox="1"/>
          <p:nvPr/>
        </p:nvSpPr>
        <p:spPr>
          <a:xfrm flipH="1">
            <a:off x="615783" y="1721564"/>
            <a:ext cx="2182148" cy="43561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单击添加标题</a:t>
            </a:r>
          </a:p>
        </p:txBody>
      </p:sp>
      <p:sp>
        <p:nvSpPr>
          <p:cNvPr id="14" name="TextBox 14"/>
          <p:cNvSpPr txBox="1"/>
          <p:nvPr/>
        </p:nvSpPr>
        <p:spPr>
          <a:xfrm flipH="1">
            <a:off x="837425" y="2305442"/>
            <a:ext cx="1738862" cy="674370"/>
          </a:xfrm>
          <a:prstGeom prst="rect">
            <a:avLst/>
          </a:prstGeom>
          <a:noFill/>
        </p:spPr>
        <p:txBody>
          <a:bodyPr wrap="square" lIns="137100" tIns="68550" rIns="137100" bIns="68550" rtlCol="0">
            <a:spAutoFit/>
          </a:bodyPr>
          <a:lstStyle/>
          <a:p>
            <a:pPr indent="-171450" algn="ctr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18" name="六边形 17"/>
          <p:cNvSpPr/>
          <p:nvPr/>
        </p:nvSpPr>
        <p:spPr>
          <a:xfrm>
            <a:off x="849793" y="3195311"/>
            <a:ext cx="1793348" cy="938980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2758202" y="3195311"/>
            <a:ext cx="1793348" cy="938980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4658534" y="3195311"/>
            <a:ext cx="1793348" cy="938980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8573" y="3390137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29550" y="3396722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29217" y="3398627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sp>
        <p:nvSpPr>
          <p:cNvPr id="25" name="六边形 24"/>
          <p:cNvSpPr/>
          <p:nvPr/>
        </p:nvSpPr>
        <p:spPr>
          <a:xfrm>
            <a:off x="6563093" y="3195311"/>
            <a:ext cx="1793348" cy="938980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350"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" name="文本框 21"/>
          <p:cNvSpPr txBox="1"/>
          <p:nvPr/>
        </p:nvSpPr>
        <p:spPr>
          <a:xfrm>
            <a:off x="6934109" y="3396722"/>
            <a:ext cx="1097280" cy="450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加入标题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490906" y="221497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429210" y="221497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84072" y="221497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226381" y="2214976"/>
            <a:ext cx="43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299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3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3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3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39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39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3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3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5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1.圣诞节的由来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6119" y="1624334"/>
            <a:ext cx="7517465" cy="1510553"/>
            <a:chOff x="866231" y="2084388"/>
            <a:chExt cx="10025607" cy="2014537"/>
          </a:xfrm>
        </p:grpSpPr>
        <p:sp>
          <p:nvSpPr>
            <p:cNvPr id="10" name="Oval 32"/>
            <p:cNvSpPr/>
            <p:nvPr/>
          </p:nvSpPr>
          <p:spPr>
            <a:xfrm>
              <a:off x="3795713" y="2084388"/>
              <a:ext cx="2014537" cy="201453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6335713" y="2084388"/>
              <a:ext cx="2014537" cy="201453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8877300" y="2084388"/>
              <a:ext cx="2014538" cy="2014537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4" name="Oval 31"/>
            <p:cNvSpPr/>
            <p:nvPr/>
          </p:nvSpPr>
          <p:spPr>
            <a:xfrm>
              <a:off x="1257300" y="2084388"/>
              <a:ext cx="2014538" cy="201453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en-US" sz="2400" dirty="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66231" y="2673350"/>
              <a:ext cx="831850" cy="833437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lang="en-US" altLang="zh-CN" sz="1350" dirty="0">
                  <a:solidFill>
                    <a:srgbClr val="E71F3C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 </a:t>
              </a:r>
              <a:endParaRPr lang="zh-CN" altLang="en-US" sz="1350" dirty="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390674" y="2673350"/>
              <a:ext cx="833437" cy="83343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zh-CN" altLang="en-US" sz="1350" dirty="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933849" y="2673350"/>
              <a:ext cx="833437" cy="833437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lang="zh-CN" altLang="en-US" sz="135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472261" y="2695575"/>
              <a:ext cx="833438" cy="83185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lang="en-US" altLang="zh-CN" sz="1350" dirty="0">
                  <a:solidFill>
                    <a:srgbClr val="E71F3C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 </a:t>
              </a:r>
              <a:endParaRPr lang="zh-CN" altLang="en-US" sz="1350" dirty="0">
                <a:solidFill>
                  <a:srgbClr val="E71F3C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19" name="文本框 25"/>
            <p:cNvSpPr txBox="1">
              <a:spLocks noChangeArrowheads="1"/>
            </p:cNvSpPr>
            <p:nvPr/>
          </p:nvSpPr>
          <p:spPr bwMode="auto">
            <a:xfrm>
              <a:off x="1012599" y="2763837"/>
              <a:ext cx="552450" cy="116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01</a:t>
              </a:r>
            </a:p>
          </p:txBody>
        </p:sp>
        <p:sp>
          <p:nvSpPr>
            <p:cNvPr id="20" name="文本框 26"/>
            <p:cNvSpPr txBox="1">
              <a:spLocks noChangeArrowheads="1"/>
            </p:cNvSpPr>
            <p:nvPr/>
          </p:nvSpPr>
          <p:spPr bwMode="auto">
            <a:xfrm>
              <a:off x="3527199" y="2779712"/>
              <a:ext cx="552450" cy="116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02</a:t>
              </a:r>
            </a:p>
          </p:txBody>
        </p:sp>
        <p:sp>
          <p:nvSpPr>
            <p:cNvPr id="21" name="文本框 27"/>
            <p:cNvSpPr txBox="1">
              <a:spLocks noChangeArrowheads="1"/>
            </p:cNvSpPr>
            <p:nvPr/>
          </p:nvSpPr>
          <p:spPr bwMode="auto">
            <a:xfrm>
              <a:off x="6071961" y="2778125"/>
              <a:ext cx="552450" cy="116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03</a:t>
              </a:r>
            </a:p>
          </p:txBody>
        </p:sp>
        <p:sp>
          <p:nvSpPr>
            <p:cNvPr id="22" name="文本框 28"/>
            <p:cNvSpPr txBox="1">
              <a:spLocks noChangeArrowheads="1"/>
            </p:cNvSpPr>
            <p:nvPr/>
          </p:nvSpPr>
          <p:spPr bwMode="auto">
            <a:xfrm>
              <a:off x="8597674" y="2787650"/>
              <a:ext cx="552450" cy="116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95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04</a:t>
              </a:r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7208838" y="2673350"/>
              <a:ext cx="265112" cy="527050"/>
            </a:xfrm>
            <a:custGeom>
              <a:avLst/>
              <a:gdLst>
                <a:gd name="T0" fmla="*/ 264847 w 144"/>
                <a:gd name="T1" fmla="*/ 131616 h 288"/>
                <a:gd name="T2" fmla="*/ 132424 w 144"/>
                <a:gd name="T3" fmla="*/ 0 h 288"/>
                <a:gd name="T4" fmla="*/ 0 w 144"/>
                <a:gd name="T5" fmla="*/ 131616 h 288"/>
                <a:gd name="T6" fmla="*/ 66212 w 144"/>
                <a:gd name="T7" fmla="*/ 244952 h 288"/>
                <a:gd name="T8" fmla="*/ 0 w 144"/>
                <a:gd name="T9" fmla="*/ 526465 h 288"/>
                <a:gd name="T10" fmla="*/ 264847 w 144"/>
                <a:gd name="T11" fmla="*/ 526465 h 288"/>
                <a:gd name="T12" fmla="*/ 200474 w 144"/>
                <a:gd name="T13" fmla="*/ 244952 h 288"/>
                <a:gd name="T14" fmla="*/ 264847 w 144"/>
                <a:gd name="T15" fmla="*/ 131616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4" name="Freeform 93"/>
            <p:cNvSpPr>
              <a:spLocks noEditPoints="1"/>
            </p:cNvSpPr>
            <p:nvPr/>
          </p:nvSpPr>
          <p:spPr bwMode="auto">
            <a:xfrm>
              <a:off x="2052320" y="2673350"/>
              <a:ext cx="395288" cy="530225"/>
            </a:xfrm>
            <a:custGeom>
              <a:avLst/>
              <a:gdLst>
                <a:gd name="T0" fmla="*/ 342962 w 216"/>
                <a:gd name="T1" fmla="*/ 231741 h 288"/>
                <a:gd name="T2" fmla="*/ 342962 w 216"/>
                <a:gd name="T3" fmla="*/ 145298 h 288"/>
                <a:gd name="T4" fmla="*/ 198845 w 216"/>
                <a:gd name="T5" fmla="*/ 0 h 288"/>
                <a:gd name="T6" fmla="*/ 197021 w 216"/>
                <a:gd name="T7" fmla="*/ 0 h 288"/>
                <a:gd name="T8" fmla="*/ 193372 w 216"/>
                <a:gd name="T9" fmla="*/ 0 h 288"/>
                <a:gd name="T10" fmla="*/ 51079 w 216"/>
                <a:gd name="T11" fmla="*/ 145298 h 288"/>
                <a:gd name="T12" fmla="*/ 51079 w 216"/>
                <a:gd name="T13" fmla="*/ 231741 h 288"/>
                <a:gd name="T14" fmla="*/ 0 w 216"/>
                <a:gd name="T15" fmla="*/ 231741 h 288"/>
                <a:gd name="T16" fmla="*/ 0 w 216"/>
                <a:gd name="T17" fmla="*/ 529694 h 288"/>
                <a:gd name="T18" fmla="*/ 394041 w 216"/>
                <a:gd name="T19" fmla="*/ 529694 h 288"/>
                <a:gd name="T20" fmla="*/ 394041 w 216"/>
                <a:gd name="T21" fmla="*/ 231741 h 288"/>
                <a:gd name="T22" fmla="*/ 342962 w 216"/>
                <a:gd name="T23" fmla="*/ 231741 h 288"/>
                <a:gd name="T24" fmla="*/ 242627 w 216"/>
                <a:gd name="T25" fmla="*/ 476357 h 288"/>
                <a:gd name="T26" fmla="*/ 153238 w 216"/>
                <a:gd name="T27" fmla="*/ 476357 h 288"/>
                <a:gd name="T28" fmla="*/ 175129 w 216"/>
                <a:gd name="T29" fmla="*/ 378878 h 288"/>
                <a:gd name="T30" fmla="*/ 153238 w 216"/>
                <a:gd name="T31" fmla="*/ 340255 h 288"/>
                <a:gd name="T32" fmla="*/ 197021 w 216"/>
                <a:gd name="T33" fmla="*/ 296114 h 288"/>
                <a:gd name="T34" fmla="*/ 242627 w 216"/>
                <a:gd name="T35" fmla="*/ 340255 h 288"/>
                <a:gd name="T36" fmla="*/ 218912 w 216"/>
                <a:gd name="T37" fmla="*/ 378878 h 288"/>
                <a:gd name="T38" fmla="*/ 242627 w 216"/>
                <a:gd name="T39" fmla="*/ 476357 h 288"/>
                <a:gd name="T40" fmla="*/ 269991 w 216"/>
                <a:gd name="T41" fmla="*/ 231741 h 288"/>
                <a:gd name="T42" fmla="*/ 122226 w 216"/>
                <a:gd name="T43" fmla="*/ 231741 h 288"/>
                <a:gd name="T44" fmla="*/ 122226 w 216"/>
                <a:gd name="T45" fmla="*/ 145298 h 288"/>
                <a:gd name="T46" fmla="*/ 193372 w 216"/>
                <a:gd name="T47" fmla="*/ 73569 h 288"/>
                <a:gd name="T48" fmla="*/ 197021 w 216"/>
                <a:gd name="T49" fmla="*/ 73569 h 288"/>
                <a:gd name="T50" fmla="*/ 198845 w 216"/>
                <a:gd name="T51" fmla="*/ 73569 h 288"/>
                <a:gd name="T52" fmla="*/ 269991 w 216"/>
                <a:gd name="T53" fmla="*/ 145298 h 288"/>
                <a:gd name="T54" fmla="*/ 269991 w 216"/>
                <a:gd name="T55" fmla="*/ 231741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5" name="Freeform 94"/>
            <p:cNvSpPr>
              <a:spLocks noEditPoints="1"/>
            </p:cNvSpPr>
            <p:nvPr/>
          </p:nvSpPr>
          <p:spPr bwMode="auto">
            <a:xfrm>
              <a:off x="4619625" y="2690813"/>
              <a:ext cx="527050" cy="492125"/>
            </a:xfrm>
            <a:custGeom>
              <a:avLst/>
              <a:gdLst>
                <a:gd name="T0" fmla="*/ 393021 w 288"/>
                <a:gd name="T1" fmla="*/ 0 h 269"/>
                <a:gd name="T2" fmla="*/ 389365 w 288"/>
                <a:gd name="T3" fmla="*/ 0 h 269"/>
                <a:gd name="T4" fmla="*/ 387537 w 288"/>
                <a:gd name="T5" fmla="*/ 0 h 269"/>
                <a:gd name="T6" fmla="*/ 254092 w 288"/>
                <a:gd name="T7" fmla="*/ 133228 h 269"/>
                <a:gd name="T8" fmla="*/ 254092 w 288"/>
                <a:gd name="T9" fmla="*/ 213530 h 269"/>
                <a:gd name="T10" fmla="*/ 0 w 288"/>
                <a:gd name="T11" fmla="*/ 213530 h 269"/>
                <a:gd name="T12" fmla="*/ 0 w 288"/>
                <a:gd name="T13" fmla="*/ 490936 h 269"/>
                <a:gd name="T14" fmla="*/ 369257 w 288"/>
                <a:gd name="T15" fmla="*/ 490936 h 269"/>
                <a:gd name="T16" fmla="*/ 369257 w 288"/>
                <a:gd name="T17" fmla="*/ 213530 h 269"/>
                <a:gd name="T18" fmla="*/ 319901 w 288"/>
                <a:gd name="T19" fmla="*/ 213530 h 269"/>
                <a:gd name="T20" fmla="*/ 319901 w 288"/>
                <a:gd name="T21" fmla="*/ 133228 h 269"/>
                <a:gd name="T22" fmla="*/ 387537 w 288"/>
                <a:gd name="T23" fmla="*/ 65701 h 269"/>
                <a:gd name="T24" fmla="*/ 391193 w 288"/>
                <a:gd name="T25" fmla="*/ 65701 h 269"/>
                <a:gd name="T26" fmla="*/ 393021 w 288"/>
                <a:gd name="T27" fmla="*/ 65701 h 269"/>
                <a:gd name="T28" fmla="*/ 458829 w 288"/>
                <a:gd name="T29" fmla="*/ 133228 h 269"/>
                <a:gd name="T30" fmla="*/ 458829 w 288"/>
                <a:gd name="T31" fmla="*/ 166079 h 269"/>
                <a:gd name="T32" fmla="*/ 482593 w 288"/>
                <a:gd name="T33" fmla="*/ 166079 h 269"/>
                <a:gd name="T34" fmla="*/ 482593 w 288"/>
                <a:gd name="T35" fmla="*/ 173379 h 269"/>
                <a:gd name="T36" fmla="*/ 458829 w 288"/>
                <a:gd name="T37" fmla="*/ 195279 h 269"/>
                <a:gd name="T38" fmla="*/ 458829 w 288"/>
                <a:gd name="T39" fmla="*/ 213530 h 269"/>
                <a:gd name="T40" fmla="*/ 526465 w 288"/>
                <a:gd name="T41" fmla="*/ 213530 h 269"/>
                <a:gd name="T42" fmla="*/ 526465 w 288"/>
                <a:gd name="T43" fmla="*/ 133228 h 269"/>
                <a:gd name="T44" fmla="*/ 393021 w 288"/>
                <a:gd name="T45" fmla="*/ 0 h 269"/>
                <a:gd name="T46" fmla="*/ 226672 w 288"/>
                <a:gd name="T47" fmla="*/ 439835 h 269"/>
                <a:gd name="T48" fmla="*/ 142584 w 288"/>
                <a:gd name="T49" fmla="*/ 439835 h 269"/>
                <a:gd name="T50" fmla="*/ 162692 w 288"/>
                <a:gd name="T51" fmla="*/ 350408 h 269"/>
                <a:gd name="T52" fmla="*/ 142584 w 288"/>
                <a:gd name="T53" fmla="*/ 313907 h 269"/>
                <a:gd name="T54" fmla="*/ 184628 w 288"/>
                <a:gd name="T55" fmla="*/ 271931 h 269"/>
                <a:gd name="T56" fmla="*/ 226672 w 288"/>
                <a:gd name="T57" fmla="*/ 313907 h 269"/>
                <a:gd name="T58" fmla="*/ 204736 w 288"/>
                <a:gd name="T59" fmla="*/ 350408 h 269"/>
                <a:gd name="T60" fmla="*/ 226672 w 288"/>
                <a:gd name="T61" fmla="*/ 439835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" name="Freeform 112"/>
            <p:cNvSpPr>
              <a:spLocks noEditPoints="1"/>
            </p:cNvSpPr>
            <p:nvPr/>
          </p:nvSpPr>
          <p:spPr bwMode="auto">
            <a:xfrm>
              <a:off x="9618663" y="2743200"/>
              <a:ext cx="527050" cy="530225"/>
            </a:xfrm>
            <a:custGeom>
              <a:avLst/>
              <a:gdLst>
                <a:gd name="T0" fmla="*/ 327213 w 288"/>
                <a:gd name="T1" fmla="*/ 220706 h 288"/>
                <a:gd name="T2" fmla="*/ 334525 w 288"/>
                <a:gd name="T3" fmla="*/ 169208 h 288"/>
                <a:gd name="T4" fmla="*/ 168176 w 288"/>
                <a:gd name="T5" fmla="*/ 0 h 288"/>
                <a:gd name="T6" fmla="*/ 0 w 288"/>
                <a:gd name="T7" fmla="*/ 169208 h 288"/>
                <a:gd name="T8" fmla="*/ 168176 w 288"/>
                <a:gd name="T9" fmla="*/ 336576 h 288"/>
                <a:gd name="T10" fmla="*/ 221188 w 288"/>
                <a:gd name="T11" fmla="*/ 327380 h 288"/>
                <a:gd name="T12" fmla="*/ 259576 w 288"/>
                <a:gd name="T13" fmla="*/ 366004 h 288"/>
                <a:gd name="T14" fmla="*/ 340009 w 288"/>
                <a:gd name="T15" fmla="*/ 366004 h 288"/>
                <a:gd name="T16" fmla="*/ 340009 w 288"/>
                <a:gd name="T17" fmla="*/ 448769 h 288"/>
                <a:gd name="T18" fmla="*/ 340009 w 288"/>
                <a:gd name="T19" fmla="*/ 448769 h 288"/>
                <a:gd name="T20" fmla="*/ 420441 w 288"/>
                <a:gd name="T21" fmla="*/ 448769 h 288"/>
                <a:gd name="T22" fmla="*/ 420441 w 288"/>
                <a:gd name="T23" fmla="*/ 529694 h 288"/>
                <a:gd name="T24" fmla="*/ 420441 w 288"/>
                <a:gd name="T25" fmla="*/ 529694 h 288"/>
                <a:gd name="T26" fmla="*/ 526465 w 288"/>
                <a:gd name="T27" fmla="*/ 529694 h 288"/>
                <a:gd name="T28" fmla="*/ 526465 w 288"/>
                <a:gd name="T29" fmla="*/ 529694 h 288"/>
                <a:gd name="T30" fmla="*/ 526465 w 288"/>
                <a:gd name="T31" fmla="*/ 529694 h 288"/>
                <a:gd name="T32" fmla="*/ 526465 w 288"/>
                <a:gd name="T33" fmla="*/ 423020 h 288"/>
                <a:gd name="T34" fmla="*/ 327213 w 288"/>
                <a:gd name="T35" fmla="*/ 220706 h 288"/>
                <a:gd name="T36" fmla="*/ 133444 w 288"/>
                <a:gd name="T37" fmla="*/ 189439 h 288"/>
                <a:gd name="T38" fmla="*/ 76776 w 288"/>
                <a:gd name="T39" fmla="*/ 132424 h 288"/>
                <a:gd name="T40" fmla="*/ 133444 w 288"/>
                <a:gd name="T41" fmla="*/ 75408 h 288"/>
                <a:gd name="T42" fmla="*/ 190112 w 288"/>
                <a:gd name="T43" fmla="*/ 132424 h 288"/>
                <a:gd name="T44" fmla="*/ 133444 w 288"/>
                <a:gd name="T45" fmla="*/ 189439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 sz="1350"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3" name="矩形 51"/>
          <p:cNvSpPr/>
          <p:nvPr/>
        </p:nvSpPr>
        <p:spPr>
          <a:xfrm>
            <a:off x="1378020" y="321412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algn="ctr" eaLnBrk="1" fontAlgn="auto" hangingPunct="1">
              <a:lnSpc>
                <a:spcPct val="130000"/>
              </a:lnSpc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4" name="矩形 47"/>
          <p:cNvSpPr/>
          <p:nvPr/>
        </p:nvSpPr>
        <p:spPr>
          <a:xfrm>
            <a:off x="1187766" y="3622416"/>
            <a:ext cx="1430800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6" name="矩形 53"/>
          <p:cNvSpPr/>
          <p:nvPr/>
        </p:nvSpPr>
        <p:spPr>
          <a:xfrm>
            <a:off x="3336728" y="321412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en-US" altLang="x-none" sz="1650" b="1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39" name="矩形 47"/>
          <p:cNvSpPr/>
          <p:nvPr/>
        </p:nvSpPr>
        <p:spPr>
          <a:xfrm>
            <a:off x="3180398" y="3622416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40" name="矩形 55"/>
          <p:cNvSpPr/>
          <p:nvPr/>
        </p:nvSpPr>
        <p:spPr>
          <a:xfrm>
            <a:off x="5152924" y="321412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  <a:defRPr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</a:p>
        </p:txBody>
      </p:sp>
      <p:sp>
        <p:nvSpPr>
          <p:cNvPr id="41" name="矩形 47"/>
          <p:cNvSpPr/>
          <p:nvPr/>
        </p:nvSpPr>
        <p:spPr>
          <a:xfrm>
            <a:off x="4968621" y="3622416"/>
            <a:ext cx="1418897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42" name="矩形 57"/>
          <p:cNvSpPr/>
          <p:nvPr/>
        </p:nvSpPr>
        <p:spPr>
          <a:xfrm>
            <a:off x="7171315" y="3214126"/>
            <a:ext cx="1050290" cy="367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lang="zh-CN" altLang="en-US" sz="1500" spc="300" dirty="0">
                <a:ln w="12700" cmpd="sng">
                  <a:noFill/>
                  <a:prstDash val="solid"/>
                  <a:miter lim="800000"/>
                </a:ln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添加标题</a:t>
            </a:r>
            <a:endParaRPr lang="en-US" altLang="x-none" sz="1650" b="1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3" name="矩形 47"/>
          <p:cNvSpPr/>
          <p:nvPr/>
        </p:nvSpPr>
        <p:spPr>
          <a:xfrm>
            <a:off x="6993559" y="3622416"/>
            <a:ext cx="1405803" cy="60579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68557" tIns="34278" rIns="68557" bIns="34278">
            <a:spAutoFit/>
          </a:bodyPr>
          <a:lstStyle/>
          <a:p>
            <a:pPr lvl="0" algn="ctr" eaLnBrk="1" hangingPunct="1">
              <a:lnSpc>
                <a:spcPct val="130000"/>
              </a:lnSpc>
              <a:buNone/>
            </a:pPr>
            <a:r>
              <a:rPr sz="900" dirty="0">
                <a:solidFill>
                  <a:schemeClr val="tx2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rPr>
              <a:t>welcome to download this template,Please add content here.</a:t>
            </a:r>
          </a:p>
        </p:txBody>
      </p:sp>
      <p:sp>
        <p:nvSpPr>
          <p:cNvPr id="7" name="矩形 6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4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9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3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4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5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 bldLvl="0"/>
      <p:bldP spid="4" grpId="0" bldLvl="0"/>
      <p:bldP spid="6" grpId="0" bldLvl="0"/>
      <p:bldP spid="39" grpId="0" bldLvl="0"/>
      <p:bldP spid="40" grpId="0" bldLvl="0"/>
      <p:bldP spid="41" grpId="0" bldLvl="0"/>
      <p:bldP spid="42" grpId="0" bldLvl="0"/>
      <p:bldP spid="4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素材\卡通\565523b20a180965c3e02be62e210ebe.png565523b20a180965c3e02be62e210eb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5213" y="561949"/>
            <a:ext cx="2167414" cy="123777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385549" y="1053915"/>
            <a:ext cx="652780" cy="55308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zh-CN" sz="3000" b="1" dirty="0">
                <a:solidFill>
                  <a:srgbClr val="0E37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pic>
        <p:nvPicPr>
          <p:cNvPr id="6" name="图片 5" descr="59e7f842a3e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73" y="2896050"/>
            <a:ext cx="3638550" cy="1961674"/>
          </a:xfrm>
          <a:prstGeom prst="rect">
            <a:avLst/>
          </a:prstGeom>
        </p:spPr>
      </p:pic>
      <p:sp>
        <p:nvSpPr>
          <p:cNvPr id="6152" name="文本框 6151"/>
          <p:cNvSpPr txBox="1"/>
          <p:nvPr/>
        </p:nvSpPr>
        <p:spPr>
          <a:xfrm>
            <a:off x="3466268" y="2468854"/>
            <a:ext cx="240093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Aparajita" panose="020B0604020202020204" charset="0"/>
              </a:rPr>
              <a:t>SPECIAL WISHES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3408760" y="1981412"/>
            <a:ext cx="2468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圣诞节的习俗</a:t>
            </a:r>
          </a:p>
        </p:txBody>
      </p:sp>
    </p:spTree>
  </p:cSld>
  <p:clrMapOvr>
    <a:masterClrMapping/>
  </p:clrMapOvr>
  <p:transition advTm="163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152" grpId="0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11200" y="241750"/>
            <a:ext cx="2003425" cy="41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685800">
              <a:buClrTx/>
              <a:buSzTx/>
              <a:buFontTx/>
              <a:buNone/>
              <a:defRPr/>
            </a:pPr>
            <a:r>
              <a:rPr kumimoji="0" lang="zh-CN" altLang="en-US" sz="2100" kern="1200" cap="none" spc="0" normalizeH="0" baseline="0" noProof="0" dirty="0">
                <a:solidFill>
                  <a:srgbClr val="6649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2.圣诞节的习俗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1613" y="189363"/>
            <a:ext cx="519112" cy="519112"/>
            <a:chOff x="201987" y="189664"/>
            <a:chExt cx="518543" cy="518543"/>
          </a:xfrm>
        </p:grpSpPr>
        <p:grpSp>
          <p:nvGrpSpPr>
            <p:cNvPr id="10266" name="组合 23"/>
            <p:cNvGrpSpPr/>
            <p:nvPr/>
          </p:nvGrpSpPr>
          <p:grpSpPr>
            <a:xfrm>
              <a:off x="201987" y="189664"/>
              <a:ext cx="518543" cy="518543"/>
              <a:chOff x="3471566" y="2551257"/>
              <a:chExt cx="711520" cy="711520"/>
            </a:xfrm>
          </p:grpSpPr>
          <p:sp>
            <p:nvSpPr>
              <p:cNvPr id="26" name="Oval 2287"/>
              <p:cNvSpPr/>
              <p:nvPr/>
            </p:nvSpPr>
            <p:spPr>
              <a:xfrm>
                <a:off x="3471566" y="2551257"/>
                <a:ext cx="711520" cy="711520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63500" dist="254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AU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微软雅黑" panose="020B0503020204020204" pitchFamily="34" charset="-122"/>
                  </a:rPr>
                  <a:t></a:t>
                </a:r>
              </a:p>
            </p:txBody>
          </p:sp>
          <p:sp>
            <p:nvSpPr>
              <p:cNvPr id="27" name="Freeform 5"/>
              <p:cNvSpPr>
                <a:spLocks noChangeAspect="1"/>
              </p:cNvSpPr>
              <p:nvPr/>
            </p:nvSpPr>
            <p:spPr bwMode="auto">
              <a:xfrm>
                <a:off x="3535180" y="2601017"/>
                <a:ext cx="612000" cy="612000"/>
              </a:xfrm>
              <a:prstGeom prst="ellipse">
                <a:avLst/>
              </a:prstGeom>
              <a:solidFill>
                <a:schemeClr val="accent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KSO_Shape"/>
            <p:cNvSpPr>
              <a:spLocks noChangeAspect="1"/>
            </p:cNvSpPr>
            <p:nvPr/>
          </p:nvSpPr>
          <p:spPr bwMode="auto">
            <a:xfrm>
              <a:off x="325676" y="368854"/>
              <a:ext cx="288608" cy="169677"/>
            </a:xfrm>
            <a:custGeom>
              <a:avLst/>
              <a:gdLst>
                <a:gd name="T0" fmla="*/ 1905000 w 6649"/>
                <a:gd name="T1" fmla="*/ 302090 h 3908"/>
                <a:gd name="T2" fmla="*/ 952357 w 6649"/>
                <a:gd name="T3" fmla="*/ 0 h 3908"/>
                <a:gd name="T4" fmla="*/ 0 w 6649"/>
                <a:gd name="T5" fmla="*/ 302090 h 3908"/>
                <a:gd name="T6" fmla="*/ 488785 w 6649"/>
                <a:gd name="T7" fmla="*/ 456861 h 3908"/>
                <a:gd name="T8" fmla="*/ 400540 w 6649"/>
                <a:gd name="T9" fmla="*/ 923753 h 3908"/>
                <a:gd name="T10" fmla="*/ 952357 w 6649"/>
                <a:gd name="T11" fmla="*/ 1120083 h 3908"/>
                <a:gd name="T12" fmla="*/ 1504460 w 6649"/>
                <a:gd name="T13" fmla="*/ 923753 h 3908"/>
                <a:gd name="T14" fmla="*/ 1416215 w 6649"/>
                <a:gd name="T15" fmla="*/ 456861 h 3908"/>
                <a:gd name="T16" fmla="*/ 1905000 w 6649"/>
                <a:gd name="T17" fmla="*/ 302090 h 39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945339" y="1650067"/>
            <a:ext cx="7416400" cy="2560182"/>
            <a:chOff x="900113" y="1308100"/>
            <a:chExt cx="7532687" cy="2600325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900113" y="1414463"/>
              <a:ext cx="2393950" cy="2393950"/>
              <a:chOff x="1322528" y="1275606"/>
              <a:chExt cx="2394488" cy="2394488"/>
            </a:xfrm>
          </p:grpSpPr>
          <p:sp>
            <p:nvSpPr>
              <p:cNvPr id="19" name="Oval 12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</a:pPr>
                <a:endParaRPr lang="zh-CN" altLang="zh-CN" sz="150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20" name="Rectangle 51"/>
              <p:cNvSpPr/>
              <p:nvPr/>
            </p:nvSpPr>
            <p:spPr>
              <a:xfrm>
                <a:off x="1962405" y="1809126"/>
                <a:ext cx="1114736" cy="39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添加标题</a:t>
                </a: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1511659" y="2369242"/>
                <a:ext cx="2016224" cy="639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sz="9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</p:grpSp>
        <p:sp>
          <p:nvSpPr>
            <p:cNvPr id="8" name="Oval 53"/>
            <p:cNvSpPr/>
            <p:nvPr/>
          </p:nvSpPr>
          <p:spPr>
            <a:xfrm>
              <a:off x="2908300" y="2973388"/>
              <a:ext cx="936625" cy="9350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标题</a:t>
              </a:r>
              <a:endParaRPr lang="zh-CN" altLang="zh-CN" sz="1500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  <p:grpSp>
          <p:nvGrpSpPr>
            <p:cNvPr id="9" name="Group 16"/>
            <p:cNvGrpSpPr/>
            <p:nvPr/>
          </p:nvGrpSpPr>
          <p:grpSpPr bwMode="auto">
            <a:xfrm>
              <a:off x="3468688" y="1414463"/>
              <a:ext cx="2395537" cy="2393950"/>
              <a:chOff x="1322528" y="1275606"/>
              <a:chExt cx="2394488" cy="2394488"/>
            </a:xfrm>
          </p:grpSpPr>
          <p:sp>
            <p:nvSpPr>
              <p:cNvPr id="16" name="Oval 18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</a:pPr>
                <a:endParaRPr lang="zh-CN" altLang="zh-CN" sz="150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17" name="Rectangle 19"/>
              <p:cNvSpPr/>
              <p:nvPr/>
            </p:nvSpPr>
            <p:spPr>
              <a:xfrm>
                <a:off x="1621926" y="1809126"/>
                <a:ext cx="1578162" cy="39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单击添加标题</a:t>
                </a: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402897" y="2209610"/>
                <a:ext cx="2016224" cy="639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sz="900" dirty="0">
                    <a:solidFill>
                      <a:schemeClr val="tx2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</p:grpSp>
        <p:grpSp>
          <p:nvGrpSpPr>
            <p:cNvPr id="10" name="Group 21"/>
            <p:cNvGrpSpPr/>
            <p:nvPr/>
          </p:nvGrpSpPr>
          <p:grpSpPr bwMode="auto">
            <a:xfrm>
              <a:off x="6038850" y="1414463"/>
              <a:ext cx="2393950" cy="2393950"/>
              <a:chOff x="1322528" y="1275606"/>
              <a:chExt cx="2394488" cy="2394488"/>
            </a:xfrm>
          </p:grpSpPr>
          <p:sp>
            <p:nvSpPr>
              <p:cNvPr id="13" name="Oval 22"/>
              <p:cNvSpPr/>
              <p:nvPr/>
            </p:nvSpPr>
            <p:spPr>
              <a:xfrm>
                <a:off x="1322528" y="1275606"/>
                <a:ext cx="2394488" cy="23944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</a:pPr>
                <a:endParaRPr lang="zh-CN" altLang="zh-CN" sz="150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endParaRPr>
              </a:p>
            </p:txBody>
          </p:sp>
          <p:sp>
            <p:nvSpPr>
              <p:cNvPr id="14" name="Rectangle 23"/>
              <p:cNvSpPr/>
              <p:nvPr/>
            </p:nvSpPr>
            <p:spPr>
              <a:xfrm>
                <a:off x="1962404" y="1809126"/>
                <a:ext cx="1114736" cy="39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500" spc="300" dirty="0">
                    <a:ln w="12700" cmpd="sng">
                      <a:noFill/>
                      <a:prstDash val="solid"/>
                      <a:miter lim="800000"/>
                    </a:ln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添加标题</a:t>
                </a: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1511659" y="2369242"/>
                <a:ext cx="2016224" cy="639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indent="-171450" algn="ctr">
                  <a:lnSpc>
                    <a:spcPct val="130000"/>
                  </a:lnSpc>
                  <a:spcBef>
                    <a:spcPts val="750"/>
                  </a:spcBef>
                  <a:buFont typeface="Arial" panose="020B0604020202020204" pitchFamily="34" charset="0"/>
                </a:pPr>
                <a:r>
                  <a:rPr sz="9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微软雅黑" panose="020B0503020204020204" pitchFamily="34" charset="-122"/>
                    <a:cs typeface="+mn-ea"/>
                    <a:sym typeface="华文细黑" panose="02010600040101010101" pitchFamily="2" charset="-122"/>
                  </a:rPr>
                  <a:t>welcome to download this template,Please add content here.</a:t>
                </a:r>
              </a:p>
            </p:txBody>
          </p:sp>
        </p:grpSp>
        <p:sp>
          <p:nvSpPr>
            <p:cNvPr id="12" name="Oval 25"/>
            <p:cNvSpPr/>
            <p:nvPr/>
          </p:nvSpPr>
          <p:spPr>
            <a:xfrm>
              <a:off x="5473700" y="1308100"/>
              <a:ext cx="936625" cy="935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500" dirty="0">
                  <a:solidFill>
                    <a:srgbClr val="FFFFFF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cs typeface="+mn-ea"/>
                  <a:sym typeface="华文细黑" panose="02010600040101010101" pitchFamily="2" charset="-122"/>
                </a:rPr>
                <a:t>标题</a:t>
              </a:r>
              <a:endParaRPr lang="zh-CN" altLang="zh-CN" sz="1500" dirty="0">
                <a:solidFill>
                  <a:srgbClr val="FFFFFF"/>
                </a:solidFill>
                <a:latin typeface="华文细黑" panose="02010600040101010101" pitchFamily="2" charset="-122"/>
                <a:ea typeface="微软雅黑" panose="020B0503020204020204" pitchFamily="34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1907528" y="2723969"/>
            <a:ext cx="431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970323" y="2723969"/>
            <a:ext cx="431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320" y="4963160"/>
            <a:ext cx="9101455" cy="169545"/>
          </a:xfrm>
          <a:prstGeom prst="rect">
            <a:avLst/>
          </a:prstGeom>
          <a:solidFill>
            <a:srgbClr val="003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54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39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375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1D337E"/>
      </a:accent1>
      <a:accent2>
        <a:srgbClr val="0173BC"/>
      </a:accent2>
      <a:accent3>
        <a:srgbClr val="1D337E"/>
      </a:accent3>
      <a:accent4>
        <a:srgbClr val="0173BC"/>
      </a:accent4>
      <a:accent5>
        <a:srgbClr val="1D337E"/>
      </a:accent5>
      <a:accent6>
        <a:srgbClr val="0173BC"/>
      </a:accent6>
      <a:hlink>
        <a:srgbClr val="1D337E"/>
      </a:hlink>
      <a:folHlink>
        <a:srgbClr val="0173B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全屏显示(16:9)</PresentationFormat>
  <Paragraphs>248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Aparajita</vt:lpstr>
      <vt:lpstr>Gill Sans</vt:lpstr>
      <vt:lpstr>Lato Hairline</vt:lpstr>
      <vt:lpstr>Lato Light</vt:lpstr>
      <vt:lpstr>Lato Regular</vt:lpstr>
      <vt:lpstr>华文细黑</vt:lpstr>
      <vt:lpstr>宋体</vt:lpstr>
      <vt:lpstr>微软雅黑</vt:lpstr>
      <vt:lpstr>Arial</vt:lpstr>
      <vt:lpstr>Calibri</vt:lpstr>
      <vt:lpstr>Calibri Light</vt:lpstr>
      <vt:lpstr>Franklin Gothic Book</vt:lpstr>
      <vt:lpstr>Franklin Gothic Medium</vt:lpstr>
      <vt:lpstr>Segoe UI Emoji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2022-03-08T06:02:40Z</dcterms:created>
  <dcterms:modified xsi:type="dcterms:W3CDTF">2023-01-10T06:41:52Z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E5770AD4B352476AAEF5A230EA06EDD7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