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3320" r:id="rId2"/>
    <p:sldId id="3321" r:id="rId3"/>
    <p:sldId id="3322" r:id="rId4"/>
    <p:sldId id="3264" r:id="rId5"/>
    <p:sldId id="3284" r:id="rId6"/>
    <p:sldId id="3306" r:id="rId7"/>
    <p:sldId id="3287" r:id="rId8"/>
    <p:sldId id="3323" r:id="rId9"/>
    <p:sldId id="3288" r:id="rId10"/>
    <p:sldId id="3291" r:id="rId11"/>
    <p:sldId id="3295" r:id="rId12"/>
    <p:sldId id="3305" r:id="rId13"/>
    <p:sldId id="3324" r:id="rId14"/>
    <p:sldId id="3285" r:id="rId15"/>
    <p:sldId id="3290" r:id="rId16"/>
    <p:sldId id="3283" r:id="rId17"/>
    <p:sldId id="3308" r:id="rId18"/>
    <p:sldId id="3325" r:id="rId19"/>
    <p:sldId id="3307" r:id="rId20"/>
    <p:sldId id="3286" r:id="rId21"/>
    <p:sldId id="3289" r:id="rId22"/>
    <p:sldId id="3326"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orient="horz" pos="4183">
          <p15:clr>
            <a:srgbClr val="A4A3A4"/>
          </p15:clr>
        </p15:guide>
        <p15:guide id="3" pos="4050">
          <p15:clr>
            <a:srgbClr val="A4A3A4"/>
          </p15:clr>
        </p15:guide>
        <p15:guide id="4" pos="7588">
          <p15:clr>
            <a:srgbClr val="A4A3A4"/>
          </p15:clr>
        </p15:guide>
        <p15:guide id="5" pos="376">
          <p15:clr>
            <a:srgbClr val="A4A3A4"/>
          </p15:clr>
        </p15:guide>
        <p15:guide id="6"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00"/>
    <a:srgbClr val="0FC7D3"/>
    <a:srgbClr val="EC206C"/>
    <a:srgbClr val="BC148E"/>
    <a:srgbClr val="0A1A3B"/>
    <a:srgbClr val="CE000D"/>
    <a:srgbClr val="FE67BE"/>
    <a:srgbClr val="84004C"/>
    <a:srgbClr val="8B2FC3"/>
    <a:srgbClr val="C924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00" autoAdjust="0"/>
    <p:restoredTop sz="92986" autoAdjust="0"/>
  </p:normalViewPr>
  <p:slideViewPr>
    <p:cSldViewPr>
      <p:cViewPr>
        <p:scale>
          <a:sx n="33" d="100"/>
          <a:sy n="33" d="100"/>
        </p:scale>
        <p:origin x="-1152" y="-2082"/>
      </p:cViewPr>
      <p:guideLst>
        <p:guide orient="horz" pos="328"/>
        <p:guide orient="horz" pos="4183"/>
        <p:guide pos="4050"/>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19050">
              <a:noFill/>
            </a:ln>
          </c:spPr>
          <c:dPt>
            <c:idx val="0"/>
            <c:bubble3D val="0"/>
            <c:spPr>
              <a:solidFill>
                <a:schemeClr val="accent2"/>
              </a:solidFill>
              <a:ln w="19050">
                <a:noFill/>
              </a:ln>
              <a:effectLst/>
            </c:spPr>
            <c:extLst>
              <c:ext xmlns:c16="http://schemas.microsoft.com/office/drawing/2014/chart" uri="{C3380CC4-5D6E-409C-BE32-E72D297353CC}">
                <c16:uniqueId val="{00000001-56BC-4361-A9BD-0300C08A0F41}"/>
              </c:ext>
            </c:extLst>
          </c:dPt>
          <c:dPt>
            <c:idx val="1"/>
            <c:bubble3D val="0"/>
            <c:spPr>
              <a:solidFill>
                <a:schemeClr val="accent3"/>
              </a:solidFill>
              <a:ln w="19050">
                <a:noFill/>
              </a:ln>
              <a:effectLst/>
            </c:spPr>
            <c:extLst>
              <c:ext xmlns:c16="http://schemas.microsoft.com/office/drawing/2014/chart" uri="{C3380CC4-5D6E-409C-BE32-E72D297353CC}">
                <c16:uniqueId val="{00000003-56BC-4361-A9BD-0300C08A0F41}"/>
              </c:ext>
            </c:extLst>
          </c:dPt>
          <c:dPt>
            <c:idx val="2"/>
            <c:bubble3D val="0"/>
            <c:spPr>
              <a:solidFill>
                <a:schemeClr val="accent4"/>
              </a:solidFill>
              <a:ln w="19050">
                <a:noFill/>
              </a:ln>
              <a:effectLst/>
            </c:spPr>
            <c:extLst>
              <c:ext xmlns:c16="http://schemas.microsoft.com/office/drawing/2014/chart" uri="{C3380CC4-5D6E-409C-BE32-E72D297353CC}">
                <c16:uniqueId val="{00000005-56BC-4361-A9BD-0300C08A0F41}"/>
              </c:ext>
            </c:extLst>
          </c:dPt>
          <c:dPt>
            <c:idx val="3"/>
            <c:bubble3D val="0"/>
            <c:spPr>
              <a:solidFill>
                <a:schemeClr val="accent5"/>
              </a:solidFill>
              <a:ln w="19050">
                <a:noFill/>
              </a:ln>
              <a:effectLst/>
            </c:spPr>
            <c:extLst>
              <c:ext xmlns:c16="http://schemas.microsoft.com/office/drawing/2014/chart" uri="{C3380CC4-5D6E-409C-BE32-E72D297353CC}">
                <c16:uniqueId val="{00000007-56BC-4361-A9BD-0300C08A0F41}"/>
              </c:ext>
            </c:extLst>
          </c:dPt>
          <c:dLbls>
            <c:dLbl>
              <c:idx val="0"/>
              <c:layout>
                <c:manualLayout>
                  <c:x val="0.138157904496329"/>
                  <c:y val="0"/>
                </c:manualLayout>
              </c:layout>
              <c:tx>
                <c:rich>
                  <a:bodyPr/>
                  <a:lstStyle/>
                  <a:p>
                    <a:fld id="{E996EC71-485A-4DE3-A4BC-A57A70B2D509}" type="CATEGORYNAME">
                      <a:rPr lang="zh-CN" altLang="en-US"/>
                      <a:pPr/>
                      <a:t>[类别名称]</a:t>
                    </a:fld>
                    <a:endParaRPr lang="zh-CN" altLang="en-US"/>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56BC-4361-A9BD-0300C08A0F41}"/>
                </c:ext>
              </c:extLst>
            </c:dLbl>
            <c:dLbl>
              <c:idx val="1"/>
              <c:layout>
                <c:manualLayout>
                  <c:x val="-0.199830364026546"/>
                  <c:y val="5.3824406432991002E-2"/>
                </c:manualLayout>
              </c:layout>
              <c:tx>
                <c:rich>
                  <a:bodyPr/>
                  <a:lstStyle/>
                  <a:p>
                    <a:fld id="{936A7395-FCC0-4A52-AFFC-17F47535610D}" type="CATEGORYNAME">
                      <a:rPr lang="zh-CN" altLang="en-US"/>
                      <a:pPr/>
                      <a:t>[类别名称]</a:t>
                    </a:fld>
                    <a:endParaRPr lang="zh-CN" altLang="en-US"/>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56BC-4361-A9BD-0300C08A0F41}"/>
                </c:ext>
              </c:extLst>
            </c:dLbl>
            <c:dLbl>
              <c:idx val="2"/>
              <c:layout>
                <c:manualLayout>
                  <c:x val="-0.168723089981616"/>
                  <c:y val="0"/>
                </c:manualLayout>
              </c:layout>
              <c:tx>
                <c:rich>
                  <a:bodyPr/>
                  <a:lstStyle/>
                  <a:p>
                    <a:fld id="{49B858F8-1100-4E50-B488-596F76DCC904}" type="CATEGORYNAME">
                      <a:rPr lang="zh-CN" altLang="en-US"/>
                      <a:pPr/>
                      <a:t>[类别名称]</a:t>
                    </a:fld>
                    <a:endParaRPr lang="zh-CN" altLang="en-US"/>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56BC-4361-A9BD-0300C08A0F41}"/>
                </c:ext>
              </c:extLst>
            </c:dLbl>
            <c:dLbl>
              <c:idx val="3"/>
              <c:layout>
                <c:manualLayout>
                  <c:x val="-0.24971825018321001"/>
                  <c:y val="-6.1446732143909798E-2"/>
                </c:manualLayout>
              </c:layout>
              <c:tx>
                <c:rich>
                  <a:bodyPr rot="0" spcFirstLastPara="1" vertOverflow="ellipsis" vert="horz" wrap="square" lIns="38100" tIns="19050" rIns="38100" bIns="19050" anchor="ctr" anchorCtr="0"/>
                  <a:lstStyle/>
                  <a:p>
                    <a:fld id="{7A44EF20-E722-4A7A-BAEB-4170910E595A}" type="CATEGORYNAME">
                      <a:rPr lang="zh-CN" altLang="en-US"/>
                      <a:pPr/>
                      <a:t>[类别名称]</a:t>
                    </a:fld>
                    <a:endParaRPr lang="zh-CN" altLang="en-US"/>
                  </a:p>
                </c:rich>
              </c:tx>
              <c:spPr>
                <a:noFill/>
                <a:ln>
                  <a:noFill/>
                </a:ln>
                <a:effectLst/>
              </c:spPr>
              <c:showLegendKey val="0"/>
              <c:showVal val="0"/>
              <c:showCatName val="1"/>
              <c:showSerName val="0"/>
              <c:showPercent val="1"/>
              <c:showBubbleSize val="0"/>
              <c:separator>
</c:separator>
              <c:extLst>
                <c:ext xmlns:c15="http://schemas.microsoft.com/office/drawing/2012/chart" uri="{CE6537A1-D6FC-4f65-9D91-7224C49458BB}">
                  <c15:layout>
                    <c:manualLayout>
                      <c:w val="0.25745236275216599"/>
                      <c:h val="0.193024942471126"/>
                    </c:manualLayout>
                  </c15:layout>
                  <c15:dlblFieldTable/>
                  <c15:showDataLabelsRange val="0"/>
                </c:ext>
                <c:ext xmlns:c16="http://schemas.microsoft.com/office/drawing/2014/chart" uri="{C3380CC4-5D6E-409C-BE32-E72D297353CC}">
                  <c16:uniqueId val="{00000007-56BC-4361-A9BD-0300C08A0F41}"/>
                </c:ext>
              </c:extLst>
            </c:dLbl>
            <c:spPr>
              <a:noFill/>
              <a:ln>
                <a:noFill/>
              </a:ln>
              <a:effectLst/>
            </c:spPr>
            <c:txPr>
              <a:bodyPr rot="0" spcFirstLastPara="1" vertOverflow="ellipsis" vert="horz" wrap="square" lIns="38100" tIns="19050" rIns="38100" bIns="19050"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Sheet1!$B$2:$B$5</c:f>
              <c:numCache>
                <c:formatCode>General</c:formatCode>
                <c:ptCount val="4"/>
                <c:pt idx="0">
                  <c:v>5</c:v>
                </c:pt>
                <c:pt idx="1">
                  <c:v>2</c:v>
                </c:pt>
                <c:pt idx="2">
                  <c:v>3</c:v>
                </c:pt>
                <c:pt idx="3">
                  <c:v>1.5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Research</c:v>
                      </c:pt>
                      <c:pt idx="1">
                        <c:v>Meet</c:v>
                      </c:pt>
                      <c:pt idx="2">
                        <c:v>Brief</c:v>
                      </c:pt>
                      <c:pt idx="3">
                        <c:v>Fixes</c:v>
                      </c:pt>
                    </c:strCache>
                  </c:strRef>
                </c15:cat>
              </c15:filteredCategoryTitle>
            </c:ext>
            <c:ext xmlns:c16="http://schemas.microsoft.com/office/drawing/2014/chart" uri="{C3380CC4-5D6E-409C-BE32-E72D297353CC}">
              <c16:uniqueId val="{00000008-56BC-4361-A9BD-0300C08A0F41}"/>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r"/>
      <c:legendEntry>
        <c:idx val="0"/>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egendEntry>
        <c:idx val="1"/>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egendEntry>
        <c:idx val="2"/>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egendEntry>
        <c:idx val="3"/>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ayout>
        <c:manualLayout>
          <c:xMode val="edge"/>
          <c:yMode val="edge"/>
          <c:x val="0.87473678995412496"/>
          <c:y val="0.62934520711861597"/>
          <c:w val="6.7702007702854797E-2"/>
          <c:h val="0.347686455034387"/>
        </c:manualLayout>
      </c:layout>
      <c:overlay val="0"/>
      <c:spPr>
        <a:noFill/>
        <a:ln>
          <a:noFill/>
        </a:ln>
        <a:effectLst/>
      </c:spPr>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
    <c:plotVisOnly val="1"/>
    <c:dispBlanksAs val="gap"/>
    <c:showDLblsOverMax val="0"/>
  </c:chart>
  <c:spPr>
    <a:noFill/>
    <a:ln>
      <a:noFill/>
    </a:ln>
    <a:effectLst/>
  </c:spPr>
  <c:txPr>
    <a:bodyPr/>
    <a:lstStyle/>
    <a:p>
      <a:pPr>
        <a:defRPr lang="zh-CN" sz="1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1"/>
            </a:solidFill>
            <a:ln>
              <a:noFill/>
            </a:ln>
            <a:effectLst/>
          </c:spPr>
          <c:invertIfNegative val="0"/>
          <c:val>
            <c:numRef>
              <c:f>Sheet1!$B$2:$B$5</c:f>
              <c:numCache>
                <c:formatCode>General</c:formatCode>
                <c:ptCount val="4"/>
                <c:pt idx="0">
                  <c:v>4.3</c:v>
                </c:pt>
                <c:pt idx="1">
                  <c:v>2.5</c:v>
                </c:pt>
                <c:pt idx="2">
                  <c:v>3.5</c:v>
                </c:pt>
                <c:pt idx="3">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0-DD74-4674-BC08-FB998C110E1F}"/>
            </c:ext>
          </c:extLst>
        </c:ser>
        <c:ser>
          <c:idx val="1"/>
          <c:order val="1"/>
          <c:spPr>
            <a:solidFill>
              <a:schemeClr val="accent2"/>
            </a:solidFill>
            <a:ln>
              <a:noFill/>
            </a:ln>
            <a:effectLst/>
          </c:spPr>
          <c:invertIfNegative val="0"/>
          <c:val>
            <c:numRef>
              <c:f>Sheet1!$C$2:$C$5</c:f>
              <c:numCache>
                <c:formatCode>General</c:formatCode>
                <c:ptCount val="4"/>
                <c:pt idx="0">
                  <c:v>2.4</c:v>
                </c:pt>
                <c:pt idx="1">
                  <c:v>4.4000000000000004</c:v>
                </c:pt>
                <c:pt idx="2">
                  <c:v>1.8</c:v>
                </c:pt>
                <c:pt idx="3">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1-DD74-4674-BC08-FB998C110E1F}"/>
            </c:ext>
          </c:extLst>
        </c:ser>
        <c:ser>
          <c:idx val="2"/>
          <c:order val="2"/>
          <c:spPr>
            <a:solidFill>
              <a:schemeClr val="accent3"/>
            </a:solidFill>
            <a:ln>
              <a:noFill/>
            </a:ln>
            <a:effectLst/>
          </c:spPr>
          <c:invertIfNegative val="0"/>
          <c:val>
            <c:numRef>
              <c:f>Sheet1!$D$2:$D$5</c:f>
              <c:numCache>
                <c:formatCode>General</c:formatCode>
                <c:ptCount val="4"/>
                <c:pt idx="0">
                  <c:v>2</c:v>
                </c:pt>
                <c:pt idx="1">
                  <c:v>2</c:v>
                </c:pt>
                <c:pt idx="2">
                  <c:v>3</c:v>
                </c:pt>
                <c:pt idx="3">
                  <c:v>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2-DD74-4674-BC08-FB998C110E1F}"/>
            </c:ext>
          </c:extLst>
        </c:ser>
        <c:dLbls>
          <c:showLegendKey val="0"/>
          <c:showVal val="0"/>
          <c:showCatName val="0"/>
          <c:showSerName val="0"/>
          <c:showPercent val="0"/>
          <c:showBubbleSize val="0"/>
        </c:dLbls>
        <c:gapWidth val="150"/>
        <c:overlap val="100"/>
        <c:axId val="166237696"/>
        <c:axId val="166338560"/>
      </c:barChart>
      <c:catAx>
        <c:axId val="166237696"/>
        <c:scaling>
          <c:orientation val="minMax"/>
        </c:scaling>
        <c:delete val="0"/>
        <c:axPos val="l"/>
        <c:numFmt formatCode="General" sourceLinked="1"/>
        <c:majorTickMark val="none"/>
        <c:minorTickMark val="none"/>
        <c:tickLblPos val="nextTo"/>
        <c:spPr>
          <a:noFill/>
          <a:ln w="9525" cap="flat" cmpd="sng" algn="ctr">
            <a:solidFill>
              <a:schemeClr val="bg2">
                <a:lumMod val="90000"/>
              </a:schemeClr>
            </a:solidFill>
            <a:round/>
          </a:ln>
          <a:effectLst/>
        </c:spPr>
        <c:txPr>
          <a:bodyPr rot="-60000000" spcFirstLastPara="1"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66338560"/>
        <c:crosses val="autoZero"/>
        <c:auto val="1"/>
        <c:lblAlgn val="ctr"/>
        <c:lblOffset val="100"/>
        <c:noMultiLvlLbl val="0"/>
      </c:catAx>
      <c:valAx>
        <c:axId val="166338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66237696"/>
        <c:crosses val="autoZero"/>
        <c:crossBetween val="between"/>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7D643E-5F2C-49CF-83FF-E485C6A051C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5_空白">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2023-01-10</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795" y="248"/>
            <a:ext cx="12857163" cy="7232154"/>
          </a:xfrm>
          <a:prstGeom prst="rect">
            <a:avLst/>
          </a:prstGeom>
        </p:spPr>
      </p:pic>
      <p:pic>
        <p:nvPicPr>
          <p:cNvPr id="7" name="图片 6"/>
          <p:cNvPicPr>
            <a:picLocks noChangeAspect="1"/>
          </p:cNvPicPr>
          <p:nvPr/>
        </p:nvPicPr>
        <p:blipFill rotWithShape="1">
          <a:blip r:embed="rId4" cstate="screen"/>
          <a:srcRect l="11916" r="15836" b="55974"/>
          <a:stretch>
            <a:fillRect/>
          </a:stretch>
        </p:blipFill>
        <p:spPr>
          <a:xfrm>
            <a:off x="1532831" y="249"/>
            <a:ext cx="9289032" cy="3184029"/>
          </a:xfrm>
          <a:prstGeom prst="rect">
            <a:avLst/>
          </a:prstGeom>
        </p:spPr>
      </p:pic>
      <p:sp>
        <p:nvSpPr>
          <p:cNvPr id="4" name="矩形 259"/>
          <p:cNvSpPr>
            <a:spLocks noChangeArrowheads="1"/>
          </p:cNvSpPr>
          <p:nvPr/>
        </p:nvSpPr>
        <p:spPr bwMode="auto">
          <a:xfrm>
            <a:off x="2625043" y="2752229"/>
            <a:ext cx="76086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cap="all" dirty="0" smtClean="0">
                <a:solidFill>
                  <a:srgbClr val="C00000"/>
                </a:solidFill>
                <a:latin typeface="汉仪中圆简" panose="02010609000101010101" pitchFamily="49" charset="-122"/>
                <a:ea typeface="汉仪中圆简" panose="02010609000101010101" pitchFamily="49" charset="-122"/>
                <a:cs typeface="Arial" panose="020B0604020202020204" pitchFamily="34" charset="0"/>
              </a:rPr>
              <a:t>因为有你 心存感激</a:t>
            </a:r>
            <a:endParaRPr lang="zh-CN" altLang="en-US" sz="4000" cap="all" dirty="0">
              <a:solidFill>
                <a:srgbClr val="C00000"/>
              </a:solidFill>
              <a:latin typeface="汉仪中圆简" panose="02010609000101010101" pitchFamily="49" charset="-122"/>
              <a:ea typeface="汉仪中圆简" panose="02010609000101010101" pitchFamily="49" charset="-122"/>
              <a:cs typeface="Arial" panose="020B0604020202020204" pitchFamily="34" charset="0"/>
            </a:endParaRPr>
          </a:p>
        </p:txBody>
      </p:sp>
      <p:sp>
        <p:nvSpPr>
          <p:cNvPr id="6" name="矩形 259"/>
          <p:cNvSpPr>
            <a:spLocks noChangeArrowheads="1"/>
          </p:cNvSpPr>
          <p:nvPr/>
        </p:nvSpPr>
        <p:spPr bwMode="auto">
          <a:xfrm>
            <a:off x="3621496" y="3416270"/>
            <a:ext cx="5615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000" cap="all" dirty="0">
                <a:solidFill>
                  <a:srgbClr val="C00000"/>
                </a:solidFill>
                <a:cs typeface="Arial" panose="020B0604020202020204" pitchFamily="34" charset="0"/>
              </a:rPr>
              <a:t>Thanksgiving parents thank you</a:t>
            </a:r>
            <a:endParaRPr lang="zh-CN" altLang="en-US" sz="2000" cap="all" dirty="0">
              <a:solidFill>
                <a:srgbClr val="C00000"/>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 calcmode="lin" valueType="num">
                                      <p:cBhvr>
                                        <p:cTn id="1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
                                        </p:tgtEl>
                                      </p:cBhvr>
                                    </p:animEffect>
                                  </p:childTnLst>
                                </p:cTn>
                              </p:par>
                            </p:childTnLst>
                          </p:cTn>
                        </p:par>
                        <p:par>
                          <p:cTn id="22" fill="hold">
                            <p:stCondLst>
                              <p:cond delay="189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4"/>
                                        </p:tgtEl>
                                      </p:cBhvr>
                                    </p:animEffect>
                                    <p:animScale>
                                      <p:cBhvr>
                                        <p:cTn id="25" dur="250" autoRev="1" fill="hold"/>
                                        <p:tgtEl>
                                          <p:spTgt spid="4"/>
                                        </p:tgtEl>
                                      </p:cBhvr>
                                      <p:by x="105000" y="105000"/>
                                    </p:animScale>
                                  </p:childTnLst>
                                </p:cTn>
                              </p:par>
                            </p:childTnLst>
                          </p:cTn>
                        </p:par>
                        <p:par>
                          <p:cTn id="26" fill="hold">
                            <p:stCondLst>
                              <p:cond delay="24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childTnLst>
                          </p:cTn>
                        </p:par>
                        <p:par>
                          <p:cTn id="34" fill="hold">
                            <p:stCondLst>
                              <p:cond delay="4349"/>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6"/>
                                        </p:tgtEl>
                                      </p:cBhvr>
                                    </p:animEffect>
                                    <p:animScale>
                                      <p:cBhvr>
                                        <p:cTn id="3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2900928">
            <a:off x="4335219" y="3554461"/>
            <a:ext cx="1713160" cy="9000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ounded Rectangle 18"/>
          <p:cNvSpPr/>
          <p:nvPr/>
        </p:nvSpPr>
        <p:spPr>
          <a:xfrm rot="2900928">
            <a:off x="5507587" y="5043227"/>
            <a:ext cx="2016768" cy="9000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Rounded Rectangle 4"/>
          <p:cNvSpPr/>
          <p:nvPr/>
        </p:nvSpPr>
        <p:spPr>
          <a:xfrm rot="2900928">
            <a:off x="6046451" y="2580779"/>
            <a:ext cx="900063" cy="161473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ed Rectangle 19"/>
          <p:cNvSpPr/>
          <p:nvPr/>
        </p:nvSpPr>
        <p:spPr>
          <a:xfrm rot="2900928">
            <a:off x="6433085" y="4008585"/>
            <a:ext cx="900063" cy="82172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6"/>
          <p:cNvSpPr txBox="1"/>
          <p:nvPr/>
        </p:nvSpPr>
        <p:spPr>
          <a:xfrm>
            <a:off x="5324475" y="4188548"/>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65%</a:t>
            </a:r>
          </a:p>
        </p:txBody>
      </p:sp>
      <p:sp>
        <p:nvSpPr>
          <p:cNvPr id="26" name="TextBox 25"/>
          <p:cNvSpPr txBox="1"/>
          <p:nvPr/>
        </p:nvSpPr>
        <p:spPr>
          <a:xfrm>
            <a:off x="5968444" y="4763314"/>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27" name="TextBox 26"/>
          <p:cNvSpPr txBox="1"/>
          <p:nvPr/>
        </p:nvSpPr>
        <p:spPr>
          <a:xfrm>
            <a:off x="6468305" y="4222620"/>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p>
        </p:txBody>
      </p:sp>
      <p:sp>
        <p:nvSpPr>
          <p:cNvPr id="28" name="TextBox 27"/>
          <p:cNvSpPr txBox="1"/>
          <p:nvPr/>
        </p:nvSpPr>
        <p:spPr>
          <a:xfrm>
            <a:off x="5982354" y="3647832"/>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30" name="Rectangle 29"/>
          <p:cNvSpPr/>
          <p:nvPr/>
        </p:nvSpPr>
        <p:spPr>
          <a:xfrm>
            <a:off x="8576955" y="3737608"/>
            <a:ext cx="1256754" cy="236219"/>
          </a:xfrm>
          <a:prstGeom prst="rect">
            <a:avLst/>
          </a:prstGeom>
        </p:spPr>
        <p:txBody>
          <a:bodyPr wrap="none" lIns="0" tIns="0" rIns="0" bIns="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0"/>
          <p:cNvSpPr/>
          <p:nvPr/>
        </p:nvSpPr>
        <p:spPr>
          <a:xfrm>
            <a:off x="8576955" y="3976006"/>
            <a:ext cx="2701752" cy="281872"/>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7764627" y="3737608"/>
            <a:ext cx="719749" cy="517065"/>
          </a:xfrm>
          <a:prstGeom prst="rect">
            <a:avLst/>
          </a:prstGeom>
          <a:noFill/>
        </p:spPr>
        <p:txBody>
          <a:bodyPr wrap="none" lIns="0" tIns="0" rIns="0" bIns="0" rtlCol="0">
            <a:spAutoFit/>
          </a:bodyPr>
          <a:lstStyle/>
          <a:p>
            <a:pPr algn="just">
              <a:lnSpc>
                <a:spcPct val="120000"/>
              </a:lnSpc>
            </a:pPr>
            <a:r>
              <a:rPr lang="en-US" sz="2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15%</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5042885" y="1829130"/>
            <a:ext cx="1256754" cy="258532"/>
          </a:xfrm>
          <a:prstGeom prst="rect">
            <a:avLst/>
          </a:prstGeom>
        </p:spPr>
        <p:txBody>
          <a:bodyPr wrap="none" lIns="0" tIns="0" rIns="0" bIns="0">
            <a:spAutoFit/>
          </a:bodyPr>
          <a:lstStyle/>
          <a:p>
            <a:pPr algn="just">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34"/>
          <p:cNvSpPr/>
          <p:nvPr/>
        </p:nvSpPr>
        <p:spPr>
          <a:xfrm>
            <a:off x="3719496" y="2101013"/>
            <a:ext cx="2580144" cy="443198"/>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6425620" y="1842480"/>
            <a:ext cx="719749" cy="517065"/>
          </a:xfrm>
          <a:prstGeom prst="rect">
            <a:avLst/>
          </a:prstGeom>
          <a:noFill/>
        </p:spPr>
        <p:txBody>
          <a:bodyPr wrap="none" lIns="0" tIns="0" rIns="0" bIns="0" rtlCol="0">
            <a:spAutoFit/>
          </a:bodyPr>
          <a:lstStyle/>
          <a:p>
            <a:pPr algn="just">
              <a:lnSpc>
                <a:spcPct val="120000"/>
              </a:lnSpc>
            </a:pPr>
            <a:r>
              <a:rPr lang="en-US" sz="2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34</a:t>
            </a:r>
            <a:r>
              <a:rPr lang="en-US" sz="2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2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9"/>
          <p:cNvSpPr/>
          <p:nvPr/>
        </p:nvSpPr>
        <p:spPr>
          <a:xfrm>
            <a:off x="8745687" y="5514999"/>
            <a:ext cx="1256754" cy="236219"/>
          </a:xfrm>
          <a:prstGeom prst="rect">
            <a:avLst/>
          </a:prstGeom>
        </p:spPr>
        <p:txBody>
          <a:bodyPr wrap="none" lIns="0" tIns="0" rIns="0" bIns="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30"/>
          <p:cNvSpPr/>
          <p:nvPr/>
        </p:nvSpPr>
        <p:spPr>
          <a:xfrm>
            <a:off x="8745687" y="5753397"/>
            <a:ext cx="2701752" cy="281872"/>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31"/>
          <p:cNvSpPr txBox="1"/>
          <p:nvPr/>
        </p:nvSpPr>
        <p:spPr>
          <a:xfrm>
            <a:off x="7933359" y="5514999"/>
            <a:ext cx="719749" cy="517065"/>
          </a:xfrm>
          <a:prstGeom prst="rect">
            <a:avLst/>
          </a:prstGeom>
          <a:noFill/>
        </p:spPr>
        <p:txBody>
          <a:bodyPr wrap="none" lIns="0" tIns="0" rIns="0" bIns="0" rtlCol="0">
            <a:spAutoFit/>
          </a:bodyPr>
          <a:lstStyle/>
          <a:p>
            <a:pPr algn="just">
              <a:lnSpc>
                <a:spcPct val="120000"/>
              </a:lnSpc>
            </a:pPr>
            <a:r>
              <a:rPr lang="en-US" sz="2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28</a:t>
            </a:r>
            <a:r>
              <a:rPr lang="en-US" sz="2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9"/>
          <p:cNvSpPr/>
          <p:nvPr/>
        </p:nvSpPr>
        <p:spPr>
          <a:xfrm>
            <a:off x="3673105" y="5684820"/>
            <a:ext cx="1256754" cy="236219"/>
          </a:xfrm>
          <a:prstGeom prst="rect">
            <a:avLst/>
          </a:prstGeom>
        </p:spPr>
        <p:txBody>
          <a:bodyPr wrap="none" lIns="0" tIns="0" rIns="0" bIns="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30"/>
          <p:cNvSpPr/>
          <p:nvPr/>
        </p:nvSpPr>
        <p:spPr>
          <a:xfrm>
            <a:off x="2349716" y="5923218"/>
            <a:ext cx="2580144" cy="443198"/>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31"/>
          <p:cNvSpPr txBox="1"/>
          <p:nvPr/>
        </p:nvSpPr>
        <p:spPr>
          <a:xfrm>
            <a:off x="4993684" y="5684820"/>
            <a:ext cx="719749" cy="517065"/>
          </a:xfrm>
          <a:prstGeom prst="rect">
            <a:avLst/>
          </a:prstGeom>
          <a:noFill/>
        </p:spPr>
        <p:txBody>
          <a:bodyPr wrap="none" lIns="0" tIns="0" rIns="0" bIns="0" rtlCol="0">
            <a:spAutoFit/>
          </a:bodyPr>
          <a:lstStyle/>
          <a:p>
            <a:pPr algn="just">
              <a:lnSpc>
                <a:spcPct val="120000"/>
              </a:lnSpc>
            </a:pPr>
            <a:r>
              <a:rPr lang="en-US" sz="2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36%</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 calcmode="lin" valueType="num">
                                      <p:cBhvr>
                                        <p:cTn id="20" dur="500" fill="hold"/>
                                        <p:tgtEl>
                                          <p:spTgt spid="20"/>
                                        </p:tgtEl>
                                        <p:attrNameLst>
                                          <p:attrName>style.rotation</p:attrName>
                                        </p:attrNameLst>
                                      </p:cBhvr>
                                      <p:tavLst>
                                        <p:tav tm="0">
                                          <p:val>
                                            <p:fltVal val="360"/>
                                          </p:val>
                                        </p:tav>
                                        <p:tav tm="100000">
                                          <p:val>
                                            <p:fltVal val="0"/>
                                          </p:val>
                                        </p:tav>
                                      </p:tavLst>
                                    </p:anim>
                                    <p:animEffect transition="in" filter="fade">
                                      <p:cBhvr>
                                        <p:cTn id="21" dur="500"/>
                                        <p:tgtEl>
                                          <p:spTgt spid="2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 calcmode="lin" valueType="num">
                                      <p:cBhvr>
                                        <p:cTn id="31" dur="500" fill="hold"/>
                                        <p:tgtEl>
                                          <p:spTgt spid="19"/>
                                        </p:tgtEl>
                                        <p:attrNameLst>
                                          <p:attrName>style.rotation</p:attrName>
                                        </p:attrNameLst>
                                      </p:cBhvr>
                                      <p:tavLst>
                                        <p:tav tm="0">
                                          <p:val>
                                            <p:fltVal val="360"/>
                                          </p:val>
                                        </p:tav>
                                        <p:tav tm="100000">
                                          <p:val>
                                            <p:fltVal val="0"/>
                                          </p:val>
                                        </p:tav>
                                      </p:tavLst>
                                    </p:anim>
                                    <p:animEffect transition="in" filter="fade">
                                      <p:cBhvr>
                                        <p:cTn id="32" dur="500"/>
                                        <p:tgtEl>
                                          <p:spTgt spid="1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 calcmode="lin" valueType="num">
                                      <p:cBhvr>
                                        <p:cTn id="42" dur="500" fill="hold"/>
                                        <p:tgtEl>
                                          <p:spTgt spid="4"/>
                                        </p:tgtEl>
                                        <p:attrNameLst>
                                          <p:attrName>style.rotation</p:attrName>
                                        </p:attrNameLst>
                                      </p:cBhvr>
                                      <p:tavLst>
                                        <p:tav tm="0">
                                          <p:val>
                                            <p:fltVal val="360"/>
                                          </p:val>
                                        </p:tav>
                                        <p:tav tm="100000">
                                          <p:val>
                                            <p:fltVal val="0"/>
                                          </p:val>
                                        </p:tav>
                                      </p:tavLst>
                                    </p:anim>
                                    <p:animEffect transition="in" filter="fade">
                                      <p:cBhvr>
                                        <p:cTn id="43" dur="500"/>
                                        <p:tgtEl>
                                          <p:spTgt spid="4"/>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3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3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3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3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3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3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3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3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3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3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3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5" grpId="0" animBg="1"/>
      <p:bldP spid="20" grpId="0" animBg="1"/>
      <p:bldP spid="7" grpId="0"/>
      <p:bldP spid="26" grpId="0"/>
      <p:bldP spid="27" grpId="0"/>
      <p:bldP spid="28" grpId="0"/>
      <p:bldP spid="30" grpId="0"/>
      <p:bldP spid="31" grpId="0"/>
      <p:bldP spid="32" grpId="0"/>
      <p:bldP spid="34" grpId="0"/>
      <p:bldP spid="35" grpId="0"/>
      <p:bldP spid="36" grpId="0"/>
      <p:bldP spid="21" grpId="0"/>
      <p:bldP spid="22" grpId="0"/>
      <p:bldP spid="23" grpId="0"/>
      <p:bldP spid="24" grpId="0"/>
      <p:bldP spid="25"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6" name="Rectangle 38" descr="library"/>
          <p:cNvSpPr>
            <a:spLocks noChangeArrowheads="1"/>
          </p:cNvSpPr>
          <p:nvPr/>
        </p:nvSpPr>
        <p:spPr bwMode="auto">
          <a:xfrm>
            <a:off x="0" y="0"/>
            <a:ext cx="12858750" cy="4953993"/>
          </a:xfrm>
          <a:prstGeom prst="rect">
            <a:avLst/>
          </a:prstGeom>
          <a:blipFill dpi="0" rotWithShape="1">
            <a:blip r:embed="rId3" cstate="print"/>
            <a:srcRect/>
            <a:stretch>
              <a:fillRect/>
            </a:stretch>
          </a:blipFill>
          <a:ln>
            <a:noFill/>
          </a:ln>
          <a:effectLst/>
        </p:spPr>
        <p:txBody>
          <a:bodyPr wrap="none"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2" name="Freeform 44"/>
          <p:cNvSpPr/>
          <p:nvPr/>
        </p:nvSpPr>
        <p:spPr bwMode="auto">
          <a:xfrm>
            <a:off x="1415355"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3" name="Freeform 45"/>
          <p:cNvSpPr/>
          <p:nvPr/>
        </p:nvSpPr>
        <p:spPr bwMode="auto">
          <a:xfrm>
            <a:off x="1415355"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1"/>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4" name="Freeform 46"/>
          <p:cNvSpPr>
            <a:spLocks noEditPoints="1"/>
          </p:cNvSpPr>
          <p:nvPr/>
        </p:nvSpPr>
        <p:spPr bwMode="auto">
          <a:xfrm>
            <a:off x="1605113" y="4520903"/>
            <a:ext cx="290215" cy="290215"/>
          </a:xfrm>
          <a:custGeom>
            <a:avLst/>
            <a:gdLst>
              <a:gd name="T0" fmla="*/ 51 w 64"/>
              <a:gd name="T1" fmla="*/ 47 h 64"/>
              <a:gd name="T2" fmla="*/ 58 w 64"/>
              <a:gd name="T3" fmla="*/ 29 h 64"/>
              <a:gd name="T4" fmla="*/ 56 w 64"/>
              <a:gd name="T5" fmla="*/ 18 h 64"/>
              <a:gd name="T6" fmla="*/ 50 w 64"/>
              <a:gd name="T7" fmla="*/ 8 h 64"/>
              <a:gd name="T8" fmla="*/ 40 w 64"/>
              <a:gd name="T9" fmla="*/ 2 h 64"/>
              <a:gd name="T10" fmla="*/ 9 w 64"/>
              <a:gd name="T11" fmla="*/ 8 h 64"/>
              <a:gd name="T12" fmla="*/ 0 w 64"/>
              <a:gd name="T13" fmla="*/ 29 h 64"/>
              <a:gd name="T14" fmla="*/ 3 w 64"/>
              <a:gd name="T15" fmla="*/ 40 h 64"/>
              <a:gd name="T16" fmla="*/ 9 w 64"/>
              <a:gd name="T17" fmla="*/ 49 h 64"/>
              <a:gd name="T18" fmla="*/ 29 w 64"/>
              <a:gd name="T19" fmla="*/ 58 h 64"/>
              <a:gd name="T20" fmla="*/ 48 w 64"/>
              <a:gd name="T21" fmla="*/ 51 h 64"/>
              <a:gd name="T22" fmla="*/ 63 w 64"/>
              <a:gd name="T23" fmla="*/ 62 h 64"/>
              <a:gd name="T24" fmla="*/ 46 w 64"/>
              <a:gd name="T25" fmla="*/ 46 h 64"/>
              <a:gd name="T26" fmla="*/ 46 w 64"/>
              <a:gd name="T27" fmla="*/ 46 h 64"/>
              <a:gd name="T28" fmla="*/ 38 w 64"/>
              <a:gd name="T29" fmla="*/ 51 h 64"/>
              <a:gd name="T30" fmla="*/ 20 w 64"/>
              <a:gd name="T31" fmla="*/ 51 h 64"/>
              <a:gd name="T32" fmla="*/ 13 w 64"/>
              <a:gd name="T33" fmla="*/ 46 h 64"/>
              <a:gd name="T34" fmla="*/ 7 w 64"/>
              <a:gd name="T35" fmla="*/ 38 h 64"/>
              <a:gd name="T36" fmla="*/ 7 w 64"/>
              <a:gd name="T37" fmla="*/ 20 h 64"/>
              <a:gd name="T38" fmla="*/ 29 w 64"/>
              <a:gd name="T39" fmla="*/ 5 h 64"/>
              <a:gd name="T40" fmla="*/ 38 w 64"/>
              <a:gd name="T41" fmla="*/ 7 h 64"/>
              <a:gd name="T42" fmla="*/ 46 w 64"/>
              <a:gd name="T43" fmla="*/ 12 h 64"/>
              <a:gd name="T44" fmla="*/ 51 w 64"/>
              <a:gd name="T45" fmla="*/ 20 h 64"/>
              <a:gd name="T46" fmla="*/ 51 w 64"/>
              <a:gd name="T47" fmla="*/ 38 h 64"/>
              <a:gd name="T48" fmla="*/ 22 w 64"/>
              <a:gd name="T49" fmla="*/ 12 h 64"/>
              <a:gd name="T50" fmla="*/ 19 w 64"/>
              <a:gd name="T51" fmla="*/ 13 h 64"/>
              <a:gd name="T52" fmla="*/ 16 w 64"/>
              <a:gd name="T53" fmla="*/ 16 h 64"/>
              <a:gd name="T54" fmla="*/ 14 w 64"/>
              <a:gd name="T55" fmla="*/ 18 h 64"/>
              <a:gd name="T56" fmla="*/ 12 w 64"/>
              <a:gd name="T57" fmla="*/ 22 h 64"/>
              <a:gd name="T58" fmla="*/ 15 w 64"/>
              <a:gd name="T59" fmla="*/ 23 h 64"/>
              <a:gd name="T60" fmla="*/ 18 w 64"/>
              <a:gd name="T61" fmla="*/ 18 h 64"/>
              <a:gd name="T62" fmla="*/ 23 w 64"/>
              <a:gd name="T63" fmla="*/ 15 h 64"/>
              <a:gd name="T64" fmla="*/ 22 w 64"/>
              <a:gd name="T65" fmla="*/ 12 h 64"/>
              <a:gd name="T66" fmla="*/ 46 w 64"/>
              <a:gd name="T67" fmla="*/ 27 h 64"/>
              <a:gd name="T68" fmla="*/ 44 w 64"/>
              <a:gd name="T69" fmla="*/ 35 h 64"/>
              <a:gd name="T70" fmla="*/ 40 w 64"/>
              <a:gd name="T71" fmla="*/ 40 h 64"/>
              <a:gd name="T72" fmla="*/ 29 w 64"/>
              <a:gd name="T73" fmla="*/ 44 h 64"/>
              <a:gd name="T74" fmla="*/ 29 w 64"/>
              <a:gd name="T75" fmla="*/ 48 h 64"/>
              <a:gd name="T76" fmla="*/ 42 w 64"/>
              <a:gd name="T77" fmla="*/ 42 h 64"/>
              <a:gd name="T78" fmla="*/ 46 w 64"/>
              <a:gd name="T79" fmla="*/ 36 h 64"/>
              <a:gd name="T80" fmla="*/ 46 w 64"/>
              <a:gd name="T8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64">
                <a:moveTo>
                  <a:pt x="63" y="59"/>
                </a:moveTo>
                <a:cubicBezTo>
                  <a:pt x="51" y="47"/>
                  <a:pt x="51" y="47"/>
                  <a:pt x="51" y="47"/>
                </a:cubicBezTo>
                <a:cubicBezTo>
                  <a:pt x="53" y="45"/>
                  <a:pt x="55" y="43"/>
                  <a:pt x="56" y="40"/>
                </a:cubicBezTo>
                <a:cubicBezTo>
                  <a:pt x="57" y="37"/>
                  <a:pt x="58" y="33"/>
                  <a:pt x="58" y="29"/>
                </a:cubicBezTo>
                <a:cubicBezTo>
                  <a:pt x="58" y="25"/>
                  <a:pt x="57" y="21"/>
                  <a:pt x="56" y="18"/>
                </a:cubicBezTo>
                <a:cubicBezTo>
                  <a:pt x="56" y="18"/>
                  <a:pt x="56" y="18"/>
                  <a:pt x="56" y="18"/>
                </a:cubicBezTo>
                <a:cubicBezTo>
                  <a:pt x="54" y="14"/>
                  <a:pt x="52" y="11"/>
                  <a:pt x="50" y="9"/>
                </a:cubicBezTo>
                <a:cubicBezTo>
                  <a:pt x="50" y="8"/>
                  <a:pt x="50" y="8"/>
                  <a:pt x="50" y="8"/>
                </a:cubicBezTo>
                <a:cubicBezTo>
                  <a:pt x="47" y="6"/>
                  <a:pt x="44" y="4"/>
                  <a:pt x="40" y="2"/>
                </a:cubicBezTo>
                <a:cubicBezTo>
                  <a:pt x="40" y="2"/>
                  <a:pt x="40" y="2"/>
                  <a:pt x="40" y="2"/>
                </a:cubicBezTo>
                <a:cubicBezTo>
                  <a:pt x="37" y="1"/>
                  <a:pt x="33" y="0"/>
                  <a:pt x="29" y="0"/>
                </a:cubicBezTo>
                <a:cubicBezTo>
                  <a:pt x="21" y="0"/>
                  <a:pt x="14" y="3"/>
                  <a:pt x="9" y="8"/>
                </a:cubicBezTo>
                <a:cubicBezTo>
                  <a:pt x="6" y="11"/>
                  <a:pt x="4" y="14"/>
                  <a:pt x="3" y="18"/>
                </a:cubicBezTo>
                <a:cubicBezTo>
                  <a:pt x="1" y="21"/>
                  <a:pt x="0" y="25"/>
                  <a:pt x="0" y="29"/>
                </a:cubicBezTo>
                <a:cubicBezTo>
                  <a:pt x="0" y="33"/>
                  <a:pt x="1" y="36"/>
                  <a:pt x="2" y="40"/>
                </a:cubicBezTo>
                <a:cubicBezTo>
                  <a:pt x="3" y="40"/>
                  <a:pt x="3" y="40"/>
                  <a:pt x="3" y="40"/>
                </a:cubicBezTo>
                <a:cubicBezTo>
                  <a:pt x="4" y="43"/>
                  <a:pt x="6" y="47"/>
                  <a:pt x="9" y="49"/>
                </a:cubicBezTo>
                <a:cubicBezTo>
                  <a:pt x="9" y="49"/>
                  <a:pt x="9" y="49"/>
                  <a:pt x="9" y="49"/>
                </a:cubicBezTo>
                <a:cubicBezTo>
                  <a:pt x="11" y="52"/>
                  <a:pt x="15" y="54"/>
                  <a:pt x="18" y="56"/>
                </a:cubicBezTo>
                <a:cubicBezTo>
                  <a:pt x="22" y="57"/>
                  <a:pt x="25" y="58"/>
                  <a:pt x="29" y="58"/>
                </a:cubicBezTo>
                <a:cubicBezTo>
                  <a:pt x="33" y="58"/>
                  <a:pt x="37" y="57"/>
                  <a:pt x="40" y="56"/>
                </a:cubicBezTo>
                <a:cubicBezTo>
                  <a:pt x="43" y="54"/>
                  <a:pt x="45" y="53"/>
                  <a:pt x="48" y="51"/>
                </a:cubicBezTo>
                <a:cubicBezTo>
                  <a:pt x="59" y="63"/>
                  <a:pt x="59" y="63"/>
                  <a:pt x="59" y="63"/>
                </a:cubicBezTo>
                <a:cubicBezTo>
                  <a:pt x="60" y="64"/>
                  <a:pt x="62" y="64"/>
                  <a:pt x="63" y="62"/>
                </a:cubicBezTo>
                <a:cubicBezTo>
                  <a:pt x="64" y="61"/>
                  <a:pt x="64" y="60"/>
                  <a:pt x="63" y="59"/>
                </a:cubicBezTo>
                <a:close/>
                <a:moveTo>
                  <a:pt x="46" y="46"/>
                </a:moveTo>
                <a:cubicBezTo>
                  <a:pt x="46" y="46"/>
                  <a:pt x="46" y="46"/>
                  <a:pt x="46" y="46"/>
                </a:cubicBezTo>
                <a:cubicBezTo>
                  <a:pt x="46" y="46"/>
                  <a:pt x="46" y="46"/>
                  <a:pt x="46" y="46"/>
                </a:cubicBezTo>
                <a:cubicBezTo>
                  <a:pt x="46" y="46"/>
                  <a:pt x="46" y="46"/>
                  <a:pt x="46" y="46"/>
                </a:cubicBezTo>
                <a:cubicBezTo>
                  <a:pt x="44" y="48"/>
                  <a:pt x="41" y="49"/>
                  <a:pt x="38" y="51"/>
                </a:cubicBezTo>
                <a:cubicBezTo>
                  <a:pt x="35" y="52"/>
                  <a:pt x="32" y="52"/>
                  <a:pt x="29" y="52"/>
                </a:cubicBezTo>
                <a:cubicBezTo>
                  <a:pt x="26" y="52"/>
                  <a:pt x="23" y="52"/>
                  <a:pt x="20" y="51"/>
                </a:cubicBezTo>
                <a:cubicBezTo>
                  <a:pt x="17" y="49"/>
                  <a:pt x="15" y="48"/>
                  <a:pt x="13" y="46"/>
                </a:cubicBezTo>
                <a:cubicBezTo>
                  <a:pt x="13" y="46"/>
                  <a:pt x="13" y="46"/>
                  <a:pt x="13" y="46"/>
                </a:cubicBezTo>
                <a:cubicBezTo>
                  <a:pt x="10" y="43"/>
                  <a:pt x="9" y="41"/>
                  <a:pt x="7" y="38"/>
                </a:cubicBezTo>
                <a:cubicBezTo>
                  <a:pt x="7" y="38"/>
                  <a:pt x="7" y="38"/>
                  <a:pt x="7" y="38"/>
                </a:cubicBezTo>
                <a:cubicBezTo>
                  <a:pt x="6" y="35"/>
                  <a:pt x="6" y="32"/>
                  <a:pt x="6" y="29"/>
                </a:cubicBezTo>
                <a:cubicBezTo>
                  <a:pt x="6" y="26"/>
                  <a:pt x="6" y="23"/>
                  <a:pt x="7" y="20"/>
                </a:cubicBezTo>
                <a:cubicBezTo>
                  <a:pt x="9" y="17"/>
                  <a:pt x="10" y="14"/>
                  <a:pt x="13" y="12"/>
                </a:cubicBezTo>
                <a:cubicBezTo>
                  <a:pt x="17" y="8"/>
                  <a:pt x="23" y="5"/>
                  <a:pt x="29" y="5"/>
                </a:cubicBezTo>
                <a:cubicBezTo>
                  <a:pt x="32" y="5"/>
                  <a:pt x="35" y="6"/>
                  <a:pt x="38" y="7"/>
                </a:cubicBezTo>
                <a:cubicBezTo>
                  <a:pt x="38" y="7"/>
                  <a:pt x="38" y="7"/>
                  <a:pt x="38" y="7"/>
                </a:cubicBezTo>
                <a:cubicBezTo>
                  <a:pt x="41" y="8"/>
                  <a:pt x="44" y="10"/>
                  <a:pt x="46" y="12"/>
                </a:cubicBezTo>
                <a:cubicBezTo>
                  <a:pt x="46" y="12"/>
                  <a:pt x="46" y="12"/>
                  <a:pt x="46" y="12"/>
                </a:cubicBezTo>
                <a:cubicBezTo>
                  <a:pt x="48" y="15"/>
                  <a:pt x="50" y="17"/>
                  <a:pt x="51" y="20"/>
                </a:cubicBezTo>
                <a:cubicBezTo>
                  <a:pt x="51" y="20"/>
                  <a:pt x="51" y="20"/>
                  <a:pt x="51" y="20"/>
                </a:cubicBezTo>
                <a:cubicBezTo>
                  <a:pt x="52" y="23"/>
                  <a:pt x="53" y="26"/>
                  <a:pt x="53" y="29"/>
                </a:cubicBezTo>
                <a:cubicBezTo>
                  <a:pt x="53" y="32"/>
                  <a:pt x="52" y="35"/>
                  <a:pt x="51" y="38"/>
                </a:cubicBezTo>
                <a:cubicBezTo>
                  <a:pt x="50" y="41"/>
                  <a:pt x="48" y="43"/>
                  <a:pt x="46" y="46"/>
                </a:cubicBezTo>
                <a:close/>
                <a:moveTo>
                  <a:pt x="22" y="12"/>
                </a:moveTo>
                <a:cubicBezTo>
                  <a:pt x="22" y="12"/>
                  <a:pt x="22" y="12"/>
                  <a:pt x="22" y="12"/>
                </a:cubicBezTo>
                <a:cubicBezTo>
                  <a:pt x="21" y="12"/>
                  <a:pt x="20" y="13"/>
                  <a:pt x="19" y="13"/>
                </a:cubicBezTo>
                <a:cubicBezTo>
                  <a:pt x="18" y="14"/>
                  <a:pt x="17" y="15"/>
                  <a:pt x="16" y="16"/>
                </a:cubicBezTo>
                <a:cubicBezTo>
                  <a:pt x="16" y="16"/>
                  <a:pt x="16" y="16"/>
                  <a:pt x="16" y="16"/>
                </a:cubicBezTo>
                <a:cubicBezTo>
                  <a:pt x="16" y="16"/>
                  <a:pt x="16" y="16"/>
                  <a:pt x="16" y="16"/>
                </a:cubicBezTo>
                <a:cubicBezTo>
                  <a:pt x="15" y="17"/>
                  <a:pt x="14" y="17"/>
                  <a:pt x="14" y="18"/>
                </a:cubicBezTo>
                <a:cubicBezTo>
                  <a:pt x="14" y="18"/>
                  <a:pt x="14" y="18"/>
                  <a:pt x="14" y="18"/>
                </a:cubicBezTo>
                <a:cubicBezTo>
                  <a:pt x="13" y="19"/>
                  <a:pt x="12" y="20"/>
                  <a:pt x="12" y="22"/>
                </a:cubicBezTo>
                <a:cubicBezTo>
                  <a:pt x="12" y="22"/>
                  <a:pt x="12" y="23"/>
                  <a:pt x="13" y="24"/>
                </a:cubicBezTo>
                <a:cubicBezTo>
                  <a:pt x="14" y="24"/>
                  <a:pt x="15" y="24"/>
                  <a:pt x="15" y="23"/>
                </a:cubicBezTo>
                <a:cubicBezTo>
                  <a:pt x="15" y="22"/>
                  <a:pt x="16" y="21"/>
                  <a:pt x="16" y="20"/>
                </a:cubicBezTo>
                <a:cubicBezTo>
                  <a:pt x="17" y="19"/>
                  <a:pt x="18" y="19"/>
                  <a:pt x="18" y="18"/>
                </a:cubicBezTo>
                <a:cubicBezTo>
                  <a:pt x="19" y="17"/>
                  <a:pt x="20" y="17"/>
                  <a:pt x="21" y="16"/>
                </a:cubicBezTo>
                <a:cubicBezTo>
                  <a:pt x="21" y="15"/>
                  <a:pt x="22" y="15"/>
                  <a:pt x="23" y="15"/>
                </a:cubicBezTo>
                <a:cubicBezTo>
                  <a:pt x="24" y="14"/>
                  <a:pt x="24" y="13"/>
                  <a:pt x="24" y="13"/>
                </a:cubicBezTo>
                <a:cubicBezTo>
                  <a:pt x="24" y="12"/>
                  <a:pt x="23" y="11"/>
                  <a:pt x="22" y="12"/>
                </a:cubicBezTo>
                <a:close/>
                <a:moveTo>
                  <a:pt x="46" y="27"/>
                </a:moveTo>
                <a:cubicBezTo>
                  <a:pt x="46" y="27"/>
                  <a:pt x="46" y="27"/>
                  <a:pt x="46" y="27"/>
                </a:cubicBezTo>
                <a:cubicBezTo>
                  <a:pt x="45" y="27"/>
                  <a:pt x="45" y="28"/>
                  <a:pt x="45" y="29"/>
                </a:cubicBezTo>
                <a:cubicBezTo>
                  <a:pt x="45" y="31"/>
                  <a:pt x="44" y="33"/>
                  <a:pt x="44" y="35"/>
                </a:cubicBezTo>
                <a:cubicBezTo>
                  <a:pt x="44" y="35"/>
                  <a:pt x="44" y="35"/>
                  <a:pt x="44" y="35"/>
                </a:cubicBezTo>
                <a:cubicBezTo>
                  <a:pt x="43" y="37"/>
                  <a:pt x="42" y="38"/>
                  <a:pt x="40" y="40"/>
                </a:cubicBezTo>
                <a:cubicBezTo>
                  <a:pt x="39" y="41"/>
                  <a:pt x="37" y="42"/>
                  <a:pt x="35" y="43"/>
                </a:cubicBezTo>
                <a:cubicBezTo>
                  <a:pt x="33" y="44"/>
                  <a:pt x="31" y="44"/>
                  <a:pt x="29" y="44"/>
                </a:cubicBezTo>
                <a:cubicBezTo>
                  <a:pt x="28" y="44"/>
                  <a:pt x="28" y="45"/>
                  <a:pt x="28" y="46"/>
                </a:cubicBezTo>
                <a:cubicBezTo>
                  <a:pt x="28" y="47"/>
                  <a:pt x="28" y="48"/>
                  <a:pt x="29" y="48"/>
                </a:cubicBezTo>
                <a:cubicBezTo>
                  <a:pt x="32" y="48"/>
                  <a:pt x="34" y="47"/>
                  <a:pt x="36" y="46"/>
                </a:cubicBezTo>
                <a:cubicBezTo>
                  <a:pt x="39" y="45"/>
                  <a:pt x="41" y="44"/>
                  <a:pt x="42" y="42"/>
                </a:cubicBezTo>
                <a:cubicBezTo>
                  <a:pt x="44" y="40"/>
                  <a:pt x="46" y="38"/>
                  <a:pt x="46" y="36"/>
                </a:cubicBezTo>
                <a:cubicBezTo>
                  <a:pt x="46" y="36"/>
                  <a:pt x="46" y="36"/>
                  <a:pt x="46" y="36"/>
                </a:cubicBezTo>
                <a:cubicBezTo>
                  <a:pt x="47" y="34"/>
                  <a:pt x="48" y="31"/>
                  <a:pt x="48" y="29"/>
                </a:cubicBezTo>
                <a:cubicBezTo>
                  <a:pt x="48" y="28"/>
                  <a:pt x="47" y="27"/>
                  <a:pt x="46"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6" name="Freeform 48"/>
          <p:cNvSpPr/>
          <p:nvPr/>
        </p:nvSpPr>
        <p:spPr bwMode="auto">
          <a:xfrm>
            <a:off x="2442269" y="4951759"/>
            <a:ext cx="750094" cy="89297"/>
          </a:xfrm>
          <a:custGeom>
            <a:avLst/>
            <a:gdLst>
              <a:gd name="T0" fmla="*/ 336 w 336"/>
              <a:gd name="T1" fmla="*/ 0 h 40"/>
              <a:gd name="T2" fmla="*/ 0 w 336"/>
              <a:gd name="T3" fmla="*/ 0 h 40"/>
              <a:gd name="T4" fmla="*/ 0 w 336"/>
              <a:gd name="T5" fmla="*/ 40 h 40"/>
              <a:gd name="T6" fmla="*/ 299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299"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7" name="Freeform 49"/>
          <p:cNvSpPr/>
          <p:nvPr/>
        </p:nvSpPr>
        <p:spPr bwMode="auto">
          <a:xfrm>
            <a:off x="2442270" y="4286498"/>
            <a:ext cx="667495"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2"/>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8" name="Freeform 50"/>
          <p:cNvSpPr>
            <a:spLocks noEditPoints="1"/>
          </p:cNvSpPr>
          <p:nvPr/>
        </p:nvSpPr>
        <p:spPr bwMode="auto">
          <a:xfrm>
            <a:off x="2649886" y="4507508"/>
            <a:ext cx="252263" cy="312539"/>
          </a:xfrm>
          <a:custGeom>
            <a:avLst/>
            <a:gdLst>
              <a:gd name="T0" fmla="*/ 26 w 56"/>
              <a:gd name="T1" fmla="*/ 45 h 69"/>
              <a:gd name="T2" fmla="*/ 25 w 56"/>
              <a:gd name="T3" fmla="*/ 45 h 69"/>
              <a:gd name="T4" fmla="*/ 5 w 56"/>
              <a:gd name="T5" fmla="*/ 45 h 69"/>
              <a:gd name="T6" fmla="*/ 0 w 56"/>
              <a:gd name="T7" fmla="*/ 35 h 69"/>
              <a:gd name="T8" fmla="*/ 5 w 56"/>
              <a:gd name="T9" fmla="*/ 24 h 69"/>
              <a:gd name="T10" fmla="*/ 15 w 56"/>
              <a:gd name="T11" fmla="*/ 20 h 69"/>
              <a:gd name="T12" fmla="*/ 26 w 56"/>
              <a:gd name="T13" fmla="*/ 24 h 69"/>
              <a:gd name="T14" fmla="*/ 34 w 56"/>
              <a:gd name="T15" fmla="*/ 11 h 69"/>
              <a:gd name="T16" fmla="*/ 45 w 56"/>
              <a:gd name="T17" fmla="*/ 0 h 69"/>
              <a:gd name="T18" fmla="*/ 56 w 56"/>
              <a:gd name="T19" fmla="*/ 11 h 69"/>
              <a:gd name="T20" fmla="*/ 45 w 56"/>
              <a:gd name="T21" fmla="*/ 22 h 69"/>
              <a:gd name="T22" fmla="*/ 28 w 56"/>
              <a:gd name="T23" fmla="*/ 27 h 69"/>
              <a:gd name="T24" fmla="*/ 28 w 56"/>
              <a:gd name="T25" fmla="*/ 43 h 69"/>
              <a:gd name="T26" fmla="*/ 45 w 56"/>
              <a:gd name="T27" fmla="*/ 48 h 69"/>
              <a:gd name="T28" fmla="*/ 56 w 56"/>
              <a:gd name="T29" fmla="*/ 58 h 69"/>
              <a:gd name="T30" fmla="*/ 53 w 56"/>
              <a:gd name="T31" fmla="*/ 66 h 69"/>
              <a:gd name="T32" fmla="*/ 38 w 56"/>
              <a:gd name="T33" fmla="*/ 66 h 69"/>
              <a:gd name="T34" fmla="*/ 36 w 56"/>
              <a:gd name="T35" fmla="*/ 53 h 69"/>
              <a:gd name="T36" fmla="*/ 49 w 56"/>
              <a:gd name="T37" fmla="*/ 55 h 69"/>
              <a:gd name="T38" fmla="*/ 41 w 56"/>
              <a:gd name="T39" fmla="*/ 55 h 69"/>
              <a:gd name="T40" fmla="*/ 41 w 56"/>
              <a:gd name="T41" fmla="*/ 62 h 69"/>
              <a:gd name="T42" fmla="*/ 49 w 56"/>
              <a:gd name="T43" fmla="*/ 62 h 69"/>
              <a:gd name="T44" fmla="*/ 51 w 56"/>
              <a:gd name="T45" fmla="*/ 58 h 69"/>
              <a:gd name="T46" fmla="*/ 22 w 56"/>
              <a:gd name="T47" fmla="*/ 28 h 69"/>
              <a:gd name="T48" fmla="*/ 15 w 56"/>
              <a:gd name="T49" fmla="*/ 25 h 69"/>
              <a:gd name="T50" fmla="*/ 8 w 56"/>
              <a:gd name="T51" fmla="*/ 28 h 69"/>
              <a:gd name="T52" fmla="*/ 8 w 56"/>
              <a:gd name="T53" fmla="*/ 41 h 69"/>
              <a:gd name="T54" fmla="*/ 15 w 56"/>
              <a:gd name="T55" fmla="*/ 44 h 69"/>
              <a:gd name="T56" fmla="*/ 22 w 56"/>
              <a:gd name="T57" fmla="*/ 41 h 69"/>
              <a:gd name="T58" fmla="*/ 22 w 56"/>
              <a:gd name="T59" fmla="*/ 28 h 69"/>
              <a:gd name="T60" fmla="*/ 49 w 56"/>
              <a:gd name="T61" fmla="*/ 7 h 69"/>
              <a:gd name="T62" fmla="*/ 45 w 56"/>
              <a:gd name="T63" fmla="*/ 6 h 69"/>
              <a:gd name="T64" fmla="*/ 40 w 56"/>
              <a:gd name="T65" fmla="*/ 11 h 69"/>
              <a:gd name="T66" fmla="*/ 45 w 56"/>
              <a:gd name="T67" fmla="*/ 16 h 69"/>
              <a:gd name="T68" fmla="*/ 51 w 56"/>
              <a:gd name="T69"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69">
                <a:moveTo>
                  <a:pt x="36" y="53"/>
                </a:moveTo>
                <a:cubicBezTo>
                  <a:pt x="26" y="45"/>
                  <a:pt x="26" y="45"/>
                  <a:pt x="26" y="45"/>
                </a:cubicBezTo>
                <a:cubicBezTo>
                  <a:pt x="26" y="45"/>
                  <a:pt x="26" y="45"/>
                  <a:pt x="26" y="45"/>
                </a:cubicBezTo>
                <a:cubicBezTo>
                  <a:pt x="25" y="45"/>
                  <a:pt x="25" y="45"/>
                  <a:pt x="25" y="45"/>
                </a:cubicBezTo>
                <a:cubicBezTo>
                  <a:pt x="23" y="48"/>
                  <a:pt x="19" y="50"/>
                  <a:pt x="15" y="50"/>
                </a:cubicBezTo>
                <a:cubicBezTo>
                  <a:pt x="11" y="50"/>
                  <a:pt x="7" y="48"/>
                  <a:pt x="5" y="45"/>
                </a:cubicBezTo>
                <a:cubicBezTo>
                  <a:pt x="4" y="45"/>
                  <a:pt x="4" y="45"/>
                  <a:pt x="4" y="45"/>
                </a:cubicBezTo>
                <a:cubicBezTo>
                  <a:pt x="2" y="42"/>
                  <a:pt x="0" y="39"/>
                  <a:pt x="0" y="35"/>
                </a:cubicBezTo>
                <a:cubicBezTo>
                  <a:pt x="0" y="31"/>
                  <a:pt x="2" y="27"/>
                  <a:pt x="5" y="24"/>
                </a:cubicBezTo>
                <a:cubicBezTo>
                  <a:pt x="5" y="24"/>
                  <a:pt x="5" y="24"/>
                  <a:pt x="5" y="24"/>
                </a:cubicBezTo>
                <a:cubicBezTo>
                  <a:pt x="5" y="24"/>
                  <a:pt x="5" y="24"/>
                  <a:pt x="5" y="24"/>
                </a:cubicBezTo>
                <a:cubicBezTo>
                  <a:pt x="7" y="21"/>
                  <a:pt x="11" y="20"/>
                  <a:pt x="15" y="20"/>
                </a:cubicBezTo>
                <a:cubicBezTo>
                  <a:pt x="19" y="20"/>
                  <a:pt x="23" y="21"/>
                  <a:pt x="26" y="24"/>
                </a:cubicBezTo>
                <a:cubicBezTo>
                  <a:pt x="26" y="24"/>
                  <a:pt x="26" y="24"/>
                  <a:pt x="26" y="24"/>
                </a:cubicBezTo>
                <a:cubicBezTo>
                  <a:pt x="36" y="16"/>
                  <a:pt x="36" y="16"/>
                  <a:pt x="36" y="16"/>
                </a:cubicBezTo>
                <a:cubicBezTo>
                  <a:pt x="35" y="15"/>
                  <a:pt x="34" y="13"/>
                  <a:pt x="34" y="11"/>
                </a:cubicBezTo>
                <a:cubicBezTo>
                  <a:pt x="34" y="8"/>
                  <a:pt x="36" y="5"/>
                  <a:pt x="38" y="3"/>
                </a:cubicBezTo>
                <a:cubicBezTo>
                  <a:pt x="39" y="1"/>
                  <a:pt x="42" y="0"/>
                  <a:pt x="45" y="0"/>
                </a:cubicBezTo>
                <a:cubicBezTo>
                  <a:pt x="48" y="0"/>
                  <a:pt x="51" y="1"/>
                  <a:pt x="53" y="3"/>
                </a:cubicBezTo>
                <a:cubicBezTo>
                  <a:pt x="55" y="5"/>
                  <a:pt x="56" y="8"/>
                  <a:pt x="56" y="11"/>
                </a:cubicBezTo>
                <a:cubicBezTo>
                  <a:pt x="56" y="14"/>
                  <a:pt x="55" y="17"/>
                  <a:pt x="53" y="19"/>
                </a:cubicBezTo>
                <a:cubicBezTo>
                  <a:pt x="51" y="21"/>
                  <a:pt x="48" y="22"/>
                  <a:pt x="45" y="22"/>
                </a:cubicBezTo>
                <a:cubicBezTo>
                  <a:pt x="42" y="22"/>
                  <a:pt x="40" y="21"/>
                  <a:pt x="38" y="19"/>
                </a:cubicBezTo>
                <a:cubicBezTo>
                  <a:pt x="28" y="27"/>
                  <a:pt x="28" y="27"/>
                  <a:pt x="28" y="27"/>
                </a:cubicBezTo>
                <a:cubicBezTo>
                  <a:pt x="29" y="29"/>
                  <a:pt x="30" y="32"/>
                  <a:pt x="30" y="35"/>
                </a:cubicBezTo>
                <a:cubicBezTo>
                  <a:pt x="30" y="38"/>
                  <a:pt x="29" y="40"/>
                  <a:pt x="28" y="43"/>
                </a:cubicBezTo>
                <a:cubicBezTo>
                  <a:pt x="38" y="51"/>
                  <a:pt x="38" y="51"/>
                  <a:pt x="38" y="51"/>
                </a:cubicBezTo>
                <a:cubicBezTo>
                  <a:pt x="40" y="49"/>
                  <a:pt x="42" y="48"/>
                  <a:pt x="45" y="48"/>
                </a:cubicBezTo>
                <a:cubicBezTo>
                  <a:pt x="48" y="48"/>
                  <a:pt x="51" y="49"/>
                  <a:pt x="53" y="51"/>
                </a:cubicBezTo>
                <a:cubicBezTo>
                  <a:pt x="55" y="53"/>
                  <a:pt x="56" y="55"/>
                  <a:pt x="56" y="58"/>
                </a:cubicBezTo>
                <a:cubicBezTo>
                  <a:pt x="56" y="61"/>
                  <a:pt x="55" y="64"/>
                  <a:pt x="53" y="66"/>
                </a:cubicBezTo>
                <a:cubicBezTo>
                  <a:pt x="53" y="66"/>
                  <a:pt x="53" y="66"/>
                  <a:pt x="53" y="66"/>
                </a:cubicBezTo>
                <a:cubicBezTo>
                  <a:pt x="51" y="68"/>
                  <a:pt x="48" y="69"/>
                  <a:pt x="45" y="69"/>
                </a:cubicBezTo>
                <a:cubicBezTo>
                  <a:pt x="42" y="69"/>
                  <a:pt x="39" y="68"/>
                  <a:pt x="38" y="66"/>
                </a:cubicBezTo>
                <a:cubicBezTo>
                  <a:pt x="36" y="64"/>
                  <a:pt x="34" y="61"/>
                  <a:pt x="34" y="58"/>
                </a:cubicBezTo>
                <a:cubicBezTo>
                  <a:pt x="34" y="56"/>
                  <a:pt x="35" y="55"/>
                  <a:pt x="36" y="53"/>
                </a:cubicBezTo>
                <a:close/>
                <a:moveTo>
                  <a:pt x="49" y="55"/>
                </a:moveTo>
                <a:cubicBezTo>
                  <a:pt x="49" y="55"/>
                  <a:pt x="49" y="55"/>
                  <a:pt x="49" y="55"/>
                </a:cubicBezTo>
                <a:cubicBezTo>
                  <a:pt x="48" y="54"/>
                  <a:pt x="47" y="53"/>
                  <a:pt x="45" y="53"/>
                </a:cubicBezTo>
                <a:cubicBezTo>
                  <a:pt x="44" y="53"/>
                  <a:pt x="42" y="54"/>
                  <a:pt x="41" y="55"/>
                </a:cubicBezTo>
                <a:cubicBezTo>
                  <a:pt x="40" y="55"/>
                  <a:pt x="40" y="57"/>
                  <a:pt x="40" y="58"/>
                </a:cubicBezTo>
                <a:cubicBezTo>
                  <a:pt x="40" y="60"/>
                  <a:pt x="40" y="61"/>
                  <a:pt x="41" y="62"/>
                </a:cubicBezTo>
                <a:cubicBezTo>
                  <a:pt x="42" y="63"/>
                  <a:pt x="44" y="64"/>
                  <a:pt x="45" y="64"/>
                </a:cubicBezTo>
                <a:cubicBezTo>
                  <a:pt x="47" y="64"/>
                  <a:pt x="48" y="63"/>
                  <a:pt x="49" y="62"/>
                </a:cubicBezTo>
                <a:cubicBezTo>
                  <a:pt x="49" y="62"/>
                  <a:pt x="49" y="62"/>
                  <a:pt x="49" y="62"/>
                </a:cubicBezTo>
                <a:cubicBezTo>
                  <a:pt x="50" y="61"/>
                  <a:pt x="51" y="60"/>
                  <a:pt x="51" y="58"/>
                </a:cubicBezTo>
                <a:cubicBezTo>
                  <a:pt x="51" y="57"/>
                  <a:pt x="50" y="55"/>
                  <a:pt x="49" y="55"/>
                </a:cubicBezTo>
                <a:close/>
                <a:moveTo>
                  <a:pt x="22" y="28"/>
                </a:moveTo>
                <a:cubicBezTo>
                  <a:pt x="22" y="28"/>
                  <a:pt x="22" y="28"/>
                  <a:pt x="22" y="28"/>
                </a:cubicBezTo>
                <a:cubicBezTo>
                  <a:pt x="20" y="26"/>
                  <a:pt x="18" y="25"/>
                  <a:pt x="15" y="25"/>
                </a:cubicBezTo>
                <a:cubicBezTo>
                  <a:pt x="12" y="25"/>
                  <a:pt x="10" y="26"/>
                  <a:pt x="8" y="28"/>
                </a:cubicBezTo>
                <a:cubicBezTo>
                  <a:pt x="8" y="28"/>
                  <a:pt x="8" y="28"/>
                  <a:pt x="8" y="28"/>
                </a:cubicBezTo>
                <a:cubicBezTo>
                  <a:pt x="7" y="30"/>
                  <a:pt x="5" y="32"/>
                  <a:pt x="5" y="35"/>
                </a:cubicBezTo>
                <a:cubicBezTo>
                  <a:pt x="5" y="37"/>
                  <a:pt x="6" y="40"/>
                  <a:pt x="8" y="41"/>
                </a:cubicBezTo>
                <a:cubicBezTo>
                  <a:pt x="8" y="41"/>
                  <a:pt x="8" y="41"/>
                  <a:pt x="8" y="41"/>
                </a:cubicBezTo>
                <a:cubicBezTo>
                  <a:pt x="10" y="43"/>
                  <a:pt x="12" y="44"/>
                  <a:pt x="15" y="44"/>
                </a:cubicBezTo>
                <a:cubicBezTo>
                  <a:pt x="18" y="44"/>
                  <a:pt x="20" y="43"/>
                  <a:pt x="22" y="42"/>
                </a:cubicBezTo>
                <a:cubicBezTo>
                  <a:pt x="22" y="41"/>
                  <a:pt x="22" y="41"/>
                  <a:pt x="22" y="41"/>
                </a:cubicBezTo>
                <a:cubicBezTo>
                  <a:pt x="24" y="40"/>
                  <a:pt x="25" y="37"/>
                  <a:pt x="25" y="35"/>
                </a:cubicBezTo>
                <a:cubicBezTo>
                  <a:pt x="25" y="32"/>
                  <a:pt x="24" y="30"/>
                  <a:pt x="22" y="28"/>
                </a:cubicBezTo>
                <a:cubicBezTo>
                  <a:pt x="22" y="28"/>
                  <a:pt x="22" y="28"/>
                  <a:pt x="22" y="28"/>
                </a:cubicBezTo>
                <a:close/>
                <a:moveTo>
                  <a:pt x="49" y="7"/>
                </a:moveTo>
                <a:cubicBezTo>
                  <a:pt x="49" y="7"/>
                  <a:pt x="49" y="7"/>
                  <a:pt x="49" y="7"/>
                </a:cubicBezTo>
                <a:cubicBezTo>
                  <a:pt x="48" y="6"/>
                  <a:pt x="47" y="6"/>
                  <a:pt x="45" y="6"/>
                </a:cubicBezTo>
                <a:cubicBezTo>
                  <a:pt x="44" y="6"/>
                  <a:pt x="42" y="6"/>
                  <a:pt x="41" y="7"/>
                </a:cubicBezTo>
                <a:cubicBezTo>
                  <a:pt x="40" y="8"/>
                  <a:pt x="40" y="9"/>
                  <a:pt x="40" y="11"/>
                </a:cubicBezTo>
                <a:cubicBezTo>
                  <a:pt x="40" y="12"/>
                  <a:pt x="40" y="14"/>
                  <a:pt x="41" y="15"/>
                </a:cubicBezTo>
                <a:cubicBezTo>
                  <a:pt x="42" y="16"/>
                  <a:pt x="44" y="16"/>
                  <a:pt x="45" y="16"/>
                </a:cubicBezTo>
                <a:cubicBezTo>
                  <a:pt x="47" y="16"/>
                  <a:pt x="48" y="16"/>
                  <a:pt x="49" y="15"/>
                </a:cubicBezTo>
                <a:cubicBezTo>
                  <a:pt x="50" y="14"/>
                  <a:pt x="51" y="12"/>
                  <a:pt x="51" y="11"/>
                </a:cubicBezTo>
                <a:cubicBezTo>
                  <a:pt x="51" y="9"/>
                  <a:pt x="50" y="8"/>
                  <a:pt x="49"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0" name="Freeform 52"/>
          <p:cNvSpPr/>
          <p:nvPr/>
        </p:nvSpPr>
        <p:spPr bwMode="auto">
          <a:xfrm>
            <a:off x="5518547"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1" name="Freeform 53"/>
          <p:cNvSpPr/>
          <p:nvPr/>
        </p:nvSpPr>
        <p:spPr bwMode="auto">
          <a:xfrm>
            <a:off x="5518547"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5"/>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2" name="Freeform 54"/>
          <p:cNvSpPr>
            <a:spLocks noEditPoints="1"/>
          </p:cNvSpPr>
          <p:nvPr/>
        </p:nvSpPr>
        <p:spPr bwMode="auto">
          <a:xfrm>
            <a:off x="5735093" y="4543227"/>
            <a:ext cx="234404" cy="241102"/>
          </a:xfrm>
          <a:custGeom>
            <a:avLst/>
            <a:gdLst>
              <a:gd name="T0" fmla="*/ 3 w 52"/>
              <a:gd name="T1" fmla="*/ 1 h 53"/>
              <a:gd name="T2" fmla="*/ 50 w 52"/>
              <a:gd name="T3" fmla="*/ 16 h 53"/>
              <a:gd name="T4" fmla="*/ 52 w 52"/>
              <a:gd name="T5" fmla="*/ 20 h 53"/>
              <a:gd name="T6" fmla="*/ 51 w 52"/>
              <a:gd name="T7" fmla="*/ 21 h 53"/>
              <a:gd name="T8" fmla="*/ 51 w 52"/>
              <a:gd name="T9" fmla="*/ 21 h 53"/>
              <a:gd name="T10" fmla="*/ 37 w 52"/>
              <a:gd name="T11" fmla="*/ 28 h 53"/>
              <a:gd name="T12" fmla="*/ 50 w 52"/>
              <a:gd name="T13" fmla="*/ 42 h 53"/>
              <a:gd name="T14" fmla="*/ 50 w 52"/>
              <a:gd name="T15" fmla="*/ 45 h 53"/>
              <a:gd name="T16" fmla="*/ 45 w 52"/>
              <a:gd name="T17" fmla="*/ 51 h 53"/>
              <a:gd name="T18" fmla="*/ 41 w 52"/>
              <a:gd name="T19" fmla="*/ 51 h 53"/>
              <a:gd name="T20" fmla="*/ 41 w 52"/>
              <a:gd name="T21" fmla="*/ 51 h 53"/>
              <a:gd name="T22" fmla="*/ 28 w 52"/>
              <a:gd name="T23" fmla="*/ 38 h 53"/>
              <a:gd name="T24" fmla="*/ 20 w 52"/>
              <a:gd name="T25" fmla="*/ 51 h 53"/>
              <a:gd name="T26" fmla="*/ 17 w 52"/>
              <a:gd name="T27" fmla="*/ 53 h 53"/>
              <a:gd name="T28" fmla="*/ 16 w 52"/>
              <a:gd name="T29" fmla="*/ 51 h 53"/>
              <a:gd name="T30" fmla="*/ 0 w 52"/>
              <a:gd name="T31" fmla="*/ 4 h 53"/>
              <a:gd name="T32" fmla="*/ 2 w 52"/>
              <a:gd name="T33" fmla="*/ 1 h 53"/>
              <a:gd name="T34" fmla="*/ 3 w 52"/>
              <a:gd name="T35" fmla="*/ 1 h 53"/>
              <a:gd name="T36" fmla="*/ 43 w 52"/>
              <a:gd name="T37" fmla="*/ 19 h 53"/>
              <a:gd name="T38" fmla="*/ 43 w 52"/>
              <a:gd name="T39" fmla="*/ 19 h 53"/>
              <a:gd name="T40" fmla="*/ 7 w 52"/>
              <a:gd name="T41" fmla="*/ 7 h 53"/>
              <a:gd name="T42" fmla="*/ 19 w 52"/>
              <a:gd name="T43" fmla="*/ 43 h 53"/>
              <a:gd name="T44" fmla="*/ 25 w 52"/>
              <a:gd name="T45" fmla="*/ 32 h 53"/>
              <a:gd name="T46" fmla="*/ 25 w 52"/>
              <a:gd name="T47" fmla="*/ 31 h 53"/>
              <a:gd name="T48" fmla="*/ 29 w 52"/>
              <a:gd name="T49" fmla="*/ 31 h 53"/>
              <a:gd name="T50" fmla="*/ 43 w 52"/>
              <a:gd name="T51" fmla="*/ 45 h 53"/>
              <a:gd name="T52" fmla="*/ 45 w 52"/>
              <a:gd name="T53" fmla="*/ 43 h 53"/>
              <a:gd name="T54" fmla="*/ 31 w 52"/>
              <a:gd name="T55" fmla="*/ 30 h 53"/>
              <a:gd name="T56" fmla="*/ 30 w 52"/>
              <a:gd name="T57" fmla="*/ 29 h 53"/>
              <a:gd name="T58" fmla="*/ 31 w 52"/>
              <a:gd name="T59" fmla="*/ 25 h 53"/>
              <a:gd name="T60" fmla="*/ 43 w 52"/>
              <a:gd name="T61"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53">
                <a:moveTo>
                  <a:pt x="3" y="1"/>
                </a:moveTo>
                <a:cubicBezTo>
                  <a:pt x="50" y="16"/>
                  <a:pt x="50" y="16"/>
                  <a:pt x="50" y="16"/>
                </a:cubicBezTo>
                <a:cubicBezTo>
                  <a:pt x="52" y="17"/>
                  <a:pt x="52" y="18"/>
                  <a:pt x="52" y="20"/>
                </a:cubicBezTo>
                <a:cubicBezTo>
                  <a:pt x="52" y="20"/>
                  <a:pt x="51" y="21"/>
                  <a:pt x="51" y="21"/>
                </a:cubicBezTo>
                <a:cubicBezTo>
                  <a:pt x="51" y="21"/>
                  <a:pt x="51" y="21"/>
                  <a:pt x="51" y="21"/>
                </a:cubicBezTo>
                <a:cubicBezTo>
                  <a:pt x="37" y="28"/>
                  <a:pt x="37" y="28"/>
                  <a:pt x="37" y="28"/>
                </a:cubicBezTo>
                <a:cubicBezTo>
                  <a:pt x="50" y="42"/>
                  <a:pt x="50" y="42"/>
                  <a:pt x="50" y="42"/>
                </a:cubicBezTo>
                <a:cubicBezTo>
                  <a:pt x="51" y="43"/>
                  <a:pt x="51" y="44"/>
                  <a:pt x="50" y="45"/>
                </a:cubicBezTo>
                <a:cubicBezTo>
                  <a:pt x="45" y="51"/>
                  <a:pt x="45" y="51"/>
                  <a:pt x="45" y="51"/>
                </a:cubicBezTo>
                <a:cubicBezTo>
                  <a:pt x="44" y="52"/>
                  <a:pt x="42" y="52"/>
                  <a:pt x="41" y="51"/>
                </a:cubicBezTo>
                <a:cubicBezTo>
                  <a:pt x="41" y="51"/>
                  <a:pt x="41" y="51"/>
                  <a:pt x="41" y="51"/>
                </a:cubicBezTo>
                <a:cubicBezTo>
                  <a:pt x="28" y="38"/>
                  <a:pt x="28" y="38"/>
                  <a:pt x="28" y="38"/>
                </a:cubicBezTo>
                <a:cubicBezTo>
                  <a:pt x="20" y="51"/>
                  <a:pt x="20" y="51"/>
                  <a:pt x="20" y="51"/>
                </a:cubicBezTo>
                <a:cubicBezTo>
                  <a:pt x="20" y="53"/>
                  <a:pt x="18" y="53"/>
                  <a:pt x="17" y="53"/>
                </a:cubicBezTo>
                <a:cubicBezTo>
                  <a:pt x="16" y="52"/>
                  <a:pt x="16" y="52"/>
                  <a:pt x="16" y="51"/>
                </a:cubicBezTo>
                <a:cubicBezTo>
                  <a:pt x="0" y="4"/>
                  <a:pt x="0" y="4"/>
                  <a:pt x="0" y="4"/>
                </a:cubicBezTo>
                <a:cubicBezTo>
                  <a:pt x="0" y="3"/>
                  <a:pt x="0" y="1"/>
                  <a:pt x="2" y="1"/>
                </a:cubicBezTo>
                <a:cubicBezTo>
                  <a:pt x="2" y="0"/>
                  <a:pt x="3" y="0"/>
                  <a:pt x="3" y="1"/>
                </a:cubicBezTo>
                <a:close/>
                <a:moveTo>
                  <a:pt x="43" y="19"/>
                </a:moveTo>
                <a:cubicBezTo>
                  <a:pt x="43" y="19"/>
                  <a:pt x="43" y="19"/>
                  <a:pt x="43" y="19"/>
                </a:cubicBezTo>
                <a:cubicBezTo>
                  <a:pt x="7" y="7"/>
                  <a:pt x="7" y="7"/>
                  <a:pt x="7" y="7"/>
                </a:cubicBezTo>
                <a:cubicBezTo>
                  <a:pt x="19" y="43"/>
                  <a:pt x="19" y="43"/>
                  <a:pt x="19" y="43"/>
                </a:cubicBezTo>
                <a:cubicBezTo>
                  <a:pt x="25" y="32"/>
                  <a:pt x="25" y="32"/>
                  <a:pt x="25" y="32"/>
                </a:cubicBezTo>
                <a:cubicBezTo>
                  <a:pt x="25" y="32"/>
                  <a:pt x="25" y="32"/>
                  <a:pt x="25" y="31"/>
                </a:cubicBezTo>
                <a:cubicBezTo>
                  <a:pt x="26" y="30"/>
                  <a:pt x="28" y="30"/>
                  <a:pt x="29" y="31"/>
                </a:cubicBezTo>
                <a:cubicBezTo>
                  <a:pt x="43" y="45"/>
                  <a:pt x="43" y="45"/>
                  <a:pt x="43" y="45"/>
                </a:cubicBezTo>
                <a:cubicBezTo>
                  <a:pt x="45" y="43"/>
                  <a:pt x="45" y="43"/>
                  <a:pt x="45" y="43"/>
                </a:cubicBezTo>
                <a:cubicBezTo>
                  <a:pt x="31" y="30"/>
                  <a:pt x="31" y="30"/>
                  <a:pt x="31" y="30"/>
                </a:cubicBezTo>
                <a:cubicBezTo>
                  <a:pt x="31" y="29"/>
                  <a:pt x="30" y="29"/>
                  <a:pt x="30" y="29"/>
                </a:cubicBezTo>
                <a:cubicBezTo>
                  <a:pt x="30" y="28"/>
                  <a:pt x="30" y="26"/>
                  <a:pt x="31" y="25"/>
                </a:cubicBezTo>
                <a:cubicBezTo>
                  <a:pt x="43" y="19"/>
                  <a:pt x="43" y="19"/>
                  <a:pt x="43"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4" name="Freeform 56"/>
          <p:cNvSpPr/>
          <p:nvPr/>
        </p:nvSpPr>
        <p:spPr bwMode="auto">
          <a:xfrm>
            <a:off x="4491633"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5" name="Freeform 57"/>
          <p:cNvSpPr/>
          <p:nvPr/>
        </p:nvSpPr>
        <p:spPr bwMode="auto">
          <a:xfrm>
            <a:off x="4491633"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4"/>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6" name="Freeform 58"/>
          <p:cNvSpPr>
            <a:spLocks noEditPoints="1"/>
          </p:cNvSpPr>
          <p:nvPr/>
        </p:nvSpPr>
        <p:spPr bwMode="auto">
          <a:xfrm>
            <a:off x="4719340" y="4511973"/>
            <a:ext cx="216546" cy="303609"/>
          </a:xfrm>
          <a:custGeom>
            <a:avLst/>
            <a:gdLst>
              <a:gd name="T0" fmla="*/ 42 w 48"/>
              <a:gd name="T1" fmla="*/ 18 h 67"/>
              <a:gd name="T2" fmla="*/ 37 w 48"/>
              <a:gd name="T3" fmla="*/ 31 h 67"/>
              <a:gd name="T4" fmla="*/ 37 w 48"/>
              <a:gd name="T5" fmla="*/ 31 h 67"/>
              <a:gd name="T6" fmla="*/ 46 w 48"/>
              <a:gd name="T7" fmla="*/ 43 h 67"/>
              <a:gd name="T8" fmla="*/ 48 w 48"/>
              <a:gd name="T9" fmla="*/ 51 h 67"/>
              <a:gd name="T10" fmla="*/ 46 w 48"/>
              <a:gd name="T11" fmla="*/ 60 h 67"/>
              <a:gd name="T12" fmla="*/ 43 w 48"/>
              <a:gd name="T13" fmla="*/ 62 h 67"/>
              <a:gd name="T14" fmla="*/ 37 w 48"/>
              <a:gd name="T15" fmla="*/ 64 h 67"/>
              <a:gd name="T16" fmla="*/ 35 w 48"/>
              <a:gd name="T17" fmla="*/ 67 h 67"/>
              <a:gd name="T18" fmla="*/ 11 w 48"/>
              <a:gd name="T19" fmla="*/ 64 h 67"/>
              <a:gd name="T20" fmla="*/ 11 w 48"/>
              <a:gd name="T21" fmla="*/ 62 h 67"/>
              <a:gd name="T22" fmla="*/ 5 w 48"/>
              <a:gd name="T23" fmla="*/ 62 h 67"/>
              <a:gd name="T24" fmla="*/ 0 w 48"/>
              <a:gd name="T25" fmla="*/ 56 h 67"/>
              <a:gd name="T26" fmla="*/ 2 w 48"/>
              <a:gd name="T27" fmla="*/ 43 h 67"/>
              <a:gd name="T28" fmla="*/ 11 w 48"/>
              <a:gd name="T29" fmla="*/ 31 h 67"/>
              <a:gd name="T30" fmla="*/ 6 w 48"/>
              <a:gd name="T31" fmla="*/ 18 h 67"/>
              <a:gd name="T32" fmla="*/ 13 w 48"/>
              <a:gd name="T33" fmla="*/ 57 h 67"/>
              <a:gd name="T34" fmla="*/ 13 w 48"/>
              <a:gd name="T35" fmla="*/ 50 h 67"/>
              <a:gd name="T36" fmla="*/ 16 w 48"/>
              <a:gd name="T37" fmla="*/ 50 h 67"/>
              <a:gd name="T38" fmla="*/ 16 w 48"/>
              <a:gd name="T39" fmla="*/ 59 h 67"/>
              <a:gd name="T40" fmla="*/ 32 w 48"/>
              <a:gd name="T41" fmla="*/ 62 h 67"/>
              <a:gd name="T42" fmla="*/ 32 w 48"/>
              <a:gd name="T43" fmla="*/ 59 h 67"/>
              <a:gd name="T44" fmla="*/ 32 w 48"/>
              <a:gd name="T45" fmla="*/ 50 h 67"/>
              <a:gd name="T46" fmla="*/ 35 w 48"/>
              <a:gd name="T47" fmla="*/ 50 h 67"/>
              <a:gd name="T48" fmla="*/ 42 w 48"/>
              <a:gd name="T49" fmla="*/ 57 h 67"/>
              <a:gd name="T50" fmla="*/ 42 w 48"/>
              <a:gd name="T51" fmla="*/ 51 h 67"/>
              <a:gd name="T52" fmla="*/ 41 w 48"/>
              <a:gd name="T53" fmla="*/ 45 h 67"/>
              <a:gd name="T54" fmla="*/ 32 w 48"/>
              <a:gd name="T55" fmla="*/ 34 h 67"/>
              <a:gd name="T56" fmla="*/ 16 w 48"/>
              <a:gd name="T57" fmla="*/ 34 h 67"/>
              <a:gd name="T58" fmla="*/ 6 w 48"/>
              <a:gd name="T59" fmla="*/ 51 h 67"/>
              <a:gd name="T60" fmla="*/ 6 w 48"/>
              <a:gd name="T61" fmla="*/ 57 h 67"/>
              <a:gd name="T62" fmla="*/ 24 w 48"/>
              <a:gd name="T63" fmla="*/ 6 h 67"/>
              <a:gd name="T64" fmla="*/ 11 w 48"/>
              <a:gd name="T65" fmla="*/ 18 h 67"/>
              <a:gd name="T66" fmla="*/ 37 w 48"/>
              <a:gd name="T67" fmla="*/ 1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67">
                <a:moveTo>
                  <a:pt x="24" y="0"/>
                </a:moveTo>
                <a:cubicBezTo>
                  <a:pt x="34" y="0"/>
                  <a:pt x="42" y="8"/>
                  <a:pt x="42" y="18"/>
                </a:cubicBezTo>
                <a:cubicBezTo>
                  <a:pt x="42" y="23"/>
                  <a:pt x="40" y="28"/>
                  <a:pt x="37" y="31"/>
                </a:cubicBezTo>
                <a:cubicBezTo>
                  <a:pt x="37" y="31"/>
                  <a:pt x="37" y="31"/>
                  <a:pt x="37" y="31"/>
                </a:cubicBezTo>
                <a:cubicBezTo>
                  <a:pt x="37" y="31"/>
                  <a:pt x="37" y="31"/>
                  <a:pt x="37" y="31"/>
                </a:cubicBezTo>
                <a:cubicBezTo>
                  <a:pt x="37" y="31"/>
                  <a:pt x="37" y="31"/>
                  <a:pt x="37" y="31"/>
                </a:cubicBezTo>
                <a:cubicBezTo>
                  <a:pt x="37" y="31"/>
                  <a:pt x="37" y="31"/>
                  <a:pt x="37" y="31"/>
                </a:cubicBezTo>
                <a:cubicBezTo>
                  <a:pt x="40" y="35"/>
                  <a:pt x="44" y="38"/>
                  <a:pt x="46" y="43"/>
                </a:cubicBezTo>
                <a:cubicBezTo>
                  <a:pt x="46" y="43"/>
                  <a:pt x="46" y="43"/>
                  <a:pt x="46" y="43"/>
                </a:cubicBezTo>
                <a:cubicBezTo>
                  <a:pt x="47" y="45"/>
                  <a:pt x="48" y="48"/>
                  <a:pt x="48" y="51"/>
                </a:cubicBezTo>
                <a:cubicBezTo>
                  <a:pt x="48" y="56"/>
                  <a:pt x="48" y="56"/>
                  <a:pt x="48" y="56"/>
                </a:cubicBezTo>
                <a:cubicBezTo>
                  <a:pt x="48" y="57"/>
                  <a:pt x="47" y="59"/>
                  <a:pt x="46" y="60"/>
                </a:cubicBezTo>
                <a:cubicBezTo>
                  <a:pt x="46" y="61"/>
                  <a:pt x="44" y="62"/>
                  <a:pt x="43" y="62"/>
                </a:cubicBezTo>
                <a:cubicBezTo>
                  <a:pt x="43" y="62"/>
                  <a:pt x="43" y="62"/>
                  <a:pt x="43" y="62"/>
                </a:cubicBezTo>
                <a:cubicBezTo>
                  <a:pt x="37" y="62"/>
                  <a:pt x="37" y="62"/>
                  <a:pt x="37" y="62"/>
                </a:cubicBezTo>
                <a:cubicBezTo>
                  <a:pt x="37" y="64"/>
                  <a:pt x="37" y="64"/>
                  <a:pt x="37" y="64"/>
                </a:cubicBezTo>
                <a:cubicBezTo>
                  <a:pt x="37" y="66"/>
                  <a:pt x="36" y="67"/>
                  <a:pt x="35" y="67"/>
                </a:cubicBezTo>
                <a:cubicBezTo>
                  <a:pt x="35" y="67"/>
                  <a:pt x="35" y="67"/>
                  <a:pt x="35" y="67"/>
                </a:cubicBezTo>
                <a:cubicBezTo>
                  <a:pt x="13" y="67"/>
                  <a:pt x="13" y="67"/>
                  <a:pt x="13" y="67"/>
                </a:cubicBezTo>
                <a:cubicBezTo>
                  <a:pt x="12" y="67"/>
                  <a:pt x="11" y="66"/>
                  <a:pt x="11" y="64"/>
                </a:cubicBezTo>
                <a:cubicBezTo>
                  <a:pt x="11" y="64"/>
                  <a:pt x="11" y="64"/>
                  <a:pt x="11" y="64"/>
                </a:cubicBezTo>
                <a:cubicBezTo>
                  <a:pt x="11" y="62"/>
                  <a:pt x="11" y="62"/>
                  <a:pt x="11" y="62"/>
                </a:cubicBezTo>
                <a:cubicBezTo>
                  <a:pt x="5" y="62"/>
                  <a:pt x="5" y="62"/>
                  <a:pt x="5" y="62"/>
                </a:cubicBezTo>
                <a:cubicBezTo>
                  <a:pt x="5" y="62"/>
                  <a:pt x="5" y="62"/>
                  <a:pt x="5" y="62"/>
                </a:cubicBezTo>
                <a:cubicBezTo>
                  <a:pt x="3" y="62"/>
                  <a:pt x="2" y="61"/>
                  <a:pt x="2" y="60"/>
                </a:cubicBezTo>
                <a:cubicBezTo>
                  <a:pt x="1" y="59"/>
                  <a:pt x="0" y="57"/>
                  <a:pt x="0" y="56"/>
                </a:cubicBezTo>
                <a:cubicBezTo>
                  <a:pt x="0" y="51"/>
                  <a:pt x="0" y="51"/>
                  <a:pt x="0" y="51"/>
                </a:cubicBezTo>
                <a:cubicBezTo>
                  <a:pt x="0" y="48"/>
                  <a:pt x="1" y="45"/>
                  <a:pt x="2" y="43"/>
                </a:cubicBezTo>
                <a:cubicBezTo>
                  <a:pt x="4" y="38"/>
                  <a:pt x="8" y="35"/>
                  <a:pt x="11" y="31"/>
                </a:cubicBezTo>
                <a:cubicBezTo>
                  <a:pt x="11" y="31"/>
                  <a:pt x="11" y="31"/>
                  <a:pt x="11" y="31"/>
                </a:cubicBezTo>
                <a:cubicBezTo>
                  <a:pt x="11" y="31"/>
                  <a:pt x="11" y="31"/>
                  <a:pt x="11" y="31"/>
                </a:cubicBezTo>
                <a:cubicBezTo>
                  <a:pt x="8" y="28"/>
                  <a:pt x="6" y="23"/>
                  <a:pt x="6" y="18"/>
                </a:cubicBezTo>
                <a:cubicBezTo>
                  <a:pt x="6" y="8"/>
                  <a:pt x="14" y="0"/>
                  <a:pt x="24" y="0"/>
                </a:cubicBezTo>
                <a:close/>
                <a:moveTo>
                  <a:pt x="13" y="57"/>
                </a:moveTo>
                <a:cubicBezTo>
                  <a:pt x="13" y="57"/>
                  <a:pt x="13" y="57"/>
                  <a:pt x="13" y="57"/>
                </a:cubicBezTo>
                <a:cubicBezTo>
                  <a:pt x="13" y="50"/>
                  <a:pt x="13" y="50"/>
                  <a:pt x="13" y="50"/>
                </a:cubicBezTo>
                <a:cubicBezTo>
                  <a:pt x="13" y="49"/>
                  <a:pt x="13" y="48"/>
                  <a:pt x="14" y="48"/>
                </a:cubicBezTo>
                <a:cubicBezTo>
                  <a:pt x="15" y="48"/>
                  <a:pt x="16" y="49"/>
                  <a:pt x="16" y="50"/>
                </a:cubicBezTo>
                <a:cubicBezTo>
                  <a:pt x="16" y="59"/>
                  <a:pt x="16" y="59"/>
                  <a:pt x="16" y="59"/>
                </a:cubicBezTo>
                <a:cubicBezTo>
                  <a:pt x="16" y="59"/>
                  <a:pt x="16" y="59"/>
                  <a:pt x="16" y="59"/>
                </a:cubicBezTo>
                <a:cubicBezTo>
                  <a:pt x="16" y="62"/>
                  <a:pt x="16" y="62"/>
                  <a:pt x="16" y="62"/>
                </a:cubicBezTo>
                <a:cubicBezTo>
                  <a:pt x="32" y="62"/>
                  <a:pt x="32" y="62"/>
                  <a:pt x="32" y="62"/>
                </a:cubicBezTo>
                <a:cubicBezTo>
                  <a:pt x="32" y="59"/>
                  <a:pt x="32" y="59"/>
                  <a:pt x="32" y="59"/>
                </a:cubicBezTo>
                <a:cubicBezTo>
                  <a:pt x="32" y="59"/>
                  <a:pt x="32" y="59"/>
                  <a:pt x="32" y="59"/>
                </a:cubicBezTo>
                <a:cubicBezTo>
                  <a:pt x="32" y="59"/>
                  <a:pt x="32" y="59"/>
                  <a:pt x="32" y="59"/>
                </a:cubicBezTo>
                <a:cubicBezTo>
                  <a:pt x="32" y="50"/>
                  <a:pt x="32" y="50"/>
                  <a:pt x="32" y="50"/>
                </a:cubicBezTo>
                <a:cubicBezTo>
                  <a:pt x="32" y="49"/>
                  <a:pt x="33" y="48"/>
                  <a:pt x="34" y="48"/>
                </a:cubicBezTo>
                <a:cubicBezTo>
                  <a:pt x="35" y="48"/>
                  <a:pt x="35" y="49"/>
                  <a:pt x="35" y="50"/>
                </a:cubicBezTo>
                <a:cubicBezTo>
                  <a:pt x="35" y="57"/>
                  <a:pt x="35" y="57"/>
                  <a:pt x="35" y="57"/>
                </a:cubicBezTo>
                <a:cubicBezTo>
                  <a:pt x="42" y="57"/>
                  <a:pt x="42" y="57"/>
                  <a:pt x="42" y="57"/>
                </a:cubicBezTo>
                <a:cubicBezTo>
                  <a:pt x="42" y="57"/>
                  <a:pt x="42" y="56"/>
                  <a:pt x="42" y="56"/>
                </a:cubicBezTo>
                <a:cubicBezTo>
                  <a:pt x="42" y="51"/>
                  <a:pt x="42" y="51"/>
                  <a:pt x="42" y="51"/>
                </a:cubicBezTo>
                <a:cubicBezTo>
                  <a:pt x="42" y="49"/>
                  <a:pt x="42" y="47"/>
                  <a:pt x="41" y="45"/>
                </a:cubicBezTo>
                <a:cubicBezTo>
                  <a:pt x="41" y="45"/>
                  <a:pt x="41" y="45"/>
                  <a:pt x="41" y="45"/>
                </a:cubicBezTo>
                <a:cubicBezTo>
                  <a:pt x="41" y="45"/>
                  <a:pt x="41" y="45"/>
                  <a:pt x="41" y="45"/>
                </a:cubicBezTo>
                <a:cubicBezTo>
                  <a:pt x="40" y="41"/>
                  <a:pt x="35" y="37"/>
                  <a:pt x="32" y="34"/>
                </a:cubicBezTo>
                <a:cubicBezTo>
                  <a:pt x="30" y="36"/>
                  <a:pt x="27" y="37"/>
                  <a:pt x="24" y="37"/>
                </a:cubicBezTo>
                <a:cubicBezTo>
                  <a:pt x="21" y="37"/>
                  <a:pt x="18" y="36"/>
                  <a:pt x="16" y="34"/>
                </a:cubicBezTo>
                <a:cubicBezTo>
                  <a:pt x="13" y="37"/>
                  <a:pt x="8" y="41"/>
                  <a:pt x="7" y="45"/>
                </a:cubicBezTo>
                <a:cubicBezTo>
                  <a:pt x="6" y="47"/>
                  <a:pt x="6" y="49"/>
                  <a:pt x="6" y="51"/>
                </a:cubicBezTo>
                <a:cubicBezTo>
                  <a:pt x="6" y="56"/>
                  <a:pt x="6" y="56"/>
                  <a:pt x="6" y="56"/>
                </a:cubicBezTo>
                <a:cubicBezTo>
                  <a:pt x="6" y="56"/>
                  <a:pt x="6" y="57"/>
                  <a:pt x="6" y="57"/>
                </a:cubicBezTo>
                <a:cubicBezTo>
                  <a:pt x="13" y="57"/>
                  <a:pt x="13" y="57"/>
                  <a:pt x="13" y="57"/>
                </a:cubicBezTo>
                <a:close/>
                <a:moveTo>
                  <a:pt x="24" y="6"/>
                </a:moveTo>
                <a:cubicBezTo>
                  <a:pt x="24" y="6"/>
                  <a:pt x="24" y="6"/>
                  <a:pt x="24" y="6"/>
                </a:cubicBezTo>
                <a:cubicBezTo>
                  <a:pt x="17" y="6"/>
                  <a:pt x="11" y="11"/>
                  <a:pt x="11" y="18"/>
                </a:cubicBezTo>
                <a:cubicBezTo>
                  <a:pt x="11" y="26"/>
                  <a:pt x="17" y="31"/>
                  <a:pt x="24" y="31"/>
                </a:cubicBezTo>
                <a:cubicBezTo>
                  <a:pt x="31" y="31"/>
                  <a:pt x="37" y="26"/>
                  <a:pt x="37" y="18"/>
                </a:cubicBezTo>
                <a:cubicBezTo>
                  <a:pt x="37" y="11"/>
                  <a:pt x="31" y="6"/>
                  <a:pt x="2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8" name="Freeform 60"/>
          <p:cNvSpPr/>
          <p:nvPr/>
        </p:nvSpPr>
        <p:spPr bwMode="auto">
          <a:xfrm>
            <a:off x="3466952"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9" name="Freeform 61"/>
          <p:cNvSpPr/>
          <p:nvPr/>
        </p:nvSpPr>
        <p:spPr bwMode="auto">
          <a:xfrm>
            <a:off x="3466952"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3"/>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70" name="Freeform 62"/>
          <p:cNvSpPr>
            <a:spLocks noEditPoints="1"/>
          </p:cNvSpPr>
          <p:nvPr/>
        </p:nvSpPr>
        <p:spPr bwMode="auto">
          <a:xfrm>
            <a:off x="3656708" y="4520903"/>
            <a:ext cx="290215" cy="285750"/>
          </a:xfrm>
          <a:custGeom>
            <a:avLst/>
            <a:gdLst>
              <a:gd name="T0" fmla="*/ 50 w 64"/>
              <a:gd name="T1" fmla="*/ 3 h 63"/>
              <a:gd name="T2" fmla="*/ 43 w 64"/>
              <a:gd name="T3" fmla="*/ 0 h 63"/>
              <a:gd name="T4" fmla="*/ 1 w 64"/>
              <a:gd name="T5" fmla="*/ 38 h 63"/>
              <a:gd name="T6" fmla="*/ 1 w 64"/>
              <a:gd name="T7" fmla="*/ 38 h 63"/>
              <a:gd name="T8" fmla="*/ 1 w 64"/>
              <a:gd name="T9" fmla="*/ 38 h 63"/>
              <a:gd name="T10" fmla="*/ 1 w 64"/>
              <a:gd name="T11" fmla="*/ 38 h 63"/>
              <a:gd name="T12" fmla="*/ 1 w 64"/>
              <a:gd name="T13" fmla="*/ 38 h 63"/>
              <a:gd name="T14" fmla="*/ 1 w 64"/>
              <a:gd name="T15" fmla="*/ 38 h 63"/>
              <a:gd name="T16" fmla="*/ 1 w 64"/>
              <a:gd name="T17" fmla="*/ 38 h 63"/>
              <a:gd name="T18" fmla="*/ 1 w 64"/>
              <a:gd name="T19" fmla="*/ 38 h 63"/>
              <a:gd name="T20" fmla="*/ 0 w 64"/>
              <a:gd name="T21" fmla="*/ 38 h 63"/>
              <a:gd name="T22" fmla="*/ 0 w 64"/>
              <a:gd name="T23" fmla="*/ 39 h 63"/>
              <a:gd name="T24" fmla="*/ 0 w 64"/>
              <a:gd name="T25" fmla="*/ 39 h 63"/>
              <a:gd name="T26" fmla="*/ 0 w 64"/>
              <a:gd name="T27" fmla="*/ 39 h 63"/>
              <a:gd name="T28" fmla="*/ 0 w 64"/>
              <a:gd name="T29" fmla="*/ 39 h 63"/>
              <a:gd name="T30" fmla="*/ 0 w 64"/>
              <a:gd name="T31" fmla="*/ 39 h 63"/>
              <a:gd name="T32" fmla="*/ 0 w 64"/>
              <a:gd name="T33" fmla="*/ 39 h 63"/>
              <a:gd name="T34" fmla="*/ 0 w 64"/>
              <a:gd name="T35" fmla="*/ 39 h 63"/>
              <a:gd name="T36" fmla="*/ 0 w 64"/>
              <a:gd name="T37" fmla="*/ 39 h 63"/>
              <a:gd name="T38" fmla="*/ 0 w 64"/>
              <a:gd name="T39" fmla="*/ 39 h 63"/>
              <a:gd name="T40" fmla="*/ 24 w 64"/>
              <a:gd name="T41" fmla="*/ 63 h 63"/>
              <a:gd name="T42" fmla="*/ 24 w 64"/>
              <a:gd name="T43" fmla="*/ 63 h 63"/>
              <a:gd name="T44" fmla="*/ 25 w 64"/>
              <a:gd name="T45" fmla="*/ 63 h 63"/>
              <a:gd name="T46" fmla="*/ 25 w 64"/>
              <a:gd name="T47" fmla="*/ 63 h 63"/>
              <a:gd name="T48" fmla="*/ 25 w 64"/>
              <a:gd name="T49" fmla="*/ 63 h 63"/>
              <a:gd name="T50" fmla="*/ 25 w 64"/>
              <a:gd name="T51" fmla="*/ 63 h 63"/>
              <a:gd name="T52" fmla="*/ 25 w 64"/>
              <a:gd name="T53" fmla="*/ 63 h 63"/>
              <a:gd name="T54" fmla="*/ 26 w 64"/>
              <a:gd name="T55" fmla="*/ 63 h 63"/>
              <a:gd name="T56" fmla="*/ 26 w 64"/>
              <a:gd name="T57" fmla="*/ 63 h 63"/>
              <a:gd name="T58" fmla="*/ 26 w 64"/>
              <a:gd name="T59" fmla="*/ 63 h 63"/>
              <a:gd name="T60" fmla="*/ 61 w 64"/>
              <a:gd name="T61" fmla="*/ 28 h 63"/>
              <a:gd name="T62" fmla="*/ 32 w 64"/>
              <a:gd name="T63" fmla="*/ 15 h 63"/>
              <a:gd name="T64" fmla="*/ 10 w 64"/>
              <a:gd name="T65" fmla="*/ 43 h 63"/>
              <a:gd name="T66" fmla="*/ 6 w 64"/>
              <a:gd name="T67" fmla="*/ 58 h 63"/>
              <a:gd name="T68" fmla="*/ 18 w 64"/>
              <a:gd name="T69" fmla="*/ 58 h 63"/>
              <a:gd name="T70" fmla="*/ 12 w 64"/>
              <a:gd name="T71" fmla="*/ 45 h 63"/>
              <a:gd name="T72" fmla="*/ 19 w 64"/>
              <a:gd name="T73" fmla="*/ 52 h 63"/>
              <a:gd name="T74" fmla="*/ 24 w 64"/>
              <a:gd name="T75" fmla="*/ 57 h 63"/>
              <a:gd name="T76" fmla="*/ 49 w 64"/>
              <a:gd name="T77" fmla="*/ 32 h 63"/>
              <a:gd name="T78" fmla="*/ 58 w 64"/>
              <a:gd name="T79" fmla="*/ 21 h 63"/>
              <a:gd name="T80" fmla="*/ 53 w 64"/>
              <a:gd name="T81" fmla="*/ 28 h 63"/>
              <a:gd name="T82" fmla="*/ 37 w 64"/>
              <a:gd name="T83" fmla="*/ 9 h 63"/>
              <a:gd name="T84" fmla="*/ 43 w 64"/>
              <a:gd name="T85" fmla="*/ 5 h 63"/>
              <a:gd name="T86" fmla="*/ 58 w 64"/>
              <a:gd name="T87"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63">
                <a:moveTo>
                  <a:pt x="64" y="21"/>
                </a:moveTo>
                <a:cubicBezTo>
                  <a:pt x="64" y="18"/>
                  <a:pt x="63" y="16"/>
                  <a:pt x="61" y="14"/>
                </a:cubicBezTo>
                <a:cubicBezTo>
                  <a:pt x="50" y="3"/>
                  <a:pt x="50" y="3"/>
                  <a:pt x="50" y="3"/>
                </a:cubicBezTo>
                <a:cubicBezTo>
                  <a:pt x="48" y="1"/>
                  <a:pt x="45" y="0"/>
                  <a:pt x="43" y="0"/>
                </a:cubicBezTo>
                <a:cubicBezTo>
                  <a:pt x="43" y="0"/>
                  <a:pt x="43" y="0"/>
                  <a:pt x="43" y="0"/>
                </a:cubicBezTo>
                <a:cubicBezTo>
                  <a:pt x="43" y="0"/>
                  <a:pt x="43" y="0"/>
                  <a:pt x="43" y="0"/>
                </a:cubicBezTo>
                <a:cubicBezTo>
                  <a:pt x="40" y="0"/>
                  <a:pt x="38" y="1"/>
                  <a:pt x="36" y="3"/>
                </a:cubicBezTo>
                <a:cubicBezTo>
                  <a:pt x="24" y="14"/>
                  <a:pt x="13" y="26"/>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0" y="38"/>
                  <a:pt x="0" y="38"/>
                  <a:pt x="0" y="38"/>
                </a:cubicBezTo>
                <a:cubicBezTo>
                  <a:pt x="0" y="38"/>
                  <a:pt x="0" y="38"/>
                  <a:pt x="0" y="38"/>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61"/>
                  <a:pt x="0" y="61"/>
                  <a:pt x="0" y="61"/>
                </a:cubicBezTo>
                <a:cubicBezTo>
                  <a:pt x="0" y="62"/>
                  <a:pt x="1" y="63"/>
                  <a:pt x="3" y="63"/>
                </a:cubicBezTo>
                <a:cubicBezTo>
                  <a:pt x="24" y="63"/>
                  <a:pt x="24" y="63"/>
                  <a:pt x="24" y="63"/>
                </a:cubicBezTo>
                <a:cubicBezTo>
                  <a:pt x="24" y="63"/>
                  <a:pt x="24" y="63"/>
                  <a:pt x="24" y="63"/>
                </a:cubicBezTo>
                <a:cubicBezTo>
                  <a:pt x="24" y="63"/>
                  <a:pt x="24" y="63"/>
                  <a:pt x="24" y="63"/>
                </a:cubicBezTo>
                <a:cubicBezTo>
                  <a:pt x="24" y="63"/>
                  <a:pt x="24" y="63"/>
                  <a:pt x="24" y="63"/>
                </a:cubicBezTo>
                <a:cubicBezTo>
                  <a:pt x="24" y="63"/>
                  <a:pt x="24" y="63"/>
                  <a:pt x="24"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38" y="51"/>
                  <a:pt x="49" y="39"/>
                  <a:pt x="61" y="28"/>
                </a:cubicBezTo>
                <a:cubicBezTo>
                  <a:pt x="63" y="26"/>
                  <a:pt x="64" y="23"/>
                  <a:pt x="64" y="21"/>
                </a:cubicBezTo>
                <a:cubicBezTo>
                  <a:pt x="64" y="21"/>
                  <a:pt x="64" y="21"/>
                  <a:pt x="64" y="21"/>
                </a:cubicBezTo>
                <a:close/>
                <a:moveTo>
                  <a:pt x="32" y="15"/>
                </a:moveTo>
                <a:cubicBezTo>
                  <a:pt x="32" y="15"/>
                  <a:pt x="32" y="15"/>
                  <a:pt x="32" y="15"/>
                </a:cubicBezTo>
                <a:cubicBezTo>
                  <a:pt x="35" y="18"/>
                  <a:pt x="35" y="18"/>
                  <a:pt x="35" y="18"/>
                </a:cubicBezTo>
                <a:cubicBezTo>
                  <a:pt x="10" y="43"/>
                  <a:pt x="10" y="43"/>
                  <a:pt x="10" y="43"/>
                </a:cubicBezTo>
                <a:cubicBezTo>
                  <a:pt x="7" y="40"/>
                  <a:pt x="7" y="40"/>
                  <a:pt x="7" y="40"/>
                </a:cubicBezTo>
                <a:cubicBezTo>
                  <a:pt x="32" y="15"/>
                  <a:pt x="32" y="15"/>
                  <a:pt x="32" y="15"/>
                </a:cubicBezTo>
                <a:close/>
                <a:moveTo>
                  <a:pt x="6" y="58"/>
                </a:moveTo>
                <a:cubicBezTo>
                  <a:pt x="6" y="58"/>
                  <a:pt x="6" y="58"/>
                  <a:pt x="6" y="58"/>
                </a:cubicBezTo>
                <a:cubicBezTo>
                  <a:pt x="6" y="46"/>
                  <a:pt x="6" y="46"/>
                  <a:pt x="6" y="46"/>
                </a:cubicBezTo>
                <a:cubicBezTo>
                  <a:pt x="18" y="58"/>
                  <a:pt x="18" y="58"/>
                  <a:pt x="18" y="58"/>
                </a:cubicBezTo>
                <a:cubicBezTo>
                  <a:pt x="6" y="58"/>
                  <a:pt x="6" y="58"/>
                  <a:pt x="6" y="58"/>
                </a:cubicBezTo>
                <a:close/>
                <a:moveTo>
                  <a:pt x="12" y="45"/>
                </a:moveTo>
                <a:cubicBezTo>
                  <a:pt x="12" y="45"/>
                  <a:pt x="12" y="45"/>
                  <a:pt x="12" y="45"/>
                </a:cubicBezTo>
                <a:cubicBezTo>
                  <a:pt x="37" y="20"/>
                  <a:pt x="37" y="20"/>
                  <a:pt x="37" y="20"/>
                </a:cubicBezTo>
                <a:cubicBezTo>
                  <a:pt x="44" y="27"/>
                  <a:pt x="44" y="27"/>
                  <a:pt x="44" y="27"/>
                </a:cubicBezTo>
                <a:cubicBezTo>
                  <a:pt x="19" y="52"/>
                  <a:pt x="19" y="52"/>
                  <a:pt x="19" y="52"/>
                </a:cubicBezTo>
                <a:cubicBezTo>
                  <a:pt x="12" y="45"/>
                  <a:pt x="12" y="45"/>
                  <a:pt x="12" y="45"/>
                </a:cubicBezTo>
                <a:close/>
                <a:moveTo>
                  <a:pt x="24" y="57"/>
                </a:moveTo>
                <a:cubicBezTo>
                  <a:pt x="24" y="57"/>
                  <a:pt x="24" y="57"/>
                  <a:pt x="24" y="57"/>
                </a:cubicBezTo>
                <a:cubicBezTo>
                  <a:pt x="21" y="54"/>
                  <a:pt x="21" y="54"/>
                  <a:pt x="21" y="54"/>
                </a:cubicBezTo>
                <a:cubicBezTo>
                  <a:pt x="46" y="29"/>
                  <a:pt x="46" y="29"/>
                  <a:pt x="46" y="29"/>
                </a:cubicBezTo>
                <a:cubicBezTo>
                  <a:pt x="49" y="32"/>
                  <a:pt x="49" y="32"/>
                  <a:pt x="49" y="32"/>
                </a:cubicBezTo>
                <a:cubicBezTo>
                  <a:pt x="24" y="57"/>
                  <a:pt x="24" y="57"/>
                  <a:pt x="24" y="57"/>
                </a:cubicBezTo>
                <a:close/>
                <a:moveTo>
                  <a:pt x="58" y="21"/>
                </a:moveTo>
                <a:cubicBezTo>
                  <a:pt x="58" y="21"/>
                  <a:pt x="58" y="21"/>
                  <a:pt x="58" y="21"/>
                </a:cubicBezTo>
                <a:cubicBezTo>
                  <a:pt x="58" y="21"/>
                  <a:pt x="58" y="21"/>
                  <a:pt x="58" y="21"/>
                </a:cubicBezTo>
                <a:cubicBezTo>
                  <a:pt x="58" y="22"/>
                  <a:pt x="58" y="23"/>
                  <a:pt x="57" y="24"/>
                </a:cubicBezTo>
                <a:cubicBezTo>
                  <a:pt x="53" y="28"/>
                  <a:pt x="53" y="28"/>
                  <a:pt x="53" y="28"/>
                </a:cubicBezTo>
                <a:cubicBezTo>
                  <a:pt x="35" y="11"/>
                  <a:pt x="35" y="11"/>
                  <a:pt x="35" y="11"/>
                </a:cubicBezTo>
                <a:cubicBezTo>
                  <a:pt x="36" y="11"/>
                  <a:pt x="36" y="11"/>
                  <a:pt x="36" y="11"/>
                </a:cubicBezTo>
                <a:cubicBezTo>
                  <a:pt x="37" y="9"/>
                  <a:pt x="37" y="9"/>
                  <a:pt x="37" y="9"/>
                </a:cubicBezTo>
                <a:cubicBezTo>
                  <a:pt x="40" y="7"/>
                  <a:pt x="40" y="7"/>
                  <a:pt x="40" y="7"/>
                </a:cubicBezTo>
                <a:cubicBezTo>
                  <a:pt x="41" y="6"/>
                  <a:pt x="42" y="5"/>
                  <a:pt x="43" y="5"/>
                </a:cubicBezTo>
                <a:cubicBezTo>
                  <a:pt x="43" y="5"/>
                  <a:pt x="43" y="5"/>
                  <a:pt x="43" y="5"/>
                </a:cubicBezTo>
                <a:cubicBezTo>
                  <a:pt x="44" y="5"/>
                  <a:pt x="45" y="6"/>
                  <a:pt x="46" y="7"/>
                </a:cubicBezTo>
                <a:cubicBezTo>
                  <a:pt x="57" y="18"/>
                  <a:pt x="57" y="18"/>
                  <a:pt x="57" y="18"/>
                </a:cubicBezTo>
                <a:cubicBezTo>
                  <a:pt x="58" y="18"/>
                  <a:pt x="58" y="20"/>
                  <a:pt x="58" y="21"/>
                </a:cubicBezTo>
                <a:cubicBezTo>
                  <a:pt x="58" y="21"/>
                  <a:pt x="58" y="21"/>
                  <a:pt x="58"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23"/>
          <p:cNvSpPr txBox="1"/>
          <p:nvPr/>
        </p:nvSpPr>
        <p:spPr>
          <a:xfrm>
            <a:off x="1155657" y="5693098"/>
            <a:ext cx="5032618" cy="498598"/>
          </a:xfrm>
          <a:prstGeom prst="rect">
            <a:avLst/>
          </a:prstGeom>
          <a:noFill/>
        </p:spPr>
        <p:txBody>
          <a:bodyPr wrap="square" lIns="0" tIns="0" rIns="0" bIns="0" rtlCol="0">
            <a:spAutoFit/>
          </a:bodyPr>
          <a:lstStyle/>
          <a:p>
            <a:pPr>
              <a:lnSpc>
                <a:spcPct val="120000"/>
              </a:lnSpc>
            </a:pPr>
            <a:r>
              <a:rPr lang="en-US" altLang="zh-CN" sz="9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24"/>
          <p:cNvSpPr txBox="1"/>
          <p:nvPr/>
        </p:nvSpPr>
        <p:spPr>
          <a:xfrm>
            <a:off x="1155656" y="5402713"/>
            <a:ext cx="1436291" cy="246221"/>
          </a:xfrm>
          <a:prstGeom prst="rect">
            <a:avLst/>
          </a:prstGeom>
          <a:noFill/>
        </p:spPr>
        <p:txBody>
          <a:bodyPr wrap="none" lIns="0" tIns="0" rIns="0" bIns="0" rtlCol="0">
            <a:spAutoFit/>
          </a:bodyPr>
          <a:lstStyle/>
          <a:p>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446"/>
                                        </p:tgtEl>
                                        <p:attrNameLst>
                                          <p:attrName>style.visibility</p:attrName>
                                        </p:attrNameLst>
                                      </p:cBhvr>
                                      <p:to>
                                        <p:strVal val="visible"/>
                                      </p:to>
                                    </p:set>
                                    <p:animEffect transition="in" filter="wipe(up)">
                                      <p:cBhvr>
                                        <p:cTn id="7" dur="500"/>
                                        <p:tgtEl>
                                          <p:spTgt spid="1744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452"/>
                                        </p:tgtEl>
                                        <p:attrNameLst>
                                          <p:attrName>style.visibility</p:attrName>
                                        </p:attrNameLst>
                                      </p:cBhvr>
                                      <p:to>
                                        <p:strVal val="visible"/>
                                      </p:to>
                                    </p:set>
                                    <p:animEffect transition="in" filter="wipe(up)">
                                      <p:cBhvr>
                                        <p:cTn id="11" dur="500"/>
                                        <p:tgtEl>
                                          <p:spTgt spid="17452"/>
                                        </p:tgtEl>
                                      </p:cBhvr>
                                    </p:animEffect>
                                  </p:childTnLst>
                                </p:cTn>
                              </p:par>
                              <p:par>
                                <p:cTn id="12" presetID="22" presetClass="entr" presetSubtype="4" fill="hold" grpId="0" nodeType="withEffect">
                                  <p:stCondLst>
                                    <p:cond delay="250"/>
                                  </p:stCondLst>
                                  <p:childTnLst>
                                    <p:set>
                                      <p:cBhvr>
                                        <p:cTn id="13" dur="1" fill="hold">
                                          <p:stCondLst>
                                            <p:cond delay="0"/>
                                          </p:stCondLst>
                                        </p:cTn>
                                        <p:tgtEl>
                                          <p:spTgt spid="17453"/>
                                        </p:tgtEl>
                                        <p:attrNameLst>
                                          <p:attrName>style.visibility</p:attrName>
                                        </p:attrNameLst>
                                      </p:cBhvr>
                                      <p:to>
                                        <p:strVal val="visible"/>
                                      </p:to>
                                    </p:set>
                                    <p:animEffect transition="in" filter="wipe(down)">
                                      <p:cBhvr>
                                        <p:cTn id="14" dur="500"/>
                                        <p:tgtEl>
                                          <p:spTgt spid="1745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454"/>
                                        </p:tgtEl>
                                        <p:attrNameLst>
                                          <p:attrName>style.visibility</p:attrName>
                                        </p:attrNameLst>
                                      </p:cBhvr>
                                      <p:to>
                                        <p:strVal val="visible"/>
                                      </p:to>
                                    </p:set>
                                    <p:animEffect transition="in" filter="fade">
                                      <p:cBhvr>
                                        <p:cTn id="18" dur="500"/>
                                        <p:tgtEl>
                                          <p:spTgt spid="17454"/>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7456"/>
                                        </p:tgtEl>
                                        <p:attrNameLst>
                                          <p:attrName>style.visibility</p:attrName>
                                        </p:attrNameLst>
                                      </p:cBhvr>
                                      <p:to>
                                        <p:strVal val="visible"/>
                                      </p:to>
                                    </p:set>
                                    <p:animEffect transition="in" filter="wipe(up)">
                                      <p:cBhvr>
                                        <p:cTn id="22" dur="500"/>
                                        <p:tgtEl>
                                          <p:spTgt spid="17456"/>
                                        </p:tgtEl>
                                      </p:cBhvr>
                                    </p:animEffect>
                                  </p:childTnLst>
                                </p:cTn>
                              </p:par>
                              <p:par>
                                <p:cTn id="23" presetID="22" presetClass="entr" presetSubtype="4" fill="hold" grpId="0" nodeType="withEffect">
                                  <p:stCondLst>
                                    <p:cond delay="250"/>
                                  </p:stCondLst>
                                  <p:childTnLst>
                                    <p:set>
                                      <p:cBhvr>
                                        <p:cTn id="24" dur="1" fill="hold">
                                          <p:stCondLst>
                                            <p:cond delay="0"/>
                                          </p:stCondLst>
                                        </p:cTn>
                                        <p:tgtEl>
                                          <p:spTgt spid="17457"/>
                                        </p:tgtEl>
                                        <p:attrNameLst>
                                          <p:attrName>style.visibility</p:attrName>
                                        </p:attrNameLst>
                                      </p:cBhvr>
                                      <p:to>
                                        <p:strVal val="visible"/>
                                      </p:to>
                                    </p:set>
                                    <p:animEffect transition="in" filter="wipe(down)">
                                      <p:cBhvr>
                                        <p:cTn id="25" dur="500"/>
                                        <p:tgtEl>
                                          <p:spTgt spid="17457"/>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7458"/>
                                        </p:tgtEl>
                                        <p:attrNameLst>
                                          <p:attrName>style.visibility</p:attrName>
                                        </p:attrNameLst>
                                      </p:cBhvr>
                                      <p:to>
                                        <p:strVal val="visible"/>
                                      </p:to>
                                    </p:set>
                                    <p:animEffect transition="in" filter="fade">
                                      <p:cBhvr>
                                        <p:cTn id="29" dur="500"/>
                                        <p:tgtEl>
                                          <p:spTgt spid="17458"/>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7468"/>
                                        </p:tgtEl>
                                        <p:attrNameLst>
                                          <p:attrName>style.visibility</p:attrName>
                                        </p:attrNameLst>
                                      </p:cBhvr>
                                      <p:to>
                                        <p:strVal val="visible"/>
                                      </p:to>
                                    </p:set>
                                    <p:animEffect transition="in" filter="wipe(up)">
                                      <p:cBhvr>
                                        <p:cTn id="33" dur="500"/>
                                        <p:tgtEl>
                                          <p:spTgt spid="17468"/>
                                        </p:tgtEl>
                                      </p:cBhvr>
                                    </p:animEffect>
                                  </p:childTnLst>
                                </p:cTn>
                              </p:par>
                              <p:par>
                                <p:cTn id="34" presetID="22" presetClass="entr" presetSubtype="4" fill="hold" grpId="0" nodeType="withEffect">
                                  <p:stCondLst>
                                    <p:cond delay="250"/>
                                  </p:stCondLst>
                                  <p:childTnLst>
                                    <p:set>
                                      <p:cBhvr>
                                        <p:cTn id="35" dur="1" fill="hold">
                                          <p:stCondLst>
                                            <p:cond delay="0"/>
                                          </p:stCondLst>
                                        </p:cTn>
                                        <p:tgtEl>
                                          <p:spTgt spid="17469"/>
                                        </p:tgtEl>
                                        <p:attrNameLst>
                                          <p:attrName>style.visibility</p:attrName>
                                        </p:attrNameLst>
                                      </p:cBhvr>
                                      <p:to>
                                        <p:strVal val="visible"/>
                                      </p:to>
                                    </p:set>
                                    <p:animEffect transition="in" filter="wipe(down)">
                                      <p:cBhvr>
                                        <p:cTn id="36" dur="500"/>
                                        <p:tgtEl>
                                          <p:spTgt spid="17469"/>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7470"/>
                                        </p:tgtEl>
                                        <p:attrNameLst>
                                          <p:attrName>style.visibility</p:attrName>
                                        </p:attrNameLst>
                                      </p:cBhvr>
                                      <p:to>
                                        <p:strVal val="visible"/>
                                      </p:to>
                                    </p:set>
                                    <p:animEffect transition="in" filter="fade">
                                      <p:cBhvr>
                                        <p:cTn id="40" dur="500"/>
                                        <p:tgtEl>
                                          <p:spTgt spid="17470"/>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7464"/>
                                        </p:tgtEl>
                                        <p:attrNameLst>
                                          <p:attrName>style.visibility</p:attrName>
                                        </p:attrNameLst>
                                      </p:cBhvr>
                                      <p:to>
                                        <p:strVal val="visible"/>
                                      </p:to>
                                    </p:set>
                                    <p:animEffect transition="in" filter="wipe(up)">
                                      <p:cBhvr>
                                        <p:cTn id="44" dur="500"/>
                                        <p:tgtEl>
                                          <p:spTgt spid="17464"/>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17465"/>
                                        </p:tgtEl>
                                        <p:attrNameLst>
                                          <p:attrName>style.visibility</p:attrName>
                                        </p:attrNameLst>
                                      </p:cBhvr>
                                      <p:to>
                                        <p:strVal val="visible"/>
                                      </p:to>
                                    </p:set>
                                    <p:animEffect transition="in" filter="wipe(down)">
                                      <p:cBhvr>
                                        <p:cTn id="47" dur="500"/>
                                        <p:tgtEl>
                                          <p:spTgt spid="17465"/>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17466"/>
                                        </p:tgtEl>
                                        <p:attrNameLst>
                                          <p:attrName>style.visibility</p:attrName>
                                        </p:attrNameLst>
                                      </p:cBhvr>
                                      <p:to>
                                        <p:strVal val="visible"/>
                                      </p:to>
                                    </p:set>
                                    <p:animEffect transition="in" filter="fade">
                                      <p:cBhvr>
                                        <p:cTn id="51" dur="500"/>
                                        <p:tgtEl>
                                          <p:spTgt spid="1746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17460"/>
                                        </p:tgtEl>
                                        <p:attrNameLst>
                                          <p:attrName>style.visibility</p:attrName>
                                        </p:attrNameLst>
                                      </p:cBhvr>
                                      <p:to>
                                        <p:strVal val="visible"/>
                                      </p:to>
                                    </p:set>
                                    <p:animEffect transition="in" filter="wipe(up)">
                                      <p:cBhvr>
                                        <p:cTn id="55" dur="500"/>
                                        <p:tgtEl>
                                          <p:spTgt spid="17460"/>
                                        </p:tgtEl>
                                      </p:cBhvr>
                                    </p:animEffect>
                                  </p:childTnLst>
                                </p:cTn>
                              </p:par>
                              <p:par>
                                <p:cTn id="56" presetID="22" presetClass="entr" presetSubtype="4" fill="hold" grpId="0" nodeType="withEffect">
                                  <p:stCondLst>
                                    <p:cond delay="250"/>
                                  </p:stCondLst>
                                  <p:childTnLst>
                                    <p:set>
                                      <p:cBhvr>
                                        <p:cTn id="57" dur="1" fill="hold">
                                          <p:stCondLst>
                                            <p:cond delay="0"/>
                                          </p:stCondLst>
                                        </p:cTn>
                                        <p:tgtEl>
                                          <p:spTgt spid="17461"/>
                                        </p:tgtEl>
                                        <p:attrNameLst>
                                          <p:attrName>style.visibility</p:attrName>
                                        </p:attrNameLst>
                                      </p:cBhvr>
                                      <p:to>
                                        <p:strVal val="visible"/>
                                      </p:to>
                                    </p:set>
                                    <p:animEffect transition="in" filter="wipe(down)">
                                      <p:cBhvr>
                                        <p:cTn id="58" dur="500"/>
                                        <p:tgtEl>
                                          <p:spTgt spid="17461"/>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17462"/>
                                        </p:tgtEl>
                                        <p:attrNameLst>
                                          <p:attrName>style.visibility</p:attrName>
                                        </p:attrNameLst>
                                      </p:cBhvr>
                                      <p:to>
                                        <p:strVal val="visible"/>
                                      </p:to>
                                    </p:set>
                                    <p:animEffect transition="in" filter="fade">
                                      <p:cBhvr>
                                        <p:cTn id="62" dur="500"/>
                                        <p:tgtEl>
                                          <p:spTgt spid="17462"/>
                                        </p:tgtEl>
                                      </p:cBhvr>
                                    </p:animEffect>
                                  </p:childTnLst>
                                </p:cTn>
                              </p:par>
                            </p:childTnLst>
                          </p:cTn>
                        </p:par>
                        <p:par>
                          <p:cTn id="63" fill="hold">
                            <p:stCondLst>
                              <p:cond delay="5500"/>
                            </p:stCondLst>
                            <p:childTnLst>
                              <p:par>
                                <p:cTn id="64" presetID="12" presetClass="entr" presetSubtype="4"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500"/>
                                        <p:tgtEl>
                                          <p:spTgt spid="32"/>
                                        </p:tgtEl>
                                        <p:attrNameLst>
                                          <p:attrName>ppt_y</p:attrName>
                                        </p:attrNameLst>
                                      </p:cBhvr>
                                      <p:tavLst>
                                        <p:tav tm="0">
                                          <p:val>
                                            <p:strVal val="#ppt_y+#ppt_h*1.125000"/>
                                          </p:val>
                                        </p:tav>
                                        <p:tav tm="100000">
                                          <p:val>
                                            <p:strVal val="#ppt_y"/>
                                          </p:val>
                                        </p:tav>
                                      </p:tavLst>
                                    </p:anim>
                                    <p:animEffect transition="in" filter="wipe(up)">
                                      <p:cBhvr>
                                        <p:cTn id="67" dur="500"/>
                                        <p:tgtEl>
                                          <p:spTgt spid="32"/>
                                        </p:tgtEl>
                                      </p:cBhvr>
                                    </p:animEffect>
                                  </p:childTnLst>
                                </p:cTn>
                              </p:par>
                              <p:par>
                                <p:cTn id="68" presetID="12" presetClass="entr" presetSubtype="1"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additive="base">
                                        <p:cTn id="70" dur="500"/>
                                        <p:tgtEl>
                                          <p:spTgt spid="33"/>
                                        </p:tgtEl>
                                        <p:attrNameLst>
                                          <p:attrName>ppt_y</p:attrName>
                                        </p:attrNameLst>
                                      </p:cBhvr>
                                      <p:tavLst>
                                        <p:tav tm="0">
                                          <p:val>
                                            <p:strVal val="#ppt_y-#ppt_h*1.125000"/>
                                          </p:val>
                                        </p:tav>
                                        <p:tav tm="100000">
                                          <p:val>
                                            <p:strVal val="#ppt_y"/>
                                          </p:val>
                                        </p:tav>
                                      </p:tavLst>
                                    </p:anim>
                                    <p:animEffect transition="in" filter="wipe(down)">
                                      <p:cBhvr>
                                        <p:cTn id="7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6" grpId="0" animBg="1"/>
      <p:bldP spid="17452" grpId="0" animBg="1"/>
      <p:bldP spid="17453" grpId="0" animBg="1"/>
      <p:bldP spid="17454" grpId="0" animBg="1"/>
      <p:bldP spid="17456" grpId="0" animBg="1"/>
      <p:bldP spid="17457" grpId="0" animBg="1"/>
      <p:bldP spid="17458" grpId="0" animBg="1"/>
      <p:bldP spid="17460" grpId="0" animBg="1"/>
      <p:bldP spid="17461" grpId="0" animBg="1"/>
      <p:bldP spid="17462" grpId="0" animBg="1"/>
      <p:bldP spid="17464" grpId="0" animBg="1"/>
      <p:bldP spid="17465" grpId="0" animBg="1"/>
      <p:bldP spid="17466" grpId="0" animBg="1"/>
      <p:bldP spid="17468" grpId="0" animBg="1"/>
      <p:bldP spid="17469" grpId="0" animBg="1"/>
      <p:bldP spid="17470" grpId="0" animBg="1"/>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 y="2140161"/>
            <a:ext cx="4227256" cy="2952328"/>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315747" y="2140161"/>
            <a:ext cx="4227256" cy="2952328"/>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30701" y="2140161"/>
            <a:ext cx="4227256" cy="2952328"/>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95" y="1993267"/>
            <a:ext cx="12857163"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95" y="5193667"/>
            <a:ext cx="1285716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32"/>
          <p:cNvSpPr txBox="1"/>
          <p:nvPr/>
        </p:nvSpPr>
        <p:spPr>
          <a:xfrm>
            <a:off x="4845199" y="1132839"/>
            <a:ext cx="8352209" cy="799001"/>
          </a:xfrm>
          <a:prstGeom prst="rect">
            <a:avLst/>
          </a:prstGeom>
          <a:noFill/>
        </p:spPr>
        <p:txBody>
          <a:bodyPr wrap="square" rtlCol="0">
            <a:spAutoFit/>
          </a:bodyPr>
          <a:lstStyle/>
          <a:p>
            <a:pPr>
              <a:lnSpc>
                <a:spcPct val="130000"/>
              </a:lnSpc>
            </a:pPr>
            <a:r>
              <a:rPr lang="en-US" altLang="zh-CN" sz="4000"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4000"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
        <p:nvSpPr>
          <p:cNvPr id="10" name="TextBox 32"/>
          <p:cNvSpPr txBox="1"/>
          <p:nvPr/>
        </p:nvSpPr>
        <p:spPr>
          <a:xfrm>
            <a:off x="956767" y="5704609"/>
            <a:ext cx="7673934" cy="923330"/>
          </a:xfrm>
          <a:prstGeom prst="rect">
            <a:avLst/>
          </a:prstGeom>
          <a:noFill/>
        </p:spPr>
        <p:txBody>
          <a:bodyPr wrap="square" rtlCol="0">
            <a:spAutoFit/>
          </a:bodyPr>
          <a:lstStyle/>
          <a:p>
            <a:pPr algn="just">
              <a:lnSpc>
                <a:spcPct val="150000"/>
              </a:lnSpc>
            </a:pPr>
            <a:r>
              <a:rPr lang="zh-CN" altLang="en-US" sz="20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点击添加标题文字，修改文字内容，也可以直接复制你的内容到此</a:t>
            </a:r>
            <a:r>
              <a:rPr lang="zh-CN" altLang="en-US" sz="2000" dirty="0" smtClean="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a:t>
            </a:r>
            <a:endParaRPr 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8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style.rotation</p:attrName>
                                        </p:attrNameLst>
                                      </p:cBhvr>
                                      <p:tavLst>
                                        <p:tav tm="0">
                                          <p:val>
                                            <p:fltVal val="720"/>
                                          </p:val>
                                        </p:tav>
                                        <p:tav tm="100000">
                                          <p:val>
                                            <p:fltVal val="0"/>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anim calcmode="lin" valueType="num">
                                      <p:cBhvr>
                                        <p:cTn id="18"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anim calcmode="lin" valueType="num">
                                      <p:cBhvr>
                                        <p:cTn id="24" dur="2000" fill="hold"/>
                                        <p:tgtEl>
                                          <p:spTgt spid="4"/>
                                        </p:tgtEl>
                                        <p:attrNameLst>
                                          <p:attrName>style.rotation</p:attrName>
                                        </p:attrNameLst>
                                      </p:cBhvr>
                                      <p:tavLst>
                                        <p:tav tm="0">
                                          <p:val>
                                            <p:fltVal val="720"/>
                                          </p:val>
                                        </p:tav>
                                        <p:tav tm="100000">
                                          <p:val>
                                            <p:fltVal val="0"/>
                                          </p:val>
                                        </p:tav>
                                      </p:tavLst>
                                    </p:anim>
                                    <p:anim calcmode="lin" valueType="num">
                                      <p:cBhvr>
                                        <p:cTn id="25" dur="2000" fill="hold"/>
                                        <p:tgtEl>
                                          <p:spTgt spid="4"/>
                                        </p:tgtEl>
                                        <p:attrNameLst>
                                          <p:attrName>ppt_h</p:attrName>
                                        </p:attrNameLst>
                                      </p:cBhvr>
                                      <p:tavLst>
                                        <p:tav tm="0">
                                          <p:val>
                                            <p:fltVal val="0"/>
                                          </p:val>
                                        </p:tav>
                                        <p:tav tm="100000">
                                          <p:val>
                                            <p:strVal val="#ppt_h"/>
                                          </p:val>
                                        </p:tav>
                                      </p:tavLst>
                                    </p:anim>
                                    <p:anim calcmode="lin" valueType="num">
                                      <p:cBhvr>
                                        <p:cTn id="26"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250" fill="hold"/>
                                        <p:tgtEl>
                                          <p:spTgt spid="9"/>
                                        </p:tgtEl>
                                        <p:attrNameLst>
                                          <p:attrName>ppt_x</p:attrName>
                                        </p:attrNameLst>
                                      </p:cBhvr>
                                      <p:tavLst>
                                        <p:tav tm="0">
                                          <p:val>
                                            <p:strVal val="0-#ppt_w/2"/>
                                          </p:val>
                                        </p:tav>
                                        <p:tav tm="100000">
                                          <p:val>
                                            <p:strVal val="#ppt_x"/>
                                          </p:val>
                                        </p:tav>
                                      </p:tavLst>
                                    </p:anim>
                                    <p:anim calcmode="lin" valueType="num">
                                      <p:cBhvr additive="base">
                                        <p:cTn id="41" dur="250" fill="hold"/>
                                        <p:tgtEl>
                                          <p:spTgt spid="9"/>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250" fill="hold"/>
                                        <p:tgtEl>
                                          <p:spTgt spid="10"/>
                                        </p:tgtEl>
                                        <p:attrNameLst>
                                          <p:attrName>ppt_x</p:attrName>
                                        </p:attrNameLst>
                                      </p:cBhvr>
                                      <p:tavLst>
                                        <p:tav tm="0">
                                          <p:val>
                                            <p:strVal val="0-#ppt_w/2"/>
                                          </p:val>
                                        </p:tav>
                                        <p:tav tm="100000">
                                          <p:val>
                                            <p:strVal val="#ppt_x"/>
                                          </p:val>
                                        </p:tav>
                                      </p:tavLst>
                                    </p:anim>
                                    <p:anim calcmode="lin" valueType="num">
                                      <p:cBhvr additive="base">
                                        <p:cTn id="4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3"/>
          <a:stretch>
            <a:fillRect/>
          </a:stretch>
        </p:blipFill>
        <p:spPr>
          <a:xfrm>
            <a:off x="795" y="248"/>
            <a:ext cx="12857163" cy="7232154"/>
          </a:xfrm>
          <a:prstGeom prst="rect">
            <a:avLst/>
          </a:prstGeom>
        </p:spPr>
      </p:pic>
      <p:sp>
        <p:nvSpPr>
          <p:cNvPr id="37" name="文本框 7"/>
          <p:cNvSpPr txBox="1">
            <a:spLocks noChangeArrowheads="1"/>
          </p:cNvSpPr>
          <p:nvPr/>
        </p:nvSpPr>
        <p:spPr bwMode="auto">
          <a:xfrm>
            <a:off x="5725645" y="2144273"/>
            <a:ext cx="3446402" cy="52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530" b="1" dirty="0">
                <a:solidFill>
                  <a:schemeClr val="accent2"/>
                </a:solidFill>
                <a:latin typeface="微软雅黑" panose="020B0503020204020204" pitchFamily="34" charset="-122"/>
                <a:ea typeface="微软雅黑" panose="020B0503020204020204" pitchFamily="34" charset="-122"/>
              </a:rPr>
              <a:t>一、</a:t>
            </a:r>
            <a:r>
              <a:rPr lang="zh-CN" altLang="en-US" sz="2800" dirty="0">
                <a:solidFill>
                  <a:schemeClr val="accent2"/>
                </a:solidFill>
                <a:ea typeface="微软雅黑" panose="020B0503020204020204" pitchFamily="34" charset="-122"/>
              </a:rPr>
              <a:t>请替换文字内容</a:t>
            </a:r>
          </a:p>
        </p:txBody>
      </p:sp>
      <p:sp>
        <p:nvSpPr>
          <p:cNvPr id="38" name="文本框 8"/>
          <p:cNvSpPr txBox="1">
            <a:spLocks noChangeArrowheads="1"/>
          </p:cNvSpPr>
          <p:nvPr/>
        </p:nvSpPr>
        <p:spPr bwMode="auto">
          <a:xfrm>
            <a:off x="6327581" y="2785377"/>
            <a:ext cx="2601990"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39" name="文本框 9"/>
          <p:cNvSpPr txBox="1">
            <a:spLocks noChangeArrowheads="1"/>
          </p:cNvSpPr>
          <p:nvPr/>
        </p:nvSpPr>
        <p:spPr bwMode="auto">
          <a:xfrm>
            <a:off x="6327581" y="3271236"/>
            <a:ext cx="2601990"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40" name="文本框 10"/>
          <p:cNvSpPr txBox="1">
            <a:spLocks noChangeArrowheads="1"/>
          </p:cNvSpPr>
          <p:nvPr/>
        </p:nvSpPr>
        <p:spPr bwMode="auto">
          <a:xfrm>
            <a:off x="6327581" y="3791861"/>
            <a:ext cx="2601990"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41" name="文本框 11"/>
          <p:cNvSpPr txBox="1">
            <a:spLocks noChangeArrowheads="1"/>
          </p:cNvSpPr>
          <p:nvPr/>
        </p:nvSpPr>
        <p:spPr bwMode="auto">
          <a:xfrm>
            <a:off x="6327584" y="4312489"/>
            <a:ext cx="2242525"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42" name="文本框 41"/>
          <p:cNvSpPr txBox="1"/>
          <p:nvPr/>
        </p:nvSpPr>
        <p:spPr>
          <a:xfrm>
            <a:off x="3189015" y="1960141"/>
            <a:ext cx="2664296" cy="2786019"/>
          </a:xfrm>
          <a:prstGeom prst="rect">
            <a:avLst/>
          </a:prstGeom>
          <a:noFill/>
        </p:spPr>
        <p:txBody>
          <a:bodyPr wrap="square">
            <a:spAutoFit/>
          </a:bodyPr>
          <a:lstStyle/>
          <a:p>
            <a:pPr algn="dist" fontAlgn="auto">
              <a:spcBef>
                <a:spcPts val="0"/>
              </a:spcBef>
              <a:spcAft>
                <a:spcPts val="0"/>
              </a:spcAft>
              <a:defRPr/>
            </a:pPr>
            <a:r>
              <a:rPr lang="en-US" altLang="zh-CN" sz="17505" b="1" dirty="0" smtClean="0">
                <a:solidFill>
                  <a:schemeClr val="accent2"/>
                </a:solidFill>
                <a:latin typeface="Impact" panose="020B0806030902050204" pitchFamily="34" charset="0"/>
                <a:ea typeface="+mn-ea"/>
              </a:rPr>
              <a:t>03</a:t>
            </a:r>
            <a:endParaRPr lang="zh-CN" altLang="en-US" sz="17505" b="1" dirty="0">
              <a:solidFill>
                <a:schemeClr val="accent2"/>
              </a:solidFill>
              <a:latin typeface="Impact" panose="020B0806030902050204" pitchFamily="34"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6422299" y="2208373"/>
              <a:ext cx="649725" cy="423441"/>
            </a:xfrm>
            <a:prstGeom prst="rect">
              <a:avLst/>
            </a:prstGeom>
            <a:no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422299" y="3160455"/>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422298" y="411459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422299" y="5068728"/>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68%</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Rectangle 22"/>
          <p:cNvSpPr/>
          <p:nvPr/>
        </p:nvSpPr>
        <p:spPr>
          <a:xfrm>
            <a:off x="2814293" y="2379944"/>
            <a:ext cx="3026728" cy="374205"/>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26"/>
          <p:cNvSpPr/>
          <p:nvPr/>
        </p:nvSpPr>
        <p:spPr>
          <a:xfrm>
            <a:off x="2814293" y="3339079"/>
            <a:ext cx="3026728" cy="374205"/>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30"/>
          <p:cNvSpPr/>
          <p:nvPr/>
        </p:nvSpPr>
        <p:spPr>
          <a:xfrm>
            <a:off x="2814293" y="4321572"/>
            <a:ext cx="3026728" cy="374205"/>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Rectangle 34"/>
          <p:cNvSpPr/>
          <p:nvPr/>
        </p:nvSpPr>
        <p:spPr>
          <a:xfrm>
            <a:off x="2814293" y="5261487"/>
            <a:ext cx="3026728" cy="374205"/>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183"/>
          <p:cNvGrpSpPr/>
          <p:nvPr/>
        </p:nvGrpSpPr>
        <p:grpSpPr bwMode="auto">
          <a:xfrm>
            <a:off x="1964879" y="2968253"/>
            <a:ext cx="3806834" cy="2532604"/>
            <a:chOff x="2462" y="1898"/>
            <a:chExt cx="2641" cy="1757"/>
          </a:xfrm>
        </p:grpSpPr>
        <p:sp>
          <p:nvSpPr>
            <p:cNvPr id="75" name="Freeform 7"/>
            <p:cNvSpPr/>
            <p:nvPr/>
          </p:nvSpPr>
          <p:spPr bwMode="auto">
            <a:xfrm>
              <a:off x="2462" y="2543"/>
              <a:ext cx="1339" cy="1112"/>
            </a:xfrm>
            <a:custGeom>
              <a:avLst/>
              <a:gdLst>
                <a:gd name="T0" fmla="*/ 26 w 1339"/>
                <a:gd name="T1" fmla="*/ 229 h 1112"/>
                <a:gd name="T2" fmla="*/ 1339 w 1339"/>
                <a:gd name="T3" fmla="*/ 1112 h 1112"/>
                <a:gd name="T4" fmla="*/ 1339 w 1339"/>
                <a:gd name="T5" fmla="*/ 864 h 1112"/>
                <a:gd name="T6" fmla="*/ 0 w 1339"/>
                <a:gd name="T7" fmla="*/ 0 h 1112"/>
                <a:gd name="T8" fmla="*/ 26 w 1339"/>
                <a:gd name="T9" fmla="*/ 229 h 1112"/>
              </a:gdLst>
              <a:ahLst/>
              <a:cxnLst>
                <a:cxn ang="0">
                  <a:pos x="T0" y="T1"/>
                </a:cxn>
                <a:cxn ang="0">
                  <a:pos x="T2" y="T3"/>
                </a:cxn>
                <a:cxn ang="0">
                  <a:pos x="T4" y="T5"/>
                </a:cxn>
                <a:cxn ang="0">
                  <a:pos x="T6" y="T7"/>
                </a:cxn>
                <a:cxn ang="0">
                  <a:pos x="T8" y="T9"/>
                </a:cxn>
              </a:cxnLst>
              <a:rect l="0" t="0" r="r" b="b"/>
              <a:pathLst>
                <a:path w="1339" h="1112">
                  <a:moveTo>
                    <a:pt x="26" y="229"/>
                  </a:moveTo>
                  <a:lnTo>
                    <a:pt x="1339" y="1112"/>
                  </a:lnTo>
                  <a:lnTo>
                    <a:pt x="1339" y="864"/>
                  </a:lnTo>
                  <a:lnTo>
                    <a:pt x="0" y="0"/>
                  </a:lnTo>
                  <a:lnTo>
                    <a:pt x="26" y="229"/>
                  </a:lnTo>
                  <a:close/>
                </a:path>
              </a:pathLst>
            </a:custGeom>
            <a:solidFill>
              <a:schemeClr val="tx1">
                <a:lumMod val="65000"/>
                <a:lumOff val="3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8"/>
            <p:cNvSpPr/>
            <p:nvPr/>
          </p:nvSpPr>
          <p:spPr bwMode="auto">
            <a:xfrm>
              <a:off x="3801" y="2529"/>
              <a:ext cx="1302" cy="1126"/>
            </a:xfrm>
            <a:custGeom>
              <a:avLst/>
              <a:gdLst>
                <a:gd name="T0" fmla="*/ 0 w 1302"/>
                <a:gd name="T1" fmla="*/ 878 h 1126"/>
                <a:gd name="T2" fmla="*/ 0 w 1302"/>
                <a:gd name="T3" fmla="*/ 1126 h 1126"/>
                <a:gd name="T4" fmla="*/ 1273 w 1302"/>
                <a:gd name="T5" fmla="*/ 229 h 1126"/>
                <a:gd name="T6" fmla="*/ 1302 w 1302"/>
                <a:gd name="T7" fmla="*/ 0 h 1126"/>
                <a:gd name="T8" fmla="*/ 0 w 1302"/>
                <a:gd name="T9" fmla="*/ 878 h 1126"/>
              </a:gdLst>
              <a:ahLst/>
              <a:cxnLst>
                <a:cxn ang="0">
                  <a:pos x="T0" y="T1"/>
                </a:cxn>
                <a:cxn ang="0">
                  <a:pos x="T2" y="T3"/>
                </a:cxn>
                <a:cxn ang="0">
                  <a:pos x="T4" y="T5"/>
                </a:cxn>
                <a:cxn ang="0">
                  <a:pos x="T6" y="T7"/>
                </a:cxn>
                <a:cxn ang="0">
                  <a:pos x="T8" y="T9"/>
                </a:cxn>
              </a:cxnLst>
              <a:rect l="0" t="0" r="r" b="b"/>
              <a:pathLst>
                <a:path w="1302" h="1126">
                  <a:moveTo>
                    <a:pt x="0" y="878"/>
                  </a:moveTo>
                  <a:lnTo>
                    <a:pt x="0" y="1126"/>
                  </a:lnTo>
                  <a:lnTo>
                    <a:pt x="1273" y="229"/>
                  </a:lnTo>
                  <a:lnTo>
                    <a:pt x="1302" y="0"/>
                  </a:lnTo>
                  <a:lnTo>
                    <a:pt x="0" y="878"/>
                  </a:lnTo>
                  <a:close/>
                </a:path>
              </a:pathLst>
            </a:custGeom>
            <a:solidFill>
              <a:schemeClr val="tx1">
                <a:lumMod val="75000"/>
                <a:lumOff val="2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9"/>
            <p:cNvSpPr/>
            <p:nvPr/>
          </p:nvSpPr>
          <p:spPr bwMode="auto">
            <a:xfrm>
              <a:off x="2462" y="1898"/>
              <a:ext cx="2641" cy="1509"/>
            </a:xfrm>
            <a:custGeom>
              <a:avLst/>
              <a:gdLst>
                <a:gd name="T0" fmla="*/ 1309 w 2641"/>
                <a:gd name="T1" fmla="*/ 0 h 1509"/>
                <a:gd name="T2" fmla="*/ 0 w 2641"/>
                <a:gd name="T3" fmla="*/ 645 h 1509"/>
                <a:gd name="T4" fmla="*/ 1339 w 2641"/>
                <a:gd name="T5" fmla="*/ 1509 h 1509"/>
                <a:gd name="T6" fmla="*/ 2641 w 2641"/>
                <a:gd name="T7" fmla="*/ 631 h 1509"/>
                <a:gd name="T8" fmla="*/ 1309 w 2641"/>
                <a:gd name="T9" fmla="*/ 0 h 1509"/>
              </a:gdLst>
              <a:ahLst/>
              <a:cxnLst>
                <a:cxn ang="0">
                  <a:pos x="T0" y="T1"/>
                </a:cxn>
                <a:cxn ang="0">
                  <a:pos x="T2" y="T3"/>
                </a:cxn>
                <a:cxn ang="0">
                  <a:pos x="T4" y="T5"/>
                </a:cxn>
                <a:cxn ang="0">
                  <a:pos x="T6" y="T7"/>
                </a:cxn>
                <a:cxn ang="0">
                  <a:pos x="T8" y="T9"/>
                </a:cxn>
              </a:cxnLst>
              <a:rect l="0" t="0" r="r" b="b"/>
              <a:pathLst>
                <a:path w="2641" h="1509">
                  <a:moveTo>
                    <a:pt x="1309" y="0"/>
                  </a:moveTo>
                  <a:lnTo>
                    <a:pt x="0" y="645"/>
                  </a:lnTo>
                  <a:lnTo>
                    <a:pt x="1339" y="1509"/>
                  </a:lnTo>
                  <a:lnTo>
                    <a:pt x="2641" y="631"/>
                  </a:lnTo>
                  <a:lnTo>
                    <a:pt x="1309" y="0"/>
                  </a:lnTo>
                  <a:close/>
                </a:path>
              </a:pathLst>
            </a:custGeom>
            <a:gradFill rotWithShape="1">
              <a:gsLst>
                <a:gs pos="0">
                  <a:srgbClr val="B0B0B0"/>
                </a:gs>
                <a:gs pos="100000">
                  <a:srgbClr val="828282"/>
                </a:gs>
              </a:gsLst>
              <a:lin ang="2700000" scaled="1"/>
            </a:gra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Group 197"/>
          <p:cNvGrpSpPr/>
          <p:nvPr/>
        </p:nvGrpSpPr>
        <p:grpSpPr bwMode="auto">
          <a:xfrm>
            <a:off x="3127916" y="2770578"/>
            <a:ext cx="1491886" cy="1122881"/>
            <a:chOff x="3260" y="1752"/>
            <a:chExt cx="1035" cy="779"/>
          </a:xfrm>
        </p:grpSpPr>
        <p:grpSp>
          <p:nvGrpSpPr>
            <p:cNvPr id="70" name="Group 194"/>
            <p:cNvGrpSpPr/>
            <p:nvPr/>
          </p:nvGrpSpPr>
          <p:grpSpPr bwMode="auto">
            <a:xfrm>
              <a:off x="3260" y="1752"/>
              <a:ext cx="1035" cy="779"/>
              <a:chOff x="3260" y="1752"/>
              <a:chExt cx="1035" cy="779"/>
            </a:xfrm>
          </p:grpSpPr>
          <p:sp>
            <p:nvSpPr>
              <p:cNvPr id="72" name="Freeform 10"/>
              <p:cNvSpPr/>
              <p:nvPr/>
            </p:nvSpPr>
            <p:spPr bwMode="auto">
              <a:xfrm>
                <a:off x="3260" y="1995"/>
                <a:ext cx="525" cy="536"/>
              </a:xfrm>
              <a:custGeom>
                <a:avLst/>
                <a:gdLst>
                  <a:gd name="T0" fmla="*/ 525 w 525"/>
                  <a:gd name="T1" fmla="*/ 536 h 536"/>
                  <a:gd name="T2" fmla="*/ 525 w 525"/>
                  <a:gd name="T3" fmla="*/ 272 h 536"/>
                  <a:gd name="T4" fmla="*/ 0 w 525"/>
                  <a:gd name="T5" fmla="*/ 0 h 536"/>
                  <a:gd name="T6" fmla="*/ 12 w 525"/>
                  <a:gd name="T7" fmla="*/ 255 h 536"/>
                  <a:gd name="T8" fmla="*/ 525 w 525"/>
                  <a:gd name="T9" fmla="*/ 536 h 536"/>
                </a:gdLst>
                <a:ahLst/>
                <a:cxnLst>
                  <a:cxn ang="0">
                    <a:pos x="T0" y="T1"/>
                  </a:cxn>
                  <a:cxn ang="0">
                    <a:pos x="T2" y="T3"/>
                  </a:cxn>
                  <a:cxn ang="0">
                    <a:pos x="T4" y="T5"/>
                  </a:cxn>
                  <a:cxn ang="0">
                    <a:pos x="T6" y="T7"/>
                  </a:cxn>
                  <a:cxn ang="0">
                    <a:pos x="T8" y="T9"/>
                  </a:cxn>
                </a:cxnLst>
                <a:rect l="0" t="0" r="r" b="b"/>
                <a:pathLst>
                  <a:path w="525" h="536">
                    <a:moveTo>
                      <a:pt x="525" y="536"/>
                    </a:moveTo>
                    <a:lnTo>
                      <a:pt x="525" y="272"/>
                    </a:lnTo>
                    <a:lnTo>
                      <a:pt x="0" y="0"/>
                    </a:lnTo>
                    <a:lnTo>
                      <a:pt x="12" y="255"/>
                    </a:lnTo>
                    <a:lnTo>
                      <a:pt x="525" y="536"/>
                    </a:lnTo>
                    <a:close/>
                  </a:path>
                </a:pathLst>
              </a:custGeom>
              <a:solidFill>
                <a:schemeClr val="accent2">
                  <a:lumMod val="7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11"/>
              <p:cNvSpPr/>
              <p:nvPr/>
            </p:nvSpPr>
            <p:spPr bwMode="auto">
              <a:xfrm>
                <a:off x="3785" y="1990"/>
                <a:ext cx="510" cy="541"/>
              </a:xfrm>
              <a:custGeom>
                <a:avLst/>
                <a:gdLst>
                  <a:gd name="T0" fmla="*/ 510 w 510"/>
                  <a:gd name="T1" fmla="*/ 0 h 541"/>
                  <a:gd name="T2" fmla="*/ 0 w 510"/>
                  <a:gd name="T3" fmla="*/ 277 h 541"/>
                  <a:gd name="T4" fmla="*/ 0 w 510"/>
                  <a:gd name="T5" fmla="*/ 541 h 541"/>
                  <a:gd name="T6" fmla="*/ 498 w 510"/>
                  <a:gd name="T7" fmla="*/ 255 h 541"/>
                  <a:gd name="T8" fmla="*/ 510 w 510"/>
                  <a:gd name="T9" fmla="*/ 0 h 541"/>
                </a:gdLst>
                <a:ahLst/>
                <a:cxnLst>
                  <a:cxn ang="0">
                    <a:pos x="T0" y="T1"/>
                  </a:cxn>
                  <a:cxn ang="0">
                    <a:pos x="T2" y="T3"/>
                  </a:cxn>
                  <a:cxn ang="0">
                    <a:pos x="T4" y="T5"/>
                  </a:cxn>
                  <a:cxn ang="0">
                    <a:pos x="T6" y="T7"/>
                  </a:cxn>
                  <a:cxn ang="0">
                    <a:pos x="T8" y="T9"/>
                  </a:cxn>
                </a:cxnLst>
                <a:rect l="0" t="0" r="r" b="b"/>
                <a:pathLst>
                  <a:path w="510" h="541">
                    <a:moveTo>
                      <a:pt x="510" y="0"/>
                    </a:moveTo>
                    <a:lnTo>
                      <a:pt x="0" y="277"/>
                    </a:lnTo>
                    <a:lnTo>
                      <a:pt x="0" y="541"/>
                    </a:lnTo>
                    <a:lnTo>
                      <a:pt x="498" y="255"/>
                    </a:lnTo>
                    <a:lnTo>
                      <a:pt x="510" y="0"/>
                    </a:lnTo>
                    <a:close/>
                  </a:path>
                </a:pathLst>
              </a:custGeom>
              <a:gradFill rotWithShape="1">
                <a:gsLst>
                  <a:gs pos="0">
                    <a:srgbClr val="5E5E5E"/>
                  </a:gs>
                  <a:gs pos="100000">
                    <a:srgbClr val="7F7F7F"/>
                  </a:gs>
                </a:gsLst>
                <a:lin ang="5400000" scaled="1"/>
              </a:gra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12"/>
              <p:cNvSpPr/>
              <p:nvPr/>
            </p:nvSpPr>
            <p:spPr bwMode="auto">
              <a:xfrm>
                <a:off x="3260" y="1752"/>
                <a:ext cx="1035" cy="515"/>
              </a:xfrm>
              <a:custGeom>
                <a:avLst/>
                <a:gdLst>
                  <a:gd name="T0" fmla="*/ 1035 w 1035"/>
                  <a:gd name="T1" fmla="*/ 238 h 515"/>
                  <a:gd name="T2" fmla="*/ 513 w 1035"/>
                  <a:gd name="T3" fmla="*/ 0 h 515"/>
                  <a:gd name="T4" fmla="*/ 0 w 1035"/>
                  <a:gd name="T5" fmla="*/ 243 h 515"/>
                  <a:gd name="T6" fmla="*/ 525 w 1035"/>
                  <a:gd name="T7" fmla="*/ 515 h 515"/>
                  <a:gd name="T8" fmla="*/ 1035 w 1035"/>
                  <a:gd name="T9" fmla="*/ 238 h 515"/>
                </a:gdLst>
                <a:ahLst/>
                <a:cxnLst>
                  <a:cxn ang="0">
                    <a:pos x="T0" y="T1"/>
                  </a:cxn>
                  <a:cxn ang="0">
                    <a:pos x="T2" y="T3"/>
                  </a:cxn>
                  <a:cxn ang="0">
                    <a:pos x="T4" y="T5"/>
                  </a:cxn>
                  <a:cxn ang="0">
                    <a:pos x="T6" y="T7"/>
                  </a:cxn>
                  <a:cxn ang="0">
                    <a:pos x="T8" y="T9"/>
                  </a:cxn>
                </a:cxnLst>
                <a:rect l="0" t="0" r="r" b="b"/>
                <a:pathLst>
                  <a:path w="1035" h="515">
                    <a:moveTo>
                      <a:pt x="1035" y="238"/>
                    </a:moveTo>
                    <a:lnTo>
                      <a:pt x="513" y="0"/>
                    </a:lnTo>
                    <a:lnTo>
                      <a:pt x="0" y="243"/>
                    </a:lnTo>
                    <a:lnTo>
                      <a:pt x="525" y="515"/>
                    </a:lnTo>
                    <a:lnTo>
                      <a:pt x="1035" y="238"/>
                    </a:lnTo>
                    <a:close/>
                  </a:path>
                </a:pathLst>
              </a:custGeom>
              <a:solidFill>
                <a:schemeClr val="accent2"/>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1" name="Text Box 27"/>
            <p:cNvSpPr txBox="1">
              <a:spLocks noChangeArrowheads="1"/>
            </p:cNvSpPr>
            <p:nvPr/>
          </p:nvSpPr>
          <p:spPr bwMode="auto">
            <a:xfrm>
              <a:off x="3432" y="1895"/>
              <a:ext cx="739"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a:t>
              </a: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2" name="Group 196"/>
          <p:cNvGrpSpPr/>
          <p:nvPr/>
        </p:nvGrpSpPr>
        <p:grpSpPr bwMode="auto">
          <a:xfrm>
            <a:off x="2009566" y="3105649"/>
            <a:ext cx="1589904" cy="1239636"/>
            <a:chOff x="2670" y="2002"/>
            <a:chExt cx="1103" cy="860"/>
          </a:xfrm>
        </p:grpSpPr>
        <p:grpSp>
          <p:nvGrpSpPr>
            <p:cNvPr id="65" name="Group 193"/>
            <p:cNvGrpSpPr/>
            <p:nvPr/>
          </p:nvGrpSpPr>
          <p:grpSpPr bwMode="auto">
            <a:xfrm>
              <a:off x="2670" y="2002"/>
              <a:ext cx="1103" cy="860"/>
              <a:chOff x="2670" y="2002"/>
              <a:chExt cx="1103" cy="860"/>
            </a:xfrm>
          </p:grpSpPr>
          <p:sp>
            <p:nvSpPr>
              <p:cNvPr id="67" name="Freeform 13"/>
              <p:cNvSpPr/>
              <p:nvPr/>
            </p:nvSpPr>
            <p:spPr bwMode="auto">
              <a:xfrm>
                <a:off x="2670" y="2278"/>
                <a:ext cx="534" cy="584"/>
              </a:xfrm>
              <a:custGeom>
                <a:avLst/>
                <a:gdLst>
                  <a:gd name="T0" fmla="*/ 534 w 534"/>
                  <a:gd name="T1" fmla="*/ 584 h 584"/>
                  <a:gd name="T2" fmla="*/ 519 w 534"/>
                  <a:gd name="T3" fmla="*/ 307 h 584"/>
                  <a:gd name="T4" fmla="*/ 0 w 534"/>
                  <a:gd name="T5" fmla="*/ 0 h 584"/>
                  <a:gd name="T6" fmla="*/ 23 w 534"/>
                  <a:gd name="T7" fmla="*/ 265 h 584"/>
                  <a:gd name="T8" fmla="*/ 534 w 534"/>
                  <a:gd name="T9" fmla="*/ 584 h 584"/>
                </a:gdLst>
                <a:ahLst/>
                <a:cxnLst>
                  <a:cxn ang="0">
                    <a:pos x="T0" y="T1"/>
                  </a:cxn>
                  <a:cxn ang="0">
                    <a:pos x="T2" y="T3"/>
                  </a:cxn>
                  <a:cxn ang="0">
                    <a:pos x="T4" y="T5"/>
                  </a:cxn>
                  <a:cxn ang="0">
                    <a:pos x="T6" y="T7"/>
                  </a:cxn>
                  <a:cxn ang="0">
                    <a:pos x="T8" y="T9"/>
                  </a:cxn>
                </a:cxnLst>
                <a:rect l="0" t="0" r="r" b="b"/>
                <a:pathLst>
                  <a:path w="534" h="584">
                    <a:moveTo>
                      <a:pt x="534" y="584"/>
                    </a:moveTo>
                    <a:lnTo>
                      <a:pt x="519" y="307"/>
                    </a:lnTo>
                    <a:lnTo>
                      <a:pt x="0" y="0"/>
                    </a:lnTo>
                    <a:lnTo>
                      <a:pt x="23" y="265"/>
                    </a:lnTo>
                    <a:lnTo>
                      <a:pt x="534" y="584"/>
                    </a:lnTo>
                    <a:close/>
                  </a:path>
                </a:pathLst>
              </a:custGeom>
              <a:solidFill>
                <a:schemeClr val="accent1">
                  <a:lumMod val="75000"/>
                </a:schemeClr>
              </a:solidFill>
              <a:ln>
                <a:noFill/>
              </a:ln>
              <a:effectLst/>
              <a:extLst>
                <a:ext uri="{91240B29-F687-4F45-9708-019B960494DF}">
                  <a14:hiddenLine xmlns:a14="http://schemas.microsoft.com/office/drawing/2010/main" w="9525">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14"/>
              <p:cNvSpPr/>
              <p:nvPr/>
            </p:nvSpPr>
            <p:spPr bwMode="auto">
              <a:xfrm>
                <a:off x="3189" y="2271"/>
                <a:ext cx="584" cy="591"/>
              </a:xfrm>
              <a:custGeom>
                <a:avLst/>
                <a:gdLst>
                  <a:gd name="T0" fmla="*/ 15 w 584"/>
                  <a:gd name="T1" fmla="*/ 591 h 591"/>
                  <a:gd name="T2" fmla="*/ 584 w 584"/>
                  <a:gd name="T3" fmla="*/ 265 h 591"/>
                  <a:gd name="T4" fmla="*/ 584 w 584"/>
                  <a:gd name="T5" fmla="*/ 0 h 591"/>
                  <a:gd name="T6" fmla="*/ 0 w 584"/>
                  <a:gd name="T7" fmla="*/ 314 h 591"/>
                  <a:gd name="T8" fmla="*/ 15 w 584"/>
                  <a:gd name="T9" fmla="*/ 591 h 591"/>
                </a:gdLst>
                <a:ahLst/>
                <a:cxnLst>
                  <a:cxn ang="0">
                    <a:pos x="T0" y="T1"/>
                  </a:cxn>
                  <a:cxn ang="0">
                    <a:pos x="T2" y="T3"/>
                  </a:cxn>
                  <a:cxn ang="0">
                    <a:pos x="T4" y="T5"/>
                  </a:cxn>
                  <a:cxn ang="0">
                    <a:pos x="T6" y="T7"/>
                  </a:cxn>
                  <a:cxn ang="0">
                    <a:pos x="T8" y="T9"/>
                  </a:cxn>
                </a:cxnLst>
                <a:rect l="0" t="0" r="r" b="b"/>
                <a:pathLst>
                  <a:path w="584" h="591">
                    <a:moveTo>
                      <a:pt x="15" y="591"/>
                    </a:moveTo>
                    <a:lnTo>
                      <a:pt x="584" y="265"/>
                    </a:lnTo>
                    <a:lnTo>
                      <a:pt x="584" y="0"/>
                    </a:lnTo>
                    <a:lnTo>
                      <a:pt x="0" y="314"/>
                    </a:lnTo>
                    <a:lnTo>
                      <a:pt x="15" y="591"/>
                    </a:lnTo>
                    <a:close/>
                  </a:path>
                </a:pathLst>
              </a:custGeom>
              <a:solidFill>
                <a:schemeClr val="accent1">
                  <a:lumMod val="60000"/>
                  <a:lumOff val="40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15"/>
              <p:cNvSpPr/>
              <p:nvPr/>
            </p:nvSpPr>
            <p:spPr bwMode="auto">
              <a:xfrm>
                <a:off x="2670" y="2002"/>
                <a:ext cx="1103" cy="583"/>
              </a:xfrm>
              <a:custGeom>
                <a:avLst/>
                <a:gdLst>
                  <a:gd name="T0" fmla="*/ 579 w 1103"/>
                  <a:gd name="T1" fmla="*/ 0 h 583"/>
                  <a:gd name="T2" fmla="*/ 0 w 1103"/>
                  <a:gd name="T3" fmla="*/ 276 h 583"/>
                  <a:gd name="T4" fmla="*/ 519 w 1103"/>
                  <a:gd name="T5" fmla="*/ 583 h 583"/>
                  <a:gd name="T6" fmla="*/ 1103 w 1103"/>
                  <a:gd name="T7" fmla="*/ 269 h 583"/>
                  <a:gd name="T8" fmla="*/ 579 w 1103"/>
                  <a:gd name="T9" fmla="*/ 0 h 583"/>
                </a:gdLst>
                <a:ahLst/>
                <a:cxnLst>
                  <a:cxn ang="0">
                    <a:pos x="T0" y="T1"/>
                  </a:cxn>
                  <a:cxn ang="0">
                    <a:pos x="T2" y="T3"/>
                  </a:cxn>
                  <a:cxn ang="0">
                    <a:pos x="T4" y="T5"/>
                  </a:cxn>
                  <a:cxn ang="0">
                    <a:pos x="T6" y="T7"/>
                  </a:cxn>
                  <a:cxn ang="0">
                    <a:pos x="T8" y="T9"/>
                  </a:cxn>
                </a:cxnLst>
                <a:rect l="0" t="0" r="r" b="b"/>
                <a:pathLst>
                  <a:path w="1103" h="583">
                    <a:moveTo>
                      <a:pt x="579" y="0"/>
                    </a:moveTo>
                    <a:lnTo>
                      <a:pt x="0" y="276"/>
                    </a:lnTo>
                    <a:lnTo>
                      <a:pt x="519" y="583"/>
                    </a:lnTo>
                    <a:lnTo>
                      <a:pt x="1103" y="269"/>
                    </a:lnTo>
                    <a:lnTo>
                      <a:pt x="579" y="0"/>
                    </a:lnTo>
                    <a:close/>
                  </a:path>
                </a:pathLst>
              </a:custGeom>
              <a:solidFill>
                <a:schemeClr val="accent1"/>
              </a:solidFill>
              <a:ln>
                <a:noFill/>
              </a:ln>
              <a:effectLst/>
              <a:extLst>
                <a:ext uri="{91240B29-F687-4F45-9708-019B960494DF}">
                  <a14:hiddenLine xmlns:a14="http://schemas.microsoft.com/office/drawing/2010/main" w="9525">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6" name="Text Box 30"/>
            <p:cNvSpPr txBox="1">
              <a:spLocks noChangeArrowheads="1"/>
            </p:cNvSpPr>
            <p:nvPr/>
          </p:nvSpPr>
          <p:spPr bwMode="auto">
            <a:xfrm>
              <a:off x="2965" y="2177"/>
              <a:ext cx="496"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a:t>
              </a: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3" name="Group 195"/>
          <p:cNvGrpSpPr/>
          <p:nvPr/>
        </p:nvGrpSpPr>
        <p:grpSpPr bwMode="auto">
          <a:xfrm>
            <a:off x="3884873" y="3110952"/>
            <a:ext cx="1589905" cy="1236751"/>
            <a:chOff x="3794" y="1997"/>
            <a:chExt cx="1103" cy="858"/>
          </a:xfrm>
        </p:grpSpPr>
        <p:grpSp>
          <p:nvGrpSpPr>
            <p:cNvPr id="60" name="Group 187"/>
            <p:cNvGrpSpPr/>
            <p:nvPr/>
          </p:nvGrpSpPr>
          <p:grpSpPr bwMode="auto">
            <a:xfrm>
              <a:off x="3794" y="1997"/>
              <a:ext cx="1103" cy="858"/>
              <a:chOff x="3794" y="1997"/>
              <a:chExt cx="1103" cy="858"/>
            </a:xfrm>
          </p:grpSpPr>
          <p:sp>
            <p:nvSpPr>
              <p:cNvPr id="62" name="Freeform 16"/>
              <p:cNvSpPr/>
              <p:nvPr/>
            </p:nvSpPr>
            <p:spPr bwMode="auto">
              <a:xfrm>
                <a:off x="4378" y="2267"/>
                <a:ext cx="519" cy="588"/>
              </a:xfrm>
              <a:custGeom>
                <a:avLst/>
                <a:gdLst>
                  <a:gd name="T0" fmla="*/ 493 w 519"/>
                  <a:gd name="T1" fmla="*/ 264 h 588"/>
                  <a:gd name="T2" fmla="*/ 519 w 519"/>
                  <a:gd name="T3" fmla="*/ 0 h 588"/>
                  <a:gd name="T4" fmla="*/ 14 w 519"/>
                  <a:gd name="T5" fmla="*/ 314 h 588"/>
                  <a:gd name="T6" fmla="*/ 0 w 519"/>
                  <a:gd name="T7" fmla="*/ 588 h 588"/>
                  <a:gd name="T8" fmla="*/ 493 w 519"/>
                  <a:gd name="T9" fmla="*/ 264 h 588"/>
                </a:gdLst>
                <a:ahLst/>
                <a:cxnLst>
                  <a:cxn ang="0">
                    <a:pos x="T0" y="T1"/>
                  </a:cxn>
                  <a:cxn ang="0">
                    <a:pos x="T2" y="T3"/>
                  </a:cxn>
                  <a:cxn ang="0">
                    <a:pos x="T4" y="T5"/>
                  </a:cxn>
                  <a:cxn ang="0">
                    <a:pos x="T6" y="T7"/>
                  </a:cxn>
                  <a:cxn ang="0">
                    <a:pos x="T8" y="T9"/>
                  </a:cxn>
                </a:cxnLst>
                <a:rect l="0" t="0" r="r" b="b"/>
                <a:pathLst>
                  <a:path w="519" h="588">
                    <a:moveTo>
                      <a:pt x="493" y="264"/>
                    </a:moveTo>
                    <a:lnTo>
                      <a:pt x="519" y="0"/>
                    </a:lnTo>
                    <a:lnTo>
                      <a:pt x="14" y="314"/>
                    </a:lnTo>
                    <a:lnTo>
                      <a:pt x="0" y="588"/>
                    </a:lnTo>
                    <a:lnTo>
                      <a:pt x="493" y="264"/>
                    </a:lnTo>
                    <a:close/>
                  </a:path>
                </a:pathLst>
              </a:custGeom>
              <a:solidFill>
                <a:schemeClr val="accent3">
                  <a:lumMod val="7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7"/>
              <p:cNvSpPr/>
              <p:nvPr/>
            </p:nvSpPr>
            <p:spPr bwMode="auto">
              <a:xfrm>
                <a:off x="3794" y="2271"/>
                <a:ext cx="598" cy="584"/>
              </a:xfrm>
              <a:custGeom>
                <a:avLst/>
                <a:gdLst>
                  <a:gd name="T0" fmla="*/ 2 w 598"/>
                  <a:gd name="T1" fmla="*/ 0 h 584"/>
                  <a:gd name="T2" fmla="*/ 0 w 598"/>
                  <a:gd name="T3" fmla="*/ 265 h 584"/>
                  <a:gd name="T4" fmla="*/ 584 w 598"/>
                  <a:gd name="T5" fmla="*/ 584 h 584"/>
                  <a:gd name="T6" fmla="*/ 598 w 598"/>
                  <a:gd name="T7" fmla="*/ 310 h 584"/>
                  <a:gd name="T8" fmla="*/ 2 w 598"/>
                  <a:gd name="T9" fmla="*/ 0 h 584"/>
                </a:gdLst>
                <a:ahLst/>
                <a:cxnLst>
                  <a:cxn ang="0">
                    <a:pos x="T0" y="T1"/>
                  </a:cxn>
                  <a:cxn ang="0">
                    <a:pos x="T2" y="T3"/>
                  </a:cxn>
                  <a:cxn ang="0">
                    <a:pos x="T4" y="T5"/>
                  </a:cxn>
                  <a:cxn ang="0">
                    <a:pos x="T6" y="T7"/>
                  </a:cxn>
                  <a:cxn ang="0">
                    <a:pos x="T8" y="T9"/>
                  </a:cxn>
                </a:cxnLst>
                <a:rect l="0" t="0" r="r" b="b"/>
                <a:pathLst>
                  <a:path w="598" h="584">
                    <a:moveTo>
                      <a:pt x="2" y="0"/>
                    </a:moveTo>
                    <a:lnTo>
                      <a:pt x="0" y="265"/>
                    </a:lnTo>
                    <a:lnTo>
                      <a:pt x="584" y="584"/>
                    </a:lnTo>
                    <a:lnTo>
                      <a:pt x="598" y="310"/>
                    </a:lnTo>
                    <a:lnTo>
                      <a:pt x="2" y="0"/>
                    </a:lnTo>
                    <a:close/>
                  </a:path>
                </a:pathLst>
              </a:custGeom>
              <a:solidFill>
                <a:schemeClr val="accent3">
                  <a:lumMod val="50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8"/>
              <p:cNvSpPr/>
              <p:nvPr/>
            </p:nvSpPr>
            <p:spPr bwMode="auto">
              <a:xfrm>
                <a:off x="3796" y="1997"/>
                <a:ext cx="1101" cy="584"/>
              </a:xfrm>
              <a:custGeom>
                <a:avLst/>
                <a:gdLst>
                  <a:gd name="T0" fmla="*/ 511 w 1101"/>
                  <a:gd name="T1" fmla="*/ 0 h 584"/>
                  <a:gd name="T2" fmla="*/ 0 w 1101"/>
                  <a:gd name="T3" fmla="*/ 274 h 584"/>
                  <a:gd name="T4" fmla="*/ 596 w 1101"/>
                  <a:gd name="T5" fmla="*/ 584 h 584"/>
                  <a:gd name="T6" fmla="*/ 1101 w 1101"/>
                  <a:gd name="T7" fmla="*/ 270 h 584"/>
                  <a:gd name="T8" fmla="*/ 511 w 1101"/>
                  <a:gd name="T9" fmla="*/ 0 h 584"/>
                </a:gdLst>
                <a:ahLst/>
                <a:cxnLst>
                  <a:cxn ang="0">
                    <a:pos x="T0" y="T1"/>
                  </a:cxn>
                  <a:cxn ang="0">
                    <a:pos x="T2" y="T3"/>
                  </a:cxn>
                  <a:cxn ang="0">
                    <a:pos x="T4" y="T5"/>
                  </a:cxn>
                  <a:cxn ang="0">
                    <a:pos x="T6" y="T7"/>
                  </a:cxn>
                  <a:cxn ang="0">
                    <a:pos x="T8" y="T9"/>
                  </a:cxn>
                </a:cxnLst>
                <a:rect l="0" t="0" r="r" b="b"/>
                <a:pathLst>
                  <a:path w="1101" h="584">
                    <a:moveTo>
                      <a:pt x="511" y="0"/>
                    </a:moveTo>
                    <a:lnTo>
                      <a:pt x="0" y="274"/>
                    </a:lnTo>
                    <a:lnTo>
                      <a:pt x="596" y="584"/>
                    </a:lnTo>
                    <a:lnTo>
                      <a:pt x="1101" y="270"/>
                    </a:lnTo>
                    <a:lnTo>
                      <a:pt x="511" y="0"/>
                    </a:lnTo>
                    <a:close/>
                  </a:path>
                </a:pathLst>
              </a:custGeom>
              <a:solidFill>
                <a:schemeClr val="accent3"/>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1" name="Text Box 28"/>
            <p:cNvSpPr txBox="1">
              <a:spLocks noChangeArrowheads="1"/>
            </p:cNvSpPr>
            <p:nvPr/>
          </p:nvSpPr>
          <p:spPr bwMode="auto">
            <a:xfrm>
              <a:off x="3976" y="2167"/>
              <a:ext cx="688"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a:t>
              </a: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4" name="Group 186"/>
          <p:cNvGrpSpPr/>
          <p:nvPr/>
        </p:nvGrpSpPr>
        <p:grpSpPr bwMode="auto">
          <a:xfrm>
            <a:off x="3030102" y="3515998"/>
            <a:ext cx="1699453" cy="1376572"/>
            <a:chOff x="3201" y="2278"/>
            <a:chExt cx="1179" cy="955"/>
          </a:xfrm>
        </p:grpSpPr>
        <p:grpSp>
          <p:nvGrpSpPr>
            <p:cNvPr id="55" name="Group 54"/>
            <p:cNvGrpSpPr/>
            <p:nvPr/>
          </p:nvGrpSpPr>
          <p:grpSpPr bwMode="auto">
            <a:xfrm>
              <a:off x="3201" y="2278"/>
              <a:ext cx="1179" cy="955"/>
              <a:chOff x="3201" y="2278"/>
              <a:chExt cx="1179" cy="955"/>
            </a:xfrm>
          </p:grpSpPr>
          <p:sp>
            <p:nvSpPr>
              <p:cNvPr id="57" name="Freeform 19"/>
              <p:cNvSpPr/>
              <p:nvPr/>
            </p:nvSpPr>
            <p:spPr bwMode="auto">
              <a:xfrm>
                <a:off x="3799" y="2588"/>
                <a:ext cx="581" cy="645"/>
              </a:xfrm>
              <a:custGeom>
                <a:avLst/>
                <a:gdLst>
                  <a:gd name="T0" fmla="*/ 581 w 581"/>
                  <a:gd name="T1" fmla="*/ 0 h 645"/>
                  <a:gd name="T2" fmla="*/ 0 w 581"/>
                  <a:gd name="T3" fmla="*/ 359 h 645"/>
                  <a:gd name="T4" fmla="*/ 0 w 581"/>
                  <a:gd name="T5" fmla="*/ 645 h 645"/>
                  <a:gd name="T6" fmla="*/ 567 w 581"/>
                  <a:gd name="T7" fmla="*/ 274 h 645"/>
                  <a:gd name="T8" fmla="*/ 581 w 581"/>
                  <a:gd name="T9" fmla="*/ 0 h 645"/>
                </a:gdLst>
                <a:ahLst/>
                <a:cxnLst>
                  <a:cxn ang="0">
                    <a:pos x="T0" y="T1"/>
                  </a:cxn>
                  <a:cxn ang="0">
                    <a:pos x="T2" y="T3"/>
                  </a:cxn>
                  <a:cxn ang="0">
                    <a:pos x="T4" y="T5"/>
                  </a:cxn>
                  <a:cxn ang="0">
                    <a:pos x="T6" y="T7"/>
                  </a:cxn>
                  <a:cxn ang="0">
                    <a:pos x="T8" y="T9"/>
                  </a:cxn>
                </a:cxnLst>
                <a:rect l="0" t="0" r="r" b="b"/>
                <a:pathLst>
                  <a:path w="581" h="645">
                    <a:moveTo>
                      <a:pt x="581" y="0"/>
                    </a:moveTo>
                    <a:lnTo>
                      <a:pt x="0" y="359"/>
                    </a:lnTo>
                    <a:lnTo>
                      <a:pt x="0" y="645"/>
                    </a:lnTo>
                    <a:lnTo>
                      <a:pt x="567" y="274"/>
                    </a:lnTo>
                    <a:lnTo>
                      <a:pt x="581" y="0"/>
                    </a:lnTo>
                    <a:close/>
                  </a:path>
                </a:pathLst>
              </a:custGeom>
              <a:solidFill>
                <a:schemeClr val="accent4">
                  <a:lumMod val="7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20"/>
              <p:cNvSpPr/>
              <p:nvPr/>
            </p:nvSpPr>
            <p:spPr bwMode="auto">
              <a:xfrm>
                <a:off x="3201" y="2592"/>
                <a:ext cx="598" cy="641"/>
              </a:xfrm>
              <a:custGeom>
                <a:avLst/>
                <a:gdLst>
                  <a:gd name="T0" fmla="*/ 598 w 598"/>
                  <a:gd name="T1" fmla="*/ 641 h 641"/>
                  <a:gd name="T2" fmla="*/ 598 w 598"/>
                  <a:gd name="T3" fmla="*/ 355 h 641"/>
                  <a:gd name="T4" fmla="*/ 0 w 598"/>
                  <a:gd name="T5" fmla="*/ 0 h 641"/>
                  <a:gd name="T6" fmla="*/ 14 w 598"/>
                  <a:gd name="T7" fmla="*/ 277 h 641"/>
                  <a:gd name="T8" fmla="*/ 598 w 598"/>
                  <a:gd name="T9" fmla="*/ 641 h 641"/>
                </a:gdLst>
                <a:ahLst/>
                <a:cxnLst>
                  <a:cxn ang="0">
                    <a:pos x="T0" y="T1"/>
                  </a:cxn>
                  <a:cxn ang="0">
                    <a:pos x="T2" y="T3"/>
                  </a:cxn>
                  <a:cxn ang="0">
                    <a:pos x="T4" y="T5"/>
                  </a:cxn>
                  <a:cxn ang="0">
                    <a:pos x="T6" y="T7"/>
                  </a:cxn>
                  <a:cxn ang="0">
                    <a:pos x="T8" y="T9"/>
                  </a:cxn>
                </a:cxnLst>
                <a:rect l="0" t="0" r="r" b="b"/>
                <a:pathLst>
                  <a:path w="598" h="641">
                    <a:moveTo>
                      <a:pt x="598" y="641"/>
                    </a:moveTo>
                    <a:lnTo>
                      <a:pt x="598" y="355"/>
                    </a:lnTo>
                    <a:lnTo>
                      <a:pt x="0" y="0"/>
                    </a:lnTo>
                    <a:lnTo>
                      <a:pt x="14" y="277"/>
                    </a:lnTo>
                    <a:lnTo>
                      <a:pt x="598" y="641"/>
                    </a:lnTo>
                    <a:close/>
                  </a:path>
                </a:pathLst>
              </a:custGeom>
              <a:solidFill>
                <a:schemeClr val="accent4">
                  <a:lumMod val="50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21"/>
              <p:cNvSpPr/>
              <p:nvPr/>
            </p:nvSpPr>
            <p:spPr bwMode="auto">
              <a:xfrm>
                <a:off x="3201" y="2278"/>
                <a:ext cx="1179" cy="669"/>
              </a:xfrm>
              <a:custGeom>
                <a:avLst/>
                <a:gdLst>
                  <a:gd name="T0" fmla="*/ 0 w 1179"/>
                  <a:gd name="T1" fmla="*/ 314 h 669"/>
                  <a:gd name="T2" fmla="*/ 598 w 1179"/>
                  <a:gd name="T3" fmla="*/ 669 h 669"/>
                  <a:gd name="T4" fmla="*/ 1179 w 1179"/>
                  <a:gd name="T5" fmla="*/ 310 h 669"/>
                  <a:gd name="T6" fmla="*/ 584 w 1179"/>
                  <a:gd name="T7" fmla="*/ 0 h 669"/>
                  <a:gd name="T8" fmla="*/ 0 w 1179"/>
                  <a:gd name="T9" fmla="*/ 314 h 669"/>
                </a:gdLst>
                <a:ahLst/>
                <a:cxnLst>
                  <a:cxn ang="0">
                    <a:pos x="T0" y="T1"/>
                  </a:cxn>
                  <a:cxn ang="0">
                    <a:pos x="T2" y="T3"/>
                  </a:cxn>
                  <a:cxn ang="0">
                    <a:pos x="T4" y="T5"/>
                  </a:cxn>
                  <a:cxn ang="0">
                    <a:pos x="T6" y="T7"/>
                  </a:cxn>
                  <a:cxn ang="0">
                    <a:pos x="T8" y="T9"/>
                  </a:cxn>
                </a:cxnLst>
                <a:rect l="0" t="0" r="r" b="b"/>
                <a:pathLst>
                  <a:path w="1179" h="669">
                    <a:moveTo>
                      <a:pt x="0" y="314"/>
                    </a:moveTo>
                    <a:lnTo>
                      <a:pt x="598" y="669"/>
                    </a:lnTo>
                    <a:lnTo>
                      <a:pt x="1179" y="310"/>
                    </a:lnTo>
                    <a:lnTo>
                      <a:pt x="584" y="0"/>
                    </a:lnTo>
                    <a:lnTo>
                      <a:pt x="0" y="314"/>
                    </a:lnTo>
                    <a:close/>
                  </a:path>
                </a:pathLst>
              </a:custGeom>
              <a:solidFill>
                <a:schemeClr val="accent4"/>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Text Box 29"/>
            <p:cNvSpPr txBox="1">
              <a:spLocks noChangeArrowheads="1"/>
            </p:cNvSpPr>
            <p:nvPr/>
          </p:nvSpPr>
          <p:spPr bwMode="auto">
            <a:xfrm>
              <a:off x="3433" y="2515"/>
              <a:ext cx="727"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a:t>
              </a: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78" name="Group 77"/>
          <p:cNvGrpSpPr/>
          <p:nvPr/>
        </p:nvGrpSpPr>
        <p:grpSpPr>
          <a:xfrm>
            <a:off x="6371917" y="2929363"/>
            <a:ext cx="2344944" cy="1045420"/>
            <a:chOff x="837185" y="862698"/>
            <a:chExt cx="1817401" cy="1151352"/>
          </a:xfrm>
        </p:grpSpPr>
        <p:sp>
          <p:nvSpPr>
            <p:cNvPr id="79" name="Rectangle 1436"/>
            <p:cNvSpPr>
              <a:spLocks noChangeArrowheads="1"/>
            </p:cNvSpPr>
            <p:nvPr/>
          </p:nvSpPr>
          <p:spPr bwMode="auto">
            <a:xfrm>
              <a:off x="1279470" y="1150998"/>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0" name="Rectangle 1436"/>
            <p:cNvSpPr>
              <a:spLocks noChangeArrowheads="1"/>
            </p:cNvSpPr>
            <p:nvPr/>
          </p:nvSpPr>
          <p:spPr bwMode="auto">
            <a:xfrm>
              <a:off x="837185"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1" name="Content Placeholder 2"/>
            <p:cNvSpPr txBox="1"/>
            <p:nvPr/>
          </p:nvSpPr>
          <p:spPr>
            <a:xfrm>
              <a:off x="848100" y="1540913"/>
              <a:ext cx="1806486" cy="47313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 name="Group 81"/>
          <p:cNvGrpSpPr/>
          <p:nvPr/>
        </p:nvGrpSpPr>
        <p:grpSpPr>
          <a:xfrm>
            <a:off x="9015714" y="2929363"/>
            <a:ext cx="2322170" cy="1045420"/>
            <a:chOff x="817796" y="862698"/>
            <a:chExt cx="1799750" cy="1151352"/>
          </a:xfrm>
        </p:grpSpPr>
        <p:sp>
          <p:nvSpPr>
            <p:cNvPr id="83" name="Rectangle 1436"/>
            <p:cNvSpPr>
              <a:spLocks noChangeArrowheads="1"/>
            </p:cNvSpPr>
            <p:nvPr/>
          </p:nvSpPr>
          <p:spPr bwMode="auto">
            <a:xfrm>
              <a:off x="1240590" y="1150998"/>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4" name="Rectangle 1436"/>
            <p:cNvSpPr>
              <a:spLocks noChangeArrowheads="1"/>
            </p:cNvSpPr>
            <p:nvPr/>
          </p:nvSpPr>
          <p:spPr bwMode="auto">
            <a:xfrm>
              <a:off x="817796"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5" name="Content Placeholder 2"/>
            <p:cNvSpPr txBox="1"/>
            <p:nvPr/>
          </p:nvSpPr>
          <p:spPr>
            <a:xfrm>
              <a:off x="848100" y="1540913"/>
              <a:ext cx="1769446" cy="47313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Group 85"/>
          <p:cNvGrpSpPr/>
          <p:nvPr/>
        </p:nvGrpSpPr>
        <p:grpSpPr>
          <a:xfrm>
            <a:off x="6351855" y="4154294"/>
            <a:ext cx="2365007" cy="1014259"/>
            <a:chOff x="821636" y="862698"/>
            <a:chExt cx="1832950" cy="1117034"/>
          </a:xfrm>
        </p:grpSpPr>
        <p:sp>
          <p:nvSpPr>
            <p:cNvPr id="87" name="Rectangle 1436"/>
            <p:cNvSpPr>
              <a:spLocks noChangeArrowheads="1"/>
            </p:cNvSpPr>
            <p:nvPr/>
          </p:nvSpPr>
          <p:spPr bwMode="auto">
            <a:xfrm>
              <a:off x="1299893" y="1150998"/>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8" name="Rectangle 1436"/>
            <p:cNvSpPr>
              <a:spLocks noChangeArrowheads="1"/>
            </p:cNvSpPr>
            <p:nvPr/>
          </p:nvSpPr>
          <p:spPr bwMode="auto">
            <a:xfrm>
              <a:off x="821636"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endPar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9" name="Content Placeholder 2"/>
            <p:cNvSpPr txBox="1"/>
            <p:nvPr/>
          </p:nvSpPr>
          <p:spPr>
            <a:xfrm>
              <a:off x="848100" y="1506595"/>
              <a:ext cx="1806486" cy="47313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0" name="Group 89"/>
          <p:cNvGrpSpPr/>
          <p:nvPr/>
        </p:nvGrpSpPr>
        <p:grpSpPr>
          <a:xfrm>
            <a:off x="9015715" y="4154294"/>
            <a:ext cx="2322169" cy="1014259"/>
            <a:chOff x="817796" y="862698"/>
            <a:chExt cx="1799750" cy="1117034"/>
          </a:xfrm>
        </p:grpSpPr>
        <p:sp>
          <p:nvSpPr>
            <p:cNvPr id="91" name="Rectangle 1436"/>
            <p:cNvSpPr>
              <a:spLocks noChangeArrowheads="1"/>
            </p:cNvSpPr>
            <p:nvPr/>
          </p:nvSpPr>
          <p:spPr bwMode="auto">
            <a:xfrm>
              <a:off x="1260081" y="1150998"/>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2" name="Rectangle 1436"/>
            <p:cNvSpPr>
              <a:spLocks noChangeArrowheads="1"/>
            </p:cNvSpPr>
            <p:nvPr/>
          </p:nvSpPr>
          <p:spPr bwMode="auto">
            <a:xfrm>
              <a:off x="817796"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endPar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3" name="Content Placeholder 2"/>
            <p:cNvSpPr txBox="1"/>
            <p:nvPr/>
          </p:nvSpPr>
          <p:spPr>
            <a:xfrm>
              <a:off x="848100" y="1506595"/>
              <a:ext cx="1769446" cy="47313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10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150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ppt_x"/>
                                          </p:val>
                                        </p:tav>
                                        <p:tav tm="100000">
                                          <p:val>
                                            <p:strVal val="#ppt_x"/>
                                          </p:val>
                                        </p:tav>
                                      </p:tavLst>
                                    </p:anim>
                                    <p:anim calcmode="lin" valueType="num">
                                      <p:cBhvr additive="base">
                                        <p:cTn id="16" dur="5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200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250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fade">
                                      <p:cBhvr>
                                        <p:cTn id="36" dur="500"/>
                                        <p:tgtEl>
                                          <p:spTgt spid="86"/>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fade">
                                      <p:cBhvr>
                                        <p:cTn id="4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6760950" y="2065266"/>
            <a:ext cx="4209180" cy="4426319"/>
            <a:chOff x="6232318" y="1631840"/>
            <a:chExt cx="4969784" cy="5226160"/>
          </a:xfrm>
        </p:grpSpPr>
        <p:sp>
          <p:nvSpPr>
            <p:cNvPr id="4" name="Freeform 5"/>
            <p:cNvSpPr>
              <a:spLocks noEditPoints="1"/>
            </p:cNvSpPr>
            <p:nvPr/>
          </p:nvSpPr>
          <p:spPr bwMode="auto">
            <a:xfrm>
              <a:off x="7783740" y="4766317"/>
              <a:ext cx="1781183" cy="2091683"/>
            </a:xfrm>
            <a:custGeom>
              <a:avLst/>
              <a:gdLst>
                <a:gd name="T0" fmla="*/ 27 w 764"/>
                <a:gd name="T1" fmla="*/ 536 h 897"/>
                <a:gd name="T2" fmla="*/ 37 w 764"/>
                <a:gd name="T3" fmla="*/ 614 h 897"/>
                <a:gd name="T4" fmla="*/ 23 w 764"/>
                <a:gd name="T5" fmla="*/ 649 h 897"/>
                <a:gd name="T6" fmla="*/ 171 w 764"/>
                <a:gd name="T7" fmla="*/ 735 h 897"/>
                <a:gd name="T8" fmla="*/ 170 w 764"/>
                <a:gd name="T9" fmla="*/ 764 h 897"/>
                <a:gd name="T10" fmla="*/ 197 w 764"/>
                <a:gd name="T11" fmla="*/ 887 h 897"/>
                <a:gd name="T12" fmla="*/ 589 w 764"/>
                <a:gd name="T13" fmla="*/ 897 h 897"/>
                <a:gd name="T14" fmla="*/ 522 w 764"/>
                <a:gd name="T15" fmla="*/ 818 h 897"/>
                <a:gd name="T16" fmla="*/ 524 w 764"/>
                <a:gd name="T17" fmla="*/ 670 h 897"/>
                <a:gd name="T18" fmla="*/ 585 w 764"/>
                <a:gd name="T19" fmla="*/ 615 h 897"/>
                <a:gd name="T20" fmla="*/ 640 w 764"/>
                <a:gd name="T21" fmla="*/ 537 h 897"/>
                <a:gd name="T22" fmla="*/ 640 w 764"/>
                <a:gd name="T23" fmla="*/ 558 h 897"/>
                <a:gd name="T24" fmla="*/ 686 w 764"/>
                <a:gd name="T25" fmla="*/ 508 h 897"/>
                <a:gd name="T26" fmla="*/ 695 w 764"/>
                <a:gd name="T27" fmla="*/ 493 h 897"/>
                <a:gd name="T28" fmla="*/ 764 w 764"/>
                <a:gd name="T29" fmla="*/ 446 h 897"/>
                <a:gd name="T30" fmla="*/ 751 w 764"/>
                <a:gd name="T31" fmla="*/ 442 h 897"/>
                <a:gd name="T32" fmla="*/ 700 w 764"/>
                <a:gd name="T33" fmla="*/ 349 h 897"/>
                <a:gd name="T34" fmla="*/ 702 w 764"/>
                <a:gd name="T35" fmla="*/ 332 h 897"/>
                <a:gd name="T36" fmla="*/ 715 w 764"/>
                <a:gd name="T37" fmla="*/ 345 h 897"/>
                <a:gd name="T38" fmla="*/ 694 w 764"/>
                <a:gd name="T39" fmla="*/ 268 h 897"/>
                <a:gd name="T40" fmla="*/ 694 w 764"/>
                <a:gd name="T41" fmla="*/ 264 h 897"/>
                <a:gd name="T42" fmla="*/ 639 w 764"/>
                <a:gd name="T43" fmla="*/ 208 h 897"/>
                <a:gd name="T44" fmla="*/ 654 w 764"/>
                <a:gd name="T45" fmla="*/ 216 h 897"/>
                <a:gd name="T46" fmla="*/ 692 w 764"/>
                <a:gd name="T47" fmla="*/ 255 h 897"/>
                <a:gd name="T48" fmla="*/ 651 w 764"/>
                <a:gd name="T49" fmla="*/ 178 h 897"/>
                <a:gd name="T50" fmla="*/ 646 w 764"/>
                <a:gd name="T51" fmla="*/ 173 h 897"/>
                <a:gd name="T52" fmla="*/ 620 w 764"/>
                <a:gd name="T53" fmla="*/ 109 h 897"/>
                <a:gd name="T54" fmla="*/ 516 w 764"/>
                <a:gd name="T55" fmla="*/ 139 h 897"/>
                <a:gd name="T56" fmla="*/ 408 w 764"/>
                <a:gd name="T57" fmla="*/ 62 h 897"/>
                <a:gd name="T58" fmla="*/ 381 w 764"/>
                <a:gd name="T59" fmla="*/ 92 h 897"/>
                <a:gd name="T60" fmla="*/ 383 w 764"/>
                <a:gd name="T61" fmla="*/ 73 h 897"/>
                <a:gd name="T62" fmla="*/ 367 w 764"/>
                <a:gd name="T63" fmla="*/ 96 h 897"/>
                <a:gd name="T64" fmla="*/ 348 w 764"/>
                <a:gd name="T65" fmla="*/ 68 h 897"/>
                <a:gd name="T66" fmla="*/ 290 w 764"/>
                <a:gd name="T67" fmla="*/ 59 h 897"/>
                <a:gd name="T68" fmla="*/ 281 w 764"/>
                <a:gd name="T69" fmla="*/ 59 h 897"/>
                <a:gd name="T70" fmla="*/ 291 w 764"/>
                <a:gd name="T71" fmla="*/ 41 h 897"/>
                <a:gd name="T72" fmla="*/ 269 w 764"/>
                <a:gd name="T73" fmla="*/ 62 h 897"/>
                <a:gd name="T74" fmla="*/ 201 w 764"/>
                <a:gd name="T75" fmla="*/ 86 h 897"/>
                <a:gd name="T76" fmla="*/ 161 w 764"/>
                <a:gd name="T77" fmla="*/ 93 h 897"/>
                <a:gd name="T78" fmla="*/ 156 w 764"/>
                <a:gd name="T79" fmla="*/ 96 h 897"/>
                <a:gd name="T80" fmla="*/ 133 w 764"/>
                <a:gd name="T81" fmla="*/ 81 h 897"/>
                <a:gd name="T82" fmla="*/ 73 w 764"/>
                <a:gd name="T83" fmla="*/ 164 h 897"/>
                <a:gd name="T84" fmla="*/ 71 w 764"/>
                <a:gd name="T85" fmla="*/ 166 h 897"/>
                <a:gd name="T86" fmla="*/ 54 w 764"/>
                <a:gd name="T87" fmla="*/ 180 h 897"/>
                <a:gd name="T88" fmla="*/ 91 w 764"/>
                <a:gd name="T89" fmla="*/ 189 h 897"/>
                <a:gd name="T90" fmla="*/ 131 w 764"/>
                <a:gd name="T91" fmla="*/ 251 h 897"/>
                <a:gd name="T92" fmla="*/ 125 w 764"/>
                <a:gd name="T93" fmla="*/ 285 h 897"/>
                <a:gd name="T94" fmla="*/ 93 w 764"/>
                <a:gd name="T95" fmla="*/ 339 h 897"/>
                <a:gd name="T96" fmla="*/ 81 w 764"/>
                <a:gd name="T97" fmla="*/ 389 h 897"/>
                <a:gd name="T98" fmla="*/ 17 w 764"/>
                <a:gd name="T99" fmla="*/ 446 h 897"/>
                <a:gd name="T100" fmla="*/ 35 w 764"/>
                <a:gd name="T101" fmla="*/ 506 h 897"/>
                <a:gd name="T102" fmla="*/ 637 w 764"/>
                <a:gd name="T103" fmla="*/ 203 h 897"/>
                <a:gd name="T104" fmla="*/ 629 w 764"/>
                <a:gd name="T105" fmla="*/ 187 h 897"/>
                <a:gd name="T106" fmla="*/ 656 w 764"/>
                <a:gd name="T107" fmla="*/ 204 h 897"/>
                <a:gd name="T108" fmla="*/ 616 w 764"/>
                <a:gd name="T109" fmla="*/ 178 h 897"/>
                <a:gd name="T110" fmla="*/ 642 w 764"/>
                <a:gd name="T111" fmla="*/ 175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897">
                  <a:moveTo>
                    <a:pt x="35" y="506"/>
                  </a:moveTo>
                  <a:cubicBezTo>
                    <a:pt x="52" y="520"/>
                    <a:pt x="27" y="536"/>
                    <a:pt x="27" y="536"/>
                  </a:cubicBezTo>
                  <a:cubicBezTo>
                    <a:pt x="17" y="554"/>
                    <a:pt x="43" y="573"/>
                    <a:pt x="43" y="573"/>
                  </a:cubicBezTo>
                  <a:cubicBezTo>
                    <a:pt x="17" y="597"/>
                    <a:pt x="37" y="614"/>
                    <a:pt x="37" y="614"/>
                  </a:cubicBezTo>
                  <a:cubicBezTo>
                    <a:pt x="44" y="619"/>
                    <a:pt x="36" y="627"/>
                    <a:pt x="36" y="627"/>
                  </a:cubicBezTo>
                  <a:cubicBezTo>
                    <a:pt x="29" y="632"/>
                    <a:pt x="23" y="649"/>
                    <a:pt x="23" y="649"/>
                  </a:cubicBezTo>
                  <a:cubicBezTo>
                    <a:pt x="4" y="715"/>
                    <a:pt x="60" y="730"/>
                    <a:pt x="60" y="730"/>
                  </a:cubicBezTo>
                  <a:cubicBezTo>
                    <a:pt x="83" y="739"/>
                    <a:pt x="171" y="735"/>
                    <a:pt x="171" y="735"/>
                  </a:cubicBezTo>
                  <a:cubicBezTo>
                    <a:pt x="171" y="736"/>
                    <a:pt x="171" y="736"/>
                    <a:pt x="171" y="736"/>
                  </a:cubicBezTo>
                  <a:cubicBezTo>
                    <a:pt x="171" y="736"/>
                    <a:pt x="174" y="748"/>
                    <a:pt x="170" y="764"/>
                  </a:cubicBezTo>
                  <a:cubicBezTo>
                    <a:pt x="166" y="781"/>
                    <a:pt x="176" y="813"/>
                    <a:pt x="179" y="823"/>
                  </a:cubicBezTo>
                  <a:cubicBezTo>
                    <a:pt x="182" y="834"/>
                    <a:pt x="189" y="881"/>
                    <a:pt x="197" y="887"/>
                  </a:cubicBezTo>
                  <a:cubicBezTo>
                    <a:pt x="200" y="889"/>
                    <a:pt x="202" y="893"/>
                    <a:pt x="203" y="897"/>
                  </a:cubicBezTo>
                  <a:cubicBezTo>
                    <a:pt x="589" y="897"/>
                    <a:pt x="589" y="897"/>
                    <a:pt x="589" y="897"/>
                  </a:cubicBezTo>
                  <a:cubicBezTo>
                    <a:pt x="580" y="887"/>
                    <a:pt x="572" y="878"/>
                    <a:pt x="565" y="871"/>
                  </a:cubicBezTo>
                  <a:cubicBezTo>
                    <a:pt x="539" y="845"/>
                    <a:pt x="538" y="838"/>
                    <a:pt x="522" y="818"/>
                  </a:cubicBezTo>
                  <a:cubicBezTo>
                    <a:pt x="506" y="797"/>
                    <a:pt x="504" y="766"/>
                    <a:pt x="503" y="738"/>
                  </a:cubicBezTo>
                  <a:cubicBezTo>
                    <a:pt x="502" y="711"/>
                    <a:pt x="518" y="680"/>
                    <a:pt x="524" y="670"/>
                  </a:cubicBezTo>
                  <a:cubicBezTo>
                    <a:pt x="530" y="659"/>
                    <a:pt x="535" y="658"/>
                    <a:pt x="547" y="646"/>
                  </a:cubicBezTo>
                  <a:cubicBezTo>
                    <a:pt x="559" y="634"/>
                    <a:pt x="567" y="632"/>
                    <a:pt x="585" y="615"/>
                  </a:cubicBezTo>
                  <a:cubicBezTo>
                    <a:pt x="604" y="599"/>
                    <a:pt x="613" y="577"/>
                    <a:pt x="621" y="564"/>
                  </a:cubicBezTo>
                  <a:cubicBezTo>
                    <a:pt x="629" y="550"/>
                    <a:pt x="640" y="537"/>
                    <a:pt x="640" y="537"/>
                  </a:cubicBezTo>
                  <a:cubicBezTo>
                    <a:pt x="635" y="545"/>
                    <a:pt x="643" y="577"/>
                    <a:pt x="640" y="559"/>
                  </a:cubicBezTo>
                  <a:cubicBezTo>
                    <a:pt x="640" y="559"/>
                    <a:pt x="640" y="558"/>
                    <a:pt x="640" y="558"/>
                  </a:cubicBezTo>
                  <a:cubicBezTo>
                    <a:pt x="640" y="539"/>
                    <a:pt x="674" y="496"/>
                    <a:pt x="674" y="496"/>
                  </a:cubicBezTo>
                  <a:cubicBezTo>
                    <a:pt x="673" y="500"/>
                    <a:pt x="686" y="508"/>
                    <a:pt x="686" y="508"/>
                  </a:cubicBezTo>
                  <a:cubicBezTo>
                    <a:pt x="676" y="501"/>
                    <a:pt x="683" y="478"/>
                    <a:pt x="683" y="478"/>
                  </a:cubicBezTo>
                  <a:cubicBezTo>
                    <a:pt x="692" y="470"/>
                    <a:pt x="695" y="493"/>
                    <a:pt x="695" y="493"/>
                  </a:cubicBezTo>
                  <a:cubicBezTo>
                    <a:pt x="712" y="482"/>
                    <a:pt x="701" y="457"/>
                    <a:pt x="701" y="457"/>
                  </a:cubicBezTo>
                  <a:cubicBezTo>
                    <a:pt x="753" y="468"/>
                    <a:pt x="764" y="446"/>
                    <a:pt x="764" y="446"/>
                  </a:cubicBezTo>
                  <a:cubicBezTo>
                    <a:pt x="755" y="456"/>
                    <a:pt x="736" y="450"/>
                    <a:pt x="736" y="450"/>
                  </a:cubicBezTo>
                  <a:cubicBezTo>
                    <a:pt x="749" y="444"/>
                    <a:pt x="751" y="442"/>
                    <a:pt x="751" y="442"/>
                  </a:cubicBezTo>
                  <a:cubicBezTo>
                    <a:pt x="670" y="475"/>
                    <a:pt x="689" y="396"/>
                    <a:pt x="689" y="396"/>
                  </a:cubicBezTo>
                  <a:cubicBezTo>
                    <a:pt x="711" y="374"/>
                    <a:pt x="700" y="349"/>
                    <a:pt x="700" y="349"/>
                  </a:cubicBezTo>
                  <a:cubicBezTo>
                    <a:pt x="715" y="365"/>
                    <a:pt x="701" y="394"/>
                    <a:pt x="701" y="394"/>
                  </a:cubicBezTo>
                  <a:cubicBezTo>
                    <a:pt x="718" y="373"/>
                    <a:pt x="705" y="338"/>
                    <a:pt x="702" y="332"/>
                  </a:cubicBezTo>
                  <a:cubicBezTo>
                    <a:pt x="700" y="326"/>
                    <a:pt x="700" y="318"/>
                    <a:pt x="700" y="318"/>
                  </a:cubicBezTo>
                  <a:cubicBezTo>
                    <a:pt x="714" y="329"/>
                    <a:pt x="715" y="345"/>
                    <a:pt x="715" y="345"/>
                  </a:cubicBezTo>
                  <a:cubicBezTo>
                    <a:pt x="719" y="334"/>
                    <a:pt x="698" y="303"/>
                    <a:pt x="698" y="303"/>
                  </a:cubicBezTo>
                  <a:cubicBezTo>
                    <a:pt x="702" y="294"/>
                    <a:pt x="694" y="268"/>
                    <a:pt x="694" y="268"/>
                  </a:cubicBezTo>
                  <a:cubicBezTo>
                    <a:pt x="702" y="263"/>
                    <a:pt x="715" y="275"/>
                    <a:pt x="715" y="275"/>
                  </a:cubicBezTo>
                  <a:cubicBezTo>
                    <a:pt x="712" y="265"/>
                    <a:pt x="694" y="264"/>
                    <a:pt x="694" y="264"/>
                  </a:cubicBezTo>
                  <a:cubicBezTo>
                    <a:pt x="694" y="259"/>
                    <a:pt x="678" y="249"/>
                    <a:pt x="678" y="249"/>
                  </a:cubicBezTo>
                  <a:cubicBezTo>
                    <a:pt x="671" y="224"/>
                    <a:pt x="639" y="208"/>
                    <a:pt x="639" y="208"/>
                  </a:cubicBezTo>
                  <a:cubicBezTo>
                    <a:pt x="645" y="207"/>
                    <a:pt x="651" y="207"/>
                    <a:pt x="655" y="208"/>
                  </a:cubicBezTo>
                  <a:cubicBezTo>
                    <a:pt x="655" y="213"/>
                    <a:pt x="654" y="216"/>
                    <a:pt x="654" y="216"/>
                  </a:cubicBezTo>
                  <a:cubicBezTo>
                    <a:pt x="655" y="213"/>
                    <a:pt x="656" y="211"/>
                    <a:pt x="656" y="208"/>
                  </a:cubicBezTo>
                  <a:cubicBezTo>
                    <a:pt x="687" y="215"/>
                    <a:pt x="692" y="255"/>
                    <a:pt x="692" y="255"/>
                  </a:cubicBezTo>
                  <a:cubicBezTo>
                    <a:pt x="689" y="221"/>
                    <a:pt x="672" y="209"/>
                    <a:pt x="657" y="205"/>
                  </a:cubicBezTo>
                  <a:cubicBezTo>
                    <a:pt x="660" y="193"/>
                    <a:pt x="657" y="184"/>
                    <a:pt x="651" y="178"/>
                  </a:cubicBezTo>
                  <a:cubicBezTo>
                    <a:pt x="662" y="168"/>
                    <a:pt x="658" y="154"/>
                    <a:pt x="658" y="154"/>
                  </a:cubicBezTo>
                  <a:cubicBezTo>
                    <a:pt x="656" y="164"/>
                    <a:pt x="652" y="169"/>
                    <a:pt x="646" y="173"/>
                  </a:cubicBezTo>
                  <a:cubicBezTo>
                    <a:pt x="626" y="156"/>
                    <a:pt x="588" y="154"/>
                    <a:pt x="588" y="154"/>
                  </a:cubicBezTo>
                  <a:cubicBezTo>
                    <a:pt x="622" y="139"/>
                    <a:pt x="620" y="109"/>
                    <a:pt x="620" y="109"/>
                  </a:cubicBezTo>
                  <a:cubicBezTo>
                    <a:pt x="613" y="149"/>
                    <a:pt x="576" y="150"/>
                    <a:pt x="566" y="145"/>
                  </a:cubicBezTo>
                  <a:cubicBezTo>
                    <a:pt x="556" y="140"/>
                    <a:pt x="531" y="143"/>
                    <a:pt x="516" y="139"/>
                  </a:cubicBezTo>
                  <a:cubicBezTo>
                    <a:pt x="501" y="136"/>
                    <a:pt x="482" y="114"/>
                    <a:pt x="482" y="114"/>
                  </a:cubicBezTo>
                  <a:cubicBezTo>
                    <a:pt x="483" y="50"/>
                    <a:pt x="408" y="62"/>
                    <a:pt x="408" y="62"/>
                  </a:cubicBezTo>
                  <a:cubicBezTo>
                    <a:pt x="398" y="36"/>
                    <a:pt x="368" y="45"/>
                    <a:pt x="368" y="45"/>
                  </a:cubicBezTo>
                  <a:cubicBezTo>
                    <a:pt x="439" y="56"/>
                    <a:pt x="381" y="92"/>
                    <a:pt x="381" y="92"/>
                  </a:cubicBezTo>
                  <a:cubicBezTo>
                    <a:pt x="381" y="92"/>
                    <a:pt x="387" y="95"/>
                    <a:pt x="379" y="92"/>
                  </a:cubicBezTo>
                  <a:cubicBezTo>
                    <a:pt x="371" y="88"/>
                    <a:pt x="383" y="73"/>
                    <a:pt x="383" y="73"/>
                  </a:cubicBezTo>
                  <a:cubicBezTo>
                    <a:pt x="368" y="84"/>
                    <a:pt x="379" y="97"/>
                    <a:pt x="379" y="97"/>
                  </a:cubicBezTo>
                  <a:cubicBezTo>
                    <a:pt x="388" y="105"/>
                    <a:pt x="377" y="99"/>
                    <a:pt x="367" y="96"/>
                  </a:cubicBezTo>
                  <a:cubicBezTo>
                    <a:pt x="358" y="93"/>
                    <a:pt x="348" y="90"/>
                    <a:pt x="348" y="90"/>
                  </a:cubicBezTo>
                  <a:cubicBezTo>
                    <a:pt x="334" y="81"/>
                    <a:pt x="348" y="68"/>
                    <a:pt x="348" y="68"/>
                  </a:cubicBezTo>
                  <a:cubicBezTo>
                    <a:pt x="359" y="59"/>
                    <a:pt x="366" y="87"/>
                    <a:pt x="366" y="87"/>
                  </a:cubicBezTo>
                  <a:cubicBezTo>
                    <a:pt x="360" y="36"/>
                    <a:pt x="290" y="59"/>
                    <a:pt x="290" y="59"/>
                  </a:cubicBezTo>
                  <a:cubicBezTo>
                    <a:pt x="326" y="20"/>
                    <a:pt x="354" y="36"/>
                    <a:pt x="354" y="36"/>
                  </a:cubicBezTo>
                  <a:cubicBezTo>
                    <a:pt x="328" y="16"/>
                    <a:pt x="281" y="59"/>
                    <a:pt x="281" y="59"/>
                  </a:cubicBezTo>
                  <a:cubicBezTo>
                    <a:pt x="285" y="47"/>
                    <a:pt x="308" y="35"/>
                    <a:pt x="308" y="35"/>
                  </a:cubicBezTo>
                  <a:cubicBezTo>
                    <a:pt x="301" y="34"/>
                    <a:pt x="291" y="41"/>
                    <a:pt x="291" y="41"/>
                  </a:cubicBezTo>
                  <a:cubicBezTo>
                    <a:pt x="307" y="18"/>
                    <a:pt x="317" y="32"/>
                    <a:pt x="317" y="32"/>
                  </a:cubicBezTo>
                  <a:cubicBezTo>
                    <a:pt x="307" y="0"/>
                    <a:pt x="269" y="62"/>
                    <a:pt x="269" y="62"/>
                  </a:cubicBezTo>
                  <a:cubicBezTo>
                    <a:pt x="253" y="51"/>
                    <a:pt x="240" y="69"/>
                    <a:pt x="240" y="69"/>
                  </a:cubicBezTo>
                  <a:cubicBezTo>
                    <a:pt x="218" y="50"/>
                    <a:pt x="201" y="86"/>
                    <a:pt x="201" y="86"/>
                  </a:cubicBezTo>
                  <a:cubicBezTo>
                    <a:pt x="196" y="87"/>
                    <a:pt x="191" y="93"/>
                    <a:pt x="191" y="93"/>
                  </a:cubicBezTo>
                  <a:cubicBezTo>
                    <a:pt x="180" y="85"/>
                    <a:pt x="161" y="93"/>
                    <a:pt x="161" y="93"/>
                  </a:cubicBezTo>
                  <a:cubicBezTo>
                    <a:pt x="164" y="68"/>
                    <a:pt x="185" y="65"/>
                    <a:pt x="192" y="65"/>
                  </a:cubicBezTo>
                  <a:cubicBezTo>
                    <a:pt x="158" y="65"/>
                    <a:pt x="156" y="96"/>
                    <a:pt x="156" y="96"/>
                  </a:cubicBezTo>
                  <a:cubicBezTo>
                    <a:pt x="141" y="85"/>
                    <a:pt x="99" y="105"/>
                    <a:pt x="99" y="105"/>
                  </a:cubicBezTo>
                  <a:cubicBezTo>
                    <a:pt x="105" y="71"/>
                    <a:pt x="133" y="81"/>
                    <a:pt x="133" y="81"/>
                  </a:cubicBezTo>
                  <a:cubicBezTo>
                    <a:pt x="101" y="65"/>
                    <a:pt x="91" y="115"/>
                    <a:pt x="91" y="115"/>
                  </a:cubicBezTo>
                  <a:cubicBezTo>
                    <a:pt x="71" y="123"/>
                    <a:pt x="73" y="164"/>
                    <a:pt x="73" y="164"/>
                  </a:cubicBezTo>
                  <a:cubicBezTo>
                    <a:pt x="63" y="160"/>
                    <a:pt x="65" y="147"/>
                    <a:pt x="65" y="147"/>
                  </a:cubicBezTo>
                  <a:cubicBezTo>
                    <a:pt x="60" y="158"/>
                    <a:pt x="71" y="166"/>
                    <a:pt x="71" y="166"/>
                  </a:cubicBezTo>
                  <a:cubicBezTo>
                    <a:pt x="68" y="174"/>
                    <a:pt x="74" y="185"/>
                    <a:pt x="74" y="185"/>
                  </a:cubicBezTo>
                  <a:cubicBezTo>
                    <a:pt x="64" y="187"/>
                    <a:pt x="54" y="180"/>
                    <a:pt x="54" y="180"/>
                  </a:cubicBezTo>
                  <a:cubicBezTo>
                    <a:pt x="61" y="191"/>
                    <a:pt x="91" y="188"/>
                    <a:pt x="91" y="188"/>
                  </a:cubicBezTo>
                  <a:cubicBezTo>
                    <a:pt x="91" y="188"/>
                    <a:pt x="102" y="171"/>
                    <a:pt x="91" y="189"/>
                  </a:cubicBezTo>
                  <a:cubicBezTo>
                    <a:pt x="81" y="207"/>
                    <a:pt x="129" y="230"/>
                    <a:pt x="129" y="230"/>
                  </a:cubicBezTo>
                  <a:cubicBezTo>
                    <a:pt x="115" y="237"/>
                    <a:pt x="131" y="251"/>
                    <a:pt x="131" y="251"/>
                  </a:cubicBezTo>
                  <a:cubicBezTo>
                    <a:pt x="118" y="231"/>
                    <a:pt x="146" y="232"/>
                    <a:pt x="146" y="232"/>
                  </a:cubicBezTo>
                  <a:cubicBezTo>
                    <a:pt x="144" y="235"/>
                    <a:pt x="129" y="277"/>
                    <a:pt x="125" y="285"/>
                  </a:cubicBezTo>
                  <a:cubicBezTo>
                    <a:pt x="122" y="293"/>
                    <a:pt x="119" y="297"/>
                    <a:pt x="109" y="310"/>
                  </a:cubicBezTo>
                  <a:cubicBezTo>
                    <a:pt x="99" y="324"/>
                    <a:pt x="93" y="339"/>
                    <a:pt x="93" y="339"/>
                  </a:cubicBezTo>
                  <a:cubicBezTo>
                    <a:pt x="81" y="351"/>
                    <a:pt x="98" y="365"/>
                    <a:pt x="98" y="365"/>
                  </a:cubicBezTo>
                  <a:cubicBezTo>
                    <a:pt x="103" y="370"/>
                    <a:pt x="98" y="382"/>
                    <a:pt x="81" y="389"/>
                  </a:cubicBezTo>
                  <a:cubicBezTo>
                    <a:pt x="65" y="396"/>
                    <a:pt x="57" y="408"/>
                    <a:pt x="51" y="414"/>
                  </a:cubicBezTo>
                  <a:cubicBezTo>
                    <a:pt x="45" y="419"/>
                    <a:pt x="35" y="428"/>
                    <a:pt x="17" y="446"/>
                  </a:cubicBezTo>
                  <a:cubicBezTo>
                    <a:pt x="0" y="463"/>
                    <a:pt x="6" y="475"/>
                    <a:pt x="6" y="475"/>
                  </a:cubicBezTo>
                  <a:cubicBezTo>
                    <a:pt x="9" y="496"/>
                    <a:pt x="35" y="506"/>
                    <a:pt x="35" y="506"/>
                  </a:cubicBezTo>
                  <a:close/>
                  <a:moveTo>
                    <a:pt x="656" y="204"/>
                  </a:moveTo>
                  <a:cubicBezTo>
                    <a:pt x="645" y="202"/>
                    <a:pt x="637" y="203"/>
                    <a:pt x="637" y="203"/>
                  </a:cubicBezTo>
                  <a:cubicBezTo>
                    <a:pt x="638" y="198"/>
                    <a:pt x="628" y="193"/>
                    <a:pt x="628" y="193"/>
                  </a:cubicBezTo>
                  <a:cubicBezTo>
                    <a:pt x="629" y="190"/>
                    <a:pt x="629" y="187"/>
                    <a:pt x="629" y="187"/>
                  </a:cubicBezTo>
                  <a:cubicBezTo>
                    <a:pt x="637" y="185"/>
                    <a:pt x="643" y="183"/>
                    <a:pt x="648" y="180"/>
                  </a:cubicBezTo>
                  <a:cubicBezTo>
                    <a:pt x="655" y="188"/>
                    <a:pt x="657" y="197"/>
                    <a:pt x="656" y="204"/>
                  </a:cubicBezTo>
                  <a:close/>
                  <a:moveTo>
                    <a:pt x="642" y="175"/>
                  </a:moveTo>
                  <a:cubicBezTo>
                    <a:pt x="630" y="181"/>
                    <a:pt x="616" y="178"/>
                    <a:pt x="616" y="178"/>
                  </a:cubicBezTo>
                  <a:cubicBezTo>
                    <a:pt x="618" y="173"/>
                    <a:pt x="605" y="168"/>
                    <a:pt x="605" y="168"/>
                  </a:cubicBezTo>
                  <a:cubicBezTo>
                    <a:pt x="623" y="168"/>
                    <a:pt x="634" y="171"/>
                    <a:pt x="642" y="175"/>
                  </a:cubicBezTo>
                  <a:close/>
                </a:path>
              </a:pathLst>
            </a:custGeom>
            <a:solidFill>
              <a:schemeClr val="tx2">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6911115" y="4116699"/>
              <a:ext cx="934635" cy="960622"/>
              <a:chOff x="6746504" y="3812399"/>
              <a:chExt cx="1130908" cy="1162352"/>
            </a:xfrm>
          </p:grpSpPr>
          <p:sp>
            <p:nvSpPr>
              <p:cNvPr id="6" name="Freeform 6"/>
              <p:cNvSpPr/>
              <p:nvPr/>
            </p:nvSpPr>
            <p:spPr bwMode="auto">
              <a:xfrm>
                <a:off x="6746504" y="3812399"/>
                <a:ext cx="1130908" cy="1162352"/>
              </a:xfrm>
              <a:custGeom>
                <a:avLst/>
                <a:gdLst>
                  <a:gd name="T0" fmla="*/ 419 w 441"/>
                  <a:gd name="T1" fmla="*/ 163 h 453"/>
                  <a:gd name="T2" fmla="*/ 166 w 441"/>
                  <a:gd name="T3" fmla="*/ 34 h 453"/>
                  <a:gd name="T4" fmla="*/ 33 w 441"/>
                  <a:gd name="T5" fmla="*/ 285 h 453"/>
                  <a:gd name="T6" fmla="*/ 286 w 441"/>
                  <a:gd name="T7" fmla="*/ 415 h 453"/>
                  <a:gd name="T8" fmla="*/ 299 w 441"/>
                  <a:gd name="T9" fmla="*/ 410 h 453"/>
                  <a:gd name="T10" fmla="*/ 391 w 441"/>
                  <a:gd name="T11" fmla="*/ 453 h 453"/>
                  <a:gd name="T12" fmla="*/ 373 w 441"/>
                  <a:gd name="T13" fmla="*/ 361 h 453"/>
                  <a:gd name="T14" fmla="*/ 419 w 441"/>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53">
                    <a:moveTo>
                      <a:pt x="419" y="163"/>
                    </a:moveTo>
                    <a:cubicBezTo>
                      <a:pt x="386" y="58"/>
                      <a:pt x="272" y="0"/>
                      <a:pt x="166" y="34"/>
                    </a:cubicBezTo>
                    <a:cubicBezTo>
                      <a:pt x="59" y="67"/>
                      <a:pt x="0" y="180"/>
                      <a:pt x="33" y="285"/>
                    </a:cubicBezTo>
                    <a:cubicBezTo>
                      <a:pt x="66" y="390"/>
                      <a:pt x="180" y="448"/>
                      <a:pt x="286" y="415"/>
                    </a:cubicBezTo>
                    <a:cubicBezTo>
                      <a:pt x="290" y="413"/>
                      <a:pt x="295" y="412"/>
                      <a:pt x="299" y="410"/>
                    </a:cubicBezTo>
                    <a:cubicBezTo>
                      <a:pt x="391" y="453"/>
                      <a:pt x="391" y="453"/>
                      <a:pt x="391" y="453"/>
                    </a:cubicBezTo>
                    <a:cubicBezTo>
                      <a:pt x="373" y="361"/>
                      <a:pt x="373" y="361"/>
                      <a:pt x="373" y="361"/>
                    </a:cubicBezTo>
                    <a:cubicBezTo>
                      <a:pt x="421" y="310"/>
                      <a:pt x="441" y="235"/>
                      <a:pt x="419" y="16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22"/>
              <p:cNvSpPr>
                <a:spLocks noEditPoints="1"/>
              </p:cNvSpPr>
              <p:nvPr/>
            </p:nvSpPr>
            <p:spPr bwMode="auto">
              <a:xfrm>
                <a:off x="6928664" y="4178887"/>
                <a:ext cx="548648" cy="549732"/>
              </a:xfrm>
              <a:custGeom>
                <a:avLst/>
                <a:gdLst>
                  <a:gd name="T0" fmla="*/ 206 w 214"/>
                  <a:gd name="T1" fmla="*/ 84 h 214"/>
                  <a:gd name="T2" fmla="*/ 194 w 214"/>
                  <a:gd name="T3" fmla="*/ 84 h 214"/>
                  <a:gd name="T4" fmla="*/ 185 w 214"/>
                  <a:gd name="T5" fmla="*/ 60 h 214"/>
                  <a:gd name="T6" fmla="*/ 193 w 214"/>
                  <a:gd name="T7" fmla="*/ 52 h 214"/>
                  <a:gd name="T8" fmla="*/ 193 w 214"/>
                  <a:gd name="T9" fmla="*/ 41 h 214"/>
                  <a:gd name="T10" fmla="*/ 170 w 214"/>
                  <a:gd name="T11" fmla="*/ 19 h 214"/>
                  <a:gd name="T12" fmla="*/ 159 w 214"/>
                  <a:gd name="T13" fmla="*/ 19 h 214"/>
                  <a:gd name="T14" fmla="*/ 152 w 214"/>
                  <a:gd name="T15" fmla="*/ 26 h 214"/>
                  <a:gd name="T16" fmla="*/ 130 w 214"/>
                  <a:gd name="T17" fmla="*/ 16 h 214"/>
                  <a:gd name="T18" fmla="*/ 130 w 214"/>
                  <a:gd name="T19" fmla="*/ 8 h 214"/>
                  <a:gd name="T20" fmla="*/ 123 w 214"/>
                  <a:gd name="T21" fmla="*/ 0 h 214"/>
                  <a:gd name="T22" fmla="*/ 91 w 214"/>
                  <a:gd name="T23" fmla="*/ 0 h 214"/>
                  <a:gd name="T24" fmla="*/ 84 w 214"/>
                  <a:gd name="T25" fmla="*/ 8 h 214"/>
                  <a:gd name="T26" fmla="*/ 84 w 214"/>
                  <a:gd name="T27" fmla="*/ 14 h 214"/>
                  <a:gd name="T28" fmla="*/ 56 w 214"/>
                  <a:gd name="T29" fmla="*/ 25 h 214"/>
                  <a:gd name="T30" fmla="*/ 52 w 214"/>
                  <a:gd name="T31" fmla="*/ 21 h 214"/>
                  <a:gd name="T32" fmla="*/ 41 w 214"/>
                  <a:gd name="T33" fmla="*/ 22 h 214"/>
                  <a:gd name="T34" fmla="*/ 19 w 214"/>
                  <a:gd name="T35" fmla="*/ 44 h 214"/>
                  <a:gd name="T36" fmla="*/ 19 w 214"/>
                  <a:gd name="T37" fmla="*/ 55 h 214"/>
                  <a:gd name="T38" fmla="*/ 23 w 214"/>
                  <a:gd name="T39" fmla="*/ 58 h 214"/>
                  <a:gd name="T40" fmla="*/ 13 w 214"/>
                  <a:gd name="T41" fmla="*/ 84 h 214"/>
                  <a:gd name="T42" fmla="*/ 8 w 214"/>
                  <a:gd name="T43" fmla="*/ 84 h 214"/>
                  <a:gd name="T44" fmla="*/ 0 w 214"/>
                  <a:gd name="T45" fmla="*/ 91 h 214"/>
                  <a:gd name="T46" fmla="*/ 0 w 214"/>
                  <a:gd name="T47" fmla="*/ 123 h 214"/>
                  <a:gd name="T48" fmla="*/ 8 w 214"/>
                  <a:gd name="T49" fmla="*/ 131 h 214"/>
                  <a:gd name="T50" fmla="*/ 13 w 214"/>
                  <a:gd name="T51" fmla="*/ 131 h 214"/>
                  <a:gd name="T52" fmla="*/ 26 w 214"/>
                  <a:gd name="T53" fmla="*/ 157 h 214"/>
                  <a:gd name="T54" fmla="*/ 21 w 214"/>
                  <a:gd name="T55" fmla="*/ 162 h 214"/>
                  <a:gd name="T56" fmla="*/ 21 w 214"/>
                  <a:gd name="T57" fmla="*/ 173 h 214"/>
                  <a:gd name="T58" fmla="*/ 44 w 214"/>
                  <a:gd name="T59" fmla="*/ 195 h 214"/>
                  <a:gd name="T60" fmla="*/ 55 w 214"/>
                  <a:gd name="T61" fmla="*/ 195 h 214"/>
                  <a:gd name="T62" fmla="*/ 61 w 214"/>
                  <a:gd name="T63" fmla="*/ 189 h 214"/>
                  <a:gd name="T64" fmla="*/ 84 w 214"/>
                  <a:gd name="T65" fmla="*/ 197 h 214"/>
                  <a:gd name="T66" fmla="*/ 84 w 214"/>
                  <a:gd name="T67" fmla="*/ 206 h 214"/>
                  <a:gd name="T68" fmla="*/ 91 w 214"/>
                  <a:gd name="T69" fmla="*/ 214 h 214"/>
                  <a:gd name="T70" fmla="*/ 123 w 214"/>
                  <a:gd name="T71" fmla="*/ 214 h 214"/>
                  <a:gd name="T72" fmla="*/ 130 w 214"/>
                  <a:gd name="T73" fmla="*/ 206 h 214"/>
                  <a:gd name="T74" fmla="*/ 130 w 214"/>
                  <a:gd name="T75" fmla="*/ 195 h 214"/>
                  <a:gd name="T76" fmla="*/ 153 w 214"/>
                  <a:gd name="T77" fmla="*/ 184 h 214"/>
                  <a:gd name="T78" fmla="*/ 162 w 214"/>
                  <a:gd name="T79" fmla="*/ 193 h 214"/>
                  <a:gd name="T80" fmla="*/ 173 w 214"/>
                  <a:gd name="T81" fmla="*/ 193 h 214"/>
                  <a:gd name="T82" fmla="*/ 195 w 214"/>
                  <a:gd name="T83" fmla="*/ 170 h 214"/>
                  <a:gd name="T84" fmla="*/ 195 w 214"/>
                  <a:gd name="T85" fmla="*/ 159 h 214"/>
                  <a:gd name="T86" fmla="*/ 185 w 214"/>
                  <a:gd name="T87" fmla="*/ 150 h 214"/>
                  <a:gd name="T88" fmla="*/ 193 w 214"/>
                  <a:gd name="T89" fmla="*/ 131 h 214"/>
                  <a:gd name="T90" fmla="*/ 206 w 214"/>
                  <a:gd name="T91" fmla="*/ 131 h 214"/>
                  <a:gd name="T92" fmla="*/ 214 w 214"/>
                  <a:gd name="T93" fmla="*/ 123 h 214"/>
                  <a:gd name="T94" fmla="*/ 214 w 214"/>
                  <a:gd name="T95" fmla="*/ 91 h 214"/>
                  <a:gd name="T96" fmla="*/ 206 w 214"/>
                  <a:gd name="T97" fmla="*/ 84 h 214"/>
                  <a:gd name="T98" fmla="*/ 103 w 214"/>
                  <a:gd name="T99" fmla="*/ 156 h 214"/>
                  <a:gd name="T100" fmla="*/ 53 w 214"/>
                  <a:gd name="T101" fmla="*/ 106 h 214"/>
                  <a:gd name="T102" fmla="*/ 103 w 214"/>
                  <a:gd name="T103" fmla="*/ 55 h 214"/>
                  <a:gd name="T104" fmla="*/ 153 w 214"/>
                  <a:gd name="T105" fmla="*/ 106 h 214"/>
                  <a:gd name="T106" fmla="*/ 103 w 214"/>
                  <a:gd name="T107" fmla="*/ 1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 h="214">
                    <a:moveTo>
                      <a:pt x="206" y="84"/>
                    </a:moveTo>
                    <a:cubicBezTo>
                      <a:pt x="194" y="84"/>
                      <a:pt x="194" y="84"/>
                      <a:pt x="194" y="84"/>
                    </a:cubicBezTo>
                    <a:cubicBezTo>
                      <a:pt x="192" y="75"/>
                      <a:pt x="189" y="68"/>
                      <a:pt x="185" y="60"/>
                    </a:cubicBezTo>
                    <a:cubicBezTo>
                      <a:pt x="193" y="52"/>
                      <a:pt x="193" y="52"/>
                      <a:pt x="193" y="52"/>
                    </a:cubicBezTo>
                    <a:cubicBezTo>
                      <a:pt x="196" y="49"/>
                      <a:pt x="196" y="44"/>
                      <a:pt x="193" y="41"/>
                    </a:cubicBezTo>
                    <a:cubicBezTo>
                      <a:pt x="170" y="19"/>
                      <a:pt x="170" y="19"/>
                      <a:pt x="170" y="19"/>
                    </a:cubicBezTo>
                    <a:cubicBezTo>
                      <a:pt x="167" y="16"/>
                      <a:pt x="162" y="16"/>
                      <a:pt x="159" y="19"/>
                    </a:cubicBezTo>
                    <a:cubicBezTo>
                      <a:pt x="152" y="26"/>
                      <a:pt x="152" y="26"/>
                      <a:pt x="152" y="26"/>
                    </a:cubicBezTo>
                    <a:cubicBezTo>
                      <a:pt x="146" y="22"/>
                      <a:pt x="138" y="19"/>
                      <a:pt x="130" y="16"/>
                    </a:cubicBezTo>
                    <a:cubicBezTo>
                      <a:pt x="130" y="8"/>
                      <a:pt x="130" y="8"/>
                      <a:pt x="130" y="8"/>
                    </a:cubicBezTo>
                    <a:cubicBezTo>
                      <a:pt x="130" y="4"/>
                      <a:pt x="127" y="0"/>
                      <a:pt x="123" y="0"/>
                    </a:cubicBezTo>
                    <a:cubicBezTo>
                      <a:pt x="91" y="0"/>
                      <a:pt x="91" y="0"/>
                      <a:pt x="91" y="0"/>
                    </a:cubicBezTo>
                    <a:cubicBezTo>
                      <a:pt x="87" y="0"/>
                      <a:pt x="84" y="4"/>
                      <a:pt x="84" y="8"/>
                    </a:cubicBezTo>
                    <a:cubicBezTo>
                      <a:pt x="84" y="14"/>
                      <a:pt x="84" y="14"/>
                      <a:pt x="84" y="14"/>
                    </a:cubicBezTo>
                    <a:cubicBezTo>
                      <a:pt x="74" y="17"/>
                      <a:pt x="64" y="20"/>
                      <a:pt x="56" y="25"/>
                    </a:cubicBezTo>
                    <a:cubicBezTo>
                      <a:pt x="52" y="21"/>
                      <a:pt x="52" y="21"/>
                      <a:pt x="52" y="21"/>
                    </a:cubicBezTo>
                    <a:cubicBezTo>
                      <a:pt x="49" y="18"/>
                      <a:pt x="44" y="19"/>
                      <a:pt x="41" y="22"/>
                    </a:cubicBezTo>
                    <a:cubicBezTo>
                      <a:pt x="19" y="44"/>
                      <a:pt x="19" y="44"/>
                      <a:pt x="19" y="44"/>
                    </a:cubicBezTo>
                    <a:cubicBezTo>
                      <a:pt x="16" y="47"/>
                      <a:pt x="16" y="52"/>
                      <a:pt x="19" y="55"/>
                    </a:cubicBezTo>
                    <a:cubicBezTo>
                      <a:pt x="23" y="58"/>
                      <a:pt x="23" y="58"/>
                      <a:pt x="23" y="58"/>
                    </a:cubicBezTo>
                    <a:cubicBezTo>
                      <a:pt x="18" y="66"/>
                      <a:pt x="15" y="75"/>
                      <a:pt x="13" y="84"/>
                    </a:cubicBezTo>
                    <a:cubicBezTo>
                      <a:pt x="8" y="84"/>
                      <a:pt x="8" y="84"/>
                      <a:pt x="8" y="84"/>
                    </a:cubicBezTo>
                    <a:cubicBezTo>
                      <a:pt x="4" y="84"/>
                      <a:pt x="0" y="87"/>
                      <a:pt x="0" y="91"/>
                    </a:cubicBezTo>
                    <a:cubicBezTo>
                      <a:pt x="0" y="123"/>
                      <a:pt x="0" y="123"/>
                      <a:pt x="0" y="123"/>
                    </a:cubicBezTo>
                    <a:cubicBezTo>
                      <a:pt x="0" y="127"/>
                      <a:pt x="4" y="131"/>
                      <a:pt x="8" y="131"/>
                    </a:cubicBezTo>
                    <a:cubicBezTo>
                      <a:pt x="13" y="131"/>
                      <a:pt x="13" y="131"/>
                      <a:pt x="13" y="131"/>
                    </a:cubicBezTo>
                    <a:cubicBezTo>
                      <a:pt x="16" y="140"/>
                      <a:pt x="20" y="149"/>
                      <a:pt x="26" y="157"/>
                    </a:cubicBezTo>
                    <a:cubicBezTo>
                      <a:pt x="21" y="162"/>
                      <a:pt x="21" y="162"/>
                      <a:pt x="21" y="162"/>
                    </a:cubicBezTo>
                    <a:cubicBezTo>
                      <a:pt x="18" y="165"/>
                      <a:pt x="18" y="170"/>
                      <a:pt x="21" y="173"/>
                    </a:cubicBezTo>
                    <a:cubicBezTo>
                      <a:pt x="44" y="195"/>
                      <a:pt x="44" y="195"/>
                      <a:pt x="44" y="195"/>
                    </a:cubicBezTo>
                    <a:cubicBezTo>
                      <a:pt x="47" y="198"/>
                      <a:pt x="52" y="198"/>
                      <a:pt x="55" y="195"/>
                    </a:cubicBezTo>
                    <a:cubicBezTo>
                      <a:pt x="61" y="189"/>
                      <a:pt x="61" y="189"/>
                      <a:pt x="61" y="189"/>
                    </a:cubicBezTo>
                    <a:cubicBezTo>
                      <a:pt x="68" y="192"/>
                      <a:pt x="76" y="195"/>
                      <a:pt x="84" y="197"/>
                    </a:cubicBezTo>
                    <a:cubicBezTo>
                      <a:pt x="84" y="206"/>
                      <a:pt x="84" y="206"/>
                      <a:pt x="84" y="206"/>
                    </a:cubicBezTo>
                    <a:cubicBezTo>
                      <a:pt x="84" y="211"/>
                      <a:pt x="87" y="214"/>
                      <a:pt x="91" y="214"/>
                    </a:cubicBezTo>
                    <a:cubicBezTo>
                      <a:pt x="123" y="214"/>
                      <a:pt x="123" y="214"/>
                      <a:pt x="123" y="214"/>
                    </a:cubicBezTo>
                    <a:cubicBezTo>
                      <a:pt x="127" y="214"/>
                      <a:pt x="130" y="211"/>
                      <a:pt x="130" y="206"/>
                    </a:cubicBezTo>
                    <a:cubicBezTo>
                      <a:pt x="130" y="195"/>
                      <a:pt x="130" y="195"/>
                      <a:pt x="130" y="195"/>
                    </a:cubicBezTo>
                    <a:cubicBezTo>
                      <a:pt x="139" y="192"/>
                      <a:pt x="146" y="189"/>
                      <a:pt x="153" y="184"/>
                    </a:cubicBezTo>
                    <a:cubicBezTo>
                      <a:pt x="162" y="193"/>
                      <a:pt x="162" y="193"/>
                      <a:pt x="162" y="193"/>
                    </a:cubicBezTo>
                    <a:cubicBezTo>
                      <a:pt x="165" y="196"/>
                      <a:pt x="170" y="196"/>
                      <a:pt x="173" y="193"/>
                    </a:cubicBezTo>
                    <a:cubicBezTo>
                      <a:pt x="195" y="170"/>
                      <a:pt x="195" y="170"/>
                      <a:pt x="195" y="170"/>
                    </a:cubicBezTo>
                    <a:cubicBezTo>
                      <a:pt x="198" y="167"/>
                      <a:pt x="198" y="162"/>
                      <a:pt x="195" y="159"/>
                    </a:cubicBezTo>
                    <a:cubicBezTo>
                      <a:pt x="185" y="150"/>
                      <a:pt x="185" y="150"/>
                      <a:pt x="185" y="150"/>
                    </a:cubicBezTo>
                    <a:cubicBezTo>
                      <a:pt x="188" y="144"/>
                      <a:pt x="191" y="137"/>
                      <a:pt x="193" y="131"/>
                    </a:cubicBezTo>
                    <a:cubicBezTo>
                      <a:pt x="206" y="131"/>
                      <a:pt x="206" y="131"/>
                      <a:pt x="206" y="131"/>
                    </a:cubicBezTo>
                    <a:cubicBezTo>
                      <a:pt x="210" y="131"/>
                      <a:pt x="214" y="127"/>
                      <a:pt x="214" y="123"/>
                    </a:cubicBezTo>
                    <a:cubicBezTo>
                      <a:pt x="214" y="91"/>
                      <a:pt x="214" y="91"/>
                      <a:pt x="214" y="91"/>
                    </a:cubicBezTo>
                    <a:cubicBezTo>
                      <a:pt x="214" y="87"/>
                      <a:pt x="210" y="84"/>
                      <a:pt x="206" y="84"/>
                    </a:cubicBezTo>
                    <a:close/>
                    <a:moveTo>
                      <a:pt x="103" y="156"/>
                    </a:moveTo>
                    <a:cubicBezTo>
                      <a:pt x="76" y="156"/>
                      <a:pt x="53" y="133"/>
                      <a:pt x="53" y="106"/>
                    </a:cubicBezTo>
                    <a:cubicBezTo>
                      <a:pt x="53" y="78"/>
                      <a:pt x="76" y="55"/>
                      <a:pt x="103" y="55"/>
                    </a:cubicBezTo>
                    <a:cubicBezTo>
                      <a:pt x="131" y="55"/>
                      <a:pt x="153" y="78"/>
                      <a:pt x="153" y="106"/>
                    </a:cubicBezTo>
                    <a:cubicBezTo>
                      <a:pt x="153" y="133"/>
                      <a:pt x="131" y="156"/>
                      <a:pt x="103" y="1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23"/>
              <p:cNvSpPr>
                <a:spLocks noEditPoints="1"/>
              </p:cNvSpPr>
              <p:nvPr/>
            </p:nvSpPr>
            <p:spPr bwMode="auto">
              <a:xfrm>
                <a:off x="7433940" y="4159370"/>
                <a:ext cx="292757" cy="291672"/>
              </a:xfrm>
              <a:custGeom>
                <a:avLst/>
                <a:gdLst>
                  <a:gd name="T0" fmla="*/ 103 w 114"/>
                  <a:gd name="T1" fmla="*/ 30 h 114"/>
                  <a:gd name="T2" fmla="*/ 97 w 114"/>
                  <a:gd name="T3" fmla="*/ 31 h 114"/>
                  <a:gd name="T4" fmla="*/ 89 w 114"/>
                  <a:gd name="T5" fmla="*/ 21 h 114"/>
                  <a:gd name="T6" fmla="*/ 92 w 114"/>
                  <a:gd name="T7" fmla="*/ 16 h 114"/>
                  <a:gd name="T8" fmla="*/ 90 w 114"/>
                  <a:gd name="T9" fmla="*/ 10 h 114"/>
                  <a:gd name="T10" fmla="*/ 75 w 114"/>
                  <a:gd name="T11" fmla="*/ 3 h 114"/>
                  <a:gd name="T12" fmla="*/ 69 w 114"/>
                  <a:gd name="T13" fmla="*/ 5 h 114"/>
                  <a:gd name="T14" fmla="*/ 67 w 114"/>
                  <a:gd name="T15" fmla="*/ 9 h 114"/>
                  <a:gd name="T16" fmla="*/ 54 w 114"/>
                  <a:gd name="T17" fmla="*/ 8 h 114"/>
                  <a:gd name="T18" fmla="*/ 53 w 114"/>
                  <a:gd name="T19" fmla="*/ 3 h 114"/>
                  <a:gd name="T20" fmla="*/ 48 w 114"/>
                  <a:gd name="T21" fmla="*/ 1 h 114"/>
                  <a:gd name="T22" fmla="*/ 32 w 114"/>
                  <a:gd name="T23" fmla="*/ 6 h 114"/>
                  <a:gd name="T24" fmla="*/ 29 w 114"/>
                  <a:gd name="T25" fmla="*/ 11 h 114"/>
                  <a:gd name="T26" fmla="*/ 31 w 114"/>
                  <a:gd name="T27" fmla="*/ 14 h 114"/>
                  <a:gd name="T28" fmla="*/ 18 w 114"/>
                  <a:gd name="T29" fmla="*/ 24 h 114"/>
                  <a:gd name="T30" fmla="*/ 16 w 114"/>
                  <a:gd name="T31" fmla="*/ 23 h 114"/>
                  <a:gd name="T32" fmla="*/ 10 w 114"/>
                  <a:gd name="T33" fmla="*/ 24 h 114"/>
                  <a:gd name="T34" fmla="*/ 3 w 114"/>
                  <a:gd name="T35" fmla="*/ 39 h 114"/>
                  <a:gd name="T36" fmla="*/ 5 w 114"/>
                  <a:gd name="T37" fmla="*/ 45 h 114"/>
                  <a:gd name="T38" fmla="*/ 7 w 114"/>
                  <a:gd name="T39" fmla="*/ 46 h 114"/>
                  <a:gd name="T40" fmla="*/ 6 w 114"/>
                  <a:gd name="T41" fmla="*/ 60 h 114"/>
                  <a:gd name="T42" fmla="*/ 3 w 114"/>
                  <a:gd name="T43" fmla="*/ 61 h 114"/>
                  <a:gd name="T44" fmla="*/ 1 w 114"/>
                  <a:gd name="T45" fmla="*/ 66 h 114"/>
                  <a:gd name="T46" fmla="*/ 6 w 114"/>
                  <a:gd name="T47" fmla="*/ 82 h 114"/>
                  <a:gd name="T48" fmla="*/ 11 w 114"/>
                  <a:gd name="T49" fmla="*/ 85 h 114"/>
                  <a:gd name="T50" fmla="*/ 14 w 114"/>
                  <a:gd name="T51" fmla="*/ 84 h 114"/>
                  <a:gd name="T52" fmla="*/ 24 w 114"/>
                  <a:gd name="T53" fmla="*/ 95 h 114"/>
                  <a:gd name="T54" fmla="*/ 23 w 114"/>
                  <a:gd name="T55" fmla="*/ 98 h 114"/>
                  <a:gd name="T56" fmla="*/ 24 w 114"/>
                  <a:gd name="T57" fmla="*/ 104 h 114"/>
                  <a:gd name="T58" fmla="*/ 39 w 114"/>
                  <a:gd name="T59" fmla="*/ 111 h 114"/>
                  <a:gd name="T60" fmla="*/ 45 w 114"/>
                  <a:gd name="T61" fmla="*/ 109 h 114"/>
                  <a:gd name="T62" fmla="*/ 47 w 114"/>
                  <a:gd name="T63" fmla="*/ 105 h 114"/>
                  <a:gd name="T64" fmla="*/ 59 w 114"/>
                  <a:gd name="T65" fmla="*/ 106 h 114"/>
                  <a:gd name="T66" fmla="*/ 61 w 114"/>
                  <a:gd name="T67" fmla="*/ 111 h 114"/>
                  <a:gd name="T68" fmla="*/ 66 w 114"/>
                  <a:gd name="T69" fmla="*/ 113 h 114"/>
                  <a:gd name="T70" fmla="*/ 82 w 114"/>
                  <a:gd name="T71" fmla="*/ 108 h 114"/>
                  <a:gd name="T72" fmla="*/ 85 w 114"/>
                  <a:gd name="T73" fmla="*/ 103 h 114"/>
                  <a:gd name="T74" fmla="*/ 83 w 114"/>
                  <a:gd name="T75" fmla="*/ 97 h 114"/>
                  <a:gd name="T76" fmla="*/ 93 w 114"/>
                  <a:gd name="T77" fmla="*/ 89 h 114"/>
                  <a:gd name="T78" fmla="*/ 98 w 114"/>
                  <a:gd name="T79" fmla="*/ 92 h 114"/>
                  <a:gd name="T80" fmla="*/ 104 w 114"/>
                  <a:gd name="T81" fmla="*/ 90 h 114"/>
                  <a:gd name="T82" fmla="*/ 111 w 114"/>
                  <a:gd name="T83" fmla="*/ 75 h 114"/>
                  <a:gd name="T84" fmla="*/ 109 w 114"/>
                  <a:gd name="T85" fmla="*/ 69 h 114"/>
                  <a:gd name="T86" fmla="*/ 103 w 114"/>
                  <a:gd name="T87" fmla="*/ 66 h 114"/>
                  <a:gd name="T88" fmla="*/ 104 w 114"/>
                  <a:gd name="T89" fmla="*/ 55 h 114"/>
                  <a:gd name="T90" fmla="*/ 111 w 114"/>
                  <a:gd name="T91" fmla="*/ 53 h 114"/>
                  <a:gd name="T92" fmla="*/ 113 w 114"/>
                  <a:gd name="T93" fmla="*/ 48 h 114"/>
                  <a:gd name="T94" fmla="*/ 108 w 114"/>
                  <a:gd name="T95" fmla="*/ 32 h 114"/>
                  <a:gd name="T96" fmla="*/ 103 w 114"/>
                  <a:gd name="T97" fmla="*/ 30 h 114"/>
                  <a:gd name="T98" fmla="*/ 63 w 114"/>
                  <a:gd name="T99" fmla="*/ 82 h 114"/>
                  <a:gd name="T100" fmla="*/ 30 w 114"/>
                  <a:gd name="T101" fmla="*/ 65 h 114"/>
                  <a:gd name="T102" fmla="*/ 47 w 114"/>
                  <a:gd name="T103" fmla="*/ 32 h 114"/>
                  <a:gd name="T104" fmla="*/ 80 w 114"/>
                  <a:gd name="T105" fmla="*/ 49 h 114"/>
                  <a:gd name="T106" fmla="*/ 63 w 114"/>
                  <a:gd name="T107"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14">
                    <a:moveTo>
                      <a:pt x="103" y="30"/>
                    </a:moveTo>
                    <a:cubicBezTo>
                      <a:pt x="97" y="31"/>
                      <a:pt x="97" y="31"/>
                      <a:pt x="97" y="31"/>
                    </a:cubicBezTo>
                    <a:cubicBezTo>
                      <a:pt x="95" y="28"/>
                      <a:pt x="92" y="24"/>
                      <a:pt x="89" y="21"/>
                    </a:cubicBezTo>
                    <a:cubicBezTo>
                      <a:pt x="92" y="16"/>
                      <a:pt x="92" y="16"/>
                      <a:pt x="92" y="16"/>
                    </a:cubicBezTo>
                    <a:cubicBezTo>
                      <a:pt x="92" y="14"/>
                      <a:pt x="92" y="11"/>
                      <a:pt x="90" y="10"/>
                    </a:cubicBezTo>
                    <a:cubicBezTo>
                      <a:pt x="75" y="3"/>
                      <a:pt x="75" y="3"/>
                      <a:pt x="75" y="3"/>
                    </a:cubicBezTo>
                    <a:cubicBezTo>
                      <a:pt x="73" y="2"/>
                      <a:pt x="70" y="3"/>
                      <a:pt x="69" y="5"/>
                    </a:cubicBezTo>
                    <a:cubicBezTo>
                      <a:pt x="67" y="9"/>
                      <a:pt x="67" y="9"/>
                      <a:pt x="67" y="9"/>
                    </a:cubicBezTo>
                    <a:cubicBezTo>
                      <a:pt x="63" y="8"/>
                      <a:pt x="59" y="8"/>
                      <a:pt x="54" y="8"/>
                    </a:cubicBezTo>
                    <a:cubicBezTo>
                      <a:pt x="53" y="3"/>
                      <a:pt x="53" y="3"/>
                      <a:pt x="53" y="3"/>
                    </a:cubicBezTo>
                    <a:cubicBezTo>
                      <a:pt x="52" y="1"/>
                      <a:pt x="50" y="0"/>
                      <a:pt x="48" y="1"/>
                    </a:cubicBezTo>
                    <a:cubicBezTo>
                      <a:pt x="32" y="6"/>
                      <a:pt x="32" y="6"/>
                      <a:pt x="32" y="6"/>
                    </a:cubicBezTo>
                    <a:cubicBezTo>
                      <a:pt x="30" y="7"/>
                      <a:pt x="29" y="9"/>
                      <a:pt x="29" y="11"/>
                    </a:cubicBezTo>
                    <a:cubicBezTo>
                      <a:pt x="31" y="14"/>
                      <a:pt x="31" y="14"/>
                      <a:pt x="31" y="14"/>
                    </a:cubicBezTo>
                    <a:cubicBezTo>
                      <a:pt x="26" y="17"/>
                      <a:pt x="22" y="20"/>
                      <a:pt x="18" y="24"/>
                    </a:cubicBezTo>
                    <a:cubicBezTo>
                      <a:pt x="16" y="23"/>
                      <a:pt x="16" y="23"/>
                      <a:pt x="16" y="23"/>
                    </a:cubicBezTo>
                    <a:cubicBezTo>
                      <a:pt x="14" y="22"/>
                      <a:pt x="11" y="22"/>
                      <a:pt x="10" y="24"/>
                    </a:cubicBezTo>
                    <a:cubicBezTo>
                      <a:pt x="3" y="39"/>
                      <a:pt x="3" y="39"/>
                      <a:pt x="3" y="39"/>
                    </a:cubicBezTo>
                    <a:cubicBezTo>
                      <a:pt x="2" y="41"/>
                      <a:pt x="3" y="44"/>
                      <a:pt x="5" y="45"/>
                    </a:cubicBezTo>
                    <a:cubicBezTo>
                      <a:pt x="7" y="46"/>
                      <a:pt x="7" y="46"/>
                      <a:pt x="7" y="46"/>
                    </a:cubicBezTo>
                    <a:cubicBezTo>
                      <a:pt x="6" y="51"/>
                      <a:pt x="5" y="55"/>
                      <a:pt x="6" y="60"/>
                    </a:cubicBezTo>
                    <a:cubicBezTo>
                      <a:pt x="3" y="61"/>
                      <a:pt x="3" y="61"/>
                      <a:pt x="3" y="61"/>
                    </a:cubicBezTo>
                    <a:cubicBezTo>
                      <a:pt x="1" y="62"/>
                      <a:pt x="0" y="64"/>
                      <a:pt x="1" y="66"/>
                    </a:cubicBezTo>
                    <a:cubicBezTo>
                      <a:pt x="6" y="82"/>
                      <a:pt x="6" y="82"/>
                      <a:pt x="6" y="82"/>
                    </a:cubicBezTo>
                    <a:cubicBezTo>
                      <a:pt x="7" y="84"/>
                      <a:pt x="9" y="85"/>
                      <a:pt x="11" y="85"/>
                    </a:cubicBezTo>
                    <a:cubicBezTo>
                      <a:pt x="14" y="84"/>
                      <a:pt x="14" y="84"/>
                      <a:pt x="14" y="84"/>
                    </a:cubicBezTo>
                    <a:cubicBezTo>
                      <a:pt x="17" y="88"/>
                      <a:pt x="20" y="92"/>
                      <a:pt x="24" y="95"/>
                    </a:cubicBezTo>
                    <a:cubicBezTo>
                      <a:pt x="23" y="98"/>
                      <a:pt x="23" y="98"/>
                      <a:pt x="23" y="98"/>
                    </a:cubicBezTo>
                    <a:cubicBezTo>
                      <a:pt x="22" y="100"/>
                      <a:pt x="22" y="103"/>
                      <a:pt x="24" y="104"/>
                    </a:cubicBezTo>
                    <a:cubicBezTo>
                      <a:pt x="39" y="111"/>
                      <a:pt x="39" y="111"/>
                      <a:pt x="39" y="111"/>
                    </a:cubicBezTo>
                    <a:cubicBezTo>
                      <a:pt x="41" y="112"/>
                      <a:pt x="44" y="111"/>
                      <a:pt x="45" y="109"/>
                    </a:cubicBezTo>
                    <a:cubicBezTo>
                      <a:pt x="47" y="105"/>
                      <a:pt x="47" y="105"/>
                      <a:pt x="47" y="105"/>
                    </a:cubicBezTo>
                    <a:cubicBezTo>
                      <a:pt x="51" y="106"/>
                      <a:pt x="55" y="106"/>
                      <a:pt x="59" y="106"/>
                    </a:cubicBezTo>
                    <a:cubicBezTo>
                      <a:pt x="61" y="111"/>
                      <a:pt x="61" y="111"/>
                      <a:pt x="61" y="111"/>
                    </a:cubicBezTo>
                    <a:cubicBezTo>
                      <a:pt x="62" y="113"/>
                      <a:pt x="64" y="114"/>
                      <a:pt x="66" y="113"/>
                    </a:cubicBezTo>
                    <a:cubicBezTo>
                      <a:pt x="82" y="108"/>
                      <a:pt x="82" y="108"/>
                      <a:pt x="82" y="108"/>
                    </a:cubicBezTo>
                    <a:cubicBezTo>
                      <a:pt x="84" y="108"/>
                      <a:pt x="85" y="105"/>
                      <a:pt x="85" y="103"/>
                    </a:cubicBezTo>
                    <a:cubicBezTo>
                      <a:pt x="83" y="97"/>
                      <a:pt x="83" y="97"/>
                      <a:pt x="83" y="97"/>
                    </a:cubicBezTo>
                    <a:cubicBezTo>
                      <a:pt x="86" y="95"/>
                      <a:pt x="90" y="92"/>
                      <a:pt x="93" y="89"/>
                    </a:cubicBezTo>
                    <a:cubicBezTo>
                      <a:pt x="98" y="92"/>
                      <a:pt x="98" y="92"/>
                      <a:pt x="98" y="92"/>
                    </a:cubicBezTo>
                    <a:cubicBezTo>
                      <a:pt x="100" y="92"/>
                      <a:pt x="103" y="92"/>
                      <a:pt x="104" y="90"/>
                    </a:cubicBezTo>
                    <a:cubicBezTo>
                      <a:pt x="111" y="75"/>
                      <a:pt x="111" y="75"/>
                      <a:pt x="111" y="75"/>
                    </a:cubicBezTo>
                    <a:cubicBezTo>
                      <a:pt x="112" y="73"/>
                      <a:pt x="111" y="70"/>
                      <a:pt x="109" y="69"/>
                    </a:cubicBezTo>
                    <a:cubicBezTo>
                      <a:pt x="103" y="66"/>
                      <a:pt x="103" y="66"/>
                      <a:pt x="103" y="66"/>
                    </a:cubicBezTo>
                    <a:cubicBezTo>
                      <a:pt x="104" y="63"/>
                      <a:pt x="104" y="59"/>
                      <a:pt x="104" y="55"/>
                    </a:cubicBezTo>
                    <a:cubicBezTo>
                      <a:pt x="111" y="53"/>
                      <a:pt x="111" y="53"/>
                      <a:pt x="111" y="53"/>
                    </a:cubicBezTo>
                    <a:cubicBezTo>
                      <a:pt x="113" y="52"/>
                      <a:pt x="114" y="50"/>
                      <a:pt x="113" y="48"/>
                    </a:cubicBezTo>
                    <a:cubicBezTo>
                      <a:pt x="108" y="32"/>
                      <a:pt x="108" y="32"/>
                      <a:pt x="108" y="32"/>
                    </a:cubicBezTo>
                    <a:cubicBezTo>
                      <a:pt x="108" y="30"/>
                      <a:pt x="105" y="29"/>
                      <a:pt x="103" y="30"/>
                    </a:cubicBezTo>
                    <a:close/>
                    <a:moveTo>
                      <a:pt x="63" y="82"/>
                    </a:moveTo>
                    <a:cubicBezTo>
                      <a:pt x="49" y="86"/>
                      <a:pt x="34" y="79"/>
                      <a:pt x="30" y="65"/>
                    </a:cubicBezTo>
                    <a:cubicBezTo>
                      <a:pt x="25" y="51"/>
                      <a:pt x="33" y="36"/>
                      <a:pt x="47" y="32"/>
                    </a:cubicBezTo>
                    <a:cubicBezTo>
                      <a:pt x="61" y="27"/>
                      <a:pt x="76" y="35"/>
                      <a:pt x="80" y="49"/>
                    </a:cubicBezTo>
                    <a:cubicBezTo>
                      <a:pt x="85" y="63"/>
                      <a:pt x="77" y="78"/>
                      <a:pt x="6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8820262" y="4009693"/>
              <a:ext cx="724050" cy="741973"/>
              <a:chOff x="8990972" y="3802641"/>
              <a:chExt cx="876101" cy="897787"/>
            </a:xfrm>
          </p:grpSpPr>
          <p:sp>
            <p:nvSpPr>
              <p:cNvPr id="10" name="Freeform 8"/>
              <p:cNvSpPr/>
              <p:nvPr/>
            </p:nvSpPr>
            <p:spPr bwMode="auto">
              <a:xfrm>
                <a:off x="8990972" y="3802641"/>
                <a:ext cx="876101" cy="897787"/>
              </a:xfrm>
              <a:custGeom>
                <a:avLst/>
                <a:gdLst>
                  <a:gd name="T0" fmla="*/ 266 w 342"/>
                  <a:gd name="T1" fmla="*/ 292 h 350"/>
                  <a:gd name="T2" fmla="*/ 290 w 342"/>
                  <a:gd name="T3" fmla="*/ 78 h 350"/>
                  <a:gd name="T4" fmla="*/ 76 w 342"/>
                  <a:gd name="T5" fmla="*/ 52 h 350"/>
                  <a:gd name="T6" fmla="*/ 53 w 342"/>
                  <a:gd name="T7" fmla="*/ 265 h 350"/>
                  <a:gd name="T8" fmla="*/ 59 w 342"/>
                  <a:gd name="T9" fmla="*/ 273 h 350"/>
                  <a:gd name="T10" fmla="*/ 54 w 342"/>
                  <a:gd name="T11" fmla="*/ 350 h 350"/>
                  <a:gd name="T12" fmla="*/ 114 w 342"/>
                  <a:gd name="T13" fmla="*/ 312 h 350"/>
                  <a:gd name="T14" fmla="*/ 266 w 342"/>
                  <a:gd name="T15" fmla="*/ 292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350">
                    <a:moveTo>
                      <a:pt x="266" y="292"/>
                    </a:moveTo>
                    <a:cubicBezTo>
                      <a:pt x="331" y="240"/>
                      <a:pt x="342" y="144"/>
                      <a:pt x="290" y="78"/>
                    </a:cubicBezTo>
                    <a:cubicBezTo>
                      <a:pt x="237" y="12"/>
                      <a:pt x="142" y="0"/>
                      <a:pt x="76" y="52"/>
                    </a:cubicBezTo>
                    <a:cubicBezTo>
                      <a:pt x="11" y="104"/>
                      <a:pt x="0" y="199"/>
                      <a:pt x="53" y="265"/>
                    </a:cubicBezTo>
                    <a:cubicBezTo>
                      <a:pt x="55" y="268"/>
                      <a:pt x="57" y="271"/>
                      <a:pt x="59" y="273"/>
                    </a:cubicBezTo>
                    <a:cubicBezTo>
                      <a:pt x="54" y="350"/>
                      <a:pt x="54" y="350"/>
                      <a:pt x="54" y="350"/>
                    </a:cubicBezTo>
                    <a:cubicBezTo>
                      <a:pt x="114" y="312"/>
                      <a:pt x="114" y="312"/>
                      <a:pt x="114" y="312"/>
                    </a:cubicBezTo>
                    <a:cubicBezTo>
                      <a:pt x="163" y="333"/>
                      <a:pt x="221" y="327"/>
                      <a:pt x="266" y="29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24"/>
              <p:cNvSpPr/>
              <p:nvPr/>
            </p:nvSpPr>
            <p:spPr bwMode="auto">
              <a:xfrm>
                <a:off x="9139518" y="4086723"/>
                <a:ext cx="535636" cy="285167"/>
              </a:xfrm>
              <a:custGeom>
                <a:avLst/>
                <a:gdLst>
                  <a:gd name="T0" fmla="*/ 190 w 209"/>
                  <a:gd name="T1" fmla="*/ 21 h 111"/>
                  <a:gd name="T2" fmla="*/ 48 w 209"/>
                  <a:gd name="T3" fmla="*/ 21 h 111"/>
                  <a:gd name="T4" fmla="*/ 46 w 209"/>
                  <a:gd name="T5" fmla="*/ 21 h 111"/>
                  <a:gd name="T6" fmla="*/ 30 w 209"/>
                  <a:gd name="T7" fmla="*/ 3 h 111"/>
                  <a:gd name="T8" fmla="*/ 23 w 209"/>
                  <a:gd name="T9" fmla="*/ 0 h 111"/>
                  <a:gd name="T10" fmla="*/ 14 w 209"/>
                  <a:gd name="T11" fmla="*/ 0 h 111"/>
                  <a:gd name="T12" fmla="*/ 10 w 209"/>
                  <a:gd name="T13" fmla="*/ 0 h 111"/>
                  <a:gd name="T14" fmla="*/ 0 w 209"/>
                  <a:gd name="T15" fmla="*/ 10 h 111"/>
                  <a:gd name="T16" fmla="*/ 10 w 209"/>
                  <a:gd name="T17" fmla="*/ 20 h 111"/>
                  <a:gd name="T18" fmla="*/ 18 w 209"/>
                  <a:gd name="T19" fmla="*/ 15 h 111"/>
                  <a:gd name="T20" fmla="*/ 23 w 209"/>
                  <a:gd name="T21" fmla="*/ 15 h 111"/>
                  <a:gd name="T22" fmla="*/ 31 w 209"/>
                  <a:gd name="T23" fmla="*/ 19 h 111"/>
                  <a:gd name="T24" fmla="*/ 36 w 209"/>
                  <a:gd name="T25" fmla="*/ 26 h 111"/>
                  <a:gd name="T26" fmla="*/ 36 w 209"/>
                  <a:gd name="T27" fmla="*/ 32 h 111"/>
                  <a:gd name="T28" fmla="*/ 75 w 209"/>
                  <a:gd name="T29" fmla="*/ 107 h 111"/>
                  <a:gd name="T30" fmla="*/ 76 w 209"/>
                  <a:gd name="T31" fmla="*/ 108 h 111"/>
                  <a:gd name="T32" fmla="*/ 78 w 209"/>
                  <a:gd name="T33" fmla="*/ 110 h 111"/>
                  <a:gd name="T34" fmla="*/ 80 w 209"/>
                  <a:gd name="T35" fmla="*/ 111 h 111"/>
                  <a:gd name="T36" fmla="*/ 83 w 209"/>
                  <a:gd name="T37" fmla="*/ 111 h 111"/>
                  <a:gd name="T38" fmla="*/ 145 w 209"/>
                  <a:gd name="T39" fmla="*/ 111 h 111"/>
                  <a:gd name="T40" fmla="*/ 160 w 209"/>
                  <a:gd name="T41" fmla="*/ 104 h 111"/>
                  <a:gd name="T42" fmla="*/ 160 w 209"/>
                  <a:gd name="T43" fmla="*/ 103 h 111"/>
                  <a:gd name="T44" fmla="*/ 160 w 209"/>
                  <a:gd name="T45" fmla="*/ 102 h 111"/>
                  <a:gd name="T46" fmla="*/ 160 w 209"/>
                  <a:gd name="T47" fmla="*/ 101 h 111"/>
                  <a:gd name="T48" fmla="*/ 159 w 209"/>
                  <a:gd name="T49" fmla="*/ 100 h 111"/>
                  <a:gd name="T50" fmla="*/ 159 w 209"/>
                  <a:gd name="T51" fmla="*/ 99 h 111"/>
                  <a:gd name="T52" fmla="*/ 157 w 209"/>
                  <a:gd name="T53" fmla="*/ 99 h 111"/>
                  <a:gd name="T54" fmla="*/ 155 w 209"/>
                  <a:gd name="T55" fmla="*/ 98 h 111"/>
                  <a:gd name="T56" fmla="*/ 88 w 209"/>
                  <a:gd name="T57" fmla="*/ 98 h 111"/>
                  <a:gd name="T58" fmla="*/ 83 w 209"/>
                  <a:gd name="T59" fmla="*/ 95 h 111"/>
                  <a:gd name="T60" fmla="*/ 79 w 209"/>
                  <a:gd name="T61" fmla="*/ 85 h 111"/>
                  <a:gd name="T62" fmla="*/ 88 w 209"/>
                  <a:gd name="T63" fmla="*/ 83 h 111"/>
                  <a:gd name="T64" fmla="*/ 167 w 209"/>
                  <a:gd name="T65" fmla="*/ 83 h 111"/>
                  <a:gd name="T66" fmla="*/ 169 w 209"/>
                  <a:gd name="T67" fmla="*/ 83 h 111"/>
                  <a:gd name="T68" fmla="*/ 170 w 209"/>
                  <a:gd name="T69" fmla="*/ 83 h 111"/>
                  <a:gd name="T70" fmla="*/ 171 w 209"/>
                  <a:gd name="T71" fmla="*/ 83 h 111"/>
                  <a:gd name="T72" fmla="*/ 172 w 209"/>
                  <a:gd name="T73" fmla="*/ 82 h 111"/>
                  <a:gd name="T74" fmla="*/ 173 w 209"/>
                  <a:gd name="T75" fmla="*/ 81 h 111"/>
                  <a:gd name="T76" fmla="*/ 174 w 209"/>
                  <a:gd name="T77" fmla="*/ 81 h 111"/>
                  <a:gd name="T78" fmla="*/ 174 w 209"/>
                  <a:gd name="T79" fmla="*/ 80 h 111"/>
                  <a:gd name="T80" fmla="*/ 175 w 209"/>
                  <a:gd name="T81" fmla="*/ 79 h 111"/>
                  <a:gd name="T82" fmla="*/ 202 w 209"/>
                  <a:gd name="T83" fmla="*/ 32 h 111"/>
                  <a:gd name="T84" fmla="*/ 190 w 209"/>
                  <a:gd name="T85"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111">
                    <a:moveTo>
                      <a:pt x="190" y="21"/>
                    </a:moveTo>
                    <a:cubicBezTo>
                      <a:pt x="48" y="21"/>
                      <a:pt x="48" y="21"/>
                      <a:pt x="48" y="21"/>
                    </a:cubicBezTo>
                    <a:cubicBezTo>
                      <a:pt x="48" y="21"/>
                      <a:pt x="47" y="21"/>
                      <a:pt x="46" y="21"/>
                    </a:cubicBezTo>
                    <a:cubicBezTo>
                      <a:pt x="30" y="3"/>
                      <a:pt x="30" y="3"/>
                      <a:pt x="30" y="3"/>
                    </a:cubicBezTo>
                    <a:cubicBezTo>
                      <a:pt x="30" y="3"/>
                      <a:pt x="28" y="0"/>
                      <a:pt x="23" y="0"/>
                    </a:cubicBezTo>
                    <a:cubicBezTo>
                      <a:pt x="19" y="1"/>
                      <a:pt x="16" y="0"/>
                      <a:pt x="14" y="0"/>
                    </a:cubicBezTo>
                    <a:cubicBezTo>
                      <a:pt x="12" y="0"/>
                      <a:pt x="11" y="0"/>
                      <a:pt x="10" y="0"/>
                    </a:cubicBezTo>
                    <a:cubicBezTo>
                      <a:pt x="4" y="0"/>
                      <a:pt x="0" y="4"/>
                      <a:pt x="0" y="10"/>
                    </a:cubicBezTo>
                    <a:cubicBezTo>
                      <a:pt x="0" y="15"/>
                      <a:pt x="4" y="20"/>
                      <a:pt x="10" y="20"/>
                    </a:cubicBezTo>
                    <a:cubicBezTo>
                      <a:pt x="13" y="20"/>
                      <a:pt x="16" y="18"/>
                      <a:pt x="18" y="15"/>
                    </a:cubicBezTo>
                    <a:cubicBezTo>
                      <a:pt x="23" y="15"/>
                      <a:pt x="23" y="15"/>
                      <a:pt x="23" y="15"/>
                    </a:cubicBezTo>
                    <a:cubicBezTo>
                      <a:pt x="23" y="15"/>
                      <a:pt x="27" y="14"/>
                      <a:pt x="31" y="19"/>
                    </a:cubicBezTo>
                    <a:cubicBezTo>
                      <a:pt x="32" y="20"/>
                      <a:pt x="33" y="23"/>
                      <a:pt x="36" y="26"/>
                    </a:cubicBezTo>
                    <a:cubicBezTo>
                      <a:pt x="35" y="27"/>
                      <a:pt x="36" y="29"/>
                      <a:pt x="36" y="32"/>
                    </a:cubicBezTo>
                    <a:cubicBezTo>
                      <a:pt x="75" y="107"/>
                      <a:pt x="75" y="107"/>
                      <a:pt x="75" y="107"/>
                    </a:cubicBezTo>
                    <a:cubicBezTo>
                      <a:pt x="76" y="108"/>
                      <a:pt x="76" y="108"/>
                      <a:pt x="76" y="108"/>
                    </a:cubicBezTo>
                    <a:cubicBezTo>
                      <a:pt x="78" y="110"/>
                      <a:pt x="78" y="110"/>
                      <a:pt x="78" y="110"/>
                    </a:cubicBezTo>
                    <a:cubicBezTo>
                      <a:pt x="80" y="111"/>
                      <a:pt x="80" y="111"/>
                      <a:pt x="80" y="111"/>
                    </a:cubicBezTo>
                    <a:cubicBezTo>
                      <a:pt x="83" y="111"/>
                      <a:pt x="83" y="111"/>
                      <a:pt x="83" y="111"/>
                    </a:cubicBezTo>
                    <a:cubicBezTo>
                      <a:pt x="145" y="111"/>
                      <a:pt x="145" y="111"/>
                      <a:pt x="145" y="111"/>
                    </a:cubicBezTo>
                    <a:cubicBezTo>
                      <a:pt x="156" y="111"/>
                      <a:pt x="160" y="107"/>
                      <a:pt x="160" y="104"/>
                    </a:cubicBezTo>
                    <a:cubicBezTo>
                      <a:pt x="160" y="103"/>
                      <a:pt x="160" y="103"/>
                      <a:pt x="160" y="103"/>
                    </a:cubicBezTo>
                    <a:cubicBezTo>
                      <a:pt x="160" y="102"/>
                      <a:pt x="160" y="102"/>
                      <a:pt x="160" y="102"/>
                    </a:cubicBezTo>
                    <a:cubicBezTo>
                      <a:pt x="160" y="101"/>
                      <a:pt x="160" y="101"/>
                      <a:pt x="160" y="101"/>
                    </a:cubicBezTo>
                    <a:cubicBezTo>
                      <a:pt x="159" y="100"/>
                      <a:pt x="159" y="100"/>
                      <a:pt x="159" y="100"/>
                    </a:cubicBezTo>
                    <a:cubicBezTo>
                      <a:pt x="159" y="99"/>
                      <a:pt x="159" y="99"/>
                      <a:pt x="159" y="99"/>
                    </a:cubicBezTo>
                    <a:cubicBezTo>
                      <a:pt x="157" y="99"/>
                      <a:pt x="157" y="99"/>
                      <a:pt x="157" y="99"/>
                    </a:cubicBezTo>
                    <a:cubicBezTo>
                      <a:pt x="155" y="98"/>
                      <a:pt x="155" y="98"/>
                      <a:pt x="155" y="98"/>
                    </a:cubicBezTo>
                    <a:cubicBezTo>
                      <a:pt x="88" y="98"/>
                      <a:pt x="88" y="98"/>
                      <a:pt x="88" y="98"/>
                    </a:cubicBezTo>
                    <a:cubicBezTo>
                      <a:pt x="88" y="98"/>
                      <a:pt x="85" y="99"/>
                      <a:pt x="83" y="95"/>
                    </a:cubicBezTo>
                    <a:cubicBezTo>
                      <a:pt x="79" y="85"/>
                      <a:pt x="79" y="85"/>
                      <a:pt x="79" y="85"/>
                    </a:cubicBezTo>
                    <a:cubicBezTo>
                      <a:pt x="79" y="83"/>
                      <a:pt x="86" y="83"/>
                      <a:pt x="88" y="83"/>
                    </a:cubicBezTo>
                    <a:cubicBezTo>
                      <a:pt x="167" y="83"/>
                      <a:pt x="167" y="83"/>
                      <a:pt x="167" y="83"/>
                    </a:cubicBezTo>
                    <a:cubicBezTo>
                      <a:pt x="169" y="83"/>
                      <a:pt x="169" y="83"/>
                      <a:pt x="169" y="83"/>
                    </a:cubicBezTo>
                    <a:cubicBezTo>
                      <a:pt x="170" y="83"/>
                      <a:pt x="170" y="83"/>
                      <a:pt x="170" y="83"/>
                    </a:cubicBezTo>
                    <a:cubicBezTo>
                      <a:pt x="171" y="83"/>
                      <a:pt x="171" y="83"/>
                      <a:pt x="171" y="83"/>
                    </a:cubicBezTo>
                    <a:cubicBezTo>
                      <a:pt x="172" y="82"/>
                      <a:pt x="172" y="82"/>
                      <a:pt x="172" y="82"/>
                    </a:cubicBezTo>
                    <a:cubicBezTo>
                      <a:pt x="173" y="81"/>
                      <a:pt x="173" y="81"/>
                      <a:pt x="173" y="81"/>
                    </a:cubicBezTo>
                    <a:cubicBezTo>
                      <a:pt x="174" y="81"/>
                      <a:pt x="174" y="81"/>
                      <a:pt x="174" y="81"/>
                    </a:cubicBezTo>
                    <a:cubicBezTo>
                      <a:pt x="174" y="80"/>
                      <a:pt x="174" y="80"/>
                      <a:pt x="174" y="80"/>
                    </a:cubicBezTo>
                    <a:cubicBezTo>
                      <a:pt x="175" y="79"/>
                      <a:pt x="175" y="79"/>
                      <a:pt x="175" y="79"/>
                    </a:cubicBezTo>
                    <a:cubicBezTo>
                      <a:pt x="202" y="32"/>
                      <a:pt x="202" y="32"/>
                      <a:pt x="202" y="32"/>
                    </a:cubicBezTo>
                    <a:cubicBezTo>
                      <a:pt x="209" y="21"/>
                      <a:pt x="203" y="21"/>
                      <a:pt x="190"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25"/>
              <p:cNvSpPr>
                <a:spLocks noChangeArrowheads="1"/>
              </p:cNvSpPr>
              <p:nvPr/>
            </p:nvSpPr>
            <p:spPr bwMode="auto">
              <a:xfrm>
                <a:off x="9344448"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26"/>
              <p:cNvSpPr>
                <a:spLocks noChangeArrowheads="1"/>
              </p:cNvSpPr>
              <p:nvPr/>
            </p:nvSpPr>
            <p:spPr bwMode="auto">
              <a:xfrm>
                <a:off x="9477815"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9750416" y="2212111"/>
              <a:ext cx="1059194" cy="1174790"/>
              <a:chOff x="10116458" y="1627567"/>
              <a:chExt cx="1281624" cy="1421496"/>
            </a:xfrm>
          </p:grpSpPr>
          <p:sp>
            <p:nvSpPr>
              <p:cNvPr id="15" name="Freeform 11"/>
              <p:cNvSpPr/>
              <p:nvPr/>
            </p:nvSpPr>
            <p:spPr bwMode="auto">
              <a:xfrm>
                <a:off x="10116458" y="1627567"/>
                <a:ext cx="1281624" cy="1421496"/>
              </a:xfrm>
              <a:custGeom>
                <a:avLst/>
                <a:gdLst>
                  <a:gd name="T0" fmla="*/ 448 w 500"/>
                  <a:gd name="T1" fmla="*/ 345 h 554"/>
                  <a:gd name="T2" fmla="*/ 345 w 500"/>
                  <a:gd name="T3" fmla="*/ 53 h 554"/>
                  <a:gd name="T4" fmla="*/ 52 w 500"/>
                  <a:gd name="T5" fmla="*/ 153 h 554"/>
                  <a:gd name="T6" fmla="*/ 155 w 500"/>
                  <a:gd name="T7" fmla="*/ 445 h 554"/>
                  <a:gd name="T8" fmla="*/ 169 w 500"/>
                  <a:gd name="T9" fmla="*/ 451 h 554"/>
                  <a:gd name="T10" fmla="*/ 210 w 500"/>
                  <a:gd name="T11" fmla="*/ 554 h 554"/>
                  <a:gd name="T12" fmla="*/ 264 w 500"/>
                  <a:gd name="T13" fmla="*/ 467 h 554"/>
                  <a:gd name="T14" fmla="*/ 448 w 500"/>
                  <a:gd name="T15" fmla="*/ 345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54">
                    <a:moveTo>
                      <a:pt x="448" y="345"/>
                    </a:moveTo>
                    <a:cubicBezTo>
                      <a:pt x="500" y="237"/>
                      <a:pt x="454" y="106"/>
                      <a:pt x="345" y="53"/>
                    </a:cubicBezTo>
                    <a:cubicBezTo>
                      <a:pt x="235" y="0"/>
                      <a:pt x="104" y="45"/>
                      <a:pt x="52" y="153"/>
                    </a:cubicBezTo>
                    <a:cubicBezTo>
                      <a:pt x="0" y="261"/>
                      <a:pt x="46" y="392"/>
                      <a:pt x="155" y="445"/>
                    </a:cubicBezTo>
                    <a:cubicBezTo>
                      <a:pt x="160" y="447"/>
                      <a:pt x="164" y="449"/>
                      <a:pt x="169" y="451"/>
                    </a:cubicBezTo>
                    <a:cubicBezTo>
                      <a:pt x="210" y="554"/>
                      <a:pt x="210" y="554"/>
                      <a:pt x="210" y="554"/>
                    </a:cubicBezTo>
                    <a:cubicBezTo>
                      <a:pt x="264" y="467"/>
                      <a:pt x="264" y="467"/>
                      <a:pt x="264" y="467"/>
                    </a:cubicBezTo>
                    <a:cubicBezTo>
                      <a:pt x="341" y="463"/>
                      <a:pt x="413" y="418"/>
                      <a:pt x="448" y="34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7"/>
              <p:cNvSpPr/>
              <p:nvPr/>
            </p:nvSpPr>
            <p:spPr bwMode="auto">
              <a:xfrm>
                <a:off x="10379939" y="2194647"/>
                <a:ext cx="251554" cy="330707"/>
              </a:xfrm>
              <a:custGeom>
                <a:avLst/>
                <a:gdLst>
                  <a:gd name="T0" fmla="*/ 78 w 98"/>
                  <a:gd name="T1" fmla="*/ 44 h 129"/>
                  <a:gd name="T2" fmla="*/ 98 w 98"/>
                  <a:gd name="T3" fmla="*/ 55 h 129"/>
                  <a:gd name="T4" fmla="*/ 67 w 98"/>
                  <a:gd name="T5" fmla="*/ 0 h 129"/>
                  <a:gd name="T6" fmla="*/ 3 w 98"/>
                  <a:gd name="T7" fmla="*/ 0 h 129"/>
                  <a:gd name="T8" fmla="*/ 21 w 98"/>
                  <a:gd name="T9" fmla="*/ 11 h 129"/>
                  <a:gd name="T10" fmla="*/ 7 w 98"/>
                  <a:gd name="T11" fmla="*/ 38 h 129"/>
                  <a:gd name="T12" fmla="*/ 7 w 98"/>
                  <a:gd name="T13" fmla="*/ 64 h 129"/>
                  <a:gd name="T14" fmla="*/ 44 w 98"/>
                  <a:gd name="T15" fmla="*/ 129 h 129"/>
                  <a:gd name="T16" fmla="*/ 47 w 98"/>
                  <a:gd name="T17" fmla="*/ 97 h 129"/>
                  <a:gd name="T18" fmla="*/ 78 w 98"/>
                  <a:gd name="T19" fmla="*/ 4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29">
                    <a:moveTo>
                      <a:pt x="78" y="44"/>
                    </a:moveTo>
                    <a:cubicBezTo>
                      <a:pt x="98" y="55"/>
                      <a:pt x="98" y="55"/>
                      <a:pt x="98" y="55"/>
                    </a:cubicBezTo>
                    <a:cubicBezTo>
                      <a:pt x="67" y="0"/>
                      <a:pt x="67" y="0"/>
                      <a:pt x="67" y="0"/>
                    </a:cubicBezTo>
                    <a:cubicBezTo>
                      <a:pt x="3" y="0"/>
                      <a:pt x="3" y="0"/>
                      <a:pt x="3" y="0"/>
                    </a:cubicBezTo>
                    <a:cubicBezTo>
                      <a:pt x="21" y="11"/>
                      <a:pt x="21" y="11"/>
                      <a:pt x="21" y="11"/>
                    </a:cubicBezTo>
                    <a:cubicBezTo>
                      <a:pt x="7" y="38"/>
                      <a:pt x="7" y="38"/>
                      <a:pt x="7" y="38"/>
                    </a:cubicBezTo>
                    <a:cubicBezTo>
                      <a:pt x="0" y="50"/>
                      <a:pt x="7" y="64"/>
                      <a:pt x="7" y="64"/>
                    </a:cubicBezTo>
                    <a:cubicBezTo>
                      <a:pt x="44" y="129"/>
                      <a:pt x="44" y="129"/>
                      <a:pt x="44" y="129"/>
                    </a:cubicBezTo>
                    <a:cubicBezTo>
                      <a:pt x="38" y="117"/>
                      <a:pt x="47" y="97"/>
                      <a:pt x="47" y="97"/>
                    </a:cubicBez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8"/>
              <p:cNvSpPr/>
              <p:nvPr/>
            </p:nvSpPr>
            <p:spPr bwMode="auto">
              <a:xfrm>
                <a:off x="10460176" y="2435358"/>
                <a:ext cx="274324" cy="166980"/>
              </a:xfrm>
              <a:custGeom>
                <a:avLst/>
                <a:gdLst>
                  <a:gd name="T0" fmla="*/ 62 w 107"/>
                  <a:gd name="T1" fmla="*/ 65 h 65"/>
                  <a:gd name="T2" fmla="*/ 107 w 107"/>
                  <a:gd name="T3" fmla="*/ 64 h 65"/>
                  <a:gd name="T4" fmla="*/ 107 w 107"/>
                  <a:gd name="T5" fmla="*/ 0 h 65"/>
                  <a:gd name="T6" fmla="*/ 30 w 107"/>
                  <a:gd name="T7" fmla="*/ 0 h 65"/>
                  <a:gd name="T8" fmla="*/ 62 w 107"/>
                  <a:gd name="T9" fmla="*/ 65 h 65"/>
                </a:gdLst>
                <a:ahLst/>
                <a:cxnLst>
                  <a:cxn ang="0">
                    <a:pos x="T0" y="T1"/>
                  </a:cxn>
                  <a:cxn ang="0">
                    <a:pos x="T2" y="T3"/>
                  </a:cxn>
                  <a:cxn ang="0">
                    <a:pos x="T4" y="T5"/>
                  </a:cxn>
                  <a:cxn ang="0">
                    <a:pos x="T6" y="T7"/>
                  </a:cxn>
                  <a:cxn ang="0">
                    <a:pos x="T8" y="T9"/>
                  </a:cxn>
                </a:cxnLst>
                <a:rect l="0" t="0" r="r" b="b"/>
                <a:pathLst>
                  <a:path w="107" h="65">
                    <a:moveTo>
                      <a:pt x="62" y="65"/>
                    </a:moveTo>
                    <a:cubicBezTo>
                      <a:pt x="107" y="64"/>
                      <a:pt x="107" y="64"/>
                      <a:pt x="107" y="64"/>
                    </a:cubicBezTo>
                    <a:cubicBezTo>
                      <a:pt x="107" y="0"/>
                      <a:pt x="107" y="0"/>
                      <a:pt x="107" y="0"/>
                    </a:cubicBezTo>
                    <a:cubicBezTo>
                      <a:pt x="30" y="0"/>
                      <a:pt x="30" y="0"/>
                      <a:pt x="30" y="0"/>
                    </a:cubicBezTo>
                    <a:cubicBezTo>
                      <a:pt x="30" y="0"/>
                      <a:pt x="0" y="58"/>
                      <a:pt x="6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9"/>
              <p:cNvSpPr/>
              <p:nvPr/>
            </p:nvSpPr>
            <p:spPr bwMode="auto">
              <a:xfrm>
                <a:off x="10678117" y="1925745"/>
                <a:ext cx="338297" cy="214688"/>
              </a:xfrm>
              <a:custGeom>
                <a:avLst/>
                <a:gdLst>
                  <a:gd name="T0" fmla="*/ 101 w 132"/>
                  <a:gd name="T1" fmla="*/ 83 h 84"/>
                  <a:gd name="T2" fmla="*/ 132 w 132"/>
                  <a:gd name="T3" fmla="*/ 28 h 84"/>
                  <a:gd name="T4" fmla="*/ 113 w 132"/>
                  <a:gd name="T5" fmla="*/ 38 h 84"/>
                  <a:gd name="T6" fmla="*/ 97 w 132"/>
                  <a:gd name="T7" fmla="*/ 12 h 84"/>
                  <a:gd name="T8" fmla="*/ 74 w 132"/>
                  <a:gd name="T9" fmla="*/ 0 h 84"/>
                  <a:gd name="T10" fmla="*/ 0 w 132"/>
                  <a:gd name="T11" fmla="*/ 0 h 84"/>
                  <a:gd name="T12" fmla="*/ 26 w 132"/>
                  <a:gd name="T13" fmla="*/ 19 h 84"/>
                  <a:gd name="T14" fmla="*/ 57 w 132"/>
                  <a:gd name="T15" fmla="*/ 71 h 84"/>
                  <a:gd name="T16" fmla="*/ 38 w 132"/>
                  <a:gd name="T17" fmla="*/ 84 h 84"/>
                  <a:gd name="T18" fmla="*/ 101 w 132"/>
                  <a:gd name="T19"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4">
                    <a:moveTo>
                      <a:pt x="101" y="83"/>
                    </a:moveTo>
                    <a:cubicBezTo>
                      <a:pt x="132" y="28"/>
                      <a:pt x="132" y="28"/>
                      <a:pt x="132" y="28"/>
                    </a:cubicBezTo>
                    <a:cubicBezTo>
                      <a:pt x="113" y="38"/>
                      <a:pt x="113" y="38"/>
                      <a:pt x="113" y="38"/>
                    </a:cubicBezTo>
                    <a:cubicBezTo>
                      <a:pt x="97" y="12"/>
                      <a:pt x="97" y="12"/>
                      <a:pt x="97" y="12"/>
                    </a:cubicBezTo>
                    <a:cubicBezTo>
                      <a:pt x="90" y="1"/>
                      <a:pt x="74" y="0"/>
                      <a:pt x="74" y="0"/>
                    </a:cubicBezTo>
                    <a:cubicBezTo>
                      <a:pt x="0" y="0"/>
                      <a:pt x="0" y="0"/>
                      <a:pt x="0" y="0"/>
                    </a:cubicBezTo>
                    <a:cubicBezTo>
                      <a:pt x="13" y="1"/>
                      <a:pt x="26" y="19"/>
                      <a:pt x="26" y="19"/>
                    </a:cubicBezTo>
                    <a:cubicBezTo>
                      <a:pt x="57" y="71"/>
                      <a:pt x="57" y="71"/>
                      <a:pt x="57" y="71"/>
                    </a:cubicBezTo>
                    <a:cubicBezTo>
                      <a:pt x="38" y="84"/>
                      <a:pt x="38" y="84"/>
                      <a:pt x="38" y="84"/>
                    </a:cubicBezTo>
                    <a:lnTo>
                      <a:pt x="101"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0"/>
              <p:cNvSpPr/>
              <p:nvPr/>
            </p:nvSpPr>
            <p:spPr bwMode="auto">
              <a:xfrm>
                <a:off x="10492705" y="1869362"/>
                <a:ext cx="238542" cy="312274"/>
              </a:xfrm>
              <a:custGeom>
                <a:avLst/>
                <a:gdLst>
                  <a:gd name="T0" fmla="*/ 93 w 93"/>
                  <a:gd name="T1" fmla="*/ 55 h 122"/>
                  <a:gd name="T2" fmla="*/ 21 w 93"/>
                  <a:gd name="T3" fmla="*/ 51 h 122"/>
                  <a:gd name="T4" fmla="*/ 0 w 93"/>
                  <a:gd name="T5" fmla="*/ 91 h 122"/>
                  <a:gd name="T6" fmla="*/ 56 w 93"/>
                  <a:gd name="T7" fmla="*/ 122 h 122"/>
                  <a:gd name="T8" fmla="*/ 93 w 93"/>
                  <a:gd name="T9" fmla="*/ 55 h 122"/>
                </a:gdLst>
                <a:ahLst/>
                <a:cxnLst>
                  <a:cxn ang="0">
                    <a:pos x="T0" y="T1"/>
                  </a:cxn>
                  <a:cxn ang="0">
                    <a:pos x="T2" y="T3"/>
                  </a:cxn>
                  <a:cxn ang="0">
                    <a:pos x="T4" y="T5"/>
                  </a:cxn>
                  <a:cxn ang="0">
                    <a:pos x="T6" y="T7"/>
                  </a:cxn>
                  <a:cxn ang="0">
                    <a:pos x="T8" y="T9"/>
                  </a:cxn>
                </a:cxnLst>
                <a:rect l="0" t="0" r="r" b="b"/>
                <a:pathLst>
                  <a:path w="93" h="122">
                    <a:moveTo>
                      <a:pt x="93" y="55"/>
                    </a:moveTo>
                    <a:cubicBezTo>
                      <a:pt x="93" y="55"/>
                      <a:pt x="57" y="0"/>
                      <a:pt x="21" y="51"/>
                    </a:cubicBezTo>
                    <a:cubicBezTo>
                      <a:pt x="0" y="91"/>
                      <a:pt x="0" y="91"/>
                      <a:pt x="0" y="91"/>
                    </a:cubicBezTo>
                    <a:cubicBezTo>
                      <a:pt x="56" y="122"/>
                      <a:pt x="56" y="122"/>
                      <a:pt x="56" y="122"/>
                    </a:cubicBezTo>
                    <a:lnTo>
                      <a:pt x="93"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31"/>
              <p:cNvSpPr/>
              <p:nvPr/>
            </p:nvSpPr>
            <p:spPr bwMode="auto">
              <a:xfrm>
                <a:off x="10787630" y="2374639"/>
                <a:ext cx="313358" cy="278661"/>
              </a:xfrm>
              <a:custGeom>
                <a:avLst/>
                <a:gdLst>
                  <a:gd name="T0" fmla="*/ 93 w 122"/>
                  <a:gd name="T1" fmla="*/ 19 h 109"/>
                  <a:gd name="T2" fmla="*/ 32 w 122"/>
                  <a:gd name="T3" fmla="*/ 22 h 109"/>
                  <a:gd name="T4" fmla="*/ 30 w 122"/>
                  <a:gd name="T5" fmla="*/ 0 h 109"/>
                  <a:gd name="T6" fmla="*/ 0 w 122"/>
                  <a:gd name="T7" fmla="*/ 55 h 109"/>
                  <a:gd name="T8" fmla="*/ 35 w 122"/>
                  <a:gd name="T9" fmla="*/ 109 h 109"/>
                  <a:gd name="T10" fmla="*/ 35 w 122"/>
                  <a:gd name="T11" fmla="*/ 87 h 109"/>
                  <a:gd name="T12" fmla="*/ 65 w 122"/>
                  <a:gd name="T13" fmla="*/ 85 h 109"/>
                  <a:gd name="T14" fmla="*/ 87 w 122"/>
                  <a:gd name="T15" fmla="*/ 71 h 109"/>
                  <a:gd name="T16" fmla="*/ 122 w 122"/>
                  <a:gd name="T17" fmla="*/ 5 h 109"/>
                  <a:gd name="T18" fmla="*/ 93 w 122"/>
                  <a:gd name="T19"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09">
                    <a:moveTo>
                      <a:pt x="93" y="19"/>
                    </a:moveTo>
                    <a:cubicBezTo>
                      <a:pt x="32" y="22"/>
                      <a:pt x="32" y="22"/>
                      <a:pt x="32" y="22"/>
                    </a:cubicBezTo>
                    <a:cubicBezTo>
                      <a:pt x="30" y="0"/>
                      <a:pt x="30" y="0"/>
                      <a:pt x="30" y="0"/>
                    </a:cubicBezTo>
                    <a:cubicBezTo>
                      <a:pt x="0" y="55"/>
                      <a:pt x="0" y="55"/>
                      <a:pt x="0" y="55"/>
                    </a:cubicBezTo>
                    <a:cubicBezTo>
                      <a:pt x="35" y="109"/>
                      <a:pt x="35" y="109"/>
                      <a:pt x="35" y="109"/>
                    </a:cubicBezTo>
                    <a:cubicBezTo>
                      <a:pt x="35" y="87"/>
                      <a:pt x="35" y="87"/>
                      <a:pt x="35" y="87"/>
                    </a:cubicBezTo>
                    <a:cubicBezTo>
                      <a:pt x="65" y="85"/>
                      <a:pt x="65" y="85"/>
                      <a:pt x="65" y="85"/>
                    </a:cubicBezTo>
                    <a:cubicBezTo>
                      <a:pt x="78" y="84"/>
                      <a:pt x="87" y="71"/>
                      <a:pt x="87" y="71"/>
                    </a:cubicBezTo>
                    <a:cubicBezTo>
                      <a:pt x="122" y="5"/>
                      <a:pt x="122" y="5"/>
                      <a:pt x="122" y="5"/>
                    </a:cubicBezTo>
                    <a:cubicBezTo>
                      <a:pt x="115" y="17"/>
                      <a:pt x="93" y="19"/>
                      <a:pt x="93"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2"/>
              <p:cNvSpPr/>
              <p:nvPr/>
            </p:nvSpPr>
            <p:spPr bwMode="auto">
              <a:xfrm>
                <a:off x="10896058" y="2143686"/>
                <a:ext cx="271071" cy="253722"/>
              </a:xfrm>
              <a:custGeom>
                <a:avLst/>
                <a:gdLst>
                  <a:gd name="T0" fmla="*/ 41 w 106"/>
                  <a:gd name="T1" fmla="*/ 99 h 99"/>
                  <a:gd name="T2" fmla="*/ 79 w 106"/>
                  <a:gd name="T3" fmla="*/ 38 h 99"/>
                  <a:gd name="T4" fmla="*/ 53 w 106"/>
                  <a:gd name="T5" fmla="*/ 0 h 99"/>
                  <a:gd name="T6" fmla="*/ 0 w 106"/>
                  <a:gd name="T7" fmla="*/ 34 h 99"/>
                  <a:gd name="T8" fmla="*/ 41 w 106"/>
                  <a:gd name="T9" fmla="*/ 99 h 99"/>
                </a:gdLst>
                <a:ahLst/>
                <a:cxnLst>
                  <a:cxn ang="0">
                    <a:pos x="T0" y="T1"/>
                  </a:cxn>
                  <a:cxn ang="0">
                    <a:pos x="T2" y="T3"/>
                  </a:cxn>
                  <a:cxn ang="0">
                    <a:pos x="T4" y="T5"/>
                  </a:cxn>
                  <a:cxn ang="0">
                    <a:pos x="T6" y="T7"/>
                  </a:cxn>
                  <a:cxn ang="0">
                    <a:pos x="T8" y="T9"/>
                  </a:cxn>
                </a:cxnLst>
                <a:rect l="0" t="0" r="r" b="b"/>
                <a:pathLst>
                  <a:path w="106" h="99">
                    <a:moveTo>
                      <a:pt x="41" y="99"/>
                    </a:moveTo>
                    <a:cubicBezTo>
                      <a:pt x="41" y="99"/>
                      <a:pt x="106" y="93"/>
                      <a:pt x="79" y="38"/>
                    </a:cubicBezTo>
                    <a:cubicBezTo>
                      <a:pt x="53" y="0"/>
                      <a:pt x="53" y="0"/>
                      <a:pt x="53" y="0"/>
                    </a:cubicBezTo>
                    <a:cubicBezTo>
                      <a:pt x="0" y="34"/>
                      <a:pt x="0" y="34"/>
                      <a:pt x="0" y="34"/>
                    </a:cubicBezTo>
                    <a:lnTo>
                      <a:pt x="41"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7224304" y="2008696"/>
              <a:ext cx="802907" cy="909544"/>
              <a:chOff x="7059862" y="1381434"/>
              <a:chExt cx="971518" cy="1100548"/>
            </a:xfrm>
          </p:grpSpPr>
          <p:sp>
            <p:nvSpPr>
              <p:cNvPr id="23" name="Freeform 17"/>
              <p:cNvSpPr/>
              <p:nvPr/>
            </p:nvSpPr>
            <p:spPr bwMode="auto">
              <a:xfrm>
                <a:off x="7059862" y="1381434"/>
                <a:ext cx="971518" cy="1100548"/>
              </a:xfrm>
              <a:custGeom>
                <a:avLst/>
                <a:gdLst>
                  <a:gd name="T0" fmla="*/ 359 w 379"/>
                  <a:gd name="T1" fmla="*/ 224 h 429"/>
                  <a:gd name="T2" fmla="*/ 226 w 379"/>
                  <a:gd name="T3" fmla="*/ 20 h 429"/>
                  <a:gd name="T4" fmla="*/ 20 w 379"/>
                  <a:gd name="T5" fmla="*/ 151 h 429"/>
                  <a:gd name="T6" fmla="*/ 153 w 379"/>
                  <a:gd name="T7" fmla="*/ 355 h 429"/>
                  <a:gd name="T8" fmla="*/ 165 w 379"/>
                  <a:gd name="T9" fmla="*/ 357 h 429"/>
                  <a:gd name="T10" fmla="*/ 215 w 379"/>
                  <a:gd name="T11" fmla="*/ 429 h 429"/>
                  <a:gd name="T12" fmla="*/ 241 w 379"/>
                  <a:gd name="T13" fmla="*/ 352 h 429"/>
                  <a:gd name="T14" fmla="*/ 359 w 379"/>
                  <a:gd name="T15" fmla="*/ 224 h 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429">
                    <a:moveTo>
                      <a:pt x="359" y="224"/>
                    </a:moveTo>
                    <a:cubicBezTo>
                      <a:pt x="379" y="132"/>
                      <a:pt x="319" y="40"/>
                      <a:pt x="226" y="20"/>
                    </a:cubicBezTo>
                    <a:cubicBezTo>
                      <a:pt x="132" y="0"/>
                      <a:pt x="40" y="58"/>
                      <a:pt x="20" y="151"/>
                    </a:cubicBezTo>
                    <a:cubicBezTo>
                      <a:pt x="0" y="244"/>
                      <a:pt x="60" y="335"/>
                      <a:pt x="153" y="355"/>
                    </a:cubicBezTo>
                    <a:cubicBezTo>
                      <a:pt x="157" y="356"/>
                      <a:pt x="161" y="357"/>
                      <a:pt x="165" y="357"/>
                    </a:cubicBezTo>
                    <a:cubicBezTo>
                      <a:pt x="215" y="429"/>
                      <a:pt x="215" y="429"/>
                      <a:pt x="215" y="429"/>
                    </a:cubicBezTo>
                    <a:cubicBezTo>
                      <a:pt x="241" y="352"/>
                      <a:pt x="241" y="352"/>
                      <a:pt x="241" y="352"/>
                    </a:cubicBezTo>
                    <a:cubicBezTo>
                      <a:pt x="299" y="334"/>
                      <a:pt x="346" y="287"/>
                      <a:pt x="359" y="22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33"/>
              <p:cNvSpPr>
                <a:spLocks noEditPoints="1"/>
              </p:cNvSpPr>
              <p:nvPr/>
            </p:nvSpPr>
            <p:spPr bwMode="auto">
              <a:xfrm>
                <a:off x="7400327" y="1646000"/>
                <a:ext cx="272155" cy="451062"/>
              </a:xfrm>
              <a:custGeom>
                <a:avLst/>
                <a:gdLst>
                  <a:gd name="T0" fmla="*/ 65 w 106"/>
                  <a:gd name="T1" fmla="*/ 81 h 176"/>
                  <a:gd name="T2" fmla="*/ 106 w 106"/>
                  <a:gd name="T3" fmla="*/ 28 h 176"/>
                  <a:gd name="T4" fmla="*/ 106 w 106"/>
                  <a:gd name="T5" fmla="*/ 0 h 176"/>
                  <a:gd name="T6" fmla="*/ 98 w 106"/>
                  <a:gd name="T7" fmla="*/ 0 h 176"/>
                  <a:gd name="T8" fmla="*/ 8 w 106"/>
                  <a:gd name="T9" fmla="*/ 0 h 176"/>
                  <a:gd name="T10" fmla="*/ 0 w 106"/>
                  <a:gd name="T11" fmla="*/ 0 h 176"/>
                  <a:gd name="T12" fmla="*/ 0 w 106"/>
                  <a:gd name="T13" fmla="*/ 28 h 176"/>
                  <a:gd name="T14" fmla="*/ 0 w 106"/>
                  <a:gd name="T15" fmla="*/ 28 h 176"/>
                  <a:gd name="T16" fmla="*/ 42 w 106"/>
                  <a:gd name="T17" fmla="*/ 81 h 176"/>
                  <a:gd name="T18" fmla="*/ 48 w 106"/>
                  <a:gd name="T19" fmla="*/ 89 h 176"/>
                  <a:gd name="T20" fmla="*/ 45 w 106"/>
                  <a:gd name="T21" fmla="*/ 94 h 176"/>
                  <a:gd name="T22" fmla="*/ 0 w 106"/>
                  <a:gd name="T23" fmla="*/ 147 h 176"/>
                  <a:gd name="T24" fmla="*/ 0 w 106"/>
                  <a:gd name="T25" fmla="*/ 147 h 176"/>
                  <a:gd name="T26" fmla="*/ 0 w 106"/>
                  <a:gd name="T27" fmla="*/ 176 h 176"/>
                  <a:gd name="T28" fmla="*/ 8 w 106"/>
                  <a:gd name="T29" fmla="*/ 176 h 176"/>
                  <a:gd name="T30" fmla="*/ 98 w 106"/>
                  <a:gd name="T31" fmla="*/ 176 h 176"/>
                  <a:gd name="T32" fmla="*/ 106 w 106"/>
                  <a:gd name="T33" fmla="*/ 176 h 176"/>
                  <a:gd name="T34" fmla="*/ 106 w 106"/>
                  <a:gd name="T35" fmla="*/ 147 h 176"/>
                  <a:gd name="T36" fmla="*/ 62 w 106"/>
                  <a:gd name="T37" fmla="*/ 94 h 176"/>
                  <a:gd name="T38" fmla="*/ 59 w 106"/>
                  <a:gd name="T39" fmla="*/ 89 h 176"/>
                  <a:gd name="T40" fmla="*/ 65 w 106"/>
                  <a:gd name="T41" fmla="*/ 81 h 176"/>
                  <a:gd name="T42" fmla="*/ 16 w 106"/>
                  <a:gd name="T43" fmla="*/ 147 h 176"/>
                  <a:gd name="T44" fmla="*/ 16 w 106"/>
                  <a:gd name="T45" fmla="*/ 143 h 176"/>
                  <a:gd name="T46" fmla="*/ 16 w 106"/>
                  <a:gd name="T47" fmla="*/ 143 h 176"/>
                  <a:gd name="T48" fmla="*/ 47 w 106"/>
                  <a:gd name="T49" fmla="*/ 106 h 176"/>
                  <a:gd name="T50" fmla="*/ 16 w 106"/>
                  <a:gd name="T51" fmla="*/ 147 h 176"/>
                  <a:gd name="T52" fmla="*/ 90 w 106"/>
                  <a:gd name="T53" fmla="*/ 143 h 176"/>
                  <a:gd name="T54" fmla="*/ 90 w 106"/>
                  <a:gd name="T55" fmla="*/ 145 h 176"/>
                  <a:gd name="T56" fmla="*/ 58 w 106"/>
                  <a:gd name="T57" fmla="*/ 106 h 176"/>
                  <a:gd name="T58" fmla="*/ 90 w 106"/>
                  <a:gd name="T59" fmla="*/ 143 h 176"/>
                  <a:gd name="T60" fmla="*/ 47 w 106"/>
                  <a:gd name="T61" fmla="*/ 47 h 176"/>
                  <a:gd name="T62" fmla="*/ 21 w 106"/>
                  <a:gd name="T63" fmla="*/ 51 h 176"/>
                  <a:gd name="T64" fmla="*/ 16 w 106"/>
                  <a:gd name="T65" fmla="*/ 32 h 176"/>
                  <a:gd name="T66" fmla="*/ 16 w 106"/>
                  <a:gd name="T67" fmla="*/ 32 h 176"/>
                  <a:gd name="T68" fmla="*/ 16 w 106"/>
                  <a:gd name="T69" fmla="*/ 12 h 176"/>
                  <a:gd name="T70" fmla="*/ 22 w 106"/>
                  <a:gd name="T71" fmla="*/ 12 h 176"/>
                  <a:gd name="T72" fmla="*/ 85 w 106"/>
                  <a:gd name="T73" fmla="*/ 12 h 176"/>
                  <a:gd name="T74" fmla="*/ 90 w 106"/>
                  <a:gd name="T75" fmla="*/ 12 h 176"/>
                  <a:gd name="T76" fmla="*/ 90 w 106"/>
                  <a:gd name="T77" fmla="*/ 32 h 176"/>
                  <a:gd name="T78" fmla="*/ 89 w 106"/>
                  <a:gd name="T79" fmla="*/ 42 h 176"/>
                  <a:gd name="T80" fmla="*/ 68 w 106"/>
                  <a:gd name="T81" fmla="*/ 49 h 176"/>
                  <a:gd name="T82" fmla="*/ 47 w 106"/>
                  <a:gd name="T83" fmla="*/ 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176">
                    <a:moveTo>
                      <a:pt x="65" y="81"/>
                    </a:moveTo>
                    <a:cubicBezTo>
                      <a:pt x="89" y="75"/>
                      <a:pt x="106" y="54"/>
                      <a:pt x="106" y="28"/>
                    </a:cubicBezTo>
                    <a:cubicBezTo>
                      <a:pt x="106" y="0"/>
                      <a:pt x="106" y="0"/>
                      <a:pt x="106" y="0"/>
                    </a:cubicBezTo>
                    <a:cubicBezTo>
                      <a:pt x="98" y="0"/>
                      <a:pt x="98" y="0"/>
                      <a:pt x="98" y="0"/>
                    </a:cubicBezTo>
                    <a:cubicBezTo>
                      <a:pt x="8" y="0"/>
                      <a:pt x="8" y="0"/>
                      <a:pt x="8" y="0"/>
                    </a:cubicBezTo>
                    <a:cubicBezTo>
                      <a:pt x="0" y="0"/>
                      <a:pt x="0" y="0"/>
                      <a:pt x="0" y="0"/>
                    </a:cubicBezTo>
                    <a:cubicBezTo>
                      <a:pt x="0" y="28"/>
                      <a:pt x="0" y="28"/>
                      <a:pt x="0" y="28"/>
                    </a:cubicBezTo>
                    <a:cubicBezTo>
                      <a:pt x="0" y="28"/>
                      <a:pt x="0" y="28"/>
                      <a:pt x="0" y="28"/>
                    </a:cubicBezTo>
                    <a:cubicBezTo>
                      <a:pt x="0" y="54"/>
                      <a:pt x="18" y="76"/>
                      <a:pt x="42" y="81"/>
                    </a:cubicBezTo>
                    <a:cubicBezTo>
                      <a:pt x="45" y="83"/>
                      <a:pt x="47" y="86"/>
                      <a:pt x="48" y="89"/>
                    </a:cubicBezTo>
                    <a:cubicBezTo>
                      <a:pt x="47" y="91"/>
                      <a:pt x="46" y="92"/>
                      <a:pt x="45" y="94"/>
                    </a:cubicBezTo>
                    <a:cubicBezTo>
                      <a:pt x="20" y="98"/>
                      <a:pt x="0" y="120"/>
                      <a:pt x="0" y="147"/>
                    </a:cubicBezTo>
                    <a:cubicBezTo>
                      <a:pt x="0" y="147"/>
                      <a:pt x="0" y="147"/>
                      <a:pt x="0" y="147"/>
                    </a:cubicBezTo>
                    <a:cubicBezTo>
                      <a:pt x="0" y="176"/>
                      <a:pt x="0" y="176"/>
                      <a:pt x="0" y="176"/>
                    </a:cubicBezTo>
                    <a:cubicBezTo>
                      <a:pt x="8" y="176"/>
                      <a:pt x="8" y="176"/>
                      <a:pt x="8" y="176"/>
                    </a:cubicBezTo>
                    <a:cubicBezTo>
                      <a:pt x="98" y="176"/>
                      <a:pt x="98" y="176"/>
                      <a:pt x="98" y="176"/>
                    </a:cubicBezTo>
                    <a:cubicBezTo>
                      <a:pt x="106" y="176"/>
                      <a:pt x="106" y="176"/>
                      <a:pt x="106" y="176"/>
                    </a:cubicBezTo>
                    <a:cubicBezTo>
                      <a:pt x="106" y="147"/>
                      <a:pt x="106" y="147"/>
                      <a:pt x="106" y="147"/>
                    </a:cubicBezTo>
                    <a:cubicBezTo>
                      <a:pt x="106" y="120"/>
                      <a:pt x="87" y="98"/>
                      <a:pt x="62" y="94"/>
                    </a:cubicBezTo>
                    <a:cubicBezTo>
                      <a:pt x="61" y="92"/>
                      <a:pt x="60" y="91"/>
                      <a:pt x="59" y="89"/>
                    </a:cubicBezTo>
                    <a:cubicBezTo>
                      <a:pt x="60" y="86"/>
                      <a:pt x="62" y="83"/>
                      <a:pt x="65" y="81"/>
                    </a:cubicBezTo>
                    <a:close/>
                    <a:moveTo>
                      <a:pt x="16" y="147"/>
                    </a:moveTo>
                    <a:cubicBezTo>
                      <a:pt x="16" y="143"/>
                      <a:pt x="16" y="143"/>
                      <a:pt x="16" y="143"/>
                    </a:cubicBezTo>
                    <a:cubicBezTo>
                      <a:pt x="16" y="143"/>
                      <a:pt x="16" y="143"/>
                      <a:pt x="16" y="143"/>
                    </a:cubicBezTo>
                    <a:cubicBezTo>
                      <a:pt x="16" y="124"/>
                      <a:pt x="29" y="109"/>
                      <a:pt x="47" y="106"/>
                    </a:cubicBezTo>
                    <a:cubicBezTo>
                      <a:pt x="47" y="113"/>
                      <a:pt x="43" y="131"/>
                      <a:pt x="16" y="147"/>
                    </a:cubicBezTo>
                    <a:close/>
                    <a:moveTo>
                      <a:pt x="90" y="143"/>
                    </a:moveTo>
                    <a:cubicBezTo>
                      <a:pt x="90" y="145"/>
                      <a:pt x="90" y="145"/>
                      <a:pt x="90" y="145"/>
                    </a:cubicBezTo>
                    <a:cubicBezTo>
                      <a:pt x="79" y="138"/>
                      <a:pt x="57" y="122"/>
                      <a:pt x="58" y="106"/>
                    </a:cubicBezTo>
                    <a:cubicBezTo>
                      <a:pt x="76" y="109"/>
                      <a:pt x="90" y="124"/>
                      <a:pt x="90" y="143"/>
                    </a:cubicBezTo>
                    <a:close/>
                    <a:moveTo>
                      <a:pt x="47" y="47"/>
                    </a:moveTo>
                    <a:cubicBezTo>
                      <a:pt x="36" y="42"/>
                      <a:pt x="26" y="48"/>
                      <a:pt x="21" y="51"/>
                    </a:cubicBezTo>
                    <a:cubicBezTo>
                      <a:pt x="18" y="46"/>
                      <a:pt x="16" y="39"/>
                      <a:pt x="16" y="32"/>
                    </a:cubicBezTo>
                    <a:cubicBezTo>
                      <a:pt x="16" y="32"/>
                      <a:pt x="16" y="32"/>
                      <a:pt x="16" y="32"/>
                    </a:cubicBezTo>
                    <a:cubicBezTo>
                      <a:pt x="16" y="12"/>
                      <a:pt x="16" y="12"/>
                      <a:pt x="16" y="12"/>
                    </a:cubicBezTo>
                    <a:cubicBezTo>
                      <a:pt x="22" y="12"/>
                      <a:pt x="22" y="12"/>
                      <a:pt x="22" y="12"/>
                    </a:cubicBezTo>
                    <a:cubicBezTo>
                      <a:pt x="85" y="12"/>
                      <a:pt x="85" y="12"/>
                      <a:pt x="85" y="12"/>
                    </a:cubicBezTo>
                    <a:cubicBezTo>
                      <a:pt x="90" y="12"/>
                      <a:pt x="90" y="12"/>
                      <a:pt x="90" y="12"/>
                    </a:cubicBezTo>
                    <a:cubicBezTo>
                      <a:pt x="90" y="32"/>
                      <a:pt x="90" y="32"/>
                      <a:pt x="90" y="32"/>
                    </a:cubicBezTo>
                    <a:cubicBezTo>
                      <a:pt x="90" y="36"/>
                      <a:pt x="90" y="39"/>
                      <a:pt x="89" y="42"/>
                    </a:cubicBezTo>
                    <a:cubicBezTo>
                      <a:pt x="83" y="42"/>
                      <a:pt x="72" y="47"/>
                      <a:pt x="68" y="49"/>
                    </a:cubicBezTo>
                    <a:cubicBezTo>
                      <a:pt x="63" y="52"/>
                      <a:pt x="63" y="53"/>
                      <a:pt x="4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34"/>
              <p:cNvSpPr/>
              <p:nvPr/>
            </p:nvSpPr>
            <p:spPr bwMode="auto">
              <a:xfrm>
                <a:off x="7375389" y="2115495"/>
                <a:ext cx="319864" cy="56383"/>
              </a:xfrm>
              <a:custGeom>
                <a:avLst/>
                <a:gdLst>
                  <a:gd name="T0" fmla="*/ 117 w 125"/>
                  <a:gd name="T1" fmla="*/ 0 h 22"/>
                  <a:gd name="T2" fmla="*/ 8 w 125"/>
                  <a:gd name="T3" fmla="*/ 0 h 22"/>
                  <a:gd name="T4" fmla="*/ 0 w 125"/>
                  <a:gd name="T5" fmla="*/ 11 h 22"/>
                  <a:gd name="T6" fmla="*/ 8 w 125"/>
                  <a:gd name="T7" fmla="*/ 22 h 22"/>
                  <a:gd name="T8" fmla="*/ 117 w 125"/>
                  <a:gd name="T9" fmla="*/ 22 h 22"/>
                  <a:gd name="T10" fmla="*/ 125 w 125"/>
                  <a:gd name="T11" fmla="*/ 11 h 22"/>
                  <a:gd name="T12" fmla="*/ 117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117" y="0"/>
                    </a:moveTo>
                    <a:cubicBezTo>
                      <a:pt x="8" y="0"/>
                      <a:pt x="8" y="0"/>
                      <a:pt x="8" y="0"/>
                    </a:cubicBezTo>
                    <a:cubicBezTo>
                      <a:pt x="3" y="0"/>
                      <a:pt x="0" y="5"/>
                      <a:pt x="0" y="11"/>
                    </a:cubicBezTo>
                    <a:cubicBezTo>
                      <a:pt x="0" y="17"/>
                      <a:pt x="3" y="22"/>
                      <a:pt x="8" y="22"/>
                    </a:cubicBezTo>
                    <a:cubicBezTo>
                      <a:pt x="117" y="22"/>
                      <a:pt x="117" y="22"/>
                      <a:pt x="117" y="22"/>
                    </a:cubicBezTo>
                    <a:cubicBezTo>
                      <a:pt x="121" y="22"/>
                      <a:pt x="125" y="17"/>
                      <a:pt x="125" y="11"/>
                    </a:cubicBezTo>
                    <a:cubicBezTo>
                      <a:pt x="125" y="5"/>
                      <a:pt x="121" y="0"/>
                      <a:pt x="1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5"/>
              <p:cNvSpPr/>
              <p:nvPr/>
            </p:nvSpPr>
            <p:spPr bwMode="auto">
              <a:xfrm>
                <a:off x="7375389" y="1569016"/>
                <a:ext cx="319864" cy="58551"/>
              </a:xfrm>
              <a:custGeom>
                <a:avLst/>
                <a:gdLst>
                  <a:gd name="T0" fmla="*/ 8 w 125"/>
                  <a:gd name="T1" fmla="*/ 23 h 23"/>
                  <a:gd name="T2" fmla="*/ 117 w 125"/>
                  <a:gd name="T3" fmla="*/ 23 h 23"/>
                  <a:gd name="T4" fmla="*/ 125 w 125"/>
                  <a:gd name="T5" fmla="*/ 11 h 23"/>
                  <a:gd name="T6" fmla="*/ 117 w 125"/>
                  <a:gd name="T7" fmla="*/ 0 h 23"/>
                  <a:gd name="T8" fmla="*/ 8 w 125"/>
                  <a:gd name="T9" fmla="*/ 0 h 23"/>
                  <a:gd name="T10" fmla="*/ 0 w 125"/>
                  <a:gd name="T11" fmla="*/ 11 h 23"/>
                  <a:gd name="T12" fmla="*/ 8 w 12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5" h="23">
                    <a:moveTo>
                      <a:pt x="8" y="23"/>
                    </a:moveTo>
                    <a:cubicBezTo>
                      <a:pt x="117" y="23"/>
                      <a:pt x="117" y="23"/>
                      <a:pt x="117" y="23"/>
                    </a:cubicBezTo>
                    <a:cubicBezTo>
                      <a:pt x="121" y="23"/>
                      <a:pt x="125" y="17"/>
                      <a:pt x="125" y="11"/>
                    </a:cubicBezTo>
                    <a:cubicBezTo>
                      <a:pt x="125" y="5"/>
                      <a:pt x="121" y="0"/>
                      <a:pt x="117" y="0"/>
                    </a:cubicBezTo>
                    <a:cubicBezTo>
                      <a:pt x="8" y="0"/>
                      <a:pt x="8" y="0"/>
                      <a:pt x="8" y="0"/>
                    </a:cubicBezTo>
                    <a:cubicBezTo>
                      <a:pt x="3" y="0"/>
                      <a:pt x="0" y="5"/>
                      <a:pt x="0" y="11"/>
                    </a:cubicBezTo>
                    <a:cubicBezTo>
                      <a:pt x="0" y="17"/>
                      <a:pt x="3" y="23"/>
                      <a:pt x="8"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26"/>
            <p:cNvGrpSpPr/>
            <p:nvPr/>
          </p:nvGrpSpPr>
          <p:grpSpPr>
            <a:xfrm>
              <a:off x="8309484" y="3068785"/>
              <a:ext cx="1059194" cy="1156869"/>
              <a:chOff x="8372930" y="2664142"/>
              <a:chExt cx="1281624" cy="1399811"/>
            </a:xfrm>
          </p:grpSpPr>
          <p:sp>
            <p:nvSpPr>
              <p:cNvPr id="28" name="Freeform 18"/>
              <p:cNvSpPr/>
              <p:nvPr/>
            </p:nvSpPr>
            <p:spPr bwMode="auto">
              <a:xfrm>
                <a:off x="8372930" y="2664142"/>
                <a:ext cx="1281624" cy="1399811"/>
              </a:xfrm>
              <a:custGeom>
                <a:avLst/>
                <a:gdLst>
                  <a:gd name="T0" fmla="*/ 435 w 500"/>
                  <a:gd name="T1" fmla="*/ 369 h 546"/>
                  <a:gd name="T2" fmla="*/ 369 w 500"/>
                  <a:gd name="T3" fmla="*/ 66 h 546"/>
                  <a:gd name="T4" fmla="*/ 66 w 500"/>
                  <a:gd name="T5" fmla="*/ 129 h 546"/>
                  <a:gd name="T6" fmla="*/ 132 w 500"/>
                  <a:gd name="T7" fmla="*/ 431 h 546"/>
                  <a:gd name="T8" fmla="*/ 144 w 500"/>
                  <a:gd name="T9" fmla="*/ 439 h 546"/>
                  <a:gd name="T10" fmla="*/ 172 w 500"/>
                  <a:gd name="T11" fmla="*/ 546 h 546"/>
                  <a:gd name="T12" fmla="*/ 237 w 500"/>
                  <a:gd name="T13" fmla="*/ 466 h 546"/>
                  <a:gd name="T14" fmla="*/ 435 w 500"/>
                  <a:gd name="T15" fmla="*/ 369 h 5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46">
                    <a:moveTo>
                      <a:pt x="435" y="369"/>
                    </a:moveTo>
                    <a:cubicBezTo>
                      <a:pt x="500" y="268"/>
                      <a:pt x="471" y="133"/>
                      <a:pt x="369" y="66"/>
                    </a:cubicBezTo>
                    <a:cubicBezTo>
                      <a:pt x="267" y="0"/>
                      <a:pt x="131" y="28"/>
                      <a:pt x="66" y="129"/>
                    </a:cubicBezTo>
                    <a:cubicBezTo>
                      <a:pt x="0" y="229"/>
                      <a:pt x="30" y="365"/>
                      <a:pt x="132" y="431"/>
                    </a:cubicBezTo>
                    <a:cubicBezTo>
                      <a:pt x="136" y="434"/>
                      <a:pt x="140" y="436"/>
                      <a:pt x="144" y="439"/>
                    </a:cubicBezTo>
                    <a:cubicBezTo>
                      <a:pt x="172" y="546"/>
                      <a:pt x="172" y="546"/>
                      <a:pt x="172" y="546"/>
                    </a:cubicBezTo>
                    <a:cubicBezTo>
                      <a:pt x="237" y="466"/>
                      <a:pt x="237" y="466"/>
                      <a:pt x="237" y="466"/>
                    </a:cubicBezTo>
                    <a:cubicBezTo>
                      <a:pt x="313" y="472"/>
                      <a:pt x="390" y="437"/>
                      <a:pt x="435" y="369"/>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6"/>
              <p:cNvSpPr>
                <a:spLocks noEditPoints="1"/>
              </p:cNvSpPr>
              <p:nvPr/>
            </p:nvSpPr>
            <p:spPr bwMode="auto">
              <a:xfrm>
                <a:off x="8767609" y="2946056"/>
                <a:ext cx="479253" cy="715627"/>
              </a:xfrm>
              <a:custGeom>
                <a:avLst/>
                <a:gdLst>
                  <a:gd name="T0" fmla="*/ 93 w 187"/>
                  <a:gd name="T1" fmla="*/ 1 h 279"/>
                  <a:gd name="T2" fmla="*/ 18 w 187"/>
                  <a:gd name="T3" fmla="*/ 38 h 279"/>
                  <a:gd name="T4" fmla="*/ 2 w 187"/>
                  <a:gd name="T5" fmla="*/ 103 h 279"/>
                  <a:gd name="T6" fmla="*/ 27 w 187"/>
                  <a:gd name="T7" fmla="*/ 158 h 279"/>
                  <a:gd name="T8" fmla="*/ 27 w 187"/>
                  <a:gd name="T9" fmla="*/ 158 h 279"/>
                  <a:gd name="T10" fmla="*/ 42 w 187"/>
                  <a:gd name="T11" fmla="*/ 204 h 279"/>
                  <a:gd name="T12" fmla="*/ 51 w 187"/>
                  <a:gd name="T13" fmla="*/ 269 h 279"/>
                  <a:gd name="T14" fmla="*/ 55 w 187"/>
                  <a:gd name="T15" fmla="*/ 273 h 279"/>
                  <a:gd name="T16" fmla="*/ 91 w 187"/>
                  <a:gd name="T17" fmla="*/ 279 h 279"/>
                  <a:gd name="T18" fmla="*/ 134 w 187"/>
                  <a:gd name="T19" fmla="*/ 271 h 279"/>
                  <a:gd name="T20" fmla="*/ 144 w 187"/>
                  <a:gd name="T21" fmla="*/ 246 h 279"/>
                  <a:gd name="T22" fmla="*/ 149 w 187"/>
                  <a:gd name="T23" fmla="*/ 184 h 279"/>
                  <a:gd name="T24" fmla="*/ 160 w 187"/>
                  <a:gd name="T25" fmla="*/ 156 h 279"/>
                  <a:gd name="T26" fmla="*/ 176 w 187"/>
                  <a:gd name="T27" fmla="*/ 127 h 279"/>
                  <a:gd name="T28" fmla="*/ 185 w 187"/>
                  <a:gd name="T29" fmla="*/ 70 h 279"/>
                  <a:gd name="T30" fmla="*/ 94 w 187"/>
                  <a:gd name="T31" fmla="*/ 1 h 279"/>
                  <a:gd name="T32" fmla="*/ 164 w 187"/>
                  <a:gd name="T33" fmla="*/ 74 h 279"/>
                  <a:gd name="T34" fmla="*/ 130 w 187"/>
                  <a:gd name="T35" fmla="*/ 169 h 279"/>
                  <a:gd name="T36" fmla="*/ 127 w 187"/>
                  <a:gd name="T37" fmla="*/ 184 h 279"/>
                  <a:gd name="T38" fmla="*/ 125 w 187"/>
                  <a:gd name="T39" fmla="*/ 193 h 279"/>
                  <a:gd name="T40" fmla="*/ 103 w 187"/>
                  <a:gd name="T41" fmla="*/ 199 h 279"/>
                  <a:gd name="T42" fmla="*/ 101 w 187"/>
                  <a:gd name="T43" fmla="*/ 148 h 279"/>
                  <a:gd name="T44" fmla="*/ 125 w 187"/>
                  <a:gd name="T45" fmla="*/ 71 h 279"/>
                  <a:gd name="T46" fmla="*/ 112 w 187"/>
                  <a:gd name="T47" fmla="*/ 65 h 279"/>
                  <a:gd name="T48" fmla="*/ 99 w 187"/>
                  <a:gd name="T49" fmla="*/ 66 h 279"/>
                  <a:gd name="T50" fmla="*/ 75 w 187"/>
                  <a:gd name="T51" fmla="*/ 68 h 279"/>
                  <a:gd name="T52" fmla="*/ 66 w 187"/>
                  <a:gd name="T53" fmla="*/ 69 h 279"/>
                  <a:gd name="T54" fmla="*/ 52 w 187"/>
                  <a:gd name="T55" fmla="*/ 77 h 279"/>
                  <a:gd name="T56" fmla="*/ 83 w 187"/>
                  <a:gd name="T57" fmla="*/ 153 h 279"/>
                  <a:gd name="T58" fmla="*/ 65 w 187"/>
                  <a:gd name="T59" fmla="*/ 198 h 279"/>
                  <a:gd name="T60" fmla="*/ 62 w 187"/>
                  <a:gd name="T61" fmla="*/ 194 h 279"/>
                  <a:gd name="T62" fmla="*/ 60 w 187"/>
                  <a:gd name="T63" fmla="*/ 185 h 279"/>
                  <a:gd name="T64" fmla="*/ 57 w 187"/>
                  <a:gd name="T65" fmla="*/ 170 h 279"/>
                  <a:gd name="T66" fmla="*/ 31 w 187"/>
                  <a:gd name="T67" fmla="*/ 122 h 279"/>
                  <a:gd name="T68" fmla="*/ 23 w 187"/>
                  <a:gd name="T69" fmla="*/ 76 h 279"/>
                  <a:gd name="T70" fmla="*/ 36 w 187"/>
                  <a:gd name="T71" fmla="*/ 47 h 279"/>
                  <a:gd name="T72" fmla="*/ 93 w 187"/>
                  <a:gd name="T73" fmla="*/ 20 h 279"/>
                  <a:gd name="T74" fmla="*/ 93 w 187"/>
                  <a:gd name="T75" fmla="*/ 19 h 279"/>
                  <a:gd name="T76" fmla="*/ 150 w 187"/>
                  <a:gd name="T77" fmla="*/ 45 h 279"/>
                  <a:gd name="T78" fmla="*/ 72 w 187"/>
                  <a:gd name="T79" fmla="*/ 71 h 279"/>
                  <a:gd name="T80" fmla="*/ 80 w 187"/>
                  <a:gd name="T81" fmla="*/ 76 h 279"/>
                  <a:gd name="T82" fmla="*/ 83 w 187"/>
                  <a:gd name="T83" fmla="*/ 69 h 279"/>
                  <a:gd name="T84" fmla="*/ 91 w 187"/>
                  <a:gd name="T85" fmla="*/ 69 h 279"/>
                  <a:gd name="T86" fmla="*/ 95 w 187"/>
                  <a:gd name="T87" fmla="*/ 69 h 279"/>
                  <a:gd name="T88" fmla="*/ 98 w 187"/>
                  <a:gd name="T89" fmla="*/ 79 h 279"/>
                  <a:gd name="T90" fmla="*/ 103 w 187"/>
                  <a:gd name="T91" fmla="*/ 77 h 279"/>
                  <a:gd name="T92" fmla="*/ 116 w 187"/>
                  <a:gd name="T93" fmla="*/ 78 h 279"/>
                  <a:gd name="T94" fmla="*/ 63 w 187"/>
                  <a:gd name="T95" fmla="*/ 80 h 279"/>
                  <a:gd name="T96" fmla="*/ 72 w 187"/>
                  <a:gd name="T97" fmla="*/ 71 h 279"/>
                  <a:gd name="T98" fmla="*/ 114 w 187"/>
                  <a:gd name="T99" fmla="*/ 71 h 279"/>
                  <a:gd name="T100" fmla="*/ 115 w 187"/>
                  <a:gd name="T101" fmla="*/ 69 h 279"/>
                  <a:gd name="T102" fmla="*/ 107 w 187"/>
                  <a:gd name="T103" fmla="*/ 68 h 279"/>
                  <a:gd name="T104" fmla="*/ 103 w 187"/>
                  <a:gd name="T105" fmla="*/ 69 h 279"/>
                  <a:gd name="T106" fmla="*/ 62 w 187"/>
                  <a:gd name="T107" fmla="*/ 77 h 279"/>
                  <a:gd name="T108" fmla="*/ 62 w 187"/>
                  <a:gd name="T109" fmla="*/ 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279">
                    <a:moveTo>
                      <a:pt x="94" y="1"/>
                    </a:moveTo>
                    <a:cubicBezTo>
                      <a:pt x="93" y="1"/>
                      <a:pt x="93" y="1"/>
                      <a:pt x="93" y="1"/>
                    </a:cubicBezTo>
                    <a:cubicBezTo>
                      <a:pt x="93" y="1"/>
                      <a:pt x="93" y="1"/>
                      <a:pt x="92" y="1"/>
                    </a:cubicBezTo>
                    <a:cubicBezTo>
                      <a:pt x="53" y="2"/>
                      <a:pt x="30" y="21"/>
                      <a:pt x="18" y="38"/>
                    </a:cubicBezTo>
                    <a:cubicBezTo>
                      <a:pt x="6" y="54"/>
                      <a:pt x="2" y="71"/>
                      <a:pt x="2" y="73"/>
                    </a:cubicBezTo>
                    <a:cubicBezTo>
                      <a:pt x="0" y="82"/>
                      <a:pt x="0" y="92"/>
                      <a:pt x="2" y="103"/>
                    </a:cubicBezTo>
                    <a:cubicBezTo>
                      <a:pt x="4" y="112"/>
                      <a:pt x="7" y="121"/>
                      <a:pt x="11" y="130"/>
                    </a:cubicBezTo>
                    <a:cubicBezTo>
                      <a:pt x="18" y="146"/>
                      <a:pt x="26" y="157"/>
                      <a:pt x="27" y="158"/>
                    </a:cubicBezTo>
                    <a:cubicBezTo>
                      <a:pt x="27" y="158"/>
                      <a:pt x="27" y="158"/>
                      <a:pt x="27" y="158"/>
                    </a:cubicBezTo>
                    <a:cubicBezTo>
                      <a:pt x="27" y="158"/>
                      <a:pt x="27" y="158"/>
                      <a:pt x="27" y="158"/>
                    </a:cubicBezTo>
                    <a:cubicBezTo>
                      <a:pt x="34" y="166"/>
                      <a:pt x="37" y="180"/>
                      <a:pt x="37" y="185"/>
                    </a:cubicBezTo>
                    <a:cubicBezTo>
                      <a:pt x="37" y="193"/>
                      <a:pt x="40" y="200"/>
                      <a:pt x="42" y="204"/>
                    </a:cubicBezTo>
                    <a:cubicBezTo>
                      <a:pt x="41" y="222"/>
                      <a:pt x="41" y="236"/>
                      <a:pt x="43" y="248"/>
                    </a:cubicBezTo>
                    <a:cubicBezTo>
                      <a:pt x="45" y="257"/>
                      <a:pt x="47" y="265"/>
                      <a:pt x="51" y="269"/>
                    </a:cubicBezTo>
                    <a:cubicBezTo>
                      <a:pt x="52" y="272"/>
                      <a:pt x="52" y="272"/>
                      <a:pt x="52" y="272"/>
                    </a:cubicBezTo>
                    <a:cubicBezTo>
                      <a:pt x="55" y="273"/>
                      <a:pt x="55" y="273"/>
                      <a:pt x="55" y="273"/>
                    </a:cubicBezTo>
                    <a:cubicBezTo>
                      <a:pt x="61" y="275"/>
                      <a:pt x="73" y="279"/>
                      <a:pt x="91" y="279"/>
                    </a:cubicBezTo>
                    <a:cubicBezTo>
                      <a:pt x="91" y="279"/>
                      <a:pt x="91" y="279"/>
                      <a:pt x="91" y="279"/>
                    </a:cubicBezTo>
                    <a:cubicBezTo>
                      <a:pt x="104" y="278"/>
                      <a:pt x="117" y="276"/>
                      <a:pt x="131" y="272"/>
                    </a:cubicBezTo>
                    <a:cubicBezTo>
                      <a:pt x="134" y="271"/>
                      <a:pt x="134" y="271"/>
                      <a:pt x="134" y="271"/>
                    </a:cubicBezTo>
                    <a:cubicBezTo>
                      <a:pt x="137" y="268"/>
                      <a:pt x="137" y="268"/>
                      <a:pt x="137" y="268"/>
                    </a:cubicBezTo>
                    <a:cubicBezTo>
                      <a:pt x="140" y="263"/>
                      <a:pt x="142" y="256"/>
                      <a:pt x="144" y="246"/>
                    </a:cubicBezTo>
                    <a:cubicBezTo>
                      <a:pt x="146" y="234"/>
                      <a:pt x="146" y="220"/>
                      <a:pt x="145" y="202"/>
                    </a:cubicBezTo>
                    <a:cubicBezTo>
                      <a:pt x="147" y="198"/>
                      <a:pt x="150" y="192"/>
                      <a:pt x="149" y="184"/>
                    </a:cubicBezTo>
                    <a:cubicBezTo>
                      <a:pt x="150" y="178"/>
                      <a:pt x="152" y="164"/>
                      <a:pt x="159" y="156"/>
                    </a:cubicBezTo>
                    <a:cubicBezTo>
                      <a:pt x="160" y="156"/>
                      <a:pt x="160" y="156"/>
                      <a:pt x="160" y="156"/>
                    </a:cubicBezTo>
                    <a:cubicBezTo>
                      <a:pt x="160" y="155"/>
                      <a:pt x="160" y="155"/>
                      <a:pt x="160" y="155"/>
                    </a:cubicBezTo>
                    <a:cubicBezTo>
                      <a:pt x="160" y="155"/>
                      <a:pt x="169" y="143"/>
                      <a:pt x="176" y="127"/>
                    </a:cubicBezTo>
                    <a:cubicBezTo>
                      <a:pt x="180" y="118"/>
                      <a:pt x="183" y="108"/>
                      <a:pt x="185" y="100"/>
                    </a:cubicBezTo>
                    <a:cubicBezTo>
                      <a:pt x="187" y="89"/>
                      <a:pt x="187" y="79"/>
                      <a:pt x="185" y="70"/>
                    </a:cubicBezTo>
                    <a:cubicBezTo>
                      <a:pt x="184" y="67"/>
                      <a:pt x="180" y="51"/>
                      <a:pt x="168" y="35"/>
                    </a:cubicBezTo>
                    <a:cubicBezTo>
                      <a:pt x="156" y="19"/>
                      <a:pt x="133" y="0"/>
                      <a:pt x="94" y="1"/>
                    </a:cubicBezTo>
                    <a:close/>
                    <a:moveTo>
                      <a:pt x="164" y="73"/>
                    </a:moveTo>
                    <a:cubicBezTo>
                      <a:pt x="164" y="74"/>
                      <a:pt x="164" y="74"/>
                      <a:pt x="164" y="74"/>
                    </a:cubicBezTo>
                    <a:cubicBezTo>
                      <a:pt x="171" y="102"/>
                      <a:pt x="144" y="140"/>
                      <a:pt x="142" y="144"/>
                    </a:cubicBezTo>
                    <a:cubicBezTo>
                      <a:pt x="136" y="150"/>
                      <a:pt x="132" y="159"/>
                      <a:pt x="130" y="169"/>
                    </a:cubicBezTo>
                    <a:cubicBezTo>
                      <a:pt x="128" y="176"/>
                      <a:pt x="127" y="182"/>
                      <a:pt x="127" y="183"/>
                    </a:cubicBezTo>
                    <a:cubicBezTo>
                      <a:pt x="127" y="184"/>
                      <a:pt x="127" y="184"/>
                      <a:pt x="127" y="184"/>
                    </a:cubicBezTo>
                    <a:cubicBezTo>
                      <a:pt x="127" y="184"/>
                      <a:pt x="127" y="184"/>
                      <a:pt x="127" y="184"/>
                    </a:cubicBezTo>
                    <a:cubicBezTo>
                      <a:pt x="127" y="189"/>
                      <a:pt x="125" y="192"/>
                      <a:pt x="125" y="193"/>
                    </a:cubicBezTo>
                    <a:cubicBezTo>
                      <a:pt x="122" y="195"/>
                      <a:pt x="122" y="195"/>
                      <a:pt x="122" y="195"/>
                    </a:cubicBezTo>
                    <a:cubicBezTo>
                      <a:pt x="115" y="197"/>
                      <a:pt x="109" y="199"/>
                      <a:pt x="103" y="199"/>
                    </a:cubicBezTo>
                    <a:cubicBezTo>
                      <a:pt x="102" y="152"/>
                      <a:pt x="102" y="152"/>
                      <a:pt x="102" y="152"/>
                    </a:cubicBezTo>
                    <a:cubicBezTo>
                      <a:pt x="102" y="151"/>
                      <a:pt x="102" y="149"/>
                      <a:pt x="101" y="148"/>
                    </a:cubicBezTo>
                    <a:cubicBezTo>
                      <a:pt x="128" y="72"/>
                      <a:pt x="128" y="72"/>
                      <a:pt x="128" y="72"/>
                    </a:cubicBezTo>
                    <a:cubicBezTo>
                      <a:pt x="125" y="71"/>
                      <a:pt x="125" y="71"/>
                      <a:pt x="125" y="71"/>
                    </a:cubicBezTo>
                    <a:cubicBezTo>
                      <a:pt x="125" y="70"/>
                      <a:pt x="125" y="69"/>
                      <a:pt x="124" y="69"/>
                    </a:cubicBezTo>
                    <a:cubicBezTo>
                      <a:pt x="122" y="64"/>
                      <a:pt x="117" y="64"/>
                      <a:pt x="112" y="65"/>
                    </a:cubicBezTo>
                    <a:cubicBezTo>
                      <a:pt x="112" y="65"/>
                      <a:pt x="111" y="64"/>
                      <a:pt x="110" y="63"/>
                    </a:cubicBezTo>
                    <a:cubicBezTo>
                      <a:pt x="106" y="62"/>
                      <a:pt x="102" y="63"/>
                      <a:pt x="99" y="66"/>
                    </a:cubicBezTo>
                    <a:cubicBezTo>
                      <a:pt x="96" y="65"/>
                      <a:pt x="92" y="65"/>
                      <a:pt x="89" y="66"/>
                    </a:cubicBezTo>
                    <a:cubicBezTo>
                      <a:pt x="85" y="64"/>
                      <a:pt x="79" y="65"/>
                      <a:pt x="75" y="68"/>
                    </a:cubicBezTo>
                    <a:cubicBezTo>
                      <a:pt x="74" y="67"/>
                      <a:pt x="72" y="66"/>
                      <a:pt x="70" y="67"/>
                    </a:cubicBezTo>
                    <a:cubicBezTo>
                      <a:pt x="69" y="67"/>
                      <a:pt x="67" y="68"/>
                      <a:pt x="66" y="69"/>
                    </a:cubicBezTo>
                    <a:cubicBezTo>
                      <a:pt x="61" y="65"/>
                      <a:pt x="56" y="70"/>
                      <a:pt x="55" y="76"/>
                    </a:cubicBezTo>
                    <a:cubicBezTo>
                      <a:pt x="52" y="77"/>
                      <a:pt x="52" y="77"/>
                      <a:pt x="52" y="77"/>
                    </a:cubicBezTo>
                    <a:cubicBezTo>
                      <a:pt x="85" y="149"/>
                      <a:pt x="85" y="149"/>
                      <a:pt x="85" y="149"/>
                    </a:cubicBezTo>
                    <a:cubicBezTo>
                      <a:pt x="84" y="150"/>
                      <a:pt x="83" y="151"/>
                      <a:pt x="83" y="153"/>
                    </a:cubicBezTo>
                    <a:cubicBezTo>
                      <a:pt x="84" y="201"/>
                      <a:pt x="84" y="201"/>
                      <a:pt x="84" y="201"/>
                    </a:cubicBezTo>
                    <a:cubicBezTo>
                      <a:pt x="76" y="200"/>
                      <a:pt x="69" y="199"/>
                      <a:pt x="65" y="198"/>
                    </a:cubicBezTo>
                    <a:cubicBezTo>
                      <a:pt x="65" y="197"/>
                      <a:pt x="65" y="197"/>
                      <a:pt x="65" y="197"/>
                    </a:cubicBezTo>
                    <a:cubicBezTo>
                      <a:pt x="62" y="194"/>
                      <a:pt x="62" y="194"/>
                      <a:pt x="62" y="194"/>
                    </a:cubicBezTo>
                    <a:cubicBezTo>
                      <a:pt x="62" y="194"/>
                      <a:pt x="59" y="190"/>
                      <a:pt x="60" y="186"/>
                    </a:cubicBezTo>
                    <a:cubicBezTo>
                      <a:pt x="60" y="185"/>
                      <a:pt x="60" y="185"/>
                      <a:pt x="60" y="185"/>
                    </a:cubicBezTo>
                    <a:cubicBezTo>
                      <a:pt x="60" y="184"/>
                      <a:pt x="60" y="184"/>
                      <a:pt x="60" y="184"/>
                    </a:cubicBezTo>
                    <a:cubicBezTo>
                      <a:pt x="59" y="183"/>
                      <a:pt x="59" y="178"/>
                      <a:pt x="57" y="170"/>
                    </a:cubicBezTo>
                    <a:cubicBezTo>
                      <a:pt x="54" y="160"/>
                      <a:pt x="50" y="152"/>
                      <a:pt x="45" y="145"/>
                    </a:cubicBezTo>
                    <a:cubicBezTo>
                      <a:pt x="44" y="144"/>
                      <a:pt x="37" y="134"/>
                      <a:pt x="31" y="122"/>
                    </a:cubicBezTo>
                    <a:cubicBezTo>
                      <a:pt x="25" y="109"/>
                      <a:pt x="19" y="92"/>
                      <a:pt x="23" y="76"/>
                    </a:cubicBezTo>
                    <a:cubicBezTo>
                      <a:pt x="23" y="76"/>
                      <a:pt x="23" y="76"/>
                      <a:pt x="23" y="76"/>
                    </a:cubicBezTo>
                    <a:cubicBezTo>
                      <a:pt x="23" y="76"/>
                      <a:pt x="23" y="76"/>
                      <a:pt x="23" y="76"/>
                    </a:cubicBezTo>
                    <a:cubicBezTo>
                      <a:pt x="23" y="76"/>
                      <a:pt x="26" y="61"/>
                      <a:pt x="36" y="47"/>
                    </a:cubicBezTo>
                    <a:cubicBezTo>
                      <a:pt x="49" y="29"/>
                      <a:pt x="68" y="20"/>
                      <a:pt x="92" y="20"/>
                    </a:cubicBezTo>
                    <a:cubicBezTo>
                      <a:pt x="93" y="20"/>
                      <a:pt x="93" y="20"/>
                      <a:pt x="93" y="20"/>
                    </a:cubicBezTo>
                    <a:cubicBezTo>
                      <a:pt x="93" y="20"/>
                      <a:pt x="93" y="20"/>
                      <a:pt x="93" y="20"/>
                    </a:cubicBezTo>
                    <a:cubicBezTo>
                      <a:pt x="93" y="19"/>
                      <a:pt x="93" y="19"/>
                      <a:pt x="93" y="19"/>
                    </a:cubicBezTo>
                    <a:cubicBezTo>
                      <a:pt x="93" y="20"/>
                      <a:pt x="93" y="19"/>
                      <a:pt x="94" y="19"/>
                    </a:cubicBezTo>
                    <a:cubicBezTo>
                      <a:pt x="118" y="19"/>
                      <a:pt x="137" y="27"/>
                      <a:pt x="150" y="45"/>
                    </a:cubicBezTo>
                    <a:cubicBezTo>
                      <a:pt x="160" y="58"/>
                      <a:pt x="164" y="73"/>
                      <a:pt x="164" y="73"/>
                    </a:cubicBezTo>
                    <a:close/>
                    <a:moveTo>
                      <a:pt x="72" y="71"/>
                    </a:moveTo>
                    <a:cubicBezTo>
                      <a:pt x="71" y="72"/>
                      <a:pt x="70" y="75"/>
                      <a:pt x="71" y="77"/>
                    </a:cubicBezTo>
                    <a:cubicBezTo>
                      <a:pt x="73" y="80"/>
                      <a:pt x="78" y="79"/>
                      <a:pt x="80" y="76"/>
                    </a:cubicBezTo>
                    <a:cubicBezTo>
                      <a:pt x="80" y="74"/>
                      <a:pt x="80" y="72"/>
                      <a:pt x="79" y="70"/>
                    </a:cubicBezTo>
                    <a:cubicBezTo>
                      <a:pt x="80" y="69"/>
                      <a:pt x="81" y="69"/>
                      <a:pt x="83" y="69"/>
                    </a:cubicBezTo>
                    <a:cubicBezTo>
                      <a:pt x="76" y="75"/>
                      <a:pt x="89" y="83"/>
                      <a:pt x="91" y="73"/>
                    </a:cubicBezTo>
                    <a:cubicBezTo>
                      <a:pt x="92" y="71"/>
                      <a:pt x="91" y="70"/>
                      <a:pt x="91" y="69"/>
                    </a:cubicBezTo>
                    <a:cubicBezTo>
                      <a:pt x="91" y="69"/>
                      <a:pt x="92" y="69"/>
                      <a:pt x="92" y="69"/>
                    </a:cubicBezTo>
                    <a:cubicBezTo>
                      <a:pt x="93" y="69"/>
                      <a:pt x="94" y="69"/>
                      <a:pt x="95" y="69"/>
                    </a:cubicBezTo>
                    <a:cubicBezTo>
                      <a:pt x="95" y="69"/>
                      <a:pt x="95" y="69"/>
                      <a:pt x="95" y="69"/>
                    </a:cubicBezTo>
                    <a:cubicBezTo>
                      <a:pt x="92" y="72"/>
                      <a:pt x="93" y="80"/>
                      <a:pt x="98" y="79"/>
                    </a:cubicBezTo>
                    <a:cubicBezTo>
                      <a:pt x="100" y="78"/>
                      <a:pt x="101" y="78"/>
                      <a:pt x="102" y="76"/>
                    </a:cubicBezTo>
                    <a:cubicBezTo>
                      <a:pt x="103" y="77"/>
                      <a:pt x="103" y="77"/>
                      <a:pt x="103" y="77"/>
                    </a:cubicBezTo>
                    <a:cubicBezTo>
                      <a:pt x="108" y="79"/>
                      <a:pt x="111" y="77"/>
                      <a:pt x="113" y="74"/>
                    </a:cubicBezTo>
                    <a:cubicBezTo>
                      <a:pt x="113" y="76"/>
                      <a:pt x="114" y="77"/>
                      <a:pt x="116" y="78"/>
                    </a:cubicBezTo>
                    <a:cubicBezTo>
                      <a:pt x="92" y="144"/>
                      <a:pt x="92" y="144"/>
                      <a:pt x="92" y="144"/>
                    </a:cubicBezTo>
                    <a:cubicBezTo>
                      <a:pt x="63" y="80"/>
                      <a:pt x="63" y="80"/>
                      <a:pt x="63" y="80"/>
                    </a:cubicBezTo>
                    <a:cubicBezTo>
                      <a:pt x="69" y="82"/>
                      <a:pt x="70" y="76"/>
                      <a:pt x="68" y="72"/>
                    </a:cubicBezTo>
                    <a:cubicBezTo>
                      <a:pt x="69" y="71"/>
                      <a:pt x="70" y="71"/>
                      <a:pt x="72" y="71"/>
                    </a:cubicBezTo>
                    <a:close/>
                    <a:moveTo>
                      <a:pt x="115" y="69"/>
                    </a:moveTo>
                    <a:cubicBezTo>
                      <a:pt x="115" y="70"/>
                      <a:pt x="114" y="70"/>
                      <a:pt x="114" y="71"/>
                    </a:cubicBezTo>
                    <a:cubicBezTo>
                      <a:pt x="114" y="70"/>
                      <a:pt x="114" y="69"/>
                      <a:pt x="114" y="69"/>
                    </a:cubicBezTo>
                    <a:cubicBezTo>
                      <a:pt x="114" y="69"/>
                      <a:pt x="115" y="69"/>
                      <a:pt x="115" y="69"/>
                    </a:cubicBezTo>
                    <a:close/>
                    <a:moveTo>
                      <a:pt x="102" y="67"/>
                    </a:moveTo>
                    <a:cubicBezTo>
                      <a:pt x="104" y="67"/>
                      <a:pt x="105" y="67"/>
                      <a:pt x="107" y="68"/>
                    </a:cubicBezTo>
                    <a:cubicBezTo>
                      <a:pt x="106" y="69"/>
                      <a:pt x="105" y="70"/>
                      <a:pt x="104" y="71"/>
                    </a:cubicBezTo>
                    <a:cubicBezTo>
                      <a:pt x="103" y="70"/>
                      <a:pt x="103" y="69"/>
                      <a:pt x="103" y="69"/>
                    </a:cubicBezTo>
                    <a:cubicBezTo>
                      <a:pt x="103" y="68"/>
                      <a:pt x="102" y="68"/>
                      <a:pt x="102" y="67"/>
                    </a:cubicBezTo>
                    <a:close/>
                    <a:moveTo>
                      <a:pt x="62" y="77"/>
                    </a:moveTo>
                    <a:cubicBezTo>
                      <a:pt x="62" y="77"/>
                      <a:pt x="62" y="77"/>
                      <a:pt x="62" y="77"/>
                    </a:cubicBezTo>
                    <a:cubicBezTo>
                      <a:pt x="62" y="77"/>
                      <a:pt x="62" y="77"/>
                      <a:pt x="62" y="77"/>
                    </a:cubicBezTo>
                    <a:cubicBezTo>
                      <a:pt x="62" y="77"/>
                      <a:pt x="62" y="77"/>
                      <a:pt x="62"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29"/>
            <p:cNvGrpSpPr/>
            <p:nvPr/>
          </p:nvGrpSpPr>
          <p:grpSpPr>
            <a:xfrm>
              <a:off x="8423929" y="1631840"/>
              <a:ext cx="1046648" cy="1170310"/>
              <a:chOff x="8375098" y="1043138"/>
              <a:chExt cx="1266444" cy="1416075"/>
            </a:xfrm>
          </p:grpSpPr>
          <p:sp>
            <p:nvSpPr>
              <p:cNvPr id="31" name="Freeform 19"/>
              <p:cNvSpPr/>
              <p:nvPr/>
            </p:nvSpPr>
            <p:spPr bwMode="auto">
              <a:xfrm>
                <a:off x="8375098" y="1043138"/>
                <a:ext cx="1266444" cy="1416075"/>
              </a:xfrm>
              <a:custGeom>
                <a:avLst/>
                <a:gdLst>
                  <a:gd name="T0" fmla="*/ 455 w 494"/>
                  <a:gd name="T1" fmla="*/ 317 h 552"/>
                  <a:gd name="T2" fmla="*/ 317 w 494"/>
                  <a:gd name="T3" fmla="*/ 39 h 552"/>
                  <a:gd name="T4" fmla="*/ 39 w 494"/>
                  <a:gd name="T5" fmla="*/ 174 h 552"/>
                  <a:gd name="T6" fmla="*/ 176 w 494"/>
                  <a:gd name="T7" fmla="*/ 451 h 552"/>
                  <a:gd name="T8" fmla="*/ 190 w 494"/>
                  <a:gd name="T9" fmla="*/ 455 h 552"/>
                  <a:gd name="T10" fmla="*/ 243 w 494"/>
                  <a:gd name="T11" fmla="*/ 552 h 552"/>
                  <a:gd name="T12" fmla="*/ 287 w 494"/>
                  <a:gd name="T13" fmla="*/ 460 h 552"/>
                  <a:gd name="T14" fmla="*/ 455 w 494"/>
                  <a:gd name="T15" fmla="*/ 317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2">
                    <a:moveTo>
                      <a:pt x="455" y="317"/>
                    </a:moveTo>
                    <a:cubicBezTo>
                      <a:pt x="494" y="203"/>
                      <a:pt x="432" y="79"/>
                      <a:pt x="317" y="39"/>
                    </a:cubicBezTo>
                    <a:cubicBezTo>
                      <a:pt x="202" y="0"/>
                      <a:pt x="78" y="60"/>
                      <a:pt x="39" y="174"/>
                    </a:cubicBezTo>
                    <a:cubicBezTo>
                      <a:pt x="0" y="287"/>
                      <a:pt x="61" y="412"/>
                      <a:pt x="176" y="451"/>
                    </a:cubicBezTo>
                    <a:cubicBezTo>
                      <a:pt x="181" y="453"/>
                      <a:pt x="186" y="454"/>
                      <a:pt x="190" y="455"/>
                    </a:cubicBezTo>
                    <a:cubicBezTo>
                      <a:pt x="243" y="552"/>
                      <a:pt x="243" y="552"/>
                      <a:pt x="243" y="552"/>
                    </a:cubicBezTo>
                    <a:cubicBezTo>
                      <a:pt x="287" y="460"/>
                      <a:pt x="287" y="460"/>
                      <a:pt x="287" y="460"/>
                    </a:cubicBezTo>
                    <a:cubicBezTo>
                      <a:pt x="362" y="446"/>
                      <a:pt x="428" y="394"/>
                      <a:pt x="455" y="317"/>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8"/>
              <p:cNvSpPr>
                <a:spLocks noEditPoints="1"/>
              </p:cNvSpPr>
              <p:nvPr/>
            </p:nvSpPr>
            <p:spPr bwMode="auto">
              <a:xfrm>
                <a:off x="8608219" y="1396614"/>
                <a:ext cx="813213" cy="564912"/>
              </a:xfrm>
              <a:custGeom>
                <a:avLst/>
                <a:gdLst>
                  <a:gd name="T0" fmla="*/ 314 w 317"/>
                  <a:gd name="T1" fmla="*/ 82 h 220"/>
                  <a:gd name="T2" fmla="*/ 309 w 317"/>
                  <a:gd name="T3" fmla="*/ 75 h 220"/>
                  <a:gd name="T4" fmla="*/ 303 w 317"/>
                  <a:gd name="T5" fmla="*/ 71 h 220"/>
                  <a:gd name="T6" fmla="*/ 302 w 317"/>
                  <a:gd name="T7" fmla="*/ 72 h 220"/>
                  <a:gd name="T8" fmla="*/ 306 w 317"/>
                  <a:gd name="T9" fmla="*/ 83 h 220"/>
                  <a:gd name="T10" fmla="*/ 307 w 317"/>
                  <a:gd name="T11" fmla="*/ 87 h 220"/>
                  <a:gd name="T12" fmla="*/ 305 w 317"/>
                  <a:gd name="T13" fmla="*/ 92 h 220"/>
                  <a:gd name="T14" fmla="*/ 303 w 317"/>
                  <a:gd name="T15" fmla="*/ 94 h 220"/>
                  <a:gd name="T16" fmla="*/ 302 w 317"/>
                  <a:gd name="T17" fmla="*/ 94 h 220"/>
                  <a:gd name="T18" fmla="*/ 303 w 317"/>
                  <a:gd name="T19" fmla="*/ 94 h 220"/>
                  <a:gd name="T20" fmla="*/ 303 w 317"/>
                  <a:gd name="T21" fmla="*/ 94 h 220"/>
                  <a:gd name="T22" fmla="*/ 301 w 317"/>
                  <a:gd name="T23" fmla="*/ 95 h 220"/>
                  <a:gd name="T24" fmla="*/ 298 w 317"/>
                  <a:gd name="T25" fmla="*/ 96 h 220"/>
                  <a:gd name="T26" fmla="*/ 159 w 317"/>
                  <a:gd name="T27" fmla="*/ 0 h 220"/>
                  <a:gd name="T28" fmla="*/ 17 w 317"/>
                  <a:gd name="T29" fmla="*/ 11 h 220"/>
                  <a:gd name="T30" fmla="*/ 20 w 317"/>
                  <a:gd name="T31" fmla="*/ 99 h 220"/>
                  <a:gd name="T32" fmla="*/ 9 w 317"/>
                  <a:gd name="T33" fmla="*/ 99 h 220"/>
                  <a:gd name="T34" fmla="*/ 9 w 317"/>
                  <a:gd name="T35" fmla="*/ 146 h 220"/>
                  <a:gd name="T36" fmla="*/ 91 w 317"/>
                  <a:gd name="T37" fmla="*/ 185 h 220"/>
                  <a:gd name="T38" fmla="*/ 113 w 317"/>
                  <a:gd name="T39" fmla="*/ 220 h 220"/>
                  <a:gd name="T40" fmla="*/ 135 w 317"/>
                  <a:gd name="T41" fmla="*/ 196 h 220"/>
                  <a:gd name="T42" fmla="*/ 177 w 317"/>
                  <a:gd name="T43" fmla="*/ 197 h 220"/>
                  <a:gd name="T44" fmla="*/ 196 w 317"/>
                  <a:gd name="T45" fmla="*/ 220 h 220"/>
                  <a:gd name="T46" fmla="*/ 220 w 317"/>
                  <a:gd name="T47" fmla="*/ 187 h 220"/>
                  <a:gd name="T48" fmla="*/ 303 w 317"/>
                  <a:gd name="T49" fmla="*/ 110 h 220"/>
                  <a:gd name="T50" fmla="*/ 309 w 317"/>
                  <a:gd name="T51" fmla="*/ 106 h 220"/>
                  <a:gd name="T52" fmla="*/ 311 w 317"/>
                  <a:gd name="T53" fmla="*/ 104 h 220"/>
                  <a:gd name="T54" fmla="*/ 312 w 317"/>
                  <a:gd name="T55" fmla="*/ 104 h 220"/>
                  <a:gd name="T56" fmla="*/ 312 w 317"/>
                  <a:gd name="T57" fmla="*/ 103 h 220"/>
                  <a:gd name="T58" fmla="*/ 312 w 317"/>
                  <a:gd name="T59" fmla="*/ 103 h 220"/>
                  <a:gd name="T60" fmla="*/ 316 w 317"/>
                  <a:gd name="T61" fmla="*/ 96 h 220"/>
                  <a:gd name="T62" fmla="*/ 316 w 317"/>
                  <a:gd name="T63" fmla="*/ 85 h 220"/>
                  <a:gd name="T64" fmla="*/ 52 w 317"/>
                  <a:gd name="T65" fmla="*/ 99 h 220"/>
                  <a:gd name="T66" fmla="*/ 76 w 317"/>
                  <a:gd name="T67" fmla="*/ 99 h 220"/>
                  <a:gd name="T68" fmla="*/ 201 w 317"/>
                  <a:gd name="T69" fmla="*/ 24 h 220"/>
                  <a:gd name="T70" fmla="*/ 158 w 317"/>
                  <a:gd name="T71" fmla="*/ 31 h 220"/>
                  <a:gd name="T72" fmla="*/ 119 w 317"/>
                  <a:gd name="T73" fmla="*/ 37 h 220"/>
                  <a:gd name="T74" fmla="*/ 113 w 317"/>
                  <a:gd name="T75" fmla="*/ 25 h 220"/>
                  <a:gd name="T76" fmla="*/ 158 w 317"/>
                  <a:gd name="T77" fmla="*/ 12 h 220"/>
                  <a:gd name="T78" fmla="*/ 201 w 317"/>
                  <a:gd name="T79" fmla="*/ 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6" y="85"/>
                    </a:moveTo>
                    <a:cubicBezTo>
                      <a:pt x="315" y="84"/>
                      <a:pt x="315" y="83"/>
                      <a:pt x="314" y="82"/>
                    </a:cubicBezTo>
                    <a:cubicBezTo>
                      <a:pt x="314" y="81"/>
                      <a:pt x="313" y="80"/>
                      <a:pt x="313" y="79"/>
                    </a:cubicBezTo>
                    <a:cubicBezTo>
                      <a:pt x="311" y="78"/>
                      <a:pt x="310" y="77"/>
                      <a:pt x="309" y="75"/>
                    </a:cubicBezTo>
                    <a:cubicBezTo>
                      <a:pt x="308" y="74"/>
                      <a:pt x="307" y="74"/>
                      <a:pt x="306" y="73"/>
                    </a:cubicBezTo>
                    <a:cubicBezTo>
                      <a:pt x="305" y="72"/>
                      <a:pt x="304" y="71"/>
                      <a:pt x="303" y="71"/>
                    </a:cubicBezTo>
                    <a:cubicBezTo>
                      <a:pt x="302" y="70"/>
                      <a:pt x="301" y="70"/>
                      <a:pt x="301" y="70"/>
                    </a:cubicBezTo>
                    <a:cubicBezTo>
                      <a:pt x="301" y="70"/>
                      <a:pt x="301" y="71"/>
                      <a:pt x="302" y="72"/>
                    </a:cubicBezTo>
                    <a:cubicBezTo>
                      <a:pt x="303" y="74"/>
                      <a:pt x="304" y="76"/>
                      <a:pt x="305" y="78"/>
                    </a:cubicBezTo>
                    <a:cubicBezTo>
                      <a:pt x="305" y="80"/>
                      <a:pt x="306" y="81"/>
                      <a:pt x="306" y="83"/>
                    </a:cubicBezTo>
                    <a:cubicBezTo>
                      <a:pt x="306" y="83"/>
                      <a:pt x="306" y="84"/>
                      <a:pt x="306" y="85"/>
                    </a:cubicBezTo>
                    <a:cubicBezTo>
                      <a:pt x="307" y="85"/>
                      <a:pt x="307" y="86"/>
                      <a:pt x="307" y="87"/>
                    </a:cubicBezTo>
                    <a:cubicBezTo>
                      <a:pt x="307" y="88"/>
                      <a:pt x="306" y="89"/>
                      <a:pt x="306" y="90"/>
                    </a:cubicBezTo>
                    <a:cubicBezTo>
                      <a:pt x="306" y="91"/>
                      <a:pt x="305" y="91"/>
                      <a:pt x="305" y="92"/>
                    </a:cubicBezTo>
                    <a:cubicBezTo>
                      <a:pt x="305" y="92"/>
                      <a:pt x="305" y="92"/>
                      <a:pt x="305" y="92"/>
                    </a:cubicBezTo>
                    <a:cubicBezTo>
                      <a:pt x="303" y="94"/>
                      <a:pt x="303" y="94"/>
                      <a:pt x="303" y="94"/>
                    </a:cubicBezTo>
                    <a:cubicBezTo>
                      <a:pt x="302" y="94"/>
                      <a:pt x="302" y="94"/>
                      <a:pt x="302" y="94"/>
                    </a:cubicBezTo>
                    <a:cubicBezTo>
                      <a:pt x="302" y="94"/>
                      <a:pt x="302" y="94"/>
                      <a:pt x="302" y="94"/>
                    </a:cubicBezTo>
                    <a:cubicBezTo>
                      <a:pt x="302" y="94"/>
                      <a:pt x="303" y="94"/>
                      <a:pt x="303" y="94"/>
                    </a:cubicBezTo>
                    <a:cubicBezTo>
                      <a:pt x="303" y="94"/>
                      <a:pt x="303" y="94"/>
                      <a:pt x="303" y="94"/>
                    </a:cubicBezTo>
                    <a:cubicBezTo>
                      <a:pt x="303" y="94"/>
                      <a:pt x="303" y="94"/>
                      <a:pt x="303" y="94"/>
                    </a:cubicBezTo>
                    <a:cubicBezTo>
                      <a:pt x="303" y="94"/>
                      <a:pt x="303" y="94"/>
                      <a:pt x="303" y="94"/>
                    </a:cubicBezTo>
                    <a:cubicBezTo>
                      <a:pt x="302" y="94"/>
                      <a:pt x="302" y="94"/>
                      <a:pt x="302" y="94"/>
                    </a:cubicBezTo>
                    <a:cubicBezTo>
                      <a:pt x="301" y="95"/>
                      <a:pt x="301" y="95"/>
                      <a:pt x="301" y="95"/>
                    </a:cubicBezTo>
                    <a:cubicBezTo>
                      <a:pt x="301" y="95"/>
                      <a:pt x="300" y="95"/>
                      <a:pt x="300" y="96"/>
                    </a:cubicBezTo>
                    <a:cubicBezTo>
                      <a:pt x="299" y="96"/>
                      <a:pt x="299" y="96"/>
                      <a:pt x="298" y="96"/>
                    </a:cubicBezTo>
                    <a:cubicBezTo>
                      <a:pt x="298" y="96"/>
                      <a:pt x="297" y="96"/>
                      <a:pt x="297" y="96"/>
                    </a:cubicBezTo>
                    <a:cubicBezTo>
                      <a:pt x="295" y="43"/>
                      <a:pt x="234" y="0"/>
                      <a:pt x="159" y="0"/>
                    </a:cubicBezTo>
                    <a:cubicBezTo>
                      <a:pt x="123" y="0"/>
                      <a:pt x="90" y="10"/>
                      <a:pt x="66" y="26"/>
                    </a:cubicBezTo>
                    <a:cubicBezTo>
                      <a:pt x="56" y="19"/>
                      <a:pt x="39" y="11"/>
                      <a:pt x="17" y="11"/>
                    </a:cubicBezTo>
                    <a:cubicBezTo>
                      <a:pt x="17" y="11"/>
                      <a:pt x="32" y="33"/>
                      <a:pt x="40" y="48"/>
                    </a:cubicBezTo>
                    <a:cubicBezTo>
                      <a:pt x="28" y="63"/>
                      <a:pt x="20" y="80"/>
                      <a:pt x="20" y="99"/>
                    </a:cubicBezTo>
                    <a:cubicBezTo>
                      <a:pt x="20" y="99"/>
                      <a:pt x="20" y="99"/>
                      <a:pt x="20" y="99"/>
                    </a:cubicBezTo>
                    <a:cubicBezTo>
                      <a:pt x="9" y="99"/>
                      <a:pt x="9" y="99"/>
                      <a:pt x="9" y="99"/>
                    </a:cubicBezTo>
                    <a:cubicBezTo>
                      <a:pt x="9" y="99"/>
                      <a:pt x="0" y="108"/>
                      <a:pt x="0" y="123"/>
                    </a:cubicBezTo>
                    <a:cubicBezTo>
                      <a:pt x="0" y="138"/>
                      <a:pt x="9" y="146"/>
                      <a:pt x="9" y="146"/>
                    </a:cubicBezTo>
                    <a:cubicBezTo>
                      <a:pt x="45" y="155"/>
                      <a:pt x="45" y="155"/>
                      <a:pt x="45" y="155"/>
                    </a:cubicBezTo>
                    <a:cubicBezTo>
                      <a:pt x="57" y="167"/>
                      <a:pt x="72" y="177"/>
                      <a:pt x="91" y="185"/>
                    </a:cubicBezTo>
                    <a:cubicBezTo>
                      <a:pt x="99" y="216"/>
                      <a:pt x="99" y="216"/>
                      <a:pt x="99" y="216"/>
                    </a:cubicBezTo>
                    <a:cubicBezTo>
                      <a:pt x="99" y="216"/>
                      <a:pt x="101" y="220"/>
                      <a:pt x="113" y="220"/>
                    </a:cubicBezTo>
                    <a:cubicBezTo>
                      <a:pt x="126" y="220"/>
                      <a:pt x="130" y="216"/>
                      <a:pt x="130" y="216"/>
                    </a:cubicBezTo>
                    <a:cubicBezTo>
                      <a:pt x="135" y="196"/>
                      <a:pt x="135" y="196"/>
                      <a:pt x="135" y="196"/>
                    </a:cubicBezTo>
                    <a:cubicBezTo>
                      <a:pt x="143" y="197"/>
                      <a:pt x="151" y="197"/>
                      <a:pt x="159" y="197"/>
                    </a:cubicBezTo>
                    <a:cubicBezTo>
                      <a:pt x="165" y="197"/>
                      <a:pt x="171" y="197"/>
                      <a:pt x="177" y="197"/>
                    </a:cubicBezTo>
                    <a:cubicBezTo>
                      <a:pt x="182" y="216"/>
                      <a:pt x="182" y="216"/>
                      <a:pt x="182" y="216"/>
                    </a:cubicBezTo>
                    <a:cubicBezTo>
                      <a:pt x="182" y="216"/>
                      <a:pt x="184" y="220"/>
                      <a:pt x="196" y="220"/>
                    </a:cubicBezTo>
                    <a:cubicBezTo>
                      <a:pt x="208" y="220"/>
                      <a:pt x="213" y="216"/>
                      <a:pt x="213" y="216"/>
                    </a:cubicBezTo>
                    <a:cubicBezTo>
                      <a:pt x="220" y="187"/>
                      <a:pt x="220" y="187"/>
                      <a:pt x="220" y="187"/>
                    </a:cubicBezTo>
                    <a:cubicBezTo>
                      <a:pt x="260" y="173"/>
                      <a:pt x="290" y="145"/>
                      <a:pt x="296" y="111"/>
                    </a:cubicBezTo>
                    <a:cubicBezTo>
                      <a:pt x="298" y="111"/>
                      <a:pt x="300" y="111"/>
                      <a:pt x="303" y="110"/>
                    </a:cubicBezTo>
                    <a:cubicBezTo>
                      <a:pt x="304" y="109"/>
                      <a:pt x="305" y="109"/>
                      <a:pt x="306" y="108"/>
                    </a:cubicBezTo>
                    <a:cubicBezTo>
                      <a:pt x="307" y="108"/>
                      <a:pt x="308" y="107"/>
                      <a:pt x="309" y="106"/>
                    </a:cubicBezTo>
                    <a:cubicBezTo>
                      <a:pt x="311" y="105"/>
                      <a:pt x="311" y="105"/>
                      <a:pt x="311" y="105"/>
                    </a:cubicBezTo>
                    <a:cubicBezTo>
                      <a:pt x="311" y="104"/>
                      <a:pt x="311" y="104"/>
                      <a:pt x="311" y="104"/>
                    </a:cubicBezTo>
                    <a:cubicBezTo>
                      <a:pt x="312" y="104"/>
                      <a:pt x="312" y="104"/>
                      <a:pt x="312" y="104"/>
                    </a:cubicBezTo>
                    <a:cubicBezTo>
                      <a:pt x="312" y="104"/>
                      <a:pt x="312" y="104"/>
                      <a:pt x="312" y="104"/>
                    </a:cubicBezTo>
                    <a:cubicBezTo>
                      <a:pt x="312" y="104"/>
                      <a:pt x="312" y="104"/>
                      <a:pt x="312"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6" y="98"/>
                      <a:pt x="316" y="96"/>
                    </a:cubicBezTo>
                    <a:cubicBezTo>
                      <a:pt x="317" y="95"/>
                      <a:pt x="317" y="93"/>
                      <a:pt x="317" y="92"/>
                    </a:cubicBezTo>
                    <a:cubicBezTo>
                      <a:pt x="317" y="89"/>
                      <a:pt x="317" y="87"/>
                      <a:pt x="316" y="85"/>
                    </a:cubicBezTo>
                    <a:close/>
                    <a:moveTo>
                      <a:pt x="64" y="111"/>
                    </a:moveTo>
                    <a:cubicBezTo>
                      <a:pt x="57" y="111"/>
                      <a:pt x="52" y="106"/>
                      <a:pt x="52" y="99"/>
                    </a:cubicBezTo>
                    <a:cubicBezTo>
                      <a:pt x="52" y="93"/>
                      <a:pt x="57" y="87"/>
                      <a:pt x="64" y="87"/>
                    </a:cubicBezTo>
                    <a:cubicBezTo>
                      <a:pt x="70" y="87"/>
                      <a:pt x="76" y="93"/>
                      <a:pt x="76" y="99"/>
                    </a:cubicBezTo>
                    <a:cubicBezTo>
                      <a:pt x="76" y="106"/>
                      <a:pt x="70" y="111"/>
                      <a:pt x="64" y="111"/>
                    </a:cubicBezTo>
                    <a:close/>
                    <a:moveTo>
                      <a:pt x="201" y="24"/>
                    </a:moveTo>
                    <a:cubicBezTo>
                      <a:pt x="200" y="27"/>
                      <a:pt x="197" y="37"/>
                      <a:pt x="195" y="36"/>
                    </a:cubicBezTo>
                    <a:cubicBezTo>
                      <a:pt x="183" y="33"/>
                      <a:pt x="171" y="31"/>
                      <a:pt x="158" y="31"/>
                    </a:cubicBezTo>
                    <a:cubicBezTo>
                      <a:pt x="145" y="31"/>
                      <a:pt x="132" y="33"/>
                      <a:pt x="119" y="37"/>
                    </a:cubicBezTo>
                    <a:cubicBezTo>
                      <a:pt x="119" y="37"/>
                      <a:pt x="119" y="37"/>
                      <a:pt x="119" y="37"/>
                    </a:cubicBezTo>
                    <a:cubicBezTo>
                      <a:pt x="119" y="37"/>
                      <a:pt x="119" y="37"/>
                      <a:pt x="119" y="37"/>
                    </a:cubicBezTo>
                    <a:cubicBezTo>
                      <a:pt x="116" y="36"/>
                      <a:pt x="114" y="27"/>
                      <a:pt x="113" y="25"/>
                    </a:cubicBezTo>
                    <a:cubicBezTo>
                      <a:pt x="112" y="23"/>
                      <a:pt x="114" y="20"/>
                      <a:pt x="116" y="19"/>
                    </a:cubicBezTo>
                    <a:cubicBezTo>
                      <a:pt x="130" y="15"/>
                      <a:pt x="144" y="12"/>
                      <a:pt x="158" y="12"/>
                    </a:cubicBezTo>
                    <a:cubicBezTo>
                      <a:pt x="172" y="12"/>
                      <a:pt x="185" y="14"/>
                      <a:pt x="198" y="18"/>
                    </a:cubicBezTo>
                    <a:cubicBezTo>
                      <a:pt x="200" y="19"/>
                      <a:pt x="202" y="22"/>
                      <a:pt x="20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2"/>
            <p:cNvGrpSpPr/>
            <p:nvPr/>
          </p:nvGrpSpPr>
          <p:grpSpPr>
            <a:xfrm>
              <a:off x="9332833" y="3121655"/>
              <a:ext cx="847714" cy="902375"/>
              <a:chOff x="9611182" y="2728115"/>
              <a:chExt cx="1025733" cy="1091874"/>
            </a:xfrm>
          </p:grpSpPr>
          <p:sp>
            <p:nvSpPr>
              <p:cNvPr id="34" name="Freeform 7"/>
              <p:cNvSpPr/>
              <p:nvPr/>
            </p:nvSpPr>
            <p:spPr bwMode="auto">
              <a:xfrm>
                <a:off x="9611182" y="2728115"/>
                <a:ext cx="1025733" cy="1091874"/>
              </a:xfrm>
              <a:custGeom>
                <a:avLst/>
                <a:gdLst>
                  <a:gd name="T0" fmla="*/ 327 w 400"/>
                  <a:gd name="T1" fmla="*/ 332 h 426"/>
                  <a:gd name="T2" fmla="*/ 330 w 400"/>
                  <a:gd name="T3" fmla="*/ 75 h 426"/>
                  <a:gd name="T4" fmla="*/ 74 w 400"/>
                  <a:gd name="T5" fmla="*/ 69 h 426"/>
                  <a:gd name="T6" fmla="*/ 70 w 400"/>
                  <a:gd name="T7" fmla="*/ 326 h 426"/>
                  <a:gd name="T8" fmla="*/ 79 w 400"/>
                  <a:gd name="T9" fmla="*/ 334 h 426"/>
                  <a:gd name="T10" fmla="*/ 82 w 400"/>
                  <a:gd name="T11" fmla="*/ 426 h 426"/>
                  <a:gd name="T12" fmla="*/ 149 w 400"/>
                  <a:gd name="T13" fmla="*/ 374 h 426"/>
                  <a:gd name="T14" fmla="*/ 327 w 400"/>
                  <a:gd name="T15" fmla="*/ 332 h 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6">
                    <a:moveTo>
                      <a:pt x="327" y="332"/>
                    </a:moveTo>
                    <a:cubicBezTo>
                      <a:pt x="399" y="263"/>
                      <a:pt x="400" y="148"/>
                      <a:pt x="330" y="75"/>
                    </a:cubicBezTo>
                    <a:cubicBezTo>
                      <a:pt x="260" y="3"/>
                      <a:pt x="146" y="0"/>
                      <a:pt x="74" y="69"/>
                    </a:cubicBezTo>
                    <a:cubicBezTo>
                      <a:pt x="2" y="138"/>
                      <a:pt x="0" y="253"/>
                      <a:pt x="70" y="326"/>
                    </a:cubicBezTo>
                    <a:cubicBezTo>
                      <a:pt x="73" y="329"/>
                      <a:pt x="76" y="331"/>
                      <a:pt x="79" y="334"/>
                    </a:cubicBezTo>
                    <a:cubicBezTo>
                      <a:pt x="82" y="426"/>
                      <a:pt x="82" y="426"/>
                      <a:pt x="82" y="426"/>
                    </a:cubicBezTo>
                    <a:cubicBezTo>
                      <a:pt x="149" y="374"/>
                      <a:pt x="149" y="374"/>
                      <a:pt x="149" y="374"/>
                    </a:cubicBezTo>
                    <a:cubicBezTo>
                      <a:pt x="210" y="393"/>
                      <a:pt x="278" y="379"/>
                      <a:pt x="327" y="332"/>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9"/>
              <p:cNvSpPr/>
              <p:nvPr/>
            </p:nvSpPr>
            <p:spPr bwMode="auto">
              <a:xfrm>
                <a:off x="9787920" y="3010029"/>
                <a:ext cx="499855" cy="325285"/>
              </a:xfrm>
              <a:custGeom>
                <a:avLst/>
                <a:gdLst>
                  <a:gd name="T0" fmla="*/ 95 w 195"/>
                  <a:gd name="T1" fmla="*/ 122 h 127"/>
                  <a:gd name="T2" fmla="*/ 180 w 195"/>
                  <a:gd name="T3" fmla="*/ 65 h 127"/>
                  <a:gd name="T4" fmla="*/ 195 w 195"/>
                  <a:gd name="T5" fmla="*/ 66 h 127"/>
                  <a:gd name="T6" fmla="*/ 195 w 195"/>
                  <a:gd name="T7" fmla="*/ 63 h 127"/>
                  <a:gd name="T8" fmla="*/ 100 w 195"/>
                  <a:gd name="T9" fmla="*/ 0 h 127"/>
                  <a:gd name="T10" fmla="*/ 5 w 195"/>
                  <a:gd name="T11" fmla="*/ 63 h 127"/>
                  <a:gd name="T12" fmla="*/ 28 w 195"/>
                  <a:gd name="T13" fmla="*/ 105 h 127"/>
                  <a:gd name="T14" fmla="*/ 0 w 195"/>
                  <a:gd name="T15" fmla="*/ 125 h 127"/>
                  <a:gd name="T16" fmla="*/ 13 w 195"/>
                  <a:gd name="T17" fmla="*/ 127 h 127"/>
                  <a:gd name="T18" fmla="*/ 44 w 195"/>
                  <a:gd name="T19" fmla="*/ 115 h 127"/>
                  <a:gd name="T20" fmla="*/ 94 w 195"/>
                  <a:gd name="T21" fmla="*/ 126 h 127"/>
                  <a:gd name="T22" fmla="*/ 95 w 195"/>
                  <a:gd name="T23"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27">
                    <a:moveTo>
                      <a:pt x="95" y="122"/>
                    </a:moveTo>
                    <a:cubicBezTo>
                      <a:pt x="102" y="89"/>
                      <a:pt x="134" y="65"/>
                      <a:pt x="180" y="65"/>
                    </a:cubicBezTo>
                    <a:cubicBezTo>
                      <a:pt x="185" y="65"/>
                      <a:pt x="190" y="65"/>
                      <a:pt x="195" y="66"/>
                    </a:cubicBezTo>
                    <a:cubicBezTo>
                      <a:pt x="195" y="65"/>
                      <a:pt x="195" y="64"/>
                      <a:pt x="195" y="63"/>
                    </a:cubicBezTo>
                    <a:cubicBezTo>
                      <a:pt x="195" y="28"/>
                      <a:pt x="152" y="0"/>
                      <a:pt x="100" y="0"/>
                    </a:cubicBezTo>
                    <a:cubicBezTo>
                      <a:pt x="47" y="0"/>
                      <a:pt x="5" y="28"/>
                      <a:pt x="5" y="63"/>
                    </a:cubicBezTo>
                    <a:cubicBezTo>
                      <a:pt x="5" y="79"/>
                      <a:pt x="14" y="94"/>
                      <a:pt x="28" y="105"/>
                    </a:cubicBezTo>
                    <a:cubicBezTo>
                      <a:pt x="21" y="114"/>
                      <a:pt x="11" y="121"/>
                      <a:pt x="0" y="125"/>
                    </a:cubicBezTo>
                    <a:cubicBezTo>
                      <a:pt x="4" y="126"/>
                      <a:pt x="8" y="127"/>
                      <a:pt x="13" y="127"/>
                    </a:cubicBezTo>
                    <a:cubicBezTo>
                      <a:pt x="25" y="127"/>
                      <a:pt x="36" y="122"/>
                      <a:pt x="44" y="115"/>
                    </a:cubicBezTo>
                    <a:cubicBezTo>
                      <a:pt x="59" y="122"/>
                      <a:pt x="74" y="126"/>
                      <a:pt x="94" y="126"/>
                    </a:cubicBezTo>
                    <a:cubicBezTo>
                      <a:pt x="93" y="125"/>
                      <a:pt x="94" y="123"/>
                      <a:pt x="95"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40"/>
              <p:cNvSpPr>
                <a:spLocks noEditPoints="1"/>
              </p:cNvSpPr>
              <p:nvPr/>
            </p:nvSpPr>
            <p:spPr bwMode="auto">
              <a:xfrm>
                <a:off x="10073087" y="3220380"/>
                <a:ext cx="387089" cy="251554"/>
              </a:xfrm>
              <a:custGeom>
                <a:avLst/>
                <a:gdLst>
                  <a:gd name="T0" fmla="*/ 129 w 151"/>
                  <a:gd name="T1" fmla="*/ 81 h 98"/>
                  <a:gd name="T2" fmla="*/ 147 w 151"/>
                  <a:gd name="T3" fmla="*/ 49 h 98"/>
                  <a:gd name="T4" fmla="*/ 73 w 151"/>
                  <a:gd name="T5" fmla="*/ 0 h 98"/>
                  <a:gd name="T6" fmla="*/ 0 w 151"/>
                  <a:gd name="T7" fmla="*/ 49 h 98"/>
                  <a:gd name="T8" fmla="*/ 73 w 151"/>
                  <a:gd name="T9" fmla="*/ 98 h 98"/>
                  <a:gd name="T10" fmla="*/ 116 w 151"/>
                  <a:gd name="T11" fmla="*/ 88 h 98"/>
                  <a:gd name="T12" fmla="*/ 140 w 151"/>
                  <a:gd name="T13" fmla="*/ 98 h 98"/>
                  <a:gd name="T14" fmla="*/ 151 w 151"/>
                  <a:gd name="T15" fmla="*/ 96 h 98"/>
                  <a:gd name="T16" fmla="*/ 129 w 151"/>
                  <a:gd name="T17" fmla="*/ 81 h 98"/>
                  <a:gd name="T18" fmla="*/ 46 w 151"/>
                  <a:gd name="T19" fmla="*/ 57 h 98"/>
                  <a:gd name="T20" fmla="*/ 37 w 151"/>
                  <a:gd name="T21" fmla="*/ 49 h 98"/>
                  <a:gd name="T22" fmla="*/ 46 w 151"/>
                  <a:gd name="T23" fmla="*/ 40 h 98"/>
                  <a:gd name="T24" fmla="*/ 54 w 151"/>
                  <a:gd name="T25" fmla="*/ 49 h 98"/>
                  <a:gd name="T26" fmla="*/ 46 w 151"/>
                  <a:gd name="T27" fmla="*/ 57 h 98"/>
                  <a:gd name="T28" fmla="*/ 76 w 151"/>
                  <a:gd name="T29" fmla="*/ 57 h 98"/>
                  <a:gd name="T30" fmla="*/ 67 w 151"/>
                  <a:gd name="T31" fmla="*/ 49 h 98"/>
                  <a:gd name="T32" fmla="*/ 76 w 151"/>
                  <a:gd name="T33" fmla="*/ 40 h 98"/>
                  <a:gd name="T34" fmla="*/ 84 w 151"/>
                  <a:gd name="T35" fmla="*/ 49 h 98"/>
                  <a:gd name="T36" fmla="*/ 76 w 151"/>
                  <a:gd name="T37" fmla="*/ 57 h 98"/>
                  <a:gd name="T38" fmla="*/ 106 w 151"/>
                  <a:gd name="T39" fmla="*/ 57 h 98"/>
                  <a:gd name="T40" fmla="*/ 97 w 151"/>
                  <a:gd name="T41" fmla="*/ 49 h 98"/>
                  <a:gd name="T42" fmla="*/ 106 w 151"/>
                  <a:gd name="T43" fmla="*/ 40 h 98"/>
                  <a:gd name="T44" fmla="*/ 114 w 151"/>
                  <a:gd name="T45" fmla="*/ 49 h 98"/>
                  <a:gd name="T46" fmla="*/ 106 w 151"/>
                  <a:gd name="T4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9" y="81"/>
                    </a:moveTo>
                    <a:cubicBezTo>
                      <a:pt x="140" y="72"/>
                      <a:pt x="147" y="61"/>
                      <a:pt x="147" y="49"/>
                    </a:cubicBezTo>
                    <a:cubicBezTo>
                      <a:pt x="147" y="22"/>
                      <a:pt x="114" y="0"/>
                      <a:pt x="73" y="0"/>
                    </a:cubicBezTo>
                    <a:cubicBezTo>
                      <a:pt x="33" y="0"/>
                      <a:pt x="0" y="22"/>
                      <a:pt x="0" y="49"/>
                    </a:cubicBezTo>
                    <a:cubicBezTo>
                      <a:pt x="0" y="76"/>
                      <a:pt x="33" y="98"/>
                      <a:pt x="73" y="98"/>
                    </a:cubicBezTo>
                    <a:cubicBezTo>
                      <a:pt x="89" y="98"/>
                      <a:pt x="104" y="94"/>
                      <a:pt x="116" y="88"/>
                    </a:cubicBezTo>
                    <a:cubicBezTo>
                      <a:pt x="123" y="94"/>
                      <a:pt x="131" y="98"/>
                      <a:pt x="140" y="98"/>
                    </a:cubicBezTo>
                    <a:cubicBezTo>
                      <a:pt x="144" y="98"/>
                      <a:pt x="147" y="97"/>
                      <a:pt x="151" y="96"/>
                    </a:cubicBezTo>
                    <a:cubicBezTo>
                      <a:pt x="142" y="93"/>
                      <a:pt x="134" y="88"/>
                      <a:pt x="129" y="81"/>
                    </a:cubicBezTo>
                    <a:close/>
                    <a:moveTo>
                      <a:pt x="46" y="57"/>
                    </a:moveTo>
                    <a:cubicBezTo>
                      <a:pt x="41" y="57"/>
                      <a:pt x="37" y="54"/>
                      <a:pt x="37" y="49"/>
                    </a:cubicBezTo>
                    <a:cubicBezTo>
                      <a:pt x="37" y="44"/>
                      <a:pt x="41" y="40"/>
                      <a:pt x="46" y="40"/>
                    </a:cubicBezTo>
                    <a:cubicBezTo>
                      <a:pt x="50" y="40"/>
                      <a:pt x="54" y="44"/>
                      <a:pt x="54" y="49"/>
                    </a:cubicBezTo>
                    <a:cubicBezTo>
                      <a:pt x="54" y="54"/>
                      <a:pt x="50" y="57"/>
                      <a:pt x="46" y="57"/>
                    </a:cubicBezTo>
                    <a:close/>
                    <a:moveTo>
                      <a:pt x="76" y="57"/>
                    </a:moveTo>
                    <a:cubicBezTo>
                      <a:pt x="71" y="57"/>
                      <a:pt x="67" y="54"/>
                      <a:pt x="67" y="49"/>
                    </a:cubicBezTo>
                    <a:cubicBezTo>
                      <a:pt x="67" y="44"/>
                      <a:pt x="71" y="40"/>
                      <a:pt x="76" y="40"/>
                    </a:cubicBezTo>
                    <a:cubicBezTo>
                      <a:pt x="80" y="40"/>
                      <a:pt x="84" y="44"/>
                      <a:pt x="84" y="49"/>
                    </a:cubicBezTo>
                    <a:cubicBezTo>
                      <a:pt x="84" y="54"/>
                      <a:pt x="80" y="57"/>
                      <a:pt x="76" y="57"/>
                    </a:cubicBezTo>
                    <a:close/>
                    <a:moveTo>
                      <a:pt x="106" y="57"/>
                    </a:moveTo>
                    <a:cubicBezTo>
                      <a:pt x="101" y="57"/>
                      <a:pt x="97" y="54"/>
                      <a:pt x="97" y="49"/>
                    </a:cubicBezTo>
                    <a:cubicBezTo>
                      <a:pt x="97" y="44"/>
                      <a:pt x="101" y="40"/>
                      <a:pt x="106" y="40"/>
                    </a:cubicBezTo>
                    <a:cubicBezTo>
                      <a:pt x="110" y="40"/>
                      <a:pt x="114" y="44"/>
                      <a:pt x="114" y="49"/>
                    </a:cubicBezTo>
                    <a:cubicBezTo>
                      <a:pt x="114" y="54"/>
                      <a:pt x="110" y="57"/>
                      <a:pt x="106"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10146494" y="3213057"/>
              <a:ext cx="1055608" cy="1012596"/>
              <a:chOff x="10595712" y="2838712"/>
              <a:chExt cx="1277286" cy="1225241"/>
            </a:xfrm>
          </p:grpSpPr>
          <p:sp>
            <p:nvSpPr>
              <p:cNvPr id="38" name="Freeform 12"/>
              <p:cNvSpPr/>
              <p:nvPr/>
            </p:nvSpPr>
            <p:spPr bwMode="auto">
              <a:xfrm>
                <a:off x="10595712" y="2838712"/>
                <a:ext cx="1277286" cy="1225241"/>
              </a:xfrm>
              <a:custGeom>
                <a:avLst/>
                <a:gdLst>
                  <a:gd name="T0" fmla="*/ 314 w 498"/>
                  <a:gd name="T1" fmla="*/ 456 h 478"/>
                  <a:gd name="T2" fmla="*/ 465 w 498"/>
                  <a:gd name="T3" fmla="*/ 187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5"/>
                      <a:pt x="498" y="304"/>
                      <a:pt x="465" y="187"/>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1"/>
              <p:cNvSpPr>
                <a:spLocks noEditPoints="1"/>
              </p:cNvSpPr>
              <p:nvPr/>
            </p:nvSpPr>
            <p:spPr bwMode="auto">
              <a:xfrm>
                <a:off x="10931840" y="3214959"/>
                <a:ext cx="651655" cy="477085"/>
              </a:xfrm>
              <a:custGeom>
                <a:avLst/>
                <a:gdLst>
                  <a:gd name="T0" fmla="*/ 223 w 254"/>
                  <a:gd name="T1" fmla="*/ 0 h 186"/>
                  <a:gd name="T2" fmla="*/ 31 w 254"/>
                  <a:gd name="T3" fmla="*/ 0 h 186"/>
                  <a:gd name="T4" fmla="*/ 0 w 254"/>
                  <a:gd name="T5" fmla="*/ 31 h 186"/>
                  <a:gd name="T6" fmla="*/ 0 w 254"/>
                  <a:gd name="T7" fmla="*/ 155 h 186"/>
                  <a:gd name="T8" fmla="*/ 31 w 254"/>
                  <a:gd name="T9" fmla="*/ 186 h 186"/>
                  <a:gd name="T10" fmla="*/ 223 w 254"/>
                  <a:gd name="T11" fmla="*/ 186 h 186"/>
                  <a:gd name="T12" fmla="*/ 254 w 254"/>
                  <a:gd name="T13" fmla="*/ 155 h 186"/>
                  <a:gd name="T14" fmla="*/ 254 w 254"/>
                  <a:gd name="T15" fmla="*/ 31 h 186"/>
                  <a:gd name="T16" fmla="*/ 223 w 254"/>
                  <a:gd name="T17" fmla="*/ 0 h 186"/>
                  <a:gd name="T18" fmla="*/ 216 w 254"/>
                  <a:gd name="T19" fmla="*/ 24 h 186"/>
                  <a:gd name="T20" fmla="*/ 129 w 254"/>
                  <a:gd name="T21" fmla="*/ 86 h 186"/>
                  <a:gd name="T22" fmla="*/ 47 w 254"/>
                  <a:gd name="T23" fmla="*/ 24 h 186"/>
                  <a:gd name="T24" fmla="*/ 216 w 254"/>
                  <a:gd name="T25" fmla="*/ 24 h 186"/>
                  <a:gd name="T26" fmla="*/ 223 w 254"/>
                  <a:gd name="T27" fmla="*/ 162 h 186"/>
                  <a:gd name="T28" fmla="*/ 31 w 254"/>
                  <a:gd name="T29" fmla="*/ 162 h 186"/>
                  <a:gd name="T30" fmla="*/ 24 w 254"/>
                  <a:gd name="T31" fmla="*/ 155 h 186"/>
                  <a:gd name="T32" fmla="*/ 24 w 254"/>
                  <a:gd name="T33" fmla="*/ 36 h 186"/>
                  <a:gd name="T34" fmla="*/ 128 w 254"/>
                  <a:gd name="T35" fmla="*/ 115 h 186"/>
                  <a:gd name="T36" fmla="*/ 230 w 254"/>
                  <a:gd name="T37" fmla="*/ 43 h 186"/>
                  <a:gd name="T38" fmla="*/ 230 w 254"/>
                  <a:gd name="T39" fmla="*/ 155 h 186"/>
                  <a:gd name="T40" fmla="*/ 223 w 254"/>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4" y="172"/>
                      <a:pt x="254" y="155"/>
                    </a:cubicBezTo>
                    <a:cubicBezTo>
                      <a:pt x="254" y="31"/>
                      <a:pt x="254" y="31"/>
                      <a:pt x="254" y="31"/>
                    </a:cubicBezTo>
                    <a:cubicBezTo>
                      <a:pt x="254" y="14"/>
                      <a:pt x="240" y="0"/>
                      <a:pt x="223" y="0"/>
                    </a:cubicBezTo>
                    <a:close/>
                    <a:moveTo>
                      <a:pt x="216" y="24"/>
                    </a:moveTo>
                    <a:cubicBezTo>
                      <a:pt x="129" y="86"/>
                      <a:pt x="129" y="86"/>
                      <a:pt x="129" y="86"/>
                    </a:cubicBezTo>
                    <a:cubicBezTo>
                      <a:pt x="47" y="24"/>
                      <a:pt x="47" y="24"/>
                      <a:pt x="47" y="24"/>
                    </a:cubicBezTo>
                    <a:lnTo>
                      <a:pt x="216" y="24"/>
                    </a:lnTo>
                    <a:close/>
                    <a:moveTo>
                      <a:pt x="223" y="162"/>
                    </a:moveTo>
                    <a:cubicBezTo>
                      <a:pt x="31" y="162"/>
                      <a:pt x="31" y="162"/>
                      <a:pt x="31" y="162"/>
                    </a:cubicBezTo>
                    <a:cubicBezTo>
                      <a:pt x="27" y="162"/>
                      <a:pt x="24" y="159"/>
                      <a:pt x="24" y="155"/>
                    </a:cubicBezTo>
                    <a:cubicBezTo>
                      <a:pt x="24" y="36"/>
                      <a:pt x="24" y="36"/>
                      <a:pt x="24" y="36"/>
                    </a:cubicBezTo>
                    <a:cubicBezTo>
                      <a:pt x="128" y="115"/>
                      <a:pt x="128" y="115"/>
                      <a:pt x="128" y="115"/>
                    </a:cubicBezTo>
                    <a:cubicBezTo>
                      <a:pt x="230" y="43"/>
                      <a:pt x="230" y="43"/>
                      <a:pt x="230" y="43"/>
                    </a:cubicBezTo>
                    <a:cubicBezTo>
                      <a:pt x="230" y="155"/>
                      <a:pt x="230" y="155"/>
                      <a:pt x="230" y="155"/>
                    </a:cubicBezTo>
                    <a:cubicBezTo>
                      <a:pt x="230" y="159"/>
                      <a:pt x="227"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7855160" y="2471085"/>
              <a:ext cx="805596" cy="898791"/>
              <a:chOff x="7823198" y="1940925"/>
              <a:chExt cx="974771" cy="1087537"/>
            </a:xfrm>
          </p:grpSpPr>
          <p:sp>
            <p:nvSpPr>
              <p:cNvPr id="41" name="Freeform 9"/>
              <p:cNvSpPr/>
              <p:nvPr/>
            </p:nvSpPr>
            <p:spPr bwMode="auto">
              <a:xfrm>
                <a:off x="7823198" y="1940925"/>
                <a:ext cx="974771" cy="1087537"/>
              </a:xfrm>
              <a:custGeom>
                <a:avLst/>
                <a:gdLst>
                  <a:gd name="T0" fmla="*/ 347 w 380"/>
                  <a:gd name="T1" fmla="*/ 249 h 424"/>
                  <a:gd name="T2" fmla="*/ 250 w 380"/>
                  <a:gd name="T3" fmla="*/ 33 h 424"/>
                  <a:gd name="T4" fmla="*/ 33 w 380"/>
                  <a:gd name="T5" fmla="*/ 129 h 424"/>
                  <a:gd name="T6" fmla="*/ 131 w 380"/>
                  <a:gd name="T7" fmla="*/ 344 h 424"/>
                  <a:gd name="T8" fmla="*/ 141 w 380"/>
                  <a:gd name="T9" fmla="*/ 348 h 424"/>
                  <a:gd name="T10" fmla="*/ 179 w 380"/>
                  <a:gd name="T11" fmla="*/ 424 h 424"/>
                  <a:gd name="T12" fmla="*/ 215 w 380"/>
                  <a:gd name="T13" fmla="*/ 354 h 424"/>
                  <a:gd name="T14" fmla="*/ 347 w 380"/>
                  <a:gd name="T15" fmla="*/ 249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24">
                    <a:moveTo>
                      <a:pt x="347" y="249"/>
                    </a:moveTo>
                    <a:cubicBezTo>
                      <a:pt x="380" y="163"/>
                      <a:pt x="337" y="67"/>
                      <a:pt x="250" y="33"/>
                    </a:cubicBezTo>
                    <a:cubicBezTo>
                      <a:pt x="163" y="0"/>
                      <a:pt x="66" y="43"/>
                      <a:pt x="33" y="129"/>
                    </a:cubicBezTo>
                    <a:cubicBezTo>
                      <a:pt x="0" y="215"/>
                      <a:pt x="44" y="311"/>
                      <a:pt x="131" y="344"/>
                    </a:cubicBezTo>
                    <a:cubicBezTo>
                      <a:pt x="134" y="346"/>
                      <a:pt x="138" y="347"/>
                      <a:pt x="141" y="348"/>
                    </a:cubicBezTo>
                    <a:cubicBezTo>
                      <a:pt x="179" y="424"/>
                      <a:pt x="179" y="424"/>
                      <a:pt x="179" y="424"/>
                    </a:cubicBezTo>
                    <a:cubicBezTo>
                      <a:pt x="215" y="354"/>
                      <a:pt x="215" y="354"/>
                      <a:pt x="215" y="354"/>
                    </a:cubicBezTo>
                    <a:cubicBezTo>
                      <a:pt x="273" y="346"/>
                      <a:pt x="325" y="307"/>
                      <a:pt x="347" y="249"/>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2"/>
              <p:cNvSpPr>
                <a:spLocks noEditPoints="1"/>
              </p:cNvSpPr>
              <p:nvPr/>
            </p:nvSpPr>
            <p:spPr bwMode="auto">
              <a:xfrm>
                <a:off x="8051982" y="2176215"/>
                <a:ext cx="497686" cy="510698"/>
              </a:xfrm>
              <a:custGeom>
                <a:avLst/>
                <a:gdLst>
                  <a:gd name="T0" fmla="*/ 142 w 194"/>
                  <a:gd name="T1" fmla="*/ 189 h 199"/>
                  <a:gd name="T2" fmla="*/ 89 w 194"/>
                  <a:gd name="T3" fmla="*/ 199 h 199"/>
                  <a:gd name="T4" fmla="*/ 0 w 194"/>
                  <a:gd name="T5" fmla="*/ 109 h 199"/>
                  <a:gd name="T6" fmla="*/ 107 w 194"/>
                  <a:gd name="T7" fmla="*/ 0 h 199"/>
                  <a:gd name="T8" fmla="*/ 194 w 194"/>
                  <a:gd name="T9" fmla="*/ 83 h 199"/>
                  <a:gd name="T10" fmla="*/ 139 w 194"/>
                  <a:gd name="T11" fmla="*/ 151 h 199"/>
                  <a:gd name="T12" fmla="*/ 115 w 194"/>
                  <a:gd name="T13" fmla="*/ 129 h 199"/>
                  <a:gd name="T14" fmla="*/ 114 w 194"/>
                  <a:gd name="T15" fmla="*/ 129 h 199"/>
                  <a:gd name="T16" fmla="*/ 77 w 194"/>
                  <a:gd name="T17" fmla="*/ 151 h 199"/>
                  <a:gd name="T18" fmla="*/ 45 w 194"/>
                  <a:gd name="T19" fmla="*/ 114 h 199"/>
                  <a:gd name="T20" fmla="*/ 112 w 194"/>
                  <a:gd name="T21" fmla="*/ 47 h 199"/>
                  <a:gd name="T22" fmla="*/ 146 w 194"/>
                  <a:gd name="T23" fmla="*/ 54 h 199"/>
                  <a:gd name="T24" fmla="*/ 138 w 194"/>
                  <a:gd name="T25" fmla="*/ 107 h 199"/>
                  <a:gd name="T26" fmla="*/ 145 w 194"/>
                  <a:gd name="T27" fmla="*/ 132 h 199"/>
                  <a:gd name="T28" fmla="*/ 173 w 194"/>
                  <a:gd name="T29" fmla="*/ 84 h 199"/>
                  <a:gd name="T30" fmla="*/ 104 w 194"/>
                  <a:gd name="T31" fmla="*/ 17 h 199"/>
                  <a:gd name="T32" fmla="*/ 22 w 194"/>
                  <a:gd name="T33" fmla="*/ 106 h 199"/>
                  <a:gd name="T34" fmla="*/ 95 w 194"/>
                  <a:gd name="T35" fmla="*/ 181 h 199"/>
                  <a:gd name="T36" fmla="*/ 137 w 194"/>
                  <a:gd name="T37" fmla="*/ 173 h 199"/>
                  <a:gd name="T38" fmla="*/ 142 w 194"/>
                  <a:gd name="T39" fmla="*/ 189 h 199"/>
                  <a:gd name="T40" fmla="*/ 117 w 194"/>
                  <a:gd name="T41" fmla="*/ 71 h 199"/>
                  <a:gd name="T42" fmla="*/ 108 w 194"/>
                  <a:gd name="T43" fmla="*/ 70 h 199"/>
                  <a:gd name="T44" fmla="*/ 74 w 194"/>
                  <a:gd name="T45" fmla="*/ 110 h 199"/>
                  <a:gd name="T46" fmla="*/ 88 w 194"/>
                  <a:gd name="T47" fmla="*/ 128 h 199"/>
                  <a:gd name="T48" fmla="*/ 113 w 194"/>
                  <a:gd name="T49" fmla="*/ 98 h 199"/>
                  <a:gd name="T50" fmla="*/ 117 w 194"/>
                  <a:gd name="T51" fmla="*/ 7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9"/>
                    </a:moveTo>
                    <a:cubicBezTo>
                      <a:pt x="125" y="197"/>
                      <a:pt x="110" y="199"/>
                      <a:pt x="89" y="199"/>
                    </a:cubicBezTo>
                    <a:cubicBezTo>
                      <a:pt x="42" y="199"/>
                      <a:pt x="0" y="165"/>
                      <a:pt x="0" y="109"/>
                    </a:cubicBezTo>
                    <a:cubicBezTo>
                      <a:pt x="0" y="51"/>
                      <a:pt x="43" y="0"/>
                      <a:pt x="107" y="0"/>
                    </a:cubicBezTo>
                    <a:cubicBezTo>
                      <a:pt x="158" y="0"/>
                      <a:pt x="194" y="35"/>
                      <a:pt x="194" y="83"/>
                    </a:cubicBezTo>
                    <a:cubicBezTo>
                      <a:pt x="194" y="125"/>
                      <a:pt x="170" y="151"/>
                      <a:pt x="139" y="151"/>
                    </a:cubicBezTo>
                    <a:cubicBezTo>
                      <a:pt x="126" y="151"/>
                      <a:pt x="116" y="144"/>
                      <a:pt x="115" y="129"/>
                    </a:cubicBezTo>
                    <a:cubicBezTo>
                      <a:pt x="114" y="129"/>
                      <a:pt x="114" y="129"/>
                      <a:pt x="114" y="129"/>
                    </a:cubicBezTo>
                    <a:cubicBezTo>
                      <a:pt x="105" y="143"/>
                      <a:pt x="92" y="151"/>
                      <a:pt x="77" y="151"/>
                    </a:cubicBezTo>
                    <a:cubicBezTo>
                      <a:pt x="59" y="151"/>
                      <a:pt x="45" y="137"/>
                      <a:pt x="45" y="114"/>
                    </a:cubicBezTo>
                    <a:cubicBezTo>
                      <a:pt x="45" y="78"/>
                      <a:pt x="71" y="47"/>
                      <a:pt x="112" y="47"/>
                    </a:cubicBezTo>
                    <a:cubicBezTo>
                      <a:pt x="125" y="47"/>
                      <a:pt x="139" y="50"/>
                      <a:pt x="146" y="54"/>
                    </a:cubicBezTo>
                    <a:cubicBezTo>
                      <a:pt x="138" y="107"/>
                      <a:pt x="138" y="107"/>
                      <a:pt x="138" y="107"/>
                    </a:cubicBezTo>
                    <a:cubicBezTo>
                      <a:pt x="135" y="124"/>
                      <a:pt x="137" y="132"/>
                      <a:pt x="145" y="132"/>
                    </a:cubicBezTo>
                    <a:cubicBezTo>
                      <a:pt x="157" y="132"/>
                      <a:pt x="173" y="117"/>
                      <a:pt x="173" y="84"/>
                    </a:cubicBezTo>
                    <a:cubicBezTo>
                      <a:pt x="173" y="46"/>
                      <a:pt x="149" y="17"/>
                      <a:pt x="104" y="17"/>
                    </a:cubicBezTo>
                    <a:cubicBezTo>
                      <a:pt x="60" y="17"/>
                      <a:pt x="22" y="51"/>
                      <a:pt x="22" y="106"/>
                    </a:cubicBezTo>
                    <a:cubicBezTo>
                      <a:pt x="22" y="154"/>
                      <a:pt x="52" y="181"/>
                      <a:pt x="95" y="181"/>
                    </a:cubicBezTo>
                    <a:cubicBezTo>
                      <a:pt x="110" y="181"/>
                      <a:pt x="125" y="178"/>
                      <a:pt x="137" y="173"/>
                    </a:cubicBezTo>
                    <a:lnTo>
                      <a:pt x="142" y="189"/>
                    </a:lnTo>
                    <a:close/>
                    <a:moveTo>
                      <a:pt x="117" y="71"/>
                    </a:moveTo>
                    <a:cubicBezTo>
                      <a:pt x="114" y="70"/>
                      <a:pt x="111" y="70"/>
                      <a:pt x="108" y="70"/>
                    </a:cubicBezTo>
                    <a:cubicBezTo>
                      <a:pt x="89" y="70"/>
                      <a:pt x="74" y="88"/>
                      <a:pt x="74" y="110"/>
                    </a:cubicBezTo>
                    <a:cubicBezTo>
                      <a:pt x="74" y="121"/>
                      <a:pt x="79" y="128"/>
                      <a:pt x="88" y="128"/>
                    </a:cubicBezTo>
                    <a:cubicBezTo>
                      <a:pt x="99" y="128"/>
                      <a:pt x="110" y="114"/>
                      <a:pt x="113" y="98"/>
                    </a:cubicBezTo>
                    <a:lnTo>
                      <a:pt x="117" y="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9455598" y="4119913"/>
              <a:ext cx="1051128" cy="1015285"/>
              <a:chOff x="9759729" y="3936007"/>
              <a:chExt cx="1271865" cy="1228494"/>
            </a:xfrm>
          </p:grpSpPr>
          <p:sp>
            <p:nvSpPr>
              <p:cNvPr id="44" name="Freeform 14"/>
              <p:cNvSpPr/>
              <p:nvPr/>
            </p:nvSpPr>
            <p:spPr bwMode="auto">
              <a:xfrm>
                <a:off x="9759729" y="3936007"/>
                <a:ext cx="1271865" cy="1228494"/>
              </a:xfrm>
              <a:custGeom>
                <a:avLst/>
                <a:gdLst>
                  <a:gd name="T0" fmla="*/ 315 w 496"/>
                  <a:gd name="T1" fmla="*/ 456 h 479"/>
                  <a:gd name="T2" fmla="*/ 462 w 496"/>
                  <a:gd name="T3" fmla="*/ 184 h 479"/>
                  <a:gd name="T4" fmla="*/ 191 w 496"/>
                  <a:gd name="T5" fmla="*/ 34 h 479"/>
                  <a:gd name="T6" fmla="*/ 44 w 496"/>
                  <a:gd name="T7" fmla="*/ 307 h 479"/>
                  <a:gd name="T8" fmla="*/ 49 w 496"/>
                  <a:gd name="T9" fmla="*/ 321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2" y="184"/>
                    </a:cubicBezTo>
                    <a:cubicBezTo>
                      <a:pt x="427" y="67"/>
                      <a:pt x="306" y="0"/>
                      <a:pt x="191" y="34"/>
                    </a:cubicBezTo>
                    <a:cubicBezTo>
                      <a:pt x="75" y="68"/>
                      <a:pt x="10" y="190"/>
                      <a:pt x="44" y="307"/>
                    </a:cubicBezTo>
                    <a:cubicBezTo>
                      <a:pt x="46" y="311"/>
                      <a:pt x="47" y="316"/>
                      <a:pt x="49" y="321"/>
                    </a:cubicBezTo>
                    <a:cubicBezTo>
                      <a:pt x="0" y="420"/>
                      <a:pt x="0" y="420"/>
                      <a:pt x="0" y="420"/>
                    </a:cubicBezTo>
                    <a:cubicBezTo>
                      <a:pt x="101" y="402"/>
                      <a:pt x="101" y="402"/>
                      <a:pt x="101" y="402"/>
                    </a:cubicBezTo>
                    <a:cubicBezTo>
                      <a:pt x="156" y="456"/>
                      <a:pt x="237" y="479"/>
                      <a:pt x="315" y="456"/>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3"/>
              <p:cNvSpPr/>
              <p:nvPr/>
            </p:nvSpPr>
            <p:spPr bwMode="auto">
              <a:xfrm>
                <a:off x="10011283" y="4235270"/>
                <a:ext cx="535636" cy="518288"/>
              </a:xfrm>
              <a:custGeom>
                <a:avLst/>
                <a:gdLst>
                  <a:gd name="T0" fmla="*/ 11 w 209"/>
                  <a:gd name="T1" fmla="*/ 202 h 202"/>
                  <a:gd name="T2" fmla="*/ 26 w 209"/>
                  <a:gd name="T3" fmla="*/ 166 h 202"/>
                  <a:gd name="T4" fmla="*/ 79 w 209"/>
                  <a:gd name="T5" fmla="*/ 119 h 202"/>
                  <a:gd name="T6" fmla="*/ 52 w 209"/>
                  <a:gd name="T7" fmla="*/ 63 h 202"/>
                  <a:gd name="T8" fmla="*/ 107 w 209"/>
                  <a:gd name="T9" fmla="*/ 0 h 202"/>
                  <a:gd name="T10" fmla="*/ 159 w 209"/>
                  <a:gd name="T11" fmla="*/ 68 h 202"/>
                  <a:gd name="T12" fmla="*/ 134 w 209"/>
                  <a:gd name="T13" fmla="*/ 121 h 202"/>
                  <a:gd name="T14" fmla="*/ 190 w 209"/>
                  <a:gd name="T15" fmla="*/ 163 h 202"/>
                  <a:gd name="T16" fmla="*/ 209 w 209"/>
                  <a:gd name="T17" fmla="*/ 202 h 202"/>
                  <a:gd name="T18" fmla="*/ 11 w 209"/>
                  <a:gd name="T1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2">
                    <a:moveTo>
                      <a:pt x="11" y="202"/>
                    </a:moveTo>
                    <a:cubicBezTo>
                      <a:pt x="11" y="202"/>
                      <a:pt x="0" y="174"/>
                      <a:pt x="26" y="166"/>
                    </a:cubicBezTo>
                    <a:cubicBezTo>
                      <a:pt x="52" y="158"/>
                      <a:pt x="79" y="149"/>
                      <a:pt x="79" y="119"/>
                    </a:cubicBezTo>
                    <a:cubicBezTo>
                      <a:pt x="79" y="119"/>
                      <a:pt x="52" y="108"/>
                      <a:pt x="52" y="63"/>
                    </a:cubicBezTo>
                    <a:cubicBezTo>
                      <a:pt x="52" y="23"/>
                      <a:pt x="73" y="0"/>
                      <a:pt x="107" y="0"/>
                    </a:cubicBezTo>
                    <a:cubicBezTo>
                      <a:pt x="140" y="0"/>
                      <a:pt x="159" y="25"/>
                      <a:pt x="159" y="68"/>
                    </a:cubicBezTo>
                    <a:cubicBezTo>
                      <a:pt x="159" y="68"/>
                      <a:pt x="152" y="111"/>
                      <a:pt x="134" y="121"/>
                    </a:cubicBezTo>
                    <a:cubicBezTo>
                      <a:pt x="135" y="128"/>
                      <a:pt x="130" y="154"/>
                      <a:pt x="190" y="163"/>
                    </a:cubicBezTo>
                    <a:cubicBezTo>
                      <a:pt x="208" y="165"/>
                      <a:pt x="209" y="183"/>
                      <a:pt x="209" y="202"/>
                    </a:cubicBezTo>
                    <a:lnTo>
                      <a:pt x="11" y="2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4"/>
              <p:cNvSpPr/>
              <p:nvPr/>
            </p:nvSpPr>
            <p:spPr bwMode="auto">
              <a:xfrm>
                <a:off x="10482946" y="4304664"/>
                <a:ext cx="345887" cy="446725"/>
              </a:xfrm>
              <a:custGeom>
                <a:avLst/>
                <a:gdLst>
                  <a:gd name="T0" fmla="*/ 40 w 135"/>
                  <a:gd name="T1" fmla="*/ 174 h 174"/>
                  <a:gd name="T2" fmla="*/ 135 w 135"/>
                  <a:gd name="T3" fmla="*/ 174 h 174"/>
                  <a:gd name="T4" fmla="*/ 119 w 135"/>
                  <a:gd name="T5" fmla="*/ 141 h 174"/>
                  <a:gd name="T6" fmla="*/ 70 w 135"/>
                  <a:gd name="T7" fmla="*/ 104 h 174"/>
                  <a:gd name="T8" fmla="*/ 92 w 135"/>
                  <a:gd name="T9" fmla="*/ 59 h 174"/>
                  <a:gd name="T10" fmla="*/ 47 w 135"/>
                  <a:gd name="T11" fmla="*/ 0 h 174"/>
                  <a:gd name="T12" fmla="*/ 0 w 135"/>
                  <a:gd name="T13" fmla="*/ 55 h 174"/>
                  <a:gd name="T14" fmla="*/ 23 w 135"/>
                  <a:gd name="T15" fmla="*/ 103 h 174"/>
                  <a:gd name="T16" fmla="*/ 14 w 135"/>
                  <a:gd name="T17" fmla="*/ 124 h 174"/>
                  <a:gd name="T18" fmla="*/ 38 w 135"/>
                  <a:gd name="T19" fmla="*/ 146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3"/>
                      <a:pt x="119" y="141"/>
                    </a:cubicBezTo>
                    <a:cubicBezTo>
                      <a:pt x="67" y="133"/>
                      <a:pt x="71" y="111"/>
                      <a:pt x="70" y="104"/>
                    </a:cubicBezTo>
                    <a:cubicBezTo>
                      <a:pt x="86" y="96"/>
                      <a:pt x="92" y="59"/>
                      <a:pt x="92" y="59"/>
                    </a:cubicBezTo>
                    <a:cubicBezTo>
                      <a:pt x="92" y="22"/>
                      <a:pt x="76" y="0"/>
                      <a:pt x="47" y="0"/>
                    </a:cubicBezTo>
                    <a:cubicBezTo>
                      <a:pt x="18" y="0"/>
                      <a:pt x="0" y="20"/>
                      <a:pt x="0" y="55"/>
                    </a:cubicBezTo>
                    <a:cubicBezTo>
                      <a:pt x="0" y="93"/>
                      <a:pt x="23" y="103"/>
                      <a:pt x="23" y="103"/>
                    </a:cubicBezTo>
                    <a:cubicBezTo>
                      <a:pt x="23" y="115"/>
                      <a:pt x="18" y="121"/>
                      <a:pt x="14" y="124"/>
                    </a:cubicBezTo>
                    <a:cubicBezTo>
                      <a:pt x="14" y="124"/>
                      <a:pt x="33" y="129"/>
                      <a:pt x="38" y="146"/>
                    </a:cubicBezTo>
                    <a:cubicBezTo>
                      <a:pt x="42"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46"/>
            <p:cNvGrpSpPr/>
            <p:nvPr/>
          </p:nvGrpSpPr>
          <p:grpSpPr>
            <a:xfrm>
              <a:off x="6300422" y="3401239"/>
              <a:ext cx="887141" cy="826206"/>
              <a:chOff x="5941965" y="3066412"/>
              <a:chExt cx="1073441" cy="999710"/>
            </a:xfrm>
          </p:grpSpPr>
          <p:sp>
            <p:nvSpPr>
              <p:cNvPr id="48" name="Freeform 20"/>
              <p:cNvSpPr/>
              <p:nvPr/>
            </p:nvSpPr>
            <p:spPr bwMode="auto">
              <a:xfrm>
                <a:off x="5941965" y="3066412"/>
                <a:ext cx="1073441" cy="999710"/>
              </a:xfrm>
              <a:custGeom>
                <a:avLst/>
                <a:gdLst>
                  <a:gd name="T0" fmla="*/ 311 w 419"/>
                  <a:gd name="T1" fmla="*/ 64 h 390"/>
                  <a:gd name="T2" fmla="*/ 65 w 419"/>
                  <a:gd name="T3" fmla="*/ 79 h 390"/>
                  <a:gd name="T4" fmla="*/ 77 w 419"/>
                  <a:gd name="T5" fmla="*/ 326 h 390"/>
                  <a:gd name="T6" fmla="*/ 323 w 419"/>
                  <a:gd name="T7" fmla="*/ 311 h 390"/>
                  <a:gd name="T8" fmla="*/ 331 w 419"/>
                  <a:gd name="T9" fmla="*/ 302 h 390"/>
                  <a:gd name="T10" fmla="*/ 419 w 419"/>
                  <a:gd name="T11" fmla="*/ 293 h 390"/>
                  <a:gd name="T12" fmla="*/ 364 w 419"/>
                  <a:gd name="T13" fmla="*/ 232 h 390"/>
                  <a:gd name="T14" fmla="*/ 311 w 419"/>
                  <a:gd name="T15" fmla="*/ 64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390">
                    <a:moveTo>
                      <a:pt x="311" y="64"/>
                    </a:moveTo>
                    <a:cubicBezTo>
                      <a:pt x="240" y="0"/>
                      <a:pt x="129" y="7"/>
                      <a:pt x="65" y="79"/>
                    </a:cubicBezTo>
                    <a:cubicBezTo>
                      <a:pt x="0" y="151"/>
                      <a:pt x="5" y="262"/>
                      <a:pt x="77" y="326"/>
                    </a:cubicBezTo>
                    <a:cubicBezTo>
                      <a:pt x="148" y="390"/>
                      <a:pt x="259" y="383"/>
                      <a:pt x="323" y="311"/>
                    </a:cubicBezTo>
                    <a:cubicBezTo>
                      <a:pt x="326" y="308"/>
                      <a:pt x="328" y="305"/>
                      <a:pt x="331" y="302"/>
                    </a:cubicBezTo>
                    <a:cubicBezTo>
                      <a:pt x="419" y="293"/>
                      <a:pt x="419" y="293"/>
                      <a:pt x="419" y="293"/>
                    </a:cubicBezTo>
                    <a:cubicBezTo>
                      <a:pt x="364" y="232"/>
                      <a:pt x="364" y="232"/>
                      <a:pt x="364" y="232"/>
                    </a:cubicBezTo>
                    <a:cubicBezTo>
                      <a:pt x="378" y="173"/>
                      <a:pt x="360" y="108"/>
                      <a:pt x="311" y="6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5"/>
              <p:cNvSpPr/>
              <p:nvPr/>
            </p:nvSpPr>
            <p:spPr bwMode="auto">
              <a:xfrm>
                <a:off x="6159906" y="3286521"/>
                <a:ext cx="481422" cy="512866"/>
              </a:xfrm>
              <a:custGeom>
                <a:avLst/>
                <a:gdLst>
                  <a:gd name="T0" fmla="*/ 188 w 188"/>
                  <a:gd name="T1" fmla="*/ 9 h 200"/>
                  <a:gd name="T2" fmla="*/ 179 w 188"/>
                  <a:gd name="T3" fmla="*/ 0 h 200"/>
                  <a:gd name="T4" fmla="*/ 48 w 188"/>
                  <a:gd name="T5" fmla="*/ 42 h 200"/>
                  <a:gd name="T6" fmla="*/ 48 w 188"/>
                  <a:gd name="T7" fmla="*/ 154 h 200"/>
                  <a:gd name="T8" fmla="*/ 34 w 188"/>
                  <a:gd name="T9" fmla="*/ 151 h 200"/>
                  <a:gd name="T10" fmla="*/ 0 w 188"/>
                  <a:gd name="T11" fmla="*/ 176 h 200"/>
                  <a:gd name="T12" fmla="*/ 34 w 188"/>
                  <a:gd name="T13" fmla="*/ 200 h 200"/>
                  <a:gd name="T14" fmla="*/ 68 w 188"/>
                  <a:gd name="T15" fmla="*/ 176 h 200"/>
                  <a:gd name="T16" fmla="*/ 68 w 188"/>
                  <a:gd name="T17" fmla="*/ 172 h 200"/>
                  <a:gd name="T18" fmla="*/ 68 w 188"/>
                  <a:gd name="T19" fmla="*/ 80 h 200"/>
                  <a:gd name="T20" fmla="*/ 159 w 188"/>
                  <a:gd name="T21" fmla="*/ 50 h 200"/>
                  <a:gd name="T22" fmla="*/ 159 w 188"/>
                  <a:gd name="T23" fmla="*/ 120 h 200"/>
                  <a:gd name="T24" fmla="*/ 145 w 188"/>
                  <a:gd name="T25" fmla="*/ 117 h 200"/>
                  <a:gd name="T26" fmla="*/ 111 w 188"/>
                  <a:gd name="T27" fmla="*/ 142 h 200"/>
                  <a:gd name="T28" fmla="*/ 145 w 188"/>
                  <a:gd name="T29" fmla="*/ 166 h 200"/>
                  <a:gd name="T30" fmla="*/ 179 w 188"/>
                  <a:gd name="T31" fmla="*/ 142 h 200"/>
                  <a:gd name="T32" fmla="*/ 178 w 188"/>
                  <a:gd name="T33" fmla="*/ 137 h 200"/>
                  <a:gd name="T34" fmla="*/ 179 w 188"/>
                  <a:gd name="T35" fmla="*/ 137 h 200"/>
                  <a:gd name="T36" fmla="*/ 188 w 188"/>
                  <a:gd name="T37"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 h="200">
                    <a:moveTo>
                      <a:pt x="188" y="9"/>
                    </a:moveTo>
                    <a:cubicBezTo>
                      <a:pt x="179" y="0"/>
                      <a:pt x="179" y="0"/>
                      <a:pt x="179" y="0"/>
                    </a:cubicBezTo>
                    <a:cubicBezTo>
                      <a:pt x="48" y="42"/>
                      <a:pt x="48" y="42"/>
                      <a:pt x="48" y="42"/>
                    </a:cubicBezTo>
                    <a:cubicBezTo>
                      <a:pt x="48" y="154"/>
                      <a:pt x="48" y="154"/>
                      <a:pt x="48" y="154"/>
                    </a:cubicBezTo>
                    <a:cubicBezTo>
                      <a:pt x="44" y="152"/>
                      <a:pt x="39" y="151"/>
                      <a:pt x="34" y="151"/>
                    </a:cubicBezTo>
                    <a:cubicBezTo>
                      <a:pt x="15" y="151"/>
                      <a:pt x="0" y="162"/>
                      <a:pt x="0" y="176"/>
                    </a:cubicBezTo>
                    <a:cubicBezTo>
                      <a:pt x="0" y="189"/>
                      <a:pt x="15" y="200"/>
                      <a:pt x="34" y="200"/>
                    </a:cubicBezTo>
                    <a:cubicBezTo>
                      <a:pt x="53" y="200"/>
                      <a:pt x="68" y="189"/>
                      <a:pt x="68" y="176"/>
                    </a:cubicBezTo>
                    <a:cubicBezTo>
                      <a:pt x="68" y="174"/>
                      <a:pt x="68" y="173"/>
                      <a:pt x="68" y="172"/>
                    </a:cubicBezTo>
                    <a:cubicBezTo>
                      <a:pt x="68" y="80"/>
                      <a:pt x="68" y="80"/>
                      <a:pt x="68" y="80"/>
                    </a:cubicBezTo>
                    <a:cubicBezTo>
                      <a:pt x="159" y="50"/>
                      <a:pt x="159" y="50"/>
                      <a:pt x="159" y="50"/>
                    </a:cubicBezTo>
                    <a:cubicBezTo>
                      <a:pt x="159" y="120"/>
                      <a:pt x="159" y="120"/>
                      <a:pt x="159" y="120"/>
                    </a:cubicBezTo>
                    <a:cubicBezTo>
                      <a:pt x="155" y="118"/>
                      <a:pt x="150" y="117"/>
                      <a:pt x="145" y="117"/>
                    </a:cubicBezTo>
                    <a:cubicBezTo>
                      <a:pt x="126" y="117"/>
                      <a:pt x="111" y="128"/>
                      <a:pt x="111" y="142"/>
                    </a:cubicBezTo>
                    <a:cubicBezTo>
                      <a:pt x="111" y="155"/>
                      <a:pt x="126" y="166"/>
                      <a:pt x="145" y="166"/>
                    </a:cubicBezTo>
                    <a:cubicBezTo>
                      <a:pt x="164" y="166"/>
                      <a:pt x="179" y="155"/>
                      <a:pt x="179" y="142"/>
                    </a:cubicBezTo>
                    <a:cubicBezTo>
                      <a:pt x="179" y="140"/>
                      <a:pt x="179" y="138"/>
                      <a:pt x="178" y="137"/>
                    </a:cubicBezTo>
                    <a:cubicBezTo>
                      <a:pt x="179" y="137"/>
                      <a:pt x="179" y="137"/>
                      <a:pt x="179" y="137"/>
                    </a:cubicBezTo>
                    <a:lnTo>
                      <a:pt x="188"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a:off x="7202648" y="3165770"/>
              <a:ext cx="964206" cy="1080699"/>
              <a:chOff x="6913484" y="2576315"/>
              <a:chExt cx="1166689" cy="1307646"/>
            </a:xfrm>
          </p:grpSpPr>
          <p:sp>
            <p:nvSpPr>
              <p:cNvPr id="51" name="Freeform 10"/>
              <p:cNvSpPr/>
              <p:nvPr/>
            </p:nvSpPr>
            <p:spPr bwMode="auto">
              <a:xfrm>
                <a:off x="6913484" y="2576315"/>
                <a:ext cx="1166689" cy="1307646"/>
              </a:xfrm>
              <a:custGeom>
                <a:avLst/>
                <a:gdLst>
                  <a:gd name="T0" fmla="*/ 449 w 455"/>
                  <a:gd name="T1" fmla="*/ 209 h 510"/>
                  <a:gd name="T2" fmla="*/ 212 w 455"/>
                  <a:gd name="T3" fmla="*/ 10 h 510"/>
                  <a:gd name="T4" fmla="*/ 10 w 455"/>
                  <a:gd name="T5" fmla="*/ 245 h 510"/>
                  <a:gd name="T6" fmla="*/ 247 w 455"/>
                  <a:gd name="T7" fmla="*/ 444 h 510"/>
                  <a:gd name="T8" fmla="*/ 262 w 455"/>
                  <a:gd name="T9" fmla="*/ 442 h 510"/>
                  <a:gd name="T10" fmla="*/ 349 w 455"/>
                  <a:gd name="T11" fmla="*/ 510 h 510"/>
                  <a:gd name="T12" fmla="*/ 352 w 455"/>
                  <a:gd name="T13" fmla="*/ 408 h 510"/>
                  <a:gd name="T14" fmla="*/ 449 w 455"/>
                  <a:gd name="T15" fmla="*/ 209 h 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46"/>
              <p:cNvSpPr/>
              <p:nvPr/>
            </p:nvSpPr>
            <p:spPr bwMode="auto">
              <a:xfrm>
                <a:off x="7118413" y="2850639"/>
                <a:ext cx="669003" cy="628885"/>
              </a:xfrm>
              <a:custGeom>
                <a:avLst/>
                <a:gdLst>
                  <a:gd name="T0" fmla="*/ 245 w 261"/>
                  <a:gd name="T1" fmla="*/ 61 h 245"/>
                  <a:gd name="T2" fmla="*/ 168 w 261"/>
                  <a:gd name="T3" fmla="*/ 18 h 245"/>
                  <a:gd name="T4" fmla="*/ 122 w 261"/>
                  <a:gd name="T5" fmla="*/ 70 h 245"/>
                  <a:gd name="T6" fmla="*/ 55 w 261"/>
                  <a:gd name="T7" fmla="*/ 54 h 245"/>
                  <a:gd name="T8" fmla="*/ 17 w 261"/>
                  <a:gd name="T9" fmla="*/ 134 h 245"/>
                  <a:gd name="T10" fmla="*/ 86 w 261"/>
                  <a:gd name="T11" fmla="*/ 204 h 245"/>
                  <a:gd name="T12" fmla="*/ 179 w 261"/>
                  <a:gd name="T13" fmla="*/ 245 h 245"/>
                  <a:gd name="T14" fmla="*/ 179 w 261"/>
                  <a:gd name="T15" fmla="*/ 245 h 245"/>
                  <a:gd name="T16" fmla="*/ 179 w 261"/>
                  <a:gd name="T17" fmla="*/ 245 h 245"/>
                  <a:gd name="T18" fmla="*/ 179 w 261"/>
                  <a:gd name="T19" fmla="*/ 245 h 245"/>
                  <a:gd name="T20" fmla="*/ 179 w 261"/>
                  <a:gd name="T21" fmla="*/ 245 h 245"/>
                  <a:gd name="T22" fmla="*/ 230 w 261"/>
                  <a:gd name="T23" fmla="*/ 158 h 245"/>
                  <a:gd name="T24" fmla="*/ 245 w 261"/>
                  <a:gd name="T25" fmla="*/ 6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45">
                    <a:moveTo>
                      <a:pt x="245" y="61"/>
                    </a:moveTo>
                    <a:cubicBezTo>
                      <a:pt x="222" y="0"/>
                      <a:pt x="168" y="18"/>
                      <a:pt x="168" y="18"/>
                    </a:cubicBezTo>
                    <a:cubicBezTo>
                      <a:pt x="131" y="28"/>
                      <a:pt x="123" y="68"/>
                      <a:pt x="122" y="70"/>
                    </a:cubicBezTo>
                    <a:cubicBezTo>
                      <a:pt x="121" y="68"/>
                      <a:pt x="91" y="41"/>
                      <a:pt x="55" y="54"/>
                    </a:cubicBezTo>
                    <a:cubicBezTo>
                      <a:pt x="55" y="54"/>
                      <a:pt x="0" y="71"/>
                      <a:pt x="17" y="134"/>
                    </a:cubicBezTo>
                    <a:cubicBezTo>
                      <a:pt x="17" y="134"/>
                      <a:pt x="28" y="176"/>
                      <a:pt x="86" y="204"/>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230" y="158"/>
                      <a:pt x="230" y="158"/>
                      <a:pt x="230" y="158"/>
                    </a:cubicBezTo>
                    <a:cubicBezTo>
                      <a:pt x="261" y="101"/>
                      <a:pt x="245" y="61"/>
                      <a:pt x="245"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52"/>
            <p:cNvGrpSpPr/>
            <p:nvPr/>
          </p:nvGrpSpPr>
          <p:grpSpPr>
            <a:xfrm>
              <a:off x="6232318" y="2301721"/>
              <a:ext cx="983024" cy="1076219"/>
              <a:chOff x="5859560" y="1735995"/>
              <a:chExt cx="1189459" cy="1302225"/>
            </a:xfrm>
          </p:grpSpPr>
          <p:sp>
            <p:nvSpPr>
              <p:cNvPr id="54" name="Freeform 13"/>
              <p:cNvSpPr/>
              <p:nvPr/>
            </p:nvSpPr>
            <p:spPr bwMode="auto">
              <a:xfrm>
                <a:off x="5859560" y="1735995"/>
                <a:ext cx="1189459" cy="1302225"/>
              </a:xfrm>
              <a:custGeom>
                <a:avLst/>
                <a:gdLst>
                  <a:gd name="T0" fmla="*/ 453 w 464"/>
                  <a:gd name="T1" fmla="*/ 202 h 508"/>
                  <a:gd name="T2" fmla="*/ 205 w 464"/>
                  <a:gd name="T3" fmla="*/ 17 h 508"/>
                  <a:gd name="T4" fmla="*/ 17 w 464"/>
                  <a:gd name="T5" fmla="*/ 263 h 508"/>
                  <a:gd name="T6" fmla="*/ 265 w 464"/>
                  <a:gd name="T7" fmla="*/ 448 h 508"/>
                  <a:gd name="T8" fmla="*/ 280 w 464"/>
                  <a:gd name="T9" fmla="*/ 445 h 508"/>
                  <a:gd name="T10" fmla="*/ 371 w 464"/>
                  <a:gd name="T11" fmla="*/ 508 h 508"/>
                  <a:gd name="T12" fmla="*/ 368 w 464"/>
                  <a:gd name="T13" fmla="*/ 406 h 508"/>
                  <a:gd name="T14" fmla="*/ 453 w 464"/>
                  <a:gd name="T15" fmla="*/ 202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4" h="508">
                    <a:moveTo>
                      <a:pt x="453" y="202"/>
                    </a:moveTo>
                    <a:cubicBezTo>
                      <a:pt x="436" y="83"/>
                      <a:pt x="325" y="0"/>
                      <a:pt x="205" y="17"/>
                    </a:cubicBezTo>
                    <a:cubicBezTo>
                      <a:pt x="84" y="34"/>
                      <a:pt x="0" y="144"/>
                      <a:pt x="17" y="263"/>
                    </a:cubicBezTo>
                    <a:cubicBezTo>
                      <a:pt x="34" y="382"/>
                      <a:pt x="145" y="465"/>
                      <a:pt x="265" y="448"/>
                    </a:cubicBezTo>
                    <a:cubicBezTo>
                      <a:pt x="270" y="447"/>
                      <a:pt x="275" y="446"/>
                      <a:pt x="280" y="445"/>
                    </a:cubicBezTo>
                    <a:cubicBezTo>
                      <a:pt x="371" y="508"/>
                      <a:pt x="371" y="508"/>
                      <a:pt x="371" y="508"/>
                    </a:cubicBezTo>
                    <a:cubicBezTo>
                      <a:pt x="368" y="406"/>
                      <a:pt x="368" y="406"/>
                      <a:pt x="368" y="406"/>
                    </a:cubicBezTo>
                    <a:cubicBezTo>
                      <a:pt x="429" y="359"/>
                      <a:pt x="464" y="283"/>
                      <a:pt x="453" y="20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47"/>
              <p:cNvSpPr>
                <a:spLocks noEditPoints="1"/>
              </p:cNvSpPr>
              <p:nvPr/>
            </p:nvSpPr>
            <p:spPr bwMode="auto">
              <a:xfrm>
                <a:off x="6023287" y="2030921"/>
                <a:ext cx="841404" cy="702616"/>
              </a:xfrm>
              <a:custGeom>
                <a:avLst/>
                <a:gdLst>
                  <a:gd name="T0" fmla="*/ 328 w 328"/>
                  <a:gd name="T1" fmla="*/ 42 h 274"/>
                  <a:gd name="T2" fmla="*/ 163 w 328"/>
                  <a:gd name="T3" fmla="*/ 0 h 274"/>
                  <a:gd name="T4" fmla="*/ 0 w 328"/>
                  <a:gd name="T5" fmla="*/ 42 h 274"/>
                  <a:gd name="T6" fmla="*/ 1 w 328"/>
                  <a:gd name="T7" fmla="*/ 53 h 274"/>
                  <a:gd name="T8" fmla="*/ 66 w 328"/>
                  <a:gd name="T9" fmla="*/ 70 h 274"/>
                  <a:gd name="T10" fmla="*/ 66 w 328"/>
                  <a:gd name="T11" fmla="*/ 150 h 274"/>
                  <a:gd name="T12" fmla="*/ 160 w 328"/>
                  <a:gd name="T13" fmla="*/ 197 h 274"/>
                  <a:gd name="T14" fmla="*/ 261 w 328"/>
                  <a:gd name="T15" fmla="*/ 150 h 274"/>
                  <a:gd name="T16" fmla="*/ 262 w 328"/>
                  <a:gd name="T17" fmla="*/ 71 h 274"/>
                  <a:gd name="T18" fmla="*/ 266 w 328"/>
                  <a:gd name="T19" fmla="*/ 70 h 274"/>
                  <a:gd name="T20" fmla="*/ 272 w 328"/>
                  <a:gd name="T21" fmla="*/ 134 h 274"/>
                  <a:gd name="T22" fmla="*/ 269 w 328"/>
                  <a:gd name="T23" fmla="*/ 204 h 274"/>
                  <a:gd name="T24" fmla="*/ 258 w 328"/>
                  <a:gd name="T25" fmla="*/ 216 h 274"/>
                  <a:gd name="T26" fmla="*/ 267 w 328"/>
                  <a:gd name="T27" fmla="*/ 228 h 274"/>
                  <a:gd name="T28" fmla="*/ 252 w 328"/>
                  <a:gd name="T29" fmla="*/ 272 h 274"/>
                  <a:gd name="T30" fmla="*/ 256 w 328"/>
                  <a:gd name="T31" fmla="*/ 273 h 274"/>
                  <a:gd name="T32" fmla="*/ 263 w 328"/>
                  <a:gd name="T33" fmla="*/ 256 h 274"/>
                  <a:gd name="T34" fmla="*/ 259 w 328"/>
                  <a:gd name="T35" fmla="*/ 273 h 274"/>
                  <a:gd name="T36" fmla="*/ 264 w 328"/>
                  <a:gd name="T37" fmla="*/ 274 h 274"/>
                  <a:gd name="T38" fmla="*/ 266 w 328"/>
                  <a:gd name="T39" fmla="*/ 261 h 274"/>
                  <a:gd name="T40" fmla="*/ 267 w 328"/>
                  <a:gd name="T41" fmla="*/ 274 h 274"/>
                  <a:gd name="T42" fmla="*/ 272 w 328"/>
                  <a:gd name="T43" fmla="*/ 274 h 274"/>
                  <a:gd name="T44" fmla="*/ 272 w 328"/>
                  <a:gd name="T45" fmla="*/ 261 h 274"/>
                  <a:gd name="T46" fmla="*/ 274 w 328"/>
                  <a:gd name="T47" fmla="*/ 274 h 274"/>
                  <a:gd name="T48" fmla="*/ 278 w 328"/>
                  <a:gd name="T49" fmla="*/ 274 h 274"/>
                  <a:gd name="T50" fmla="*/ 276 w 328"/>
                  <a:gd name="T51" fmla="*/ 259 h 274"/>
                  <a:gd name="T52" fmla="*/ 281 w 328"/>
                  <a:gd name="T53" fmla="*/ 273 h 274"/>
                  <a:gd name="T54" fmla="*/ 284 w 328"/>
                  <a:gd name="T55" fmla="*/ 272 h 274"/>
                  <a:gd name="T56" fmla="*/ 274 w 328"/>
                  <a:gd name="T57" fmla="*/ 228 h 274"/>
                  <a:gd name="T58" fmla="*/ 283 w 328"/>
                  <a:gd name="T59" fmla="*/ 216 h 274"/>
                  <a:gd name="T60" fmla="*/ 274 w 328"/>
                  <a:gd name="T61" fmla="*/ 204 h 274"/>
                  <a:gd name="T62" fmla="*/ 277 w 328"/>
                  <a:gd name="T63" fmla="*/ 134 h 274"/>
                  <a:gd name="T64" fmla="*/ 271 w 328"/>
                  <a:gd name="T65" fmla="*/ 68 h 274"/>
                  <a:gd name="T66" fmla="*/ 327 w 328"/>
                  <a:gd name="T67" fmla="*/ 54 h 274"/>
                  <a:gd name="T68" fmla="*/ 328 w 328"/>
                  <a:gd name="T69" fmla="*/ 42 h 274"/>
                  <a:gd name="T70" fmla="*/ 162 w 328"/>
                  <a:gd name="T71" fmla="*/ 57 h 274"/>
                  <a:gd name="T72" fmla="*/ 66 w 328"/>
                  <a:gd name="T73" fmla="*/ 40 h 274"/>
                  <a:gd name="T74" fmla="*/ 162 w 328"/>
                  <a:gd name="T75" fmla="*/ 23 h 274"/>
                  <a:gd name="T76" fmla="*/ 258 w 328"/>
                  <a:gd name="T77" fmla="*/ 40 h 274"/>
                  <a:gd name="T78" fmla="*/ 162 w 328"/>
                  <a:gd name="T79" fmla="*/ 5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4">
                    <a:moveTo>
                      <a:pt x="328" y="42"/>
                    </a:moveTo>
                    <a:cubicBezTo>
                      <a:pt x="163" y="0"/>
                      <a:pt x="163" y="0"/>
                      <a:pt x="163" y="0"/>
                    </a:cubicBezTo>
                    <a:cubicBezTo>
                      <a:pt x="0" y="42"/>
                      <a:pt x="0" y="42"/>
                      <a:pt x="0" y="42"/>
                    </a:cubicBezTo>
                    <a:cubicBezTo>
                      <a:pt x="1" y="53"/>
                      <a:pt x="1" y="53"/>
                      <a:pt x="1" y="53"/>
                    </a:cubicBezTo>
                    <a:cubicBezTo>
                      <a:pt x="66" y="70"/>
                      <a:pt x="66" y="70"/>
                      <a:pt x="66" y="70"/>
                    </a:cubicBezTo>
                    <a:cubicBezTo>
                      <a:pt x="66" y="150"/>
                      <a:pt x="66" y="150"/>
                      <a:pt x="66" y="150"/>
                    </a:cubicBezTo>
                    <a:cubicBezTo>
                      <a:pt x="80" y="195"/>
                      <a:pt x="160" y="197"/>
                      <a:pt x="160" y="197"/>
                    </a:cubicBezTo>
                    <a:cubicBezTo>
                      <a:pt x="253" y="196"/>
                      <a:pt x="261" y="150"/>
                      <a:pt x="261" y="150"/>
                    </a:cubicBezTo>
                    <a:cubicBezTo>
                      <a:pt x="262" y="71"/>
                      <a:pt x="262" y="71"/>
                      <a:pt x="262" y="71"/>
                    </a:cubicBezTo>
                    <a:cubicBezTo>
                      <a:pt x="266" y="70"/>
                      <a:pt x="266" y="70"/>
                      <a:pt x="266" y="70"/>
                    </a:cubicBezTo>
                    <a:cubicBezTo>
                      <a:pt x="270" y="80"/>
                      <a:pt x="274" y="99"/>
                      <a:pt x="272" y="134"/>
                    </a:cubicBezTo>
                    <a:cubicBezTo>
                      <a:pt x="269" y="182"/>
                      <a:pt x="268" y="196"/>
                      <a:pt x="269" y="204"/>
                    </a:cubicBezTo>
                    <a:cubicBezTo>
                      <a:pt x="263" y="204"/>
                      <a:pt x="258" y="210"/>
                      <a:pt x="258" y="216"/>
                    </a:cubicBezTo>
                    <a:cubicBezTo>
                      <a:pt x="258" y="222"/>
                      <a:pt x="262" y="226"/>
                      <a:pt x="267" y="228"/>
                    </a:cubicBezTo>
                    <a:cubicBezTo>
                      <a:pt x="266" y="234"/>
                      <a:pt x="261" y="251"/>
                      <a:pt x="252" y="272"/>
                    </a:cubicBezTo>
                    <a:cubicBezTo>
                      <a:pt x="256" y="273"/>
                      <a:pt x="256" y="273"/>
                      <a:pt x="256" y="273"/>
                    </a:cubicBezTo>
                    <a:cubicBezTo>
                      <a:pt x="256" y="273"/>
                      <a:pt x="262" y="260"/>
                      <a:pt x="263" y="256"/>
                    </a:cubicBezTo>
                    <a:cubicBezTo>
                      <a:pt x="262" y="259"/>
                      <a:pt x="260" y="272"/>
                      <a:pt x="259" y="273"/>
                    </a:cubicBezTo>
                    <a:cubicBezTo>
                      <a:pt x="264" y="274"/>
                      <a:pt x="264" y="274"/>
                      <a:pt x="264" y="274"/>
                    </a:cubicBezTo>
                    <a:cubicBezTo>
                      <a:pt x="264" y="274"/>
                      <a:pt x="267" y="263"/>
                      <a:pt x="266" y="261"/>
                    </a:cubicBezTo>
                    <a:cubicBezTo>
                      <a:pt x="266" y="261"/>
                      <a:pt x="267" y="273"/>
                      <a:pt x="267" y="274"/>
                    </a:cubicBezTo>
                    <a:cubicBezTo>
                      <a:pt x="272" y="274"/>
                      <a:pt x="272" y="274"/>
                      <a:pt x="272" y="274"/>
                    </a:cubicBezTo>
                    <a:cubicBezTo>
                      <a:pt x="272" y="274"/>
                      <a:pt x="271" y="263"/>
                      <a:pt x="272" y="261"/>
                    </a:cubicBezTo>
                    <a:cubicBezTo>
                      <a:pt x="272" y="261"/>
                      <a:pt x="274" y="268"/>
                      <a:pt x="274" y="274"/>
                    </a:cubicBezTo>
                    <a:cubicBezTo>
                      <a:pt x="278" y="274"/>
                      <a:pt x="278" y="274"/>
                      <a:pt x="278" y="274"/>
                    </a:cubicBezTo>
                    <a:cubicBezTo>
                      <a:pt x="278" y="274"/>
                      <a:pt x="277" y="261"/>
                      <a:pt x="276" y="259"/>
                    </a:cubicBezTo>
                    <a:cubicBezTo>
                      <a:pt x="276" y="259"/>
                      <a:pt x="280" y="266"/>
                      <a:pt x="281" y="273"/>
                    </a:cubicBezTo>
                    <a:cubicBezTo>
                      <a:pt x="284" y="272"/>
                      <a:pt x="284" y="272"/>
                      <a:pt x="284" y="272"/>
                    </a:cubicBezTo>
                    <a:cubicBezTo>
                      <a:pt x="284" y="272"/>
                      <a:pt x="277" y="237"/>
                      <a:pt x="274" y="228"/>
                    </a:cubicBezTo>
                    <a:cubicBezTo>
                      <a:pt x="279" y="226"/>
                      <a:pt x="283" y="221"/>
                      <a:pt x="283" y="216"/>
                    </a:cubicBezTo>
                    <a:cubicBezTo>
                      <a:pt x="283" y="210"/>
                      <a:pt x="279" y="205"/>
                      <a:pt x="274" y="204"/>
                    </a:cubicBezTo>
                    <a:cubicBezTo>
                      <a:pt x="274" y="196"/>
                      <a:pt x="274" y="183"/>
                      <a:pt x="277" y="134"/>
                    </a:cubicBezTo>
                    <a:cubicBezTo>
                      <a:pt x="279" y="105"/>
                      <a:pt x="277" y="83"/>
                      <a:pt x="271" y="68"/>
                    </a:cubicBezTo>
                    <a:cubicBezTo>
                      <a:pt x="327" y="54"/>
                      <a:pt x="327" y="54"/>
                      <a:pt x="327" y="54"/>
                    </a:cubicBezTo>
                    <a:lnTo>
                      <a:pt x="328" y="42"/>
                    </a:lnTo>
                    <a:close/>
                    <a:moveTo>
                      <a:pt x="162" y="57"/>
                    </a:moveTo>
                    <a:cubicBezTo>
                      <a:pt x="109" y="57"/>
                      <a:pt x="66" y="50"/>
                      <a:pt x="66" y="40"/>
                    </a:cubicBezTo>
                    <a:cubicBezTo>
                      <a:pt x="66" y="30"/>
                      <a:pt x="109" y="23"/>
                      <a:pt x="162" y="23"/>
                    </a:cubicBezTo>
                    <a:cubicBezTo>
                      <a:pt x="215" y="23"/>
                      <a:pt x="258" y="30"/>
                      <a:pt x="258" y="40"/>
                    </a:cubicBezTo>
                    <a:cubicBezTo>
                      <a:pt x="258" y="50"/>
                      <a:pt x="215" y="57"/>
                      <a:pt x="162"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55"/>
            <p:cNvGrpSpPr/>
            <p:nvPr/>
          </p:nvGrpSpPr>
          <p:grpSpPr>
            <a:xfrm>
              <a:off x="9020988" y="2621630"/>
              <a:ext cx="612934" cy="675661"/>
              <a:chOff x="9233851" y="2123085"/>
              <a:chExt cx="741650" cy="817550"/>
            </a:xfrm>
          </p:grpSpPr>
          <p:sp>
            <p:nvSpPr>
              <p:cNvPr id="57"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020490" y="4111471"/>
              <a:ext cx="612934" cy="675661"/>
              <a:chOff x="9233851" y="2123085"/>
              <a:chExt cx="741650" cy="817550"/>
            </a:xfrm>
          </p:grpSpPr>
          <p:sp>
            <p:nvSpPr>
              <p:cNvPr id="61"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3" name="TextBox 62"/>
          <p:cNvSpPr txBox="1"/>
          <p:nvPr/>
        </p:nvSpPr>
        <p:spPr>
          <a:xfrm>
            <a:off x="1664769" y="2456175"/>
            <a:ext cx="1441420" cy="328551"/>
          </a:xfrm>
          <a:prstGeom prst="rect">
            <a:avLst/>
          </a:prstGeom>
          <a:noFill/>
        </p:spPr>
        <p:txBody>
          <a:bodyPr wrap="none" rtlCol="0">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1659844" y="2720726"/>
            <a:ext cx="4744767" cy="38779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Donut 65"/>
          <p:cNvSpPr/>
          <p:nvPr/>
        </p:nvSpPr>
        <p:spPr>
          <a:xfrm>
            <a:off x="1747893" y="385350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6"/>
          <p:cNvSpPr>
            <a:spLocks noEditPoints="1"/>
          </p:cNvSpPr>
          <p:nvPr/>
        </p:nvSpPr>
        <p:spPr bwMode="auto">
          <a:xfrm>
            <a:off x="1953649" y="405094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67"/>
          <p:cNvSpPr>
            <a:spLocks noEditPoints="1"/>
          </p:cNvSpPr>
          <p:nvPr/>
        </p:nvSpPr>
        <p:spPr bwMode="auto">
          <a:xfrm>
            <a:off x="1925298" y="5576090"/>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68"/>
          <p:cNvSpPr>
            <a:spLocks noEditPoints="1"/>
          </p:cNvSpPr>
          <p:nvPr/>
        </p:nvSpPr>
        <p:spPr bwMode="auto">
          <a:xfrm>
            <a:off x="4664852" y="557356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9"/>
          <p:cNvSpPr>
            <a:spLocks noEditPoints="1"/>
          </p:cNvSpPr>
          <p:nvPr/>
        </p:nvSpPr>
        <p:spPr bwMode="auto">
          <a:xfrm>
            <a:off x="4654720" y="406380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Donut 70"/>
          <p:cNvSpPr/>
          <p:nvPr/>
        </p:nvSpPr>
        <p:spPr>
          <a:xfrm>
            <a:off x="4421297" y="5370545"/>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Donut 71"/>
          <p:cNvSpPr/>
          <p:nvPr/>
        </p:nvSpPr>
        <p:spPr>
          <a:xfrm>
            <a:off x="1742473" y="5370696"/>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Donut 72"/>
          <p:cNvSpPr/>
          <p:nvPr/>
        </p:nvSpPr>
        <p:spPr>
          <a:xfrm>
            <a:off x="4415591" y="385350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2490546" y="4161509"/>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2490546" y="389228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5188550" y="4161510"/>
            <a:ext cx="902811" cy="328551"/>
          </a:xfrm>
          <a:prstGeom prst="rect">
            <a:avLst/>
          </a:prstGeom>
          <a:noFill/>
        </p:spPr>
        <p:txBody>
          <a:bodyPr wrap="none" rtlCol="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5188550" y="389228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2490546" y="5687456"/>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2490546" y="540165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5188550" y="5687456"/>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5188550" y="540165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Rectangle 81"/>
          <p:cNvSpPr/>
          <p:nvPr/>
        </p:nvSpPr>
        <p:spPr>
          <a:xfrm>
            <a:off x="1694774" y="4588309"/>
            <a:ext cx="2400274" cy="52193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1694774" y="6111854"/>
            <a:ext cx="2400274" cy="52193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4359086" y="4588309"/>
            <a:ext cx="2400274" cy="52193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Rectangle 84"/>
          <p:cNvSpPr/>
          <p:nvPr/>
        </p:nvSpPr>
        <p:spPr>
          <a:xfrm>
            <a:off x="4352957" y="6111854"/>
            <a:ext cx="2400274" cy="52193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ppt_w</p:attrName>
                                        </p:attrNameLst>
                                      </p:cBhvr>
                                      <p:tavLst>
                                        <p:tav tm="0">
                                          <p:val>
                                            <p:fltVal val="0"/>
                                          </p:val>
                                        </p:tav>
                                        <p:tav tm="100000">
                                          <p:val>
                                            <p:strVal val="#ppt_w"/>
                                          </p:val>
                                        </p:tav>
                                      </p:tavLst>
                                    </p:anim>
                                    <p:anim calcmode="lin" valueType="num">
                                      <p:cBhvr>
                                        <p:cTn id="24" dur="500" fill="hold"/>
                                        <p:tgtEl>
                                          <p:spTgt spid="66"/>
                                        </p:tgtEl>
                                        <p:attrNameLst>
                                          <p:attrName>ppt_h</p:attrName>
                                        </p:attrNameLst>
                                      </p:cBhvr>
                                      <p:tavLst>
                                        <p:tav tm="0">
                                          <p:val>
                                            <p:fltVal val="0"/>
                                          </p:val>
                                        </p:tav>
                                        <p:tav tm="100000">
                                          <p:val>
                                            <p:strVal val="#ppt_h"/>
                                          </p:val>
                                        </p:tav>
                                      </p:tavLst>
                                    </p:anim>
                                    <p:anim calcmode="lin" valueType="num">
                                      <p:cBhvr>
                                        <p:cTn id="25" dur="500" fill="hold"/>
                                        <p:tgtEl>
                                          <p:spTgt spid="66"/>
                                        </p:tgtEl>
                                        <p:attrNameLst>
                                          <p:attrName>style.rotation</p:attrName>
                                        </p:attrNameLst>
                                      </p:cBhvr>
                                      <p:tavLst>
                                        <p:tav tm="0">
                                          <p:val>
                                            <p:fltVal val="360"/>
                                          </p:val>
                                        </p:tav>
                                        <p:tav tm="100000">
                                          <p:val>
                                            <p:fltVal val="0"/>
                                          </p:val>
                                        </p:tav>
                                      </p:tavLst>
                                    </p:anim>
                                    <p:animEffect transition="in" filter="fade">
                                      <p:cBhvr>
                                        <p:cTn id="26" dur="500"/>
                                        <p:tgtEl>
                                          <p:spTgt spid="66"/>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360"/>
                                          </p:val>
                                        </p:tav>
                                        <p:tav tm="100000">
                                          <p:val>
                                            <p:fltVal val="0"/>
                                          </p:val>
                                        </p:tav>
                                      </p:tavLst>
                                    </p:anim>
                                    <p:animEffect transition="in" filter="fade">
                                      <p:cBhvr>
                                        <p:cTn id="33" dur="500"/>
                                        <p:tgtEl>
                                          <p:spTgt spid="6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p:cTn id="45" dur="500" fill="hold"/>
                                        <p:tgtEl>
                                          <p:spTgt spid="82"/>
                                        </p:tgtEl>
                                        <p:attrNameLst>
                                          <p:attrName>ppt_w</p:attrName>
                                        </p:attrNameLst>
                                      </p:cBhvr>
                                      <p:tavLst>
                                        <p:tav tm="0">
                                          <p:val>
                                            <p:fltVal val="0"/>
                                          </p:val>
                                        </p:tav>
                                        <p:tav tm="100000">
                                          <p:val>
                                            <p:strVal val="#ppt_w"/>
                                          </p:val>
                                        </p:tav>
                                      </p:tavLst>
                                    </p:anim>
                                    <p:anim calcmode="lin" valueType="num">
                                      <p:cBhvr>
                                        <p:cTn id="46" dur="500" fill="hold"/>
                                        <p:tgtEl>
                                          <p:spTgt spid="82"/>
                                        </p:tgtEl>
                                        <p:attrNameLst>
                                          <p:attrName>ppt_h</p:attrName>
                                        </p:attrNameLst>
                                      </p:cBhvr>
                                      <p:tavLst>
                                        <p:tav tm="0">
                                          <p:val>
                                            <p:fltVal val="0"/>
                                          </p:val>
                                        </p:tav>
                                        <p:tav tm="100000">
                                          <p:val>
                                            <p:strVal val="#ppt_h"/>
                                          </p:val>
                                        </p:tav>
                                      </p:tavLst>
                                    </p:anim>
                                    <p:animEffect transition="in" filter="fade">
                                      <p:cBhvr>
                                        <p:cTn id="47" dur="500"/>
                                        <p:tgtEl>
                                          <p:spTgt spid="82"/>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 calcmode="lin" valueType="num">
                                      <p:cBhvr>
                                        <p:cTn id="53" dur="500" fill="hold"/>
                                        <p:tgtEl>
                                          <p:spTgt spid="73"/>
                                        </p:tgtEl>
                                        <p:attrNameLst>
                                          <p:attrName>style.rotation</p:attrName>
                                        </p:attrNameLst>
                                      </p:cBhvr>
                                      <p:tavLst>
                                        <p:tav tm="0">
                                          <p:val>
                                            <p:fltVal val="360"/>
                                          </p:val>
                                        </p:tav>
                                        <p:tav tm="100000">
                                          <p:val>
                                            <p:fltVal val="0"/>
                                          </p:val>
                                        </p:tav>
                                      </p:tavLst>
                                    </p:anim>
                                    <p:animEffect transition="in" filter="fade">
                                      <p:cBhvr>
                                        <p:cTn id="54" dur="500"/>
                                        <p:tgtEl>
                                          <p:spTgt spid="73"/>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 calcmode="lin" valueType="num">
                                      <p:cBhvr>
                                        <p:cTn id="60" dur="500" fill="hold"/>
                                        <p:tgtEl>
                                          <p:spTgt spid="70"/>
                                        </p:tgtEl>
                                        <p:attrNameLst>
                                          <p:attrName>style.rotation</p:attrName>
                                        </p:attrNameLst>
                                      </p:cBhvr>
                                      <p:tavLst>
                                        <p:tav tm="0">
                                          <p:val>
                                            <p:fltVal val="360"/>
                                          </p:val>
                                        </p:tav>
                                        <p:tav tm="100000">
                                          <p:val>
                                            <p:fltVal val="0"/>
                                          </p:val>
                                        </p:tav>
                                      </p:tavLst>
                                    </p:anim>
                                    <p:animEffect transition="in" filter="fade">
                                      <p:cBhvr>
                                        <p:cTn id="61" dur="500"/>
                                        <p:tgtEl>
                                          <p:spTgt spid="70"/>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fade">
                                      <p:cBhvr>
                                        <p:cTn id="69" dur="500"/>
                                        <p:tgtEl>
                                          <p:spTgt spid="76"/>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p:cTn id="73" dur="500" fill="hold"/>
                                        <p:tgtEl>
                                          <p:spTgt spid="84"/>
                                        </p:tgtEl>
                                        <p:attrNameLst>
                                          <p:attrName>ppt_w</p:attrName>
                                        </p:attrNameLst>
                                      </p:cBhvr>
                                      <p:tavLst>
                                        <p:tav tm="0">
                                          <p:val>
                                            <p:fltVal val="0"/>
                                          </p:val>
                                        </p:tav>
                                        <p:tav tm="100000">
                                          <p:val>
                                            <p:strVal val="#ppt_w"/>
                                          </p:val>
                                        </p:tav>
                                      </p:tavLst>
                                    </p:anim>
                                    <p:anim calcmode="lin" valueType="num">
                                      <p:cBhvr>
                                        <p:cTn id="74" dur="500" fill="hold"/>
                                        <p:tgtEl>
                                          <p:spTgt spid="84"/>
                                        </p:tgtEl>
                                        <p:attrNameLst>
                                          <p:attrName>ppt_h</p:attrName>
                                        </p:attrNameLst>
                                      </p:cBhvr>
                                      <p:tavLst>
                                        <p:tav tm="0">
                                          <p:val>
                                            <p:fltVal val="0"/>
                                          </p:val>
                                        </p:tav>
                                        <p:tav tm="100000">
                                          <p:val>
                                            <p:strVal val="#ppt_h"/>
                                          </p:val>
                                        </p:tav>
                                      </p:tavLst>
                                    </p:anim>
                                    <p:animEffect transition="in" filter="fade">
                                      <p:cBhvr>
                                        <p:cTn id="75" dur="500"/>
                                        <p:tgtEl>
                                          <p:spTgt spid="84"/>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p:cTn id="79" dur="500" fill="hold"/>
                                        <p:tgtEl>
                                          <p:spTgt spid="72"/>
                                        </p:tgtEl>
                                        <p:attrNameLst>
                                          <p:attrName>ppt_w</p:attrName>
                                        </p:attrNameLst>
                                      </p:cBhvr>
                                      <p:tavLst>
                                        <p:tav tm="0">
                                          <p:val>
                                            <p:fltVal val="0"/>
                                          </p:val>
                                        </p:tav>
                                        <p:tav tm="100000">
                                          <p:val>
                                            <p:strVal val="#ppt_w"/>
                                          </p:val>
                                        </p:tav>
                                      </p:tavLst>
                                    </p:anim>
                                    <p:anim calcmode="lin" valueType="num">
                                      <p:cBhvr>
                                        <p:cTn id="80" dur="500" fill="hold"/>
                                        <p:tgtEl>
                                          <p:spTgt spid="72"/>
                                        </p:tgtEl>
                                        <p:attrNameLst>
                                          <p:attrName>ppt_h</p:attrName>
                                        </p:attrNameLst>
                                      </p:cBhvr>
                                      <p:tavLst>
                                        <p:tav tm="0">
                                          <p:val>
                                            <p:fltVal val="0"/>
                                          </p:val>
                                        </p:tav>
                                        <p:tav tm="100000">
                                          <p:val>
                                            <p:strVal val="#ppt_h"/>
                                          </p:val>
                                        </p:tav>
                                      </p:tavLst>
                                    </p:anim>
                                    <p:anim calcmode="lin" valueType="num">
                                      <p:cBhvr>
                                        <p:cTn id="81" dur="500" fill="hold"/>
                                        <p:tgtEl>
                                          <p:spTgt spid="72"/>
                                        </p:tgtEl>
                                        <p:attrNameLst>
                                          <p:attrName>style.rotation</p:attrName>
                                        </p:attrNameLst>
                                      </p:cBhvr>
                                      <p:tavLst>
                                        <p:tav tm="0">
                                          <p:val>
                                            <p:fltVal val="360"/>
                                          </p:val>
                                        </p:tav>
                                        <p:tav tm="100000">
                                          <p:val>
                                            <p:fltVal val="0"/>
                                          </p:val>
                                        </p:tav>
                                      </p:tavLst>
                                    </p:anim>
                                    <p:animEffect transition="in" filter="fade">
                                      <p:cBhvr>
                                        <p:cTn id="82" dur="500"/>
                                        <p:tgtEl>
                                          <p:spTgt spid="72"/>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p:cTn id="86" dur="500" fill="hold"/>
                                        <p:tgtEl>
                                          <p:spTgt spid="68"/>
                                        </p:tgtEl>
                                        <p:attrNameLst>
                                          <p:attrName>ppt_w</p:attrName>
                                        </p:attrNameLst>
                                      </p:cBhvr>
                                      <p:tavLst>
                                        <p:tav tm="0">
                                          <p:val>
                                            <p:fltVal val="0"/>
                                          </p:val>
                                        </p:tav>
                                        <p:tav tm="100000">
                                          <p:val>
                                            <p:strVal val="#ppt_w"/>
                                          </p:val>
                                        </p:tav>
                                      </p:tavLst>
                                    </p:anim>
                                    <p:anim calcmode="lin" valueType="num">
                                      <p:cBhvr>
                                        <p:cTn id="87" dur="500" fill="hold"/>
                                        <p:tgtEl>
                                          <p:spTgt spid="68"/>
                                        </p:tgtEl>
                                        <p:attrNameLst>
                                          <p:attrName>ppt_h</p:attrName>
                                        </p:attrNameLst>
                                      </p:cBhvr>
                                      <p:tavLst>
                                        <p:tav tm="0">
                                          <p:val>
                                            <p:fltVal val="0"/>
                                          </p:val>
                                        </p:tav>
                                        <p:tav tm="100000">
                                          <p:val>
                                            <p:strVal val="#ppt_h"/>
                                          </p:val>
                                        </p:tav>
                                      </p:tavLst>
                                    </p:anim>
                                    <p:anim calcmode="lin" valueType="num">
                                      <p:cBhvr>
                                        <p:cTn id="88" dur="500" fill="hold"/>
                                        <p:tgtEl>
                                          <p:spTgt spid="68"/>
                                        </p:tgtEl>
                                        <p:attrNameLst>
                                          <p:attrName>style.rotation</p:attrName>
                                        </p:attrNameLst>
                                      </p:cBhvr>
                                      <p:tavLst>
                                        <p:tav tm="0">
                                          <p:val>
                                            <p:fltVal val="360"/>
                                          </p:val>
                                        </p:tav>
                                        <p:tav tm="100000">
                                          <p:val>
                                            <p:fltVal val="0"/>
                                          </p:val>
                                        </p:tav>
                                      </p:tavLst>
                                    </p:anim>
                                    <p:animEffect transition="in" filter="fade">
                                      <p:cBhvr>
                                        <p:cTn id="89" dur="500"/>
                                        <p:tgtEl>
                                          <p:spTgt spid="68"/>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500"/>
                                        <p:tgtEl>
                                          <p:spTgt spid="78"/>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 calcmode="lin" valueType="num">
                                      <p:cBhvr>
                                        <p:cTn id="101" dur="500" fill="hold"/>
                                        <p:tgtEl>
                                          <p:spTgt spid="83"/>
                                        </p:tgtEl>
                                        <p:attrNameLst>
                                          <p:attrName>ppt_w</p:attrName>
                                        </p:attrNameLst>
                                      </p:cBhvr>
                                      <p:tavLst>
                                        <p:tav tm="0">
                                          <p:val>
                                            <p:fltVal val="0"/>
                                          </p:val>
                                        </p:tav>
                                        <p:tav tm="100000">
                                          <p:val>
                                            <p:strVal val="#ppt_w"/>
                                          </p:val>
                                        </p:tav>
                                      </p:tavLst>
                                    </p:anim>
                                    <p:anim calcmode="lin" valueType="num">
                                      <p:cBhvr>
                                        <p:cTn id="102" dur="500" fill="hold"/>
                                        <p:tgtEl>
                                          <p:spTgt spid="83"/>
                                        </p:tgtEl>
                                        <p:attrNameLst>
                                          <p:attrName>ppt_h</p:attrName>
                                        </p:attrNameLst>
                                      </p:cBhvr>
                                      <p:tavLst>
                                        <p:tav tm="0">
                                          <p:val>
                                            <p:fltVal val="0"/>
                                          </p:val>
                                        </p:tav>
                                        <p:tav tm="100000">
                                          <p:val>
                                            <p:strVal val="#ppt_h"/>
                                          </p:val>
                                        </p:tav>
                                      </p:tavLst>
                                    </p:anim>
                                    <p:animEffect transition="in" filter="fade">
                                      <p:cBhvr>
                                        <p:cTn id="103" dur="500"/>
                                        <p:tgtEl>
                                          <p:spTgt spid="83"/>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 calcmode="lin" valueType="num">
                                      <p:cBhvr>
                                        <p:cTn id="109" dur="500" fill="hold"/>
                                        <p:tgtEl>
                                          <p:spTgt spid="71"/>
                                        </p:tgtEl>
                                        <p:attrNameLst>
                                          <p:attrName>style.rotation</p:attrName>
                                        </p:attrNameLst>
                                      </p:cBhvr>
                                      <p:tavLst>
                                        <p:tav tm="0">
                                          <p:val>
                                            <p:fltVal val="360"/>
                                          </p:val>
                                        </p:tav>
                                        <p:tav tm="100000">
                                          <p:val>
                                            <p:fltVal val="0"/>
                                          </p:val>
                                        </p:tav>
                                      </p:tavLst>
                                    </p:anim>
                                    <p:animEffect transition="in" filter="fade">
                                      <p:cBhvr>
                                        <p:cTn id="110" dur="500"/>
                                        <p:tgtEl>
                                          <p:spTgt spid="71"/>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69"/>
                                        </p:tgtEl>
                                        <p:attrNameLst>
                                          <p:attrName>style.visibility</p:attrName>
                                        </p:attrNameLst>
                                      </p:cBhvr>
                                      <p:to>
                                        <p:strVal val="visible"/>
                                      </p:to>
                                    </p:set>
                                    <p:anim calcmode="lin" valueType="num">
                                      <p:cBhvr>
                                        <p:cTn id="114" dur="500" fill="hold"/>
                                        <p:tgtEl>
                                          <p:spTgt spid="69"/>
                                        </p:tgtEl>
                                        <p:attrNameLst>
                                          <p:attrName>ppt_w</p:attrName>
                                        </p:attrNameLst>
                                      </p:cBhvr>
                                      <p:tavLst>
                                        <p:tav tm="0">
                                          <p:val>
                                            <p:fltVal val="0"/>
                                          </p:val>
                                        </p:tav>
                                        <p:tav tm="100000">
                                          <p:val>
                                            <p:strVal val="#ppt_w"/>
                                          </p:val>
                                        </p:tav>
                                      </p:tavLst>
                                    </p:anim>
                                    <p:anim calcmode="lin" valueType="num">
                                      <p:cBhvr>
                                        <p:cTn id="115" dur="500" fill="hold"/>
                                        <p:tgtEl>
                                          <p:spTgt spid="69"/>
                                        </p:tgtEl>
                                        <p:attrNameLst>
                                          <p:attrName>ppt_h</p:attrName>
                                        </p:attrNameLst>
                                      </p:cBhvr>
                                      <p:tavLst>
                                        <p:tav tm="0">
                                          <p:val>
                                            <p:fltVal val="0"/>
                                          </p:val>
                                        </p:tav>
                                        <p:tav tm="100000">
                                          <p:val>
                                            <p:strVal val="#ppt_h"/>
                                          </p:val>
                                        </p:tav>
                                      </p:tavLst>
                                    </p:anim>
                                    <p:anim calcmode="lin" valueType="num">
                                      <p:cBhvr>
                                        <p:cTn id="116" dur="500" fill="hold"/>
                                        <p:tgtEl>
                                          <p:spTgt spid="69"/>
                                        </p:tgtEl>
                                        <p:attrNameLst>
                                          <p:attrName>style.rotation</p:attrName>
                                        </p:attrNameLst>
                                      </p:cBhvr>
                                      <p:tavLst>
                                        <p:tav tm="0">
                                          <p:val>
                                            <p:fltVal val="360"/>
                                          </p:val>
                                        </p:tav>
                                        <p:tav tm="100000">
                                          <p:val>
                                            <p:fltVal val="0"/>
                                          </p:val>
                                        </p:tav>
                                      </p:tavLst>
                                    </p:anim>
                                    <p:animEffect transition="in" filter="fade">
                                      <p:cBhvr>
                                        <p:cTn id="117" dur="500"/>
                                        <p:tgtEl>
                                          <p:spTgt spid="69"/>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fade">
                                      <p:cBhvr>
                                        <p:cTn id="121" dur="500"/>
                                        <p:tgtEl>
                                          <p:spTgt spid="81"/>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fade">
                                      <p:cBhvr>
                                        <p:cTn id="125" dur="500"/>
                                        <p:tgtEl>
                                          <p:spTgt spid="80"/>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85"/>
                                        </p:tgtEl>
                                        <p:attrNameLst>
                                          <p:attrName>style.visibility</p:attrName>
                                        </p:attrNameLst>
                                      </p:cBhvr>
                                      <p:to>
                                        <p:strVal val="visible"/>
                                      </p:to>
                                    </p:set>
                                    <p:anim calcmode="lin" valueType="num">
                                      <p:cBhvr>
                                        <p:cTn id="129" dur="500" fill="hold"/>
                                        <p:tgtEl>
                                          <p:spTgt spid="85"/>
                                        </p:tgtEl>
                                        <p:attrNameLst>
                                          <p:attrName>ppt_w</p:attrName>
                                        </p:attrNameLst>
                                      </p:cBhvr>
                                      <p:tavLst>
                                        <p:tav tm="0">
                                          <p:val>
                                            <p:fltVal val="0"/>
                                          </p:val>
                                        </p:tav>
                                        <p:tav tm="100000">
                                          <p:val>
                                            <p:strVal val="#ppt_w"/>
                                          </p:val>
                                        </p:tav>
                                      </p:tavLst>
                                    </p:anim>
                                    <p:anim calcmode="lin" valueType="num">
                                      <p:cBhvr>
                                        <p:cTn id="130" dur="500" fill="hold"/>
                                        <p:tgtEl>
                                          <p:spTgt spid="85"/>
                                        </p:tgtEl>
                                        <p:attrNameLst>
                                          <p:attrName>ppt_h</p:attrName>
                                        </p:attrNameLst>
                                      </p:cBhvr>
                                      <p:tavLst>
                                        <p:tav tm="0">
                                          <p:val>
                                            <p:fltVal val="0"/>
                                          </p:val>
                                        </p:tav>
                                        <p:tav tm="100000">
                                          <p:val>
                                            <p:strVal val="#ppt_h"/>
                                          </p:val>
                                        </p:tav>
                                      </p:tavLst>
                                    </p:anim>
                                    <p:animEffect transition="in" filter="fade">
                                      <p:cBhvr>
                                        <p:cTn id="13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animBg="1"/>
      <p:bldP spid="67" grpId="0" animBg="1"/>
      <p:bldP spid="68" grpId="0" animBg="1"/>
      <p:bldP spid="69" grpId="0" animBg="1"/>
      <p:bldP spid="70" grpId="0" animBg="1"/>
      <p:bldP spid="71" grpId="0" animBg="1"/>
      <p:bldP spid="72" grpId="0" animBg="1"/>
      <p:bldP spid="73" grpId="0" animBg="1"/>
      <p:bldP spid="74" grpId="0"/>
      <p:bldP spid="75" grpId="0"/>
      <p:bldP spid="76" grpId="0"/>
      <p:bldP spid="77" grpId="0"/>
      <p:bldP spid="78" grpId="0"/>
      <p:bldP spid="79" grpId="0"/>
      <p:bldP spid="80" grpId="0"/>
      <p:bldP spid="81" grpId="0"/>
      <p:bldP spid="82" grpId="0"/>
      <p:bldP spid="83" grpId="0"/>
      <p:bldP spid="84" grpId="0"/>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2744" y="1142872"/>
            <a:ext cx="3481629" cy="4743701"/>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241036" y="1477583"/>
            <a:ext cx="3270588" cy="4408990"/>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17" name="AutoShape 1"/>
          <p:cNvSpPr/>
          <p:nvPr/>
        </p:nvSpPr>
        <p:spPr bwMode="auto">
          <a:xfrm>
            <a:off x="3755080" y="5886574"/>
            <a:ext cx="2607326"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34818" name="AutoShape 2"/>
          <p:cNvSpPr/>
          <p:nvPr/>
        </p:nvSpPr>
        <p:spPr bwMode="auto">
          <a:xfrm>
            <a:off x="8509877" y="1179356"/>
            <a:ext cx="4184193" cy="4707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34820" name="AutoShape 4"/>
          <p:cNvSpPr/>
          <p:nvPr/>
        </p:nvSpPr>
        <p:spPr bwMode="auto">
          <a:xfrm>
            <a:off x="3822052" y="3013605"/>
            <a:ext cx="2549282" cy="28729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34822" name="AutoShape 6"/>
          <p:cNvSpPr/>
          <p:nvPr/>
        </p:nvSpPr>
        <p:spPr bwMode="auto">
          <a:xfrm>
            <a:off x="1746012" y="5886574"/>
            <a:ext cx="2111755"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34823" name="AutoShape 7"/>
          <p:cNvSpPr/>
          <p:nvPr/>
        </p:nvSpPr>
        <p:spPr bwMode="auto">
          <a:xfrm>
            <a:off x="6366872" y="5886574"/>
            <a:ext cx="2165330"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34824" name="AutoShape 8"/>
          <p:cNvSpPr/>
          <p:nvPr/>
        </p:nvSpPr>
        <p:spPr bwMode="auto">
          <a:xfrm>
            <a:off x="8523272" y="5886575"/>
            <a:ext cx="2553750" cy="120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34825" name="AutoShape 9"/>
          <p:cNvSpPr/>
          <p:nvPr/>
        </p:nvSpPr>
        <p:spPr bwMode="auto">
          <a:xfrm>
            <a:off x="4031886" y="4600770"/>
            <a:ext cx="2176493" cy="714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4826" name="AutoShape 10"/>
          <p:cNvSpPr/>
          <p:nvPr/>
        </p:nvSpPr>
        <p:spPr bwMode="auto">
          <a:xfrm>
            <a:off x="3991705" y="4386469"/>
            <a:ext cx="2122917" cy="178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985" dirty="0">
                <a:solidFill>
                  <a:srgbClr val="FFFFFF"/>
                </a:solidFill>
                <a:latin typeface="Verdana" panose="020B0604030504040204" charset="0"/>
                <a:cs typeface="Verdana" panose="020B0604030504040204" charset="0"/>
                <a:sym typeface="Verdana" panose="020B0604030504040204" charset="0"/>
              </a:rPr>
              <a:t>SUBTITLE OF THIS ARTICLE</a:t>
            </a:r>
            <a:endParaRPr lang="es-ES" sz="2670" dirty="0">
              <a:cs typeface="Calibri" panose="020F0502020204030204" pitchFamily="34" charset="0"/>
            </a:endParaRPr>
          </a:p>
        </p:txBody>
      </p:sp>
      <p:sp>
        <p:nvSpPr>
          <p:cNvPr id="34827" name="AutoShape 11"/>
          <p:cNvSpPr/>
          <p:nvPr/>
        </p:nvSpPr>
        <p:spPr bwMode="auto">
          <a:xfrm>
            <a:off x="8737573" y="4600770"/>
            <a:ext cx="2178724" cy="714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4828" name="AutoShape 12"/>
          <p:cNvSpPr/>
          <p:nvPr/>
        </p:nvSpPr>
        <p:spPr bwMode="auto">
          <a:xfrm>
            <a:off x="8699624" y="4386469"/>
            <a:ext cx="2122916" cy="178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985" dirty="0">
                <a:solidFill>
                  <a:srgbClr val="FFFFFF"/>
                </a:solidFill>
                <a:latin typeface="Verdana" panose="020B0604030504040204" charset="0"/>
                <a:cs typeface="Verdana" panose="020B0604030504040204" charset="0"/>
                <a:sym typeface="Verdana" panose="020B0604030504040204" charset="0"/>
              </a:rPr>
              <a:t>SUBTITLE OF THIS ARTICLE</a:t>
            </a:r>
            <a:endParaRPr lang="es-ES" sz="2670" dirty="0">
              <a:cs typeface="Calibri" panose="020F0502020204030204" pitchFamily="34" charset="0"/>
            </a:endParaRPr>
          </a:p>
        </p:txBody>
      </p:sp>
      <p:sp>
        <p:nvSpPr>
          <p:cNvPr id="34832" name="AutoShape 16"/>
          <p:cNvSpPr/>
          <p:nvPr/>
        </p:nvSpPr>
        <p:spPr bwMode="auto">
          <a:xfrm>
            <a:off x="3991703" y="4035997"/>
            <a:ext cx="1717591" cy="285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4833" name="AutoShape 17"/>
          <p:cNvSpPr/>
          <p:nvPr/>
        </p:nvSpPr>
        <p:spPr bwMode="auto">
          <a:xfrm>
            <a:off x="8699623" y="4035997"/>
            <a:ext cx="1717591" cy="285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4820"/>
                                        </p:tgtEl>
                                        <p:attrNameLst>
                                          <p:attrName>style.visibility</p:attrName>
                                        </p:attrNameLst>
                                      </p:cBhvr>
                                      <p:to>
                                        <p:strVal val="visible"/>
                                      </p:to>
                                    </p:set>
                                    <p:anim calcmode="lin" valueType="num">
                                      <p:cBhvr additive="base">
                                        <p:cTn id="12" dur="500" fill="hold"/>
                                        <p:tgtEl>
                                          <p:spTgt spid="34820"/>
                                        </p:tgtEl>
                                        <p:attrNameLst>
                                          <p:attrName>ppt_x</p:attrName>
                                        </p:attrNameLst>
                                      </p:cBhvr>
                                      <p:tavLst>
                                        <p:tav tm="0">
                                          <p:val>
                                            <p:strVal val="1+#ppt_w/2"/>
                                          </p:val>
                                        </p:tav>
                                        <p:tav tm="100000">
                                          <p:val>
                                            <p:strVal val="#ppt_x"/>
                                          </p:val>
                                        </p:tav>
                                      </p:tavLst>
                                    </p:anim>
                                    <p:anim calcmode="lin" valueType="num">
                                      <p:cBhvr additive="base">
                                        <p:cTn id="13" dur="500" fill="hold"/>
                                        <p:tgtEl>
                                          <p:spTgt spid="348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4818"/>
                                        </p:tgtEl>
                                        <p:attrNameLst>
                                          <p:attrName>style.visibility</p:attrName>
                                        </p:attrNameLst>
                                      </p:cBhvr>
                                      <p:to>
                                        <p:strVal val="visible"/>
                                      </p:to>
                                    </p:set>
                                    <p:anim calcmode="lin" valueType="num">
                                      <p:cBhvr additive="base">
                                        <p:cTn id="22" dur="500" fill="hold"/>
                                        <p:tgtEl>
                                          <p:spTgt spid="34818"/>
                                        </p:tgtEl>
                                        <p:attrNameLst>
                                          <p:attrName>ppt_x</p:attrName>
                                        </p:attrNameLst>
                                      </p:cBhvr>
                                      <p:tavLst>
                                        <p:tav tm="0">
                                          <p:val>
                                            <p:strVal val="1+#ppt_w/2"/>
                                          </p:val>
                                        </p:tav>
                                        <p:tav tm="100000">
                                          <p:val>
                                            <p:strVal val="#ppt_x"/>
                                          </p:val>
                                        </p:tav>
                                      </p:tavLst>
                                    </p:anim>
                                    <p:anim calcmode="lin" valueType="num">
                                      <p:cBhvr additive="base">
                                        <p:cTn id="23" dur="500" fill="hold"/>
                                        <p:tgtEl>
                                          <p:spTgt spid="3481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34832"/>
                                        </p:tgtEl>
                                        <p:attrNameLst>
                                          <p:attrName>style.visibility</p:attrName>
                                        </p:attrNameLst>
                                      </p:cBhvr>
                                      <p:to>
                                        <p:strVal val="visible"/>
                                      </p:to>
                                    </p:set>
                                    <p:anim calcmode="lin" valueType="num">
                                      <p:cBhvr additive="base">
                                        <p:cTn id="27" dur="500" fill="hold"/>
                                        <p:tgtEl>
                                          <p:spTgt spid="34832"/>
                                        </p:tgtEl>
                                        <p:attrNameLst>
                                          <p:attrName>ppt_x</p:attrName>
                                        </p:attrNameLst>
                                      </p:cBhvr>
                                      <p:tavLst>
                                        <p:tav tm="0">
                                          <p:val>
                                            <p:strVal val="1+#ppt_w/2"/>
                                          </p:val>
                                        </p:tav>
                                        <p:tav tm="100000">
                                          <p:val>
                                            <p:strVal val="#ppt_x"/>
                                          </p:val>
                                        </p:tav>
                                      </p:tavLst>
                                    </p:anim>
                                    <p:anim calcmode="lin" valueType="num">
                                      <p:cBhvr additive="base">
                                        <p:cTn id="28" dur="500" fill="hold"/>
                                        <p:tgtEl>
                                          <p:spTgt spid="3483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4826"/>
                                        </p:tgtEl>
                                        <p:attrNameLst>
                                          <p:attrName>style.visibility</p:attrName>
                                        </p:attrNameLst>
                                      </p:cBhvr>
                                      <p:to>
                                        <p:strVal val="visible"/>
                                      </p:to>
                                    </p:set>
                                    <p:animEffect transition="in" filter="fade">
                                      <p:cBhvr>
                                        <p:cTn id="32" dur="500"/>
                                        <p:tgtEl>
                                          <p:spTgt spid="34826"/>
                                        </p:tgtEl>
                                      </p:cBhvr>
                                    </p:animEffect>
                                    <p:anim calcmode="lin" valueType="num">
                                      <p:cBhvr>
                                        <p:cTn id="33" dur="500" fill="hold"/>
                                        <p:tgtEl>
                                          <p:spTgt spid="34826"/>
                                        </p:tgtEl>
                                        <p:attrNameLst>
                                          <p:attrName>ppt_x</p:attrName>
                                        </p:attrNameLst>
                                      </p:cBhvr>
                                      <p:tavLst>
                                        <p:tav tm="0">
                                          <p:val>
                                            <p:strVal val="#ppt_x"/>
                                          </p:val>
                                        </p:tav>
                                        <p:tav tm="100000">
                                          <p:val>
                                            <p:strVal val="#ppt_x"/>
                                          </p:val>
                                        </p:tav>
                                      </p:tavLst>
                                    </p:anim>
                                    <p:anim calcmode="lin" valueType="num">
                                      <p:cBhvr>
                                        <p:cTn id="34" dur="500" fill="hold"/>
                                        <p:tgtEl>
                                          <p:spTgt spid="348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4825"/>
                                        </p:tgtEl>
                                        <p:attrNameLst>
                                          <p:attrName>style.visibility</p:attrName>
                                        </p:attrNameLst>
                                      </p:cBhvr>
                                      <p:to>
                                        <p:strVal val="visible"/>
                                      </p:to>
                                    </p:set>
                                    <p:animEffect transition="in" filter="fade">
                                      <p:cBhvr>
                                        <p:cTn id="37" dur="500"/>
                                        <p:tgtEl>
                                          <p:spTgt spid="34825"/>
                                        </p:tgtEl>
                                      </p:cBhvr>
                                    </p:animEffect>
                                    <p:anim calcmode="lin" valueType="num">
                                      <p:cBhvr>
                                        <p:cTn id="38" dur="500" fill="hold"/>
                                        <p:tgtEl>
                                          <p:spTgt spid="34825"/>
                                        </p:tgtEl>
                                        <p:attrNameLst>
                                          <p:attrName>ppt_x</p:attrName>
                                        </p:attrNameLst>
                                      </p:cBhvr>
                                      <p:tavLst>
                                        <p:tav tm="0">
                                          <p:val>
                                            <p:strVal val="#ppt_x"/>
                                          </p:val>
                                        </p:tav>
                                        <p:tav tm="100000">
                                          <p:val>
                                            <p:strVal val="#ppt_x"/>
                                          </p:val>
                                        </p:tav>
                                      </p:tavLst>
                                    </p:anim>
                                    <p:anim calcmode="lin" valueType="num">
                                      <p:cBhvr>
                                        <p:cTn id="39" dur="500" fill="hold"/>
                                        <p:tgtEl>
                                          <p:spTgt spid="348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 presetClass="entr" presetSubtype="2" fill="hold" grpId="0" nodeType="afterEffect">
                                  <p:stCondLst>
                                    <p:cond delay="0"/>
                                  </p:stCondLst>
                                  <p:childTnLst>
                                    <p:set>
                                      <p:cBhvr>
                                        <p:cTn id="42" dur="1" fill="hold">
                                          <p:stCondLst>
                                            <p:cond delay="0"/>
                                          </p:stCondLst>
                                        </p:cTn>
                                        <p:tgtEl>
                                          <p:spTgt spid="34833"/>
                                        </p:tgtEl>
                                        <p:attrNameLst>
                                          <p:attrName>style.visibility</p:attrName>
                                        </p:attrNameLst>
                                      </p:cBhvr>
                                      <p:to>
                                        <p:strVal val="visible"/>
                                      </p:to>
                                    </p:set>
                                    <p:anim calcmode="lin" valueType="num">
                                      <p:cBhvr additive="base">
                                        <p:cTn id="43" dur="500" fill="hold"/>
                                        <p:tgtEl>
                                          <p:spTgt spid="34833"/>
                                        </p:tgtEl>
                                        <p:attrNameLst>
                                          <p:attrName>ppt_x</p:attrName>
                                        </p:attrNameLst>
                                      </p:cBhvr>
                                      <p:tavLst>
                                        <p:tav tm="0">
                                          <p:val>
                                            <p:strVal val="1+#ppt_w/2"/>
                                          </p:val>
                                        </p:tav>
                                        <p:tav tm="100000">
                                          <p:val>
                                            <p:strVal val="#ppt_x"/>
                                          </p:val>
                                        </p:tav>
                                      </p:tavLst>
                                    </p:anim>
                                    <p:anim calcmode="lin" valueType="num">
                                      <p:cBhvr additive="base">
                                        <p:cTn id="44" dur="500" fill="hold"/>
                                        <p:tgtEl>
                                          <p:spTgt spid="34833"/>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4828"/>
                                        </p:tgtEl>
                                        <p:attrNameLst>
                                          <p:attrName>style.visibility</p:attrName>
                                        </p:attrNameLst>
                                      </p:cBhvr>
                                      <p:to>
                                        <p:strVal val="visible"/>
                                      </p:to>
                                    </p:set>
                                    <p:animEffect transition="in" filter="fade">
                                      <p:cBhvr>
                                        <p:cTn id="48" dur="500"/>
                                        <p:tgtEl>
                                          <p:spTgt spid="34828"/>
                                        </p:tgtEl>
                                      </p:cBhvr>
                                    </p:animEffect>
                                    <p:anim calcmode="lin" valueType="num">
                                      <p:cBhvr>
                                        <p:cTn id="49" dur="500" fill="hold"/>
                                        <p:tgtEl>
                                          <p:spTgt spid="34828"/>
                                        </p:tgtEl>
                                        <p:attrNameLst>
                                          <p:attrName>ppt_x</p:attrName>
                                        </p:attrNameLst>
                                      </p:cBhvr>
                                      <p:tavLst>
                                        <p:tav tm="0">
                                          <p:val>
                                            <p:strVal val="#ppt_x"/>
                                          </p:val>
                                        </p:tav>
                                        <p:tav tm="100000">
                                          <p:val>
                                            <p:strVal val="#ppt_x"/>
                                          </p:val>
                                        </p:tav>
                                      </p:tavLst>
                                    </p:anim>
                                    <p:anim calcmode="lin" valueType="num">
                                      <p:cBhvr>
                                        <p:cTn id="50" dur="500" fill="hold"/>
                                        <p:tgtEl>
                                          <p:spTgt spid="3482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827"/>
                                        </p:tgtEl>
                                        <p:attrNameLst>
                                          <p:attrName>style.visibility</p:attrName>
                                        </p:attrNameLst>
                                      </p:cBhvr>
                                      <p:to>
                                        <p:strVal val="visible"/>
                                      </p:to>
                                    </p:set>
                                    <p:animEffect transition="in" filter="fade">
                                      <p:cBhvr>
                                        <p:cTn id="53" dur="500"/>
                                        <p:tgtEl>
                                          <p:spTgt spid="34827"/>
                                        </p:tgtEl>
                                      </p:cBhvr>
                                    </p:animEffect>
                                    <p:anim calcmode="lin" valueType="num">
                                      <p:cBhvr>
                                        <p:cTn id="54" dur="500" fill="hold"/>
                                        <p:tgtEl>
                                          <p:spTgt spid="34827"/>
                                        </p:tgtEl>
                                        <p:attrNameLst>
                                          <p:attrName>ppt_x</p:attrName>
                                        </p:attrNameLst>
                                      </p:cBhvr>
                                      <p:tavLst>
                                        <p:tav tm="0">
                                          <p:val>
                                            <p:strVal val="#ppt_x"/>
                                          </p:val>
                                        </p:tav>
                                        <p:tav tm="100000">
                                          <p:val>
                                            <p:strVal val="#ppt_x"/>
                                          </p:val>
                                        </p:tav>
                                      </p:tavLst>
                                    </p:anim>
                                    <p:anim calcmode="lin" valueType="num">
                                      <p:cBhvr>
                                        <p:cTn id="55" dur="500" fill="hold"/>
                                        <p:tgtEl>
                                          <p:spTgt spid="34827"/>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2" presetClass="entr" presetSubtype="2" fill="hold" nodeType="afterEffect">
                                  <p:stCondLst>
                                    <p:cond delay="0"/>
                                  </p:stCondLst>
                                  <p:childTnLst>
                                    <p:set>
                                      <p:cBhvr>
                                        <p:cTn id="58" dur="1" fill="hold">
                                          <p:stCondLst>
                                            <p:cond delay="0"/>
                                          </p:stCondLst>
                                        </p:cTn>
                                        <p:tgtEl>
                                          <p:spTgt spid="34822"/>
                                        </p:tgtEl>
                                        <p:attrNameLst>
                                          <p:attrName>style.visibility</p:attrName>
                                        </p:attrNameLst>
                                      </p:cBhvr>
                                      <p:to>
                                        <p:strVal val="visible"/>
                                      </p:to>
                                    </p:set>
                                    <p:anim calcmode="lin" valueType="num">
                                      <p:cBhvr additive="base">
                                        <p:cTn id="59" dur="500" fill="hold"/>
                                        <p:tgtEl>
                                          <p:spTgt spid="34822"/>
                                        </p:tgtEl>
                                        <p:attrNameLst>
                                          <p:attrName>ppt_x</p:attrName>
                                        </p:attrNameLst>
                                      </p:cBhvr>
                                      <p:tavLst>
                                        <p:tav tm="0">
                                          <p:val>
                                            <p:strVal val="1+#ppt_w/2"/>
                                          </p:val>
                                        </p:tav>
                                        <p:tav tm="100000">
                                          <p:val>
                                            <p:strVal val="#ppt_x"/>
                                          </p:val>
                                        </p:tav>
                                      </p:tavLst>
                                    </p:anim>
                                    <p:anim calcmode="lin" valueType="num">
                                      <p:cBhvr additive="base">
                                        <p:cTn id="60" dur="500" fill="hold"/>
                                        <p:tgtEl>
                                          <p:spTgt spid="34822"/>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 presetClass="entr" presetSubtype="2" fill="hold" nodeType="afterEffect">
                                  <p:stCondLst>
                                    <p:cond delay="0"/>
                                  </p:stCondLst>
                                  <p:childTnLst>
                                    <p:set>
                                      <p:cBhvr>
                                        <p:cTn id="63" dur="1" fill="hold">
                                          <p:stCondLst>
                                            <p:cond delay="0"/>
                                          </p:stCondLst>
                                        </p:cTn>
                                        <p:tgtEl>
                                          <p:spTgt spid="34817"/>
                                        </p:tgtEl>
                                        <p:attrNameLst>
                                          <p:attrName>style.visibility</p:attrName>
                                        </p:attrNameLst>
                                      </p:cBhvr>
                                      <p:to>
                                        <p:strVal val="visible"/>
                                      </p:to>
                                    </p:set>
                                    <p:anim calcmode="lin" valueType="num">
                                      <p:cBhvr additive="base">
                                        <p:cTn id="64" dur="500" fill="hold"/>
                                        <p:tgtEl>
                                          <p:spTgt spid="34817"/>
                                        </p:tgtEl>
                                        <p:attrNameLst>
                                          <p:attrName>ppt_x</p:attrName>
                                        </p:attrNameLst>
                                      </p:cBhvr>
                                      <p:tavLst>
                                        <p:tav tm="0">
                                          <p:val>
                                            <p:strVal val="1+#ppt_w/2"/>
                                          </p:val>
                                        </p:tav>
                                        <p:tav tm="100000">
                                          <p:val>
                                            <p:strVal val="#ppt_x"/>
                                          </p:val>
                                        </p:tav>
                                      </p:tavLst>
                                    </p:anim>
                                    <p:anim calcmode="lin" valueType="num">
                                      <p:cBhvr additive="base">
                                        <p:cTn id="65" dur="500" fill="hold"/>
                                        <p:tgtEl>
                                          <p:spTgt spid="34817"/>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2" presetClass="entr" presetSubtype="2" fill="hold" nodeType="afterEffect">
                                  <p:stCondLst>
                                    <p:cond delay="0"/>
                                  </p:stCondLst>
                                  <p:childTnLst>
                                    <p:set>
                                      <p:cBhvr>
                                        <p:cTn id="68" dur="1" fill="hold">
                                          <p:stCondLst>
                                            <p:cond delay="0"/>
                                          </p:stCondLst>
                                        </p:cTn>
                                        <p:tgtEl>
                                          <p:spTgt spid="34823"/>
                                        </p:tgtEl>
                                        <p:attrNameLst>
                                          <p:attrName>style.visibility</p:attrName>
                                        </p:attrNameLst>
                                      </p:cBhvr>
                                      <p:to>
                                        <p:strVal val="visible"/>
                                      </p:to>
                                    </p:set>
                                    <p:anim calcmode="lin" valueType="num">
                                      <p:cBhvr additive="base">
                                        <p:cTn id="69" dur="500" fill="hold"/>
                                        <p:tgtEl>
                                          <p:spTgt spid="34823"/>
                                        </p:tgtEl>
                                        <p:attrNameLst>
                                          <p:attrName>ppt_x</p:attrName>
                                        </p:attrNameLst>
                                      </p:cBhvr>
                                      <p:tavLst>
                                        <p:tav tm="0">
                                          <p:val>
                                            <p:strVal val="1+#ppt_w/2"/>
                                          </p:val>
                                        </p:tav>
                                        <p:tav tm="100000">
                                          <p:val>
                                            <p:strVal val="#ppt_x"/>
                                          </p:val>
                                        </p:tav>
                                      </p:tavLst>
                                    </p:anim>
                                    <p:anim calcmode="lin" valueType="num">
                                      <p:cBhvr additive="base">
                                        <p:cTn id="70" dur="500" fill="hold"/>
                                        <p:tgtEl>
                                          <p:spTgt spid="34823"/>
                                        </p:tgtEl>
                                        <p:attrNameLst>
                                          <p:attrName>ppt_y</p:attrName>
                                        </p:attrNameLst>
                                      </p:cBhvr>
                                      <p:tavLst>
                                        <p:tav tm="0">
                                          <p:val>
                                            <p:strVal val="#ppt_y"/>
                                          </p:val>
                                        </p:tav>
                                        <p:tav tm="100000">
                                          <p:val>
                                            <p:strVal val="#ppt_y"/>
                                          </p:val>
                                        </p:tav>
                                      </p:tavLst>
                                    </p:anim>
                                  </p:childTnLst>
                                </p:cTn>
                              </p:par>
                            </p:childTnLst>
                          </p:cTn>
                        </p:par>
                        <p:par>
                          <p:cTn id="71" fill="hold">
                            <p:stCondLst>
                              <p:cond delay="5500"/>
                            </p:stCondLst>
                            <p:childTnLst>
                              <p:par>
                                <p:cTn id="72" presetID="2" presetClass="entr" presetSubtype="2" fill="hold" nodeType="afterEffect">
                                  <p:stCondLst>
                                    <p:cond delay="0"/>
                                  </p:stCondLst>
                                  <p:childTnLst>
                                    <p:set>
                                      <p:cBhvr>
                                        <p:cTn id="73" dur="1" fill="hold">
                                          <p:stCondLst>
                                            <p:cond delay="0"/>
                                          </p:stCondLst>
                                        </p:cTn>
                                        <p:tgtEl>
                                          <p:spTgt spid="34824"/>
                                        </p:tgtEl>
                                        <p:attrNameLst>
                                          <p:attrName>style.visibility</p:attrName>
                                        </p:attrNameLst>
                                      </p:cBhvr>
                                      <p:to>
                                        <p:strVal val="visible"/>
                                      </p:to>
                                    </p:set>
                                    <p:anim calcmode="lin" valueType="num">
                                      <p:cBhvr additive="base">
                                        <p:cTn id="74" dur="500" fill="hold"/>
                                        <p:tgtEl>
                                          <p:spTgt spid="34824"/>
                                        </p:tgtEl>
                                        <p:attrNameLst>
                                          <p:attrName>ppt_x</p:attrName>
                                        </p:attrNameLst>
                                      </p:cBhvr>
                                      <p:tavLst>
                                        <p:tav tm="0">
                                          <p:val>
                                            <p:strVal val="1+#ppt_w/2"/>
                                          </p:val>
                                        </p:tav>
                                        <p:tav tm="100000">
                                          <p:val>
                                            <p:strVal val="#ppt_x"/>
                                          </p:val>
                                        </p:tav>
                                      </p:tavLst>
                                    </p:anim>
                                    <p:anim calcmode="lin" valueType="num">
                                      <p:cBhvr additive="base">
                                        <p:cTn id="75" dur="500" fill="hold"/>
                                        <p:tgtEl>
                                          <p:spTgt spid="348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34825" grpId="0"/>
      <p:bldP spid="34826" grpId="0"/>
      <p:bldP spid="34827" grpId="0"/>
      <p:bldP spid="34828" grpId="0"/>
      <p:bldP spid="34832" grpId="0" autoUpdateAnimBg="0"/>
      <p:bldP spid="3483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3"/>
          <a:stretch>
            <a:fillRect/>
          </a:stretch>
        </p:blipFill>
        <p:spPr>
          <a:xfrm>
            <a:off x="795" y="248"/>
            <a:ext cx="12857163" cy="7232154"/>
          </a:xfrm>
          <a:prstGeom prst="rect">
            <a:avLst/>
          </a:prstGeom>
        </p:spPr>
      </p:pic>
      <p:sp>
        <p:nvSpPr>
          <p:cNvPr id="37" name="文本框 7"/>
          <p:cNvSpPr txBox="1">
            <a:spLocks noChangeArrowheads="1"/>
          </p:cNvSpPr>
          <p:nvPr/>
        </p:nvSpPr>
        <p:spPr bwMode="auto">
          <a:xfrm>
            <a:off x="5725645" y="2144273"/>
            <a:ext cx="3446402" cy="52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530" b="1" dirty="0">
                <a:solidFill>
                  <a:schemeClr val="accent2"/>
                </a:solidFill>
                <a:latin typeface="微软雅黑" panose="020B0503020204020204" pitchFamily="34" charset="-122"/>
                <a:ea typeface="微软雅黑" panose="020B0503020204020204" pitchFamily="34" charset="-122"/>
              </a:rPr>
              <a:t>一、</a:t>
            </a:r>
            <a:r>
              <a:rPr lang="zh-CN" altLang="en-US" sz="2800" dirty="0">
                <a:solidFill>
                  <a:schemeClr val="accent2"/>
                </a:solidFill>
                <a:ea typeface="微软雅黑" panose="020B0503020204020204" pitchFamily="34" charset="-122"/>
              </a:rPr>
              <a:t>请替换文字内容</a:t>
            </a:r>
          </a:p>
        </p:txBody>
      </p:sp>
      <p:sp>
        <p:nvSpPr>
          <p:cNvPr id="38" name="文本框 8"/>
          <p:cNvSpPr txBox="1">
            <a:spLocks noChangeArrowheads="1"/>
          </p:cNvSpPr>
          <p:nvPr/>
        </p:nvSpPr>
        <p:spPr bwMode="auto">
          <a:xfrm>
            <a:off x="6327581" y="2785377"/>
            <a:ext cx="2601990"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39" name="文本框 9"/>
          <p:cNvSpPr txBox="1">
            <a:spLocks noChangeArrowheads="1"/>
          </p:cNvSpPr>
          <p:nvPr/>
        </p:nvSpPr>
        <p:spPr bwMode="auto">
          <a:xfrm>
            <a:off x="6327581" y="3271236"/>
            <a:ext cx="2601990"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40" name="文本框 10"/>
          <p:cNvSpPr txBox="1">
            <a:spLocks noChangeArrowheads="1"/>
          </p:cNvSpPr>
          <p:nvPr/>
        </p:nvSpPr>
        <p:spPr bwMode="auto">
          <a:xfrm>
            <a:off x="6327581" y="3791861"/>
            <a:ext cx="2601990"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41" name="文本框 11"/>
          <p:cNvSpPr txBox="1">
            <a:spLocks noChangeArrowheads="1"/>
          </p:cNvSpPr>
          <p:nvPr/>
        </p:nvSpPr>
        <p:spPr bwMode="auto">
          <a:xfrm>
            <a:off x="6327584" y="4312489"/>
            <a:ext cx="2242525"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42" name="文本框 41"/>
          <p:cNvSpPr txBox="1"/>
          <p:nvPr/>
        </p:nvSpPr>
        <p:spPr>
          <a:xfrm>
            <a:off x="3189015" y="1960141"/>
            <a:ext cx="2536630" cy="2786019"/>
          </a:xfrm>
          <a:prstGeom prst="rect">
            <a:avLst/>
          </a:prstGeom>
          <a:noFill/>
        </p:spPr>
        <p:txBody>
          <a:bodyPr wrap="square">
            <a:spAutoFit/>
          </a:bodyPr>
          <a:lstStyle/>
          <a:p>
            <a:pPr algn="dist" fontAlgn="auto">
              <a:spcBef>
                <a:spcPts val="0"/>
              </a:spcBef>
              <a:spcAft>
                <a:spcPts val="0"/>
              </a:spcAft>
              <a:defRPr/>
            </a:pPr>
            <a:r>
              <a:rPr lang="en-US" altLang="zh-CN" sz="17505" b="1" dirty="0" smtClean="0">
                <a:solidFill>
                  <a:schemeClr val="accent2"/>
                </a:solidFill>
                <a:latin typeface="Impact" panose="020B0806030902050204" pitchFamily="34" charset="0"/>
                <a:ea typeface="+mn-ea"/>
              </a:rPr>
              <a:t>04</a:t>
            </a:r>
            <a:endParaRPr lang="zh-CN" altLang="en-US" sz="17505" b="1" dirty="0">
              <a:solidFill>
                <a:schemeClr val="accent2"/>
              </a:solidFill>
              <a:latin typeface="Impact" panose="020B0806030902050204" pitchFamily="34"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 y="0"/>
            <a:ext cx="7077094" cy="723265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39"/>
          <p:cNvSpPr txBox="1"/>
          <p:nvPr/>
        </p:nvSpPr>
        <p:spPr>
          <a:xfrm>
            <a:off x="7293471" y="1528093"/>
            <a:ext cx="3744416" cy="969496"/>
          </a:xfrm>
          <a:prstGeom prst="rect">
            <a:avLst/>
          </a:prstGeom>
          <a:noFill/>
        </p:spPr>
        <p:txBody>
          <a:bodyPr wrap="square" rtlCol="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0" name="TextBox 39"/>
          <p:cNvSpPr txBox="1"/>
          <p:nvPr/>
        </p:nvSpPr>
        <p:spPr>
          <a:xfrm>
            <a:off x="7293471" y="2801614"/>
            <a:ext cx="3744416" cy="969496"/>
          </a:xfrm>
          <a:prstGeom prst="rect">
            <a:avLst/>
          </a:prstGeom>
          <a:noFill/>
        </p:spPr>
        <p:txBody>
          <a:bodyPr wrap="square" rtlCol="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1" name="TextBox 39"/>
          <p:cNvSpPr txBox="1"/>
          <p:nvPr/>
        </p:nvSpPr>
        <p:spPr>
          <a:xfrm>
            <a:off x="7293471" y="4075135"/>
            <a:ext cx="3744416" cy="969496"/>
          </a:xfrm>
          <a:prstGeom prst="rect">
            <a:avLst/>
          </a:prstGeom>
          <a:noFill/>
        </p:spPr>
        <p:txBody>
          <a:bodyPr wrap="square" rtlCol="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2" name="TextBox 39"/>
          <p:cNvSpPr txBox="1"/>
          <p:nvPr/>
        </p:nvSpPr>
        <p:spPr>
          <a:xfrm>
            <a:off x="7293471" y="5348655"/>
            <a:ext cx="3744416" cy="969496"/>
          </a:xfrm>
          <a:prstGeom prst="rect">
            <a:avLst/>
          </a:prstGeom>
          <a:noFill/>
        </p:spPr>
        <p:txBody>
          <a:bodyPr wrap="square" rtlCol="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8"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p:bldP spid="30"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3"/>
          <a:stretch>
            <a:fillRect/>
          </a:stretch>
        </p:blipFill>
        <p:spPr>
          <a:xfrm>
            <a:off x="795" y="248"/>
            <a:ext cx="12857163" cy="7232154"/>
          </a:xfrm>
          <a:prstGeom prst="rect">
            <a:avLst/>
          </a:prstGeom>
        </p:spPr>
      </p:pic>
      <p:cxnSp>
        <p:nvCxnSpPr>
          <p:cNvPr id="86" name="直接连接符 85"/>
          <p:cNvCxnSpPr/>
          <p:nvPr/>
        </p:nvCxnSpPr>
        <p:spPr>
          <a:xfrm flipV="1">
            <a:off x="1817227" y="-162854"/>
            <a:ext cx="2046073" cy="4290466"/>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1396173" y="-1046084"/>
            <a:ext cx="2619077" cy="549201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390729" y="2938387"/>
            <a:ext cx="1060740" cy="3138180"/>
          </a:xfrm>
          <a:prstGeom prst="rect">
            <a:avLst/>
          </a:prstGeom>
          <a:noFill/>
        </p:spPr>
        <p:txBody>
          <a:bodyPr vert="eaVert" wrap="square" rtlCol="0">
            <a:spAutoFit/>
          </a:bodyPr>
          <a:lstStyle/>
          <a:p>
            <a:r>
              <a:rPr lang="en-US" altLang="zh-CN" sz="5695" dirty="0">
                <a:solidFill>
                  <a:schemeClr val="accent2"/>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569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1893329" y="1308388"/>
            <a:ext cx="1573096" cy="1573096"/>
            <a:chOff x="1892209" y="1307818"/>
            <a:chExt cx="1573484" cy="1573484"/>
          </a:xfrm>
        </p:grpSpPr>
        <p:sp>
          <p:nvSpPr>
            <p:cNvPr id="4" name="椭圆 3"/>
            <p:cNvSpPr/>
            <p:nvPr/>
          </p:nvSpPr>
          <p:spPr>
            <a:xfrm>
              <a:off x="1892209" y="1307818"/>
              <a:ext cx="1573484" cy="1573484"/>
            </a:xfrm>
            <a:prstGeom prst="ellipse">
              <a:avLst/>
            </a:prstGeom>
            <a:solidFill>
              <a:schemeClr val="accent2"/>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27"/>
            <p:cNvSpPr txBox="1"/>
            <p:nvPr/>
          </p:nvSpPr>
          <p:spPr>
            <a:xfrm>
              <a:off x="2085569" y="1519146"/>
              <a:ext cx="1186766" cy="1260794"/>
            </a:xfrm>
            <a:prstGeom prst="rect">
              <a:avLst/>
            </a:prstGeom>
            <a:noFill/>
          </p:spPr>
          <p:txBody>
            <a:bodyPr wrap="square" rtlCol="0">
              <a:spAutoFit/>
            </a:bodyPr>
            <a:lstStyle/>
            <a:p>
              <a:pPr algn="ctr"/>
              <a:r>
                <a:rPr lang="zh-CN" altLang="en-US" sz="7590" dirty="0">
                  <a:solidFill>
                    <a:schemeClr val="bg1"/>
                  </a:solidFill>
                  <a:latin typeface="Arial" panose="020B0604020202020204" pitchFamily="34" charset="0"/>
                  <a:ea typeface="微软雅黑" panose="020B0503020204020204" pitchFamily="34" charset="-122"/>
                  <a:sym typeface="Arial" panose="020B0604020202020204" pitchFamily="34" charset="0"/>
                </a:rPr>
                <a:t>目</a:t>
              </a:r>
            </a:p>
          </p:txBody>
        </p:sp>
      </p:grpSp>
      <p:grpSp>
        <p:nvGrpSpPr>
          <p:cNvPr id="62" name="组合 61"/>
          <p:cNvGrpSpPr/>
          <p:nvPr/>
        </p:nvGrpSpPr>
        <p:grpSpPr>
          <a:xfrm>
            <a:off x="5697712" y="1138882"/>
            <a:ext cx="6062864" cy="1252637"/>
            <a:chOff x="4915789" y="1052513"/>
            <a:chExt cx="5750624" cy="1188126"/>
          </a:xfrm>
        </p:grpSpPr>
        <p:grpSp>
          <p:nvGrpSpPr>
            <p:cNvPr id="56" name="组合 55"/>
            <p:cNvGrpSpPr/>
            <p:nvPr/>
          </p:nvGrpSpPr>
          <p:grpSpPr>
            <a:xfrm>
              <a:off x="4915789" y="1052513"/>
              <a:ext cx="5750624" cy="1188126"/>
              <a:chOff x="6035151" y="1964828"/>
              <a:chExt cx="5750624" cy="1188126"/>
            </a:xfrm>
          </p:grpSpPr>
          <p:sp>
            <p:nvSpPr>
              <p:cNvPr id="53" name="任意多边形 52"/>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solidFill>
                <a:schemeClr val="accent1"/>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任意多边形 54"/>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1" fmla="*/ 0 w 1494790"/>
                  <a:gd name="connsiteY0-2" fmla="*/ 488950 h 488950"/>
                  <a:gd name="connsiteX1-3" fmla="*/ 450850 w 1494790"/>
                  <a:gd name="connsiteY1-4" fmla="*/ 0 h 488950"/>
                  <a:gd name="connsiteX2-5" fmla="*/ 1494790 w 1494790"/>
                  <a:gd name="connsiteY2-6" fmla="*/ 7620 h 488950"/>
                  <a:gd name="connsiteX0-7" fmla="*/ 0 w 1497172"/>
                  <a:gd name="connsiteY0-8" fmla="*/ 490855 h 490855"/>
                  <a:gd name="connsiteX1-9" fmla="*/ 450850 w 1497172"/>
                  <a:gd name="connsiteY1-10" fmla="*/ 1905 h 490855"/>
                  <a:gd name="connsiteX2-11" fmla="*/ 1497172 w 1497172"/>
                  <a:gd name="connsiteY2-12" fmla="*/ 0 h 490855"/>
                </a:gdLst>
                <a:ahLst/>
                <a:cxnLst>
                  <a:cxn ang="0">
                    <a:pos x="connsiteX0-1" y="connsiteY0-2"/>
                  </a:cxn>
                  <a:cxn ang="0">
                    <a:pos x="connsiteX1-3" y="connsiteY1-4"/>
                  </a:cxn>
                  <a:cxn ang="0">
                    <a:pos x="connsiteX2-5" y="connsiteY2-6"/>
                  </a:cxn>
                </a:cxnLst>
                <a:rect l="l" t="t" r="r" b="b"/>
                <a:pathLst>
                  <a:path w="1497172" h="490855">
                    <a:moveTo>
                      <a:pt x="0" y="490855"/>
                    </a:moveTo>
                    <a:lnTo>
                      <a:pt x="450850" y="1905"/>
                    </a:lnTo>
                    <a:lnTo>
                      <a:pt x="1497172" y="0"/>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任意多边形 53"/>
              <p:cNvSpPr/>
              <p:nvPr/>
            </p:nvSpPr>
            <p:spPr>
              <a:xfrm>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Arial" panose="020B0604020202020204" pitchFamily="34" charset="0"/>
                    <a:ea typeface="微软雅黑" panose="020B0503020204020204" pitchFamily="34" charset="-122"/>
                    <a:sym typeface="Arial" panose="020B0604020202020204" pitchFamily="34" charset="0"/>
                  </a:rPr>
                  <a:t>1</a:t>
                </a:r>
                <a:endParaRPr lang="zh-CN" altLang="en-US" sz="32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7" name="文本框 56"/>
            <p:cNvSpPr txBox="1"/>
            <p:nvPr/>
          </p:nvSpPr>
          <p:spPr>
            <a:xfrm>
              <a:off x="7373257" y="1167088"/>
              <a:ext cx="3048000" cy="437781"/>
            </a:xfrm>
            <a:prstGeom prst="rect">
              <a:avLst/>
            </a:prstGeom>
            <a:noFill/>
          </p:spPr>
          <p:txBody>
            <a:bodyPr wrap="square" rtlCol="0">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63" name="组合 62"/>
          <p:cNvGrpSpPr/>
          <p:nvPr/>
        </p:nvGrpSpPr>
        <p:grpSpPr>
          <a:xfrm>
            <a:off x="5123788" y="2348961"/>
            <a:ext cx="6062864" cy="1252637"/>
            <a:chOff x="4915789" y="1052513"/>
            <a:chExt cx="5750624" cy="1188126"/>
          </a:xfrm>
        </p:grpSpPr>
        <p:grpSp>
          <p:nvGrpSpPr>
            <p:cNvPr id="64" name="组合 63"/>
            <p:cNvGrpSpPr/>
            <p:nvPr/>
          </p:nvGrpSpPr>
          <p:grpSpPr>
            <a:xfrm>
              <a:off x="4915789" y="1052513"/>
              <a:ext cx="5750624" cy="1188126"/>
              <a:chOff x="6035151" y="1964828"/>
              <a:chExt cx="5750624" cy="1188126"/>
            </a:xfrm>
          </p:grpSpPr>
          <p:sp>
            <p:nvSpPr>
              <p:cNvPr id="66" name="任意多边形 65"/>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solidFill>
                <a:schemeClr val="accent2"/>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 name="任意多边形 66"/>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1" fmla="*/ 0 w 1494790"/>
                  <a:gd name="connsiteY0-2" fmla="*/ 488950 h 488950"/>
                  <a:gd name="connsiteX1-3" fmla="*/ 450850 w 1494790"/>
                  <a:gd name="connsiteY1-4" fmla="*/ 0 h 488950"/>
                  <a:gd name="connsiteX2-5" fmla="*/ 1494790 w 1494790"/>
                  <a:gd name="connsiteY2-6" fmla="*/ 7620 h 488950"/>
                  <a:gd name="connsiteX0-7" fmla="*/ 0 w 1497172"/>
                  <a:gd name="connsiteY0-8" fmla="*/ 490855 h 490855"/>
                  <a:gd name="connsiteX1-9" fmla="*/ 450850 w 1497172"/>
                  <a:gd name="connsiteY1-10" fmla="*/ 1905 h 490855"/>
                  <a:gd name="connsiteX2-11" fmla="*/ 1497172 w 1497172"/>
                  <a:gd name="connsiteY2-12" fmla="*/ 0 h 490855"/>
                </a:gdLst>
                <a:ahLst/>
                <a:cxnLst>
                  <a:cxn ang="0">
                    <a:pos x="connsiteX0-1" y="connsiteY0-2"/>
                  </a:cxn>
                  <a:cxn ang="0">
                    <a:pos x="connsiteX1-3" y="connsiteY1-4"/>
                  </a:cxn>
                  <a:cxn ang="0">
                    <a:pos x="connsiteX2-5" y="connsiteY2-6"/>
                  </a:cxn>
                </a:cxnLst>
                <a:rect l="l" t="t" r="r" b="b"/>
                <a:pathLst>
                  <a:path w="1497172" h="490855">
                    <a:moveTo>
                      <a:pt x="0" y="490855"/>
                    </a:moveTo>
                    <a:lnTo>
                      <a:pt x="450850" y="1905"/>
                    </a:lnTo>
                    <a:lnTo>
                      <a:pt x="1497172" y="0"/>
                    </a:lnTo>
                  </a:path>
                </a:pathLst>
              </a:cu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 name="任意多边形 67"/>
              <p:cNvSpPr/>
              <p:nvPr/>
            </p:nvSpPr>
            <p:spPr>
              <a:xfrm>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Arial" panose="020B0604020202020204" pitchFamily="34" charset="0"/>
                    <a:ea typeface="微软雅黑" panose="020B0503020204020204" pitchFamily="34" charset="-122"/>
                    <a:sym typeface="Arial" panose="020B0604020202020204" pitchFamily="34" charset="0"/>
                  </a:rPr>
                  <a:t>2</a:t>
                </a:r>
                <a:endParaRPr lang="zh-CN" altLang="en-US" sz="32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5" name="文本框 64"/>
            <p:cNvSpPr txBox="1"/>
            <p:nvPr/>
          </p:nvSpPr>
          <p:spPr>
            <a:xfrm>
              <a:off x="7373257" y="1174615"/>
              <a:ext cx="3048000" cy="437781"/>
            </a:xfrm>
            <a:prstGeom prst="rect">
              <a:avLst/>
            </a:prstGeom>
            <a:noFill/>
          </p:spPr>
          <p:txBody>
            <a:bodyPr wrap="square" rtlCol="0">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69" name="组合 68"/>
          <p:cNvGrpSpPr/>
          <p:nvPr/>
        </p:nvGrpSpPr>
        <p:grpSpPr>
          <a:xfrm>
            <a:off x="4549865" y="3708844"/>
            <a:ext cx="6062864" cy="1252637"/>
            <a:chOff x="4915789" y="1052513"/>
            <a:chExt cx="5750624" cy="1188126"/>
          </a:xfrm>
        </p:grpSpPr>
        <p:grpSp>
          <p:nvGrpSpPr>
            <p:cNvPr id="70" name="组合 69"/>
            <p:cNvGrpSpPr/>
            <p:nvPr/>
          </p:nvGrpSpPr>
          <p:grpSpPr>
            <a:xfrm>
              <a:off x="4915789" y="1052513"/>
              <a:ext cx="5750624" cy="1188126"/>
              <a:chOff x="6035151" y="1964828"/>
              <a:chExt cx="5750624" cy="1188126"/>
            </a:xfrm>
          </p:grpSpPr>
          <p:sp>
            <p:nvSpPr>
              <p:cNvPr id="72" name="任意多边形 71"/>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solidFill>
                <a:schemeClr val="accent1"/>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3" name="任意多边形 72"/>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1" fmla="*/ 0 w 1494790"/>
                  <a:gd name="connsiteY0-2" fmla="*/ 488950 h 488950"/>
                  <a:gd name="connsiteX1-3" fmla="*/ 450850 w 1494790"/>
                  <a:gd name="connsiteY1-4" fmla="*/ 0 h 488950"/>
                  <a:gd name="connsiteX2-5" fmla="*/ 1494790 w 1494790"/>
                  <a:gd name="connsiteY2-6" fmla="*/ 7620 h 488950"/>
                  <a:gd name="connsiteX0-7" fmla="*/ 0 w 1497172"/>
                  <a:gd name="connsiteY0-8" fmla="*/ 490855 h 490855"/>
                  <a:gd name="connsiteX1-9" fmla="*/ 450850 w 1497172"/>
                  <a:gd name="connsiteY1-10" fmla="*/ 1905 h 490855"/>
                  <a:gd name="connsiteX2-11" fmla="*/ 1497172 w 1497172"/>
                  <a:gd name="connsiteY2-12" fmla="*/ 0 h 490855"/>
                </a:gdLst>
                <a:ahLst/>
                <a:cxnLst>
                  <a:cxn ang="0">
                    <a:pos x="connsiteX0-1" y="connsiteY0-2"/>
                  </a:cxn>
                  <a:cxn ang="0">
                    <a:pos x="connsiteX1-3" y="connsiteY1-4"/>
                  </a:cxn>
                  <a:cxn ang="0">
                    <a:pos x="connsiteX2-5" y="connsiteY2-6"/>
                  </a:cxn>
                </a:cxnLst>
                <a:rect l="l" t="t" r="r" b="b"/>
                <a:pathLst>
                  <a:path w="1497172" h="490855">
                    <a:moveTo>
                      <a:pt x="0" y="490855"/>
                    </a:moveTo>
                    <a:lnTo>
                      <a:pt x="450850" y="1905"/>
                    </a:lnTo>
                    <a:lnTo>
                      <a:pt x="1497172" y="0"/>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4" name="任意多边形 73"/>
              <p:cNvSpPr/>
              <p:nvPr/>
            </p:nvSpPr>
            <p:spPr>
              <a:xfrm>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Arial" panose="020B0604020202020204" pitchFamily="34" charset="0"/>
                    <a:ea typeface="微软雅黑" panose="020B0503020204020204" pitchFamily="34" charset="-122"/>
                    <a:sym typeface="Arial" panose="020B0604020202020204" pitchFamily="34" charset="0"/>
                  </a:rPr>
                  <a:t>3</a:t>
                </a:r>
                <a:endParaRPr lang="zh-CN" altLang="en-US" sz="32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71" name="文本框 70"/>
            <p:cNvSpPr txBox="1"/>
            <p:nvPr/>
          </p:nvSpPr>
          <p:spPr>
            <a:xfrm>
              <a:off x="7373257" y="1174615"/>
              <a:ext cx="3048000" cy="437781"/>
            </a:xfrm>
            <a:prstGeom prst="rect">
              <a:avLst/>
            </a:prstGeom>
            <a:noFill/>
          </p:spPr>
          <p:txBody>
            <a:bodyPr wrap="square" rtlCol="0">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75" name="组合 74"/>
          <p:cNvGrpSpPr/>
          <p:nvPr/>
        </p:nvGrpSpPr>
        <p:grpSpPr>
          <a:xfrm>
            <a:off x="3975942" y="5012628"/>
            <a:ext cx="6062864" cy="1252637"/>
            <a:chOff x="4915789" y="1052513"/>
            <a:chExt cx="5750624" cy="1188126"/>
          </a:xfrm>
        </p:grpSpPr>
        <p:grpSp>
          <p:nvGrpSpPr>
            <p:cNvPr id="76" name="组合 75"/>
            <p:cNvGrpSpPr/>
            <p:nvPr/>
          </p:nvGrpSpPr>
          <p:grpSpPr>
            <a:xfrm>
              <a:off x="4915789" y="1052513"/>
              <a:ext cx="5750624" cy="1188126"/>
              <a:chOff x="6035151" y="1964828"/>
              <a:chExt cx="5750624" cy="1188126"/>
            </a:xfrm>
          </p:grpSpPr>
          <p:sp>
            <p:nvSpPr>
              <p:cNvPr id="78" name="任意多边形 77"/>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solidFill>
                <a:schemeClr val="accent2"/>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9" name="任意多边形 78"/>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1" fmla="*/ 0 w 1494790"/>
                  <a:gd name="connsiteY0-2" fmla="*/ 488950 h 488950"/>
                  <a:gd name="connsiteX1-3" fmla="*/ 450850 w 1494790"/>
                  <a:gd name="connsiteY1-4" fmla="*/ 0 h 488950"/>
                  <a:gd name="connsiteX2-5" fmla="*/ 1494790 w 1494790"/>
                  <a:gd name="connsiteY2-6" fmla="*/ 7620 h 488950"/>
                  <a:gd name="connsiteX0-7" fmla="*/ 0 w 1497172"/>
                  <a:gd name="connsiteY0-8" fmla="*/ 490855 h 490855"/>
                  <a:gd name="connsiteX1-9" fmla="*/ 450850 w 1497172"/>
                  <a:gd name="connsiteY1-10" fmla="*/ 1905 h 490855"/>
                  <a:gd name="connsiteX2-11" fmla="*/ 1497172 w 1497172"/>
                  <a:gd name="connsiteY2-12" fmla="*/ 0 h 490855"/>
                </a:gdLst>
                <a:ahLst/>
                <a:cxnLst>
                  <a:cxn ang="0">
                    <a:pos x="connsiteX0-1" y="connsiteY0-2"/>
                  </a:cxn>
                  <a:cxn ang="0">
                    <a:pos x="connsiteX1-3" y="connsiteY1-4"/>
                  </a:cxn>
                  <a:cxn ang="0">
                    <a:pos x="connsiteX2-5" y="connsiteY2-6"/>
                  </a:cxn>
                </a:cxnLst>
                <a:rect l="l" t="t" r="r" b="b"/>
                <a:pathLst>
                  <a:path w="1497172" h="490855">
                    <a:moveTo>
                      <a:pt x="0" y="490855"/>
                    </a:moveTo>
                    <a:lnTo>
                      <a:pt x="450850" y="1905"/>
                    </a:lnTo>
                    <a:lnTo>
                      <a:pt x="1497172" y="0"/>
                    </a:lnTo>
                  </a:path>
                </a:pathLst>
              </a:cu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0" name="任意多边形 79"/>
              <p:cNvSpPr/>
              <p:nvPr/>
            </p:nvSpPr>
            <p:spPr>
              <a:xfrm>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Arial" panose="020B0604020202020204" pitchFamily="34" charset="0"/>
                    <a:ea typeface="微软雅黑" panose="020B0503020204020204" pitchFamily="34" charset="-122"/>
                    <a:sym typeface="Arial" panose="020B0604020202020204" pitchFamily="34" charset="0"/>
                  </a:rPr>
                  <a:t>4</a:t>
                </a:r>
                <a:endParaRPr lang="zh-CN" altLang="en-US" sz="32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77" name="文本框 76"/>
            <p:cNvSpPr txBox="1"/>
            <p:nvPr/>
          </p:nvSpPr>
          <p:spPr>
            <a:xfrm>
              <a:off x="7373257" y="1189455"/>
              <a:ext cx="3048000" cy="437781"/>
            </a:xfrm>
            <a:prstGeom prst="rect">
              <a:avLst/>
            </a:prstGeom>
            <a:noFill/>
          </p:spPr>
          <p:txBody>
            <a:bodyPr wrap="square" rtlCol="0">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81" name="组合 80"/>
          <p:cNvGrpSpPr/>
          <p:nvPr/>
        </p:nvGrpSpPr>
        <p:grpSpPr>
          <a:xfrm>
            <a:off x="1603792" y="2622468"/>
            <a:ext cx="888837" cy="922143"/>
            <a:chOff x="2797919" y="2726482"/>
            <a:chExt cx="843062" cy="874652"/>
          </a:xfrm>
        </p:grpSpPr>
        <p:sp>
          <p:nvSpPr>
            <p:cNvPr id="5" name="椭圆 4"/>
            <p:cNvSpPr/>
            <p:nvPr/>
          </p:nvSpPr>
          <p:spPr>
            <a:xfrm>
              <a:off x="2797919" y="2726482"/>
              <a:ext cx="843062" cy="8430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28"/>
            <p:cNvSpPr txBox="1"/>
            <p:nvPr/>
          </p:nvSpPr>
          <p:spPr>
            <a:xfrm>
              <a:off x="2863557" y="2836477"/>
              <a:ext cx="742783" cy="764657"/>
            </a:xfrm>
            <a:prstGeom prst="rect">
              <a:avLst/>
            </a:prstGeom>
            <a:noFill/>
          </p:spPr>
          <p:txBody>
            <a:bodyPr wrap="square" rtlCol="0">
              <a:spAutoFit/>
            </a:bodyPr>
            <a:lstStyle/>
            <a:p>
              <a:pPr algn="ctr"/>
              <a:r>
                <a:rPr lang="zh-CN" altLang="en-US" sz="4640" dirty="0">
                  <a:solidFill>
                    <a:schemeClr val="bg1"/>
                  </a:solidFill>
                  <a:latin typeface="Arial" panose="020B0604020202020204" pitchFamily="34" charset="0"/>
                  <a:ea typeface="微软雅黑" panose="020B0503020204020204" pitchFamily="34" charset="-122"/>
                  <a:sym typeface="Arial" panose="020B0604020202020204" pitchFamily="34" charset="0"/>
                </a:rPr>
                <a:t>录</a:t>
              </a:r>
            </a:p>
          </p:txBody>
        </p:sp>
      </p:grpSp>
      <p:cxnSp>
        <p:nvCxnSpPr>
          <p:cNvPr id="85" name="直接连接符 84"/>
          <p:cNvCxnSpPr/>
          <p:nvPr/>
        </p:nvCxnSpPr>
        <p:spPr>
          <a:xfrm flipV="1">
            <a:off x="-2090648" y="3484994"/>
            <a:ext cx="4006805" cy="8401977"/>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p:cTn id="17" dur="1000" fill="hold"/>
                                        <p:tgtEl>
                                          <p:spTgt spid="81"/>
                                        </p:tgtEl>
                                        <p:attrNameLst>
                                          <p:attrName>ppt_w</p:attrName>
                                        </p:attrNameLst>
                                      </p:cBhvr>
                                      <p:tavLst>
                                        <p:tav tm="0">
                                          <p:val>
                                            <p:fltVal val="0"/>
                                          </p:val>
                                        </p:tav>
                                        <p:tav tm="100000">
                                          <p:val>
                                            <p:strVal val="#ppt_w"/>
                                          </p:val>
                                        </p:tav>
                                      </p:tavLst>
                                    </p:anim>
                                    <p:anim calcmode="lin" valueType="num">
                                      <p:cBhvr>
                                        <p:cTn id="18" dur="1000" fill="hold"/>
                                        <p:tgtEl>
                                          <p:spTgt spid="81"/>
                                        </p:tgtEl>
                                        <p:attrNameLst>
                                          <p:attrName>ppt_h</p:attrName>
                                        </p:attrNameLst>
                                      </p:cBhvr>
                                      <p:tavLst>
                                        <p:tav tm="0">
                                          <p:val>
                                            <p:fltVal val="0"/>
                                          </p:val>
                                        </p:tav>
                                        <p:tav tm="100000">
                                          <p:val>
                                            <p:strVal val="#ppt_h"/>
                                          </p:val>
                                        </p:tav>
                                      </p:tavLst>
                                    </p:anim>
                                    <p:anim calcmode="lin" valueType="num">
                                      <p:cBhvr>
                                        <p:cTn id="19" dur="1000" fill="hold"/>
                                        <p:tgtEl>
                                          <p:spTgt spid="8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81"/>
                                        </p:tgtEl>
                                        <p:attrNameLst>
                                          <p:attrName>ppt_y</p:attrName>
                                        </p:attrNameLst>
                                      </p:cBhvr>
                                      <p:tavLst>
                                        <p:tav tm="0" fmla="#ppt_y+(sin(-2*pi*(1-$))*-#ppt_x+cos(-2*pi*(1-$))*(1-#ppt_y))*(1-$)">
                                          <p:val>
                                            <p:fltVal val="0"/>
                                          </p:val>
                                        </p:tav>
                                        <p:tav tm="100000">
                                          <p:val>
                                            <p:fltVal val="1"/>
                                          </p:val>
                                        </p:tav>
                                      </p:tavLst>
                                    </p:anim>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wipe(down)">
                                      <p:cBhvr>
                                        <p:cTn id="24" dur="500"/>
                                        <p:tgtEl>
                                          <p:spTgt spid="85"/>
                                        </p:tgtEl>
                                      </p:cBhvr>
                                    </p:animEffect>
                                  </p:childTnLst>
                                </p:cTn>
                              </p:par>
                              <p:par>
                                <p:cTn id="25" presetID="22" presetClass="entr" presetSubtype="4"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wipe(down)">
                                      <p:cBhvr>
                                        <p:cTn id="27" dur="500"/>
                                        <p:tgtEl>
                                          <p:spTgt spid="87"/>
                                        </p:tgtEl>
                                      </p:cBhvr>
                                    </p:animEffect>
                                  </p:childTnLst>
                                </p:cTn>
                              </p:par>
                              <p:par>
                                <p:cTn id="28" presetID="22" presetClass="entr" presetSubtype="4" fill="hold" nodeType="with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wipe(down)">
                                      <p:cBhvr>
                                        <p:cTn id="30" dur="500"/>
                                        <p:tgtEl>
                                          <p:spTgt spid="86"/>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ipe(left)">
                                      <p:cBhvr>
                                        <p:cTn id="38" dur="500"/>
                                        <p:tgtEl>
                                          <p:spTgt spid="62"/>
                                        </p:tgtEl>
                                      </p:cBhvr>
                                    </p:animEffect>
                                  </p:childTnLst>
                                </p:cTn>
                              </p:par>
                            </p:childTnLst>
                          </p:cTn>
                        </p:par>
                        <p:par>
                          <p:cTn id="39" fill="hold">
                            <p:stCondLst>
                              <p:cond delay="3000"/>
                            </p:stCondLst>
                            <p:childTnLst>
                              <p:par>
                                <p:cTn id="40" presetID="22" presetClass="entr" presetSubtype="8" fill="hold" nodeType="after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wipe(left)">
                                      <p:cBhvr>
                                        <p:cTn id="42" dur="500"/>
                                        <p:tgtEl>
                                          <p:spTgt spid="63"/>
                                        </p:tgtEl>
                                      </p:cBhvr>
                                    </p:animEffect>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wipe(left)">
                                      <p:cBhvr>
                                        <p:cTn id="46" dur="500"/>
                                        <p:tgtEl>
                                          <p:spTgt spid="69"/>
                                        </p:tgtEl>
                                      </p:cBhvr>
                                    </p:animEffect>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wipe(left)">
                                      <p:cBhvr>
                                        <p:cTn id="5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24645" y="2240575"/>
            <a:ext cx="1631915" cy="1668977"/>
            <a:chOff x="1108416" y="1691638"/>
            <a:chExt cx="1781907" cy="1822375"/>
          </a:xfrm>
        </p:grpSpPr>
        <p:sp>
          <p:nvSpPr>
            <p:cNvPr id="9" name="Oval 8"/>
            <p:cNvSpPr/>
            <p:nvPr/>
          </p:nvSpPr>
          <p:spPr>
            <a:xfrm flipH="1">
              <a:off x="1108416" y="1691638"/>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a:spLocks noEditPoints="1"/>
            </p:cNvSpPr>
            <p:nvPr/>
          </p:nvSpPr>
          <p:spPr bwMode="auto">
            <a:xfrm>
              <a:off x="1805677" y="2079544"/>
              <a:ext cx="387383" cy="25189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1309232" y="2460170"/>
              <a:ext cx="1380278"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3418064" y="3286290"/>
            <a:ext cx="1631915" cy="1631915"/>
            <a:chOff x="2739096" y="2833465"/>
            <a:chExt cx="1781907" cy="1781907"/>
          </a:xfrm>
        </p:grpSpPr>
        <p:sp>
          <p:nvSpPr>
            <p:cNvPr id="12" name="Oval 11"/>
            <p:cNvSpPr/>
            <p:nvPr/>
          </p:nvSpPr>
          <p:spPr>
            <a:xfrm flipH="1">
              <a:off x="2739096" y="2833465"/>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3442082" y="3124672"/>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2914244" y="3628717"/>
              <a:ext cx="1431612" cy="892532"/>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6404898" y="3286289"/>
            <a:ext cx="1631915" cy="1693447"/>
            <a:chOff x="6000456" y="2833465"/>
            <a:chExt cx="1781907" cy="1849095"/>
          </a:xfrm>
        </p:grpSpPr>
        <p:sp>
          <p:nvSpPr>
            <p:cNvPr id="11" name="Oval 10"/>
            <p:cNvSpPr/>
            <p:nvPr/>
          </p:nvSpPr>
          <p:spPr>
            <a:xfrm flipH="1">
              <a:off x="6000456" y="2833465"/>
              <a:ext cx="1781907" cy="1781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a:spLocks noEditPoints="1"/>
            </p:cNvSpPr>
            <p:nvPr/>
          </p:nvSpPr>
          <p:spPr bwMode="auto">
            <a:xfrm>
              <a:off x="6718709" y="3180944"/>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6213198" y="3628717"/>
              <a:ext cx="1356425"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9391734" y="3286291"/>
            <a:ext cx="1631915" cy="1693447"/>
            <a:chOff x="9261816" y="2833466"/>
            <a:chExt cx="1781907" cy="1849094"/>
          </a:xfrm>
        </p:grpSpPr>
        <p:sp>
          <p:nvSpPr>
            <p:cNvPr id="10" name="Oval 9"/>
            <p:cNvSpPr/>
            <p:nvPr/>
          </p:nvSpPr>
          <p:spPr>
            <a:xfrm flipH="1">
              <a:off x="9261816" y="2833466"/>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9965756" y="3209080"/>
              <a:ext cx="374026" cy="263345"/>
            </a:xfrm>
            <a:custGeom>
              <a:avLst/>
              <a:gdLst>
                <a:gd name="T0" fmla="*/ 65 w 91"/>
                <a:gd name="T1" fmla="*/ 9 h 64"/>
                <a:gd name="T2" fmla="*/ 34 w 91"/>
                <a:gd name="T3" fmla="*/ 9 h 64"/>
                <a:gd name="T4" fmla="*/ 27 w 91"/>
                <a:gd name="T5" fmla="*/ 0 h 64"/>
                <a:gd name="T6" fmla="*/ 5 w 91"/>
                <a:gd name="T7" fmla="*/ 0 h 64"/>
                <a:gd name="T8" fmla="*/ 0 w 91"/>
                <a:gd name="T9" fmla="*/ 4 h 64"/>
                <a:gd name="T10" fmla="*/ 0 w 91"/>
                <a:gd name="T11" fmla="*/ 50 h 64"/>
                <a:gd name="T12" fmla="*/ 4 w 91"/>
                <a:gd name="T13" fmla="*/ 54 h 64"/>
                <a:gd name="T14" fmla="*/ 14 w 91"/>
                <a:gd name="T15" fmla="*/ 25 h 64"/>
                <a:gd name="T16" fmla="*/ 20 w 91"/>
                <a:gd name="T17" fmla="*/ 18 h 64"/>
                <a:gd name="T18" fmla="*/ 29 w 91"/>
                <a:gd name="T19" fmla="*/ 14 h 64"/>
                <a:gd name="T20" fmla="*/ 60 w 91"/>
                <a:gd name="T21" fmla="*/ 14 h 64"/>
                <a:gd name="T22" fmla="*/ 65 w 91"/>
                <a:gd name="T23" fmla="*/ 9 h 64"/>
                <a:gd name="T24" fmla="*/ 72 w 91"/>
                <a:gd name="T25" fmla="*/ 15 h 64"/>
                <a:gd name="T26" fmla="*/ 66 w 91"/>
                <a:gd name="T27" fmla="*/ 15 h 64"/>
                <a:gd name="T28" fmla="*/ 79 w 91"/>
                <a:gd name="T29" fmla="*/ 1 h 64"/>
                <a:gd name="T30" fmla="*/ 90 w 91"/>
                <a:gd name="T31" fmla="*/ 15 h 64"/>
                <a:gd name="T32" fmla="*/ 85 w 91"/>
                <a:gd name="T33" fmla="*/ 15 h 64"/>
                <a:gd name="T34" fmla="*/ 59 w 91"/>
                <a:gd name="T35" fmla="*/ 36 h 64"/>
                <a:gd name="T36" fmla="*/ 59 w 91"/>
                <a:gd name="T37" fmla="*/ 33 h 64"/>
                <a:gd name="T38" fmla="*/ 72 w 91"/>
                <a:gd name="T39" fmla="*/ 15 h 64"/>
                <a:gd name="T40" fmla="*/ 79 w 91"/>
                <a:gd name="T41" fmla="*/ 64 h 64"/>
                <a:gd name="T42" fmla="*/ 11 w 91"/>
                <a:gd name="T43" fmla="*/ 64 h 64"/>
                <a:gd name="T44" fmla="*/ 22 w 91"/>
                <a:gd name="T45" fmla="*/ 31 h 64"/>
                <a:gd name="T46" fmla="*/ 26 w 91"/>
                <a:gd name="T47" fmla="*/ 26 h 64"/>
                <a:gd name="T48" fmla="*/ 33 w 91"/>
                <a:gd name="T49" fmla="*/ 23 h 64"/>
                <a:gd name="T50" fmla="*/ 63 w 91"/>
                <a:gd name="T51" fmla="*/ 23 h 64"/>
                <a:gd name="T52" fmla="*/ 57 w 91"/>
                <a:gd name="T53" fmla="*/ 28 h 64"/>
                <a:gd name="T54" fmla="*/ 54 w 91"/>
                <a:gd name="T55" fmla="*/ 30 h 64"/>
                <a:gd name="T56" fmla="*/ 54 w 91"/>
                <a:gd name="T57" fmla="*/ 41 h 64"/>
                <a:gd name="T58" fmla="*/ 59 w 91"/>
                <a:gd name="T59" fmla="*/ 41 h 64"/>
                <a:gd name="T60" fmla="*/ 87 w 91"/>
                <a:gd name="T61" fmla="*/ 23 h 64"/>
                <a:gd name="T62" fmla="*/ 89 w 91"/>
                <a:gd name="T63" fmla="*/ 24 h 64"/>
                <a:gd name="T64" fmla="*/ 91 w 91"/>
                <a:gd name="T65" fmla="*/ 25 h 64"/>
                <a:gd name="T66" fmla="*/ 91 w 91"/>
                <a:gd name="T67" fmla="*/ 28 h 64"/>
                <a:gd name="T68" fmla="*/ 91 w 91"/>
                <a:gd name="T69" fmla="*/ 30 h 64"/>
                <a:gd name="T70" fmla="*/ 79 w 91"/>
                <a:gd name="T7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2"/>
            <p:cNvSpPr/>
            <p:nvPr/>
          </p:nvSpPr>
          <p:spPr>
            <a:xfrm>
              <a:off x="9467685" y="3628717"/>
              <a:ext cx="1370169"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4911481" y="2240575"/>
            <a:ext cx="1631915" cy="1668977"/>
            <a:chOff x="4369776" y="1691638"/>
            <a:chExt cx="1781907" cy="1822375"/>
          </a:xfrm>
        </p:grpSpPr>
        <p:sp>
          <p:nvSpPr>
            <p:cNvPr id="8" name="Oval 7"/>
            <p:cNvSpPr/>
            <p:nvPr/>
          </p:nvSpPr>
          <p:spPr>
            <a:xfrm flipH="1">
              <a:off x="436977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5086120" y="1900044"/>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4563721" y="2460170"/>
              <a:ext cx="1394018"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7898315" y="2240575"/>
            <a:ext cx="1631915" cy="1668977"/>
            <a:chOff x="7631136" y="1691638"/>
            <a:chExt cx="1781907" cy="1822375"/>
          </a:xfrm>
        </p:grpSpPr>
        <p:sp>
          <p:nvSpPr>
            <p:cNvPr id="7" name="Oval 6"/>
            <p:cNvSpPr/>
            <p:nvPr/>
          </p:nvSpPr>
          <p:spPr>
            <a:xfrm flipH="1">
              <a:off x="7631136" y="1691638"/>
              <a:ext cx="1781907" cy="1781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290231" y="1926902"/>
              <a:ext cx="463715" cy="444634"/>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7811646" y="2460170"/>
              <a:ext cx="1425442"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6" name="Straight Connector 25"/>
          <p:cNvCxnSpPr/>
          <p:nvPr/>
        </p:nvCxnSpPr>
        <p:spPr>
          <a:xfrm>
            <a:off x="2802885"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04749"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742198"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106018" y="5156294"/>
            <a:ext cx="2117321" cy="650803"/>
            <a:chOff x="1044259" y="4741945"/>
            <a:chExt cx="2836326" cy="558296"/>
          </a:xfrm>
        </p:grpSpPr>
        <p:sp>
          <p:nvSpPr>
            <p:cNvPr id="30" name="Rectangle 29"/>
            <p:cNvSpPr/>
            <p:nvPr/>
          </p:nvSpPr>
          <p:spPr>
            <a:xfrm>
              <a:off x="1066956" y="4931701"/>
              <a:ext cx="2813629" cy="36854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044259" y="4741945"/>
              <a:ext cx="2273825" cy="221784"/>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5109023" y="5156267"/>
            <a:ext cx="2117321" cy="650801"/>
            <a:chOff x="4323276" y="4741945"/>
            <a:chExt cx="2836326" cy="558297"/>
          </a:xfrm>
        </p:grpSpPr>
        <p:sp>
          <p:nvSpPr>
            <p:cNvPr id="32" name="Rectangle 31"/>
            <p:cNvSpPr/>
            <p:nvPr/>
          </p:nvSpPr>
          <p:spPr>
            <a:xfrm>
              <a:off x="4345973" y="4931701"/>
              <a:ext cx="2813629" cy="36854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4323276" y="4741945"/>
              <a:ext cx="1921460" cy="22178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8066220" y="5143112"/>
            <a:ext cx="2117321" cy="667569"/>
            <a:chOff x="7552274" y="4727562"/>
            <a:chExt cx="2836326" cy="572680"/>
          </a:xfrm>
        </p:grpSpPr>
        <p:sp>
          <p:nvSpPr>
            <p:cNvPr id="34" name="Rectangle 33"/>
            <p:cNvSpPr/>
            <p:nvPr/>
          </p:nvSpPr>
          <p:spPr>
            <a:xfrm>
              <a:off x="7574971" y="4931701"/>
              <a:ext cx="2813629" cy="36854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7552274" y="4727562"/>
              <a:ext cx="1745295" cy="221784"/>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1"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12" presetClass="entr" presetSubtype="8"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p:tgtEl>
                                          <p:spTgt spid="38"/>
                                        </p:tgtEl>
                                        <p:attrNameLst>
                                          <p:attrName>ppt_x</p:attrName>
                                        </p:attrNameLst>
                                      </p:cBhvr>
                                      <p:tavLst>
                                        <p:tav tm="0">
                                          <p:val>
                                            <p:strVal val="#ppt_x-#ppt_w*1.125000"/>
                                          </p:val>
                                        </p:tav>
                                        <p:tav tm="100000">
                                          <p:val>
                                            <p:strVal val="#ppt_x"/>
                                          </p:val>
                                        </p:tav>
                                      </p:tavLst>
                                    </p:anim>
                                    <p:animEffect transition="in" filter="wipe(right)">
                                      <p:cBhvr>
                                        <p:cTn id="47" dur="500"/>
                                        <p:tgtEl>
                                          <p:spTgt spid="38"/>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par>
                                <p:cTn id="52" presetID="12" presetClass="entr" presetSubtype="8"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p:tgtEl>
                                          <p:spTgt spid="39"/>
                                        </p:tgtEl>
                                        <p:attrNameLst>
                                          <p:attrName>ppt_x</p:attrName>
                                        </p:attrNameLst>
                                      </p:cBhvr>
                                      <p:tavLst>
                                        <p:tav tm="0">
                                          <p:val>
                                            <p:strVal val="#ppt_x-#ppt_w*1.125000"/>
                                          </p:val>
                                        </p:tav>
                                        <p:tav tm="100000">
                                          <p:val>
                                            <p:strVal val="#ppt_x"/>
                                          </p:val>
                                        </p:tav>
                                      </p:tavLst>
                                    </p:anim>
                                    <p:animEffect transition="in" filter="wipe(right)">
                                      <p:cBhvr>
                                        <p:cTn id="55" dur="500"/>
                                        <p:tgtEl>
                                          <p:spTgt spid="39"/>
                                        </p:tgtEl>
                                      </p:cBhvr>
                                    </p:animEffect>
                                  </p:childTnLst>
                                </p:cTn>
                              </p:par>
                            </p:childTnLst>
                          </p:cTn>
                        </p:par>
                        <p:par>
                          <p:cTn id="56" fill="hold">
                            <p:stCondLst>
                              <p:cond delay="7000"/>
                            </p:stCondLst>
                            <p:childTnLst>
                              <p:par>
                                <p:cTn id="57" presetID="22" presetClass="entr" presetSubtype="1"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up)">
                                      <p:cBhvr>
                                        <p:cTn id="59" dur="500"/>
                                        <p:tgtEl>
                                          <p:spTgt spid="28"/>
                                        </p:tgtEl>
                                      </p:cBhvr>
                                    </p:animEffect>
                                  </p:childTnLst>
                                </p:cTn>
                              </p:par>
                              <p:par>
                                <p:cTn id="60" presetID="12" presetClass="entr" presetSubtype="8"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p:tgtEl>
                                          <p:spTgt spid="40"/>
                                        </p:tgtEl>
                                        <p:attrNameLst>
                                          <p:attrName>ppt_x</p:attrName>
                                        </p:attrNameLst>
                                      </p:cBhvr>
                                      <p:tavLst>
                                        <p:tav tm="0">
                                          <p:val>
                                            <p:strVal val="#ppt_x-#ppt_w*1.125000"/>
                                          </p:val>
                                        </p:tav>
                                        <p:tav tm="100000">
                                          <p:val>
                                            <p:strVal val="#ppt_x"/>
                                          </p:val>
                                        </p:tav>
                                      </p:tavLst>
                                    </p:anim>
                                    <p:animEffect transition="in" filter="wipe(right)">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4" name="Group 1954"/>
          <p:cNvGrpSpPr/>
          <p:nvPr/>
        </p:nvGrpSpPr>
        <p:grpSpPr>
          <a:xfrm>
            <a:off x="2667515" y="2208918"/>
            <a:ext cx="1472421" cy="3834639"/>
            <a:chOff x="-15232" y="2"/>
            <a:chExt cx="2792299" cy="7272008"/>
          </a:xfrm>
          <a:effectLst/>
        </p:grpSpPr>
        <p:sp>
          <p:nvSpPr>
            <p:cNvPr id="1939" name="Shape 1939"/>
            <p:cNvSpPr/>
            <p:nvPr/>
          </p:nvSpPr>
          <p:spPr>
            <a:xfrm>
              <a:off x="-15232" y="4931767"/>
              <a:ext cx="2792299" cy="241108"/>
            </a:xfrm>
            <a:custGeom>
              <a:avLst/>
              <a:gdLst>
                <a:gd name="connsiteX0" fmla="*/ 0 w 21600"/>
                <a:gd name="connsiteY0" fmla="*/ 19914 h 28790"/>
                <a:gd name="connsiteX1" fmla="*/ 3498 w 21600"/>
                <a:gd name="connsiteY1" fmla="*/ 0 h 28790"/>
                <a:gd name="connsiteX2" fmla="*/ 21600 w 21600"/>
                <a:gd name="connsiteY2" fmla="*/ 0 h 28790"/>
                <a:gd name="connsiteX3" fmla="*/ 16483 w 21600"/>
                <a:gd name="connsiteY3" fmla="*/ 28790 h 28790"/>
                <a:gd name="connsiteX4" fmla="*/ 0 w 21600"/>
                <a:gd name="connsiteY4" fmla="*/ 19914 h 28790"/>
                <a:gd name="connsiteX0-1" fmla="*/ 0 w 21976"/>
                <a:gd name="connsiteY0-2" fmla="*/ 21352 h 28790"/>
                <a:gd name="connsiteX1-3" fmla="*/ 3874 w 21976"/>
                <a:gd name="connsiteY1-4" fmla="*/ 0 h 28790"/>
                <a:gd name="connsiteX2-5" fmla="*/ 21976 w 21976"/>
                <a:gd name="connsiteY2-6" fmla="*/ 0 h 28790"/>
                <a:gd name="connsiteX3-7" fmla="*/ 16859 w 21976"/>
                <a:gd name="connsiteY3-8" fmla="*/ 28790 h 28790"/>
                <a:gd name="connsiteX4-9" fmla="*/ 0 w 21976"/>
                <a:gd name="connsiteY4-10" fmla="*/ 21352 h 28790"/>
                <a:gd name="connsiteX0-11" fmla="*/ 0 w 21788"/>
                <a:gd name="connsiteY0-12" fmla="*/ 21352 h 28790"/>
                <a:gd name="connsiteX1-13" fmla="*/ 3686 w 21788"/>
                <a:gd name="connsiteY1-14" fmla="*/ 0 h 28790"/>
                <a:gd name="connsiteX2-15" fmla="*/ 21788 w 21788"/>
                <a:gd name="connsiteY2-16" fmla="*/ 0 h 28790"/>
                <a:gd name="connsiteX3-17" fmla="*/ 16671 w 21788"/>
                <a:gd name="connsiteY3-18" fmla="*/ 28790 h 28790"/>
                <a:gd name="connsiteX4-19" fmla="*/ 0 w 21788"/>
                <a:gd name="connsiteY4-20" fmla="*/ 21352 h 287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788" h="28790" extrusionOk="0">
                  <a:moveTo>
                    <a:pt x="0" y="21352"/>
                  </a:moveTo>
                  <a:lnTo>
                    <a:pt x="3686" y="0"/>
                  </a:lnTo>
                  <a:lnTo>
                    <a:pt x="21788" y="0"/>
                  </a:lnTo>
                  <a:lnTo>
                    <a:pt x="16671" y="28790"/>
                  </a:lnTo>
                  <a:lnTo>
                    <a:pt x="0" y="21352"/>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0" name="Shape 1940"/>
            <p:cNvSpPr/>
            <p:nvPr/>
          </p:nvSpPr>
          <p:spPr>
            <a:xfrm>
              <a:off x="2065600" y="4939639"/>
              <a:ext cx="711467" cy="2332371"/>
            </a:xfrm>
            <a:custGeom>
              <a:avLst/>
              <a:gdLst/>
              <a:ahLst/>
              <a:cxnLst>
                <a:cxn ang="0">
                  <a:pos x="wd2" y="hd2"/>
                </a:cxn>
                <a:cxn ang="5400000">
                  <a:pos x="wd2" y="hd2"/>
                </a:cxn>
                <a:cxn ang="10800000">
                  <a:pos x="wd2" y="hd2"/>
                </a:cxn>
                <a:cxn ang="16200000">
                  <a:pos x="wd2" y="hd2"/>
                </a:cxn>
              </a:cxnLst>
              <a:rect l="0" t="0" r="r" b="b"/>
              <a:pathLst>
                <a:path w="21600" h="21600" extrusionOk="0">
                  <a:moveTo>
                    <a:pt x="0" y="2074"/>
                  </a:moveTo>
                  <a:lnTo>
                    <a:pt x="0" y="21600"/>
                  </a:lnTo>
                  <a:lnTo>
                    <a:pt x="21600" y="20126"/>
                  </a:lnTo>
                  <a:lnTo>
                    <a:pt x="20821" y="0"/>
                  </a:lnTo>
                  <a:lnTo>
                    <a:pt x="0" y="2074"/>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1" name="Shape 1941"/>
            <p:cNvSpPr/>
            <p:nvPr/>
          </p:nvSpPr>
          <p:spPr>
            <a:xfrm>
              <a:off x="8864" y="5112663"/>
              <a:ext cx="2054675" cy="21593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378"/>
                  </a:lnTo>
                  <a:lnTo>
                    <a:pt x="0" y="0"/>
                  </a:lnTo>
                  <a:close/>
                </a:path>
              </a:pathLst>
            </a:custGeom>
            <a:solidFill>
              <a:schemeClr val="accent4"/>
            </a:solidFill>
            <a:ln w="12700" cap="flat">
              <a:noFill/>
              <a:miter lim="400000"/>
            </a:ln>
            <a:effectLst/>
          </p:spPr>
          <p:txBody>
            <a:bodyPr wrap="square" lIns="0" tIns="0" rIns="0" bIns="0" numCol="1" anchor="ctr">
              <a:noAutofit/>
            </a:bodyPr>
            <a:lstStyle>
              <a:lvl1pPr>
                <a:defRPr sz="3600">
                  <a:solidFill>
                    <a:srgbClr val="FFFFFF"/>
                  </a:solidFill>
                </a:defRPr>
              </a:lvl1pPr>
            </a:lstStyle>
            <a:p>
              <a:pPr lvl="0">
                <a:lnSpc>
                  <a:spcPct val="120000"/>
                </a:lnSpc>
                <a:defRPr sz="1800">
                  <a:solidFill>
                    <a:srgbClr val="000000"/>
                  </a:solidFill>
                </a:defRPr>
              </a:pPr>
              <a:endParaRPr sz="1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2" name="Shape 1942"/>
            <p:cNvSpPr/>
            <p:nvPr/>
          </p:nvSpPr>
          <p:spPr>
            <a:xfrm>
              <a:off x="202234" y="3131733"/>
              <a:ext cx="2306485" cy="669103"/>
            </a:xfrm>
            <a:custGeom>
              <a:avLst/>
              <a:gdLst>
                <a:gd name="connsiteX0" fmla="*/ 0 w 21826"/>
                <a:gd name="connsiteY0" fmla="*/ 16789 h 21600"/>
                <a:gd name="connsiteX1" fmla="*/ 10166 w 21826"/>
                <a:gd name="connsiteY1" fmla="*/ 0 h 21600"/>
                <a:gd name="connsiteX2" fmla="*/ 21826 w 21826"/>
                <a:gd name="connsiteY2" fmla="*/ 10320 h 21600"/>
                <a:gd name="connsiteX3" fmla="*/ 13044 w 21826"/>
                <a:gd name="connsiteY3" fmla="*/ 21600 h 21600"/>
                <a:gd name="connsiteX4" fmla="*/ 0 w 21826"/>
                <a:gd name="connsiteY4" fmla="*/ 16789 h 21600"/>
                <a:gd name="connsiteX0-1" fmla="*/ 0 w 20924"/>
                <a:gd name="connsiteY0-2" fmla="*/ 16789 h 21600"/>
                <a:gd name="connsiteX1-3" fmla="*/ 10166 w 20924"/>
                <a:gd name="connsiteY1-4" fmla="*/ 0 h 21600"/>
                <a:gd name="connsiteX2-5" fmla="*/ 20924 w 20924"/>
                <a:gd name="connsiteY2-6" fmla="*/ 9973 h 21600"/>
                <a:gd name="connsiteX3-7" fmla="*/ 13044 w 20924"/>
                <a:gd name="connsiteY3-8" fmla="*/ 21600 h 21600"/>
                <a:gd name="connsiteX4-9" fmla="*/ 0 w 20924"/>
                <a:gd name="connsiteY4-10" fmla="*/ 16789 h 21600"/>
                <a:gd name="connsiteX0-11" fmla="*/ 0 w 21037"/>
                <a:gd name="connsiteY0-12" fmla="*/ 16789 h 21600"/>
                <a:gd name="connsiteX1-13" fmla="*/ 10166 w 21037"/>
                <a:gd name="connsiteY1-14" fmla="*/ 0 h 21600"/>
                <a:gd name="connsiteX2-15" fmla="*/ 21037 w 21037"/>
                <a:gd name="connsiteY2-16" fmla="*/ 11707 h 21600"/>
                <a:gd name="connsiteX3-17" fmla="*/ 13044 w 21037"/>
                <a:gd name="connsiteY3-18" fmla="*/ 21600 h 21600"/>
                <a:gd name="connsiteX4-19" fmla="*/ 0 w 21037"/>
                <a:gd name="connsiteY4-20" fmla="*/ 16789 h 21600"/>
                <a:gd name="connsiteX0-21" fmla="*/ 0 w 21037"/>
                <a:gd name="connsiteY0-22" fmla="*/ 15054 h 21600"/>
                <a:gd name="connsiteX1-23" fmla="*/ 10166 w 21037"/>
                <a:gd name="connsiteY1-24" fmla="*/ 0 h 21600"/>
                <a:gd name="connsiteX2-25" fmla="*/ 21037 w 21037"/>
                <a:gd name="connsiteY2-26" fmla="*/ 11707 h 21600"/>
                <a:gd name="connsiteX3-27" fmla="*/ 13044 w 21037"/>
                <a:gd name="connsiteY3-28" fmla="*/ 21600 h 21600"/>
                <a:gd name="connsiteX4-29" fmla="*/ 0 w 21037"/>
                <a:gd name="connsiteY4-30" fmla="*/ 15054 h 21600"/>
                <a:gd name="connsiteX0-31" fmla="*/ 0 w 21037"/>
                <a:gd name="connsiteY0-32" fmla="*/ 15748 h 21600"/>
                <a:gd name="connsiteX1-33" fmla="*/ 10166 w 21037"/>
                <a:gd name="connsiteY1-34" fmla="*/ 0 h 21600"/>
                <a:gd name="connsiteX2-35" fmla="*/ 21037 w 21037"/>
                <a:gd name="connsiteY2-36" fmla="*/ 11707 h 21600"/>
                <a:gd name="connsiteX3-37" fmla="*/ 13044 w 21037"/>
                <a:gd name="connsiteY3-38" fmla="*/ 21600 h 21600"/>
                <a:gd name="connsiteX4-39" fmla="*/ 0 w 21037"/>
                <a:gd name="connsiteY4-40" fmla="*/ 15748 h 21600"/>
                <a:gd name="connsiteX0-41" fmla="*/ 0 w 20924"/>
                <a:gd name="connsiteY0-42" fmla="*/ 15748 h 21600"/>
                <a:gd name="connsiteX1-43" fmla="*/ 10166 w 20924"/>
                <a:gd name="connsiteY1-44" fmla="*/ 0 h 21600"/>
                <a:gd name="connsiteX2-45" fmla="*/ 20924 w 20924"/>
                <a:gd name="connsiteY2-46" fmla="*/ 11360 h 21600"/>
                <a:gd name="connsiteX3-47" fmla="*/ 13044 w 20924"/>
                <a:gd name="connsiteY3-48" fmla="*/ 21600 h 21600"/>
                <a:gd name="connsiteX4-49" fmla="*/ 0 w 20924"/>
                <a:gd name="connsiteY4-50" fmla="*/ 15748 h 21600"/>
                <a:gd name="connsiteX0-51" fmla="*/ 0 w 21601"/>
                <a:gd name="connsiteY0-52" fmla="*/ 15748 h 21600"/>
                <a:gd name="connsiteX1-53" fmla="*/ 10166 w 21601"/>
                <a:gd name="connsiteY1-54" fmla="*/ 0 h 21600"/>
                <a:gd name="connsiteX2-55" fmla="*/ 21601 w 21601"/>
                <a:gd name="connsiteY2-56" fmla="*/ 9805 h 21600"/>
                <a:gd name="connsiteX3-57" fmla="*/ 13044 w 21601"/>
                <a:gd name="connsiteY3-58" fmla="*/ 21600 h 21600"/>
                <a:gd name="connsiteX4-59" fmla="*/ 0 w 21601"/>
                <a:gd name="connsiteY4-60" fmla="*/ 15748 h 216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01" h="21600" extrusionOk="0">
                  <a:moveTo>
                    <a:pt x="0" y="15748"/>
                  </a:moveTo>
                  <a:lnTo>
                    <a:pt x="10166" y="0"/>
                  </a:lnTo>
                  <a:lnTo>
                    <a:pt x="21601" y="9805"/>
                  </a:lnTo>
                  <a:lnTo>
                    <a:pt x="13044" y="21600"/>
                  </a:lnTo>
                  <a:lnTo>
                    <a:pt x="0" y="15748"/>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3" name="Shape 1943"/>
            <p:cNvSpPr/>
            <p:nvPr/>
          </p:nvSpPr>
          <p:spPr>
            <a:xfrm>
              <a:off x="1608071" y="3438591"/>
              <a:ext cx="924588" cy="1783219"/>
            </a:xfrm>
            <a:custGeom>
              <a:avLst/>
              <a:gdLst/>
              <a:ahLst/>
              <a:cxnLst>
                <a:cxn ang="0">
                  <a:pos x="wd2" y="hd2"/>
                </a:cxn>
                <a:cxn ang="5400000">
                  <a:pos x="wd2" y="hd2"/>
                </a:cxn>
                <a:cxn ang="10800000">
                  <a:pos x="wd2" y="hd2"/>
                </a:cxn>
                <a:cxn ang="16200000">
                  <a:pos x="wd2" y="hd2"/>
                </a:cxn>
              </a:cxnLst>
              <a:rect l="0" t="0" r="r" b="b"/>
              <a:pathLst>
                <a:path w="21600" h="21600" extrusionOk="0">
                  <a:moveTo>
                    <a:pt x="0" y="4361"/>
                  </a:moveTo>
                  <a:lnTo>
                    <a:pt x="21013" y="0"/>
                  </a:lnTo>
                  <a:lnTo>
                    <a:pt x="21600" y="16852"/>
                  </a:lnTo>
                  <a:lnTo>
                    <a:pt x="755" y="21600"/>
                  </a:lnTo>
                  <a:lnTo>
                    <a:pt x="0" y="4361"/>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4" name="Shape 1944"/>
            <p:cNvSpPr/>
            <p:nvPr/>
          </p:nvSpPr>
          <p:spPr>
            <a:xfrm>
              <a:off x="147373" y="1329332"/>
              <a:ext cx="2255745" cy="498643"/>
            </a:xfrm>
            <a:custGeom>
              <a:avLst/>
              <a:gdLst/>
              <a:ahLst/>
              <a:cxnLst>
                <a:cxn ang="0">
                  <a:pos x="wd2" y="hd2"/>
                </a:cxn>
                <a:cxn ang="5400000">
                  <a:pos x="wd2" y="hd2"/>
                </a:cxn>
                <a:cxn ang="10800000">
                  <a:pos x="wd2" y="hd2"/>
                </a:cxn>
                <a:cxn ang="16200000">
                  <a:pos x="wd2" y="hd2"/>
                </a:cxn>
              </a:cxnLst>
              <a:rect l="0" t="0" r="r" b="b"/>
              <a:pathLst>
                <a:path w="21600" h="21600" extrusionOk="0">
                  <a:moveTo>
                    <a:pt x="0" y="10189"/>
                  </a:moveTo>
                  <a:lnTo>
                    <a:pt x="13958" y="0"/>
                  </a:lnTo>
                  <a:lnTo>
                    <a:pt x="21600" y="15053"/>
                  </a:lnTo>
                  <a:lnTo>
                    <a:pt x="6771" y="21600"/>
                  </a:lnTo>
                  <a:lnTo>
                    <a:pt x="0" y="10189"/>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5" name="Shape 1945"/>
            <p:cNvSpPr/>
            <p:nvPr/>
          </p:nvSpPr>
          <p:spPr>
            <a:xfrm>
              <a:off x="89271" y="1559189"/>
              <a:ext cx="762093" cy="1823872"/>
            </a:xfrm>
            <a:custGeom>
              <a:avLst/>
              <a:gdLst/>
              <a:ahLst/>
              <a:cxnLst>
                <a:cxn ang="0">
                  <a:pos x="wd2" y="hd2"/>
                </a:cxn>
                <a:cxn ang="5400000">
                  <a:pos x="wd2" y="hd2"/>
                </a:cxn>
                <a:cxn ang="10800000">
                  <a:pos x="wd2" y="hd2"/>
                </a:cxn>
                <a:cxn ang="16200000">
                  <a:pos x="wd2" y="hd2"/>
                </a:cxn>
              </a:cxnLst>
              <a:rect l="0" t="0" r="r" b="b"/>
              <a:pathLst>
                <a:path w="21600" h="21600" extrusionOk="0">
                  <a:moveTo>
                    <a:pt x="709" y="0"/>
                  </a:moveTo>
                  <a:lnTo>
                    <a:pt x="21474" y="3120"/>
                  </a:lnTo>
                  <a:lnTo>
                    <a:pt x="21600" y="21600"/>
                  </a:lnTo>
                  <a:lnTo>
                    <a:pt x="0" y="19552"/>
                  </a:lnTo>
                  <a:lnTo>
                    <a:pt x="709" y="0"/>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 name="Shape 1946"/>
            <p:cNvSpPr/>
            <p:nvPr/>
          </p:nvSpPr>
          <p:spPr>
            <a:xfrm>
              <a:off x="847262" y="1669653"/>
              <a:ext cx="1574602" cy="1727521"/>
            </a:xfrm>
            <a:custGeom>
              <a:avLst/>
              <a:gdLst/>
              <a:ahLst/>
              <a:cxnLst>
                <a:cxn ang="0">
                  <a:pos x="wd2" y="hd2"/>
                </a:cxn>
                <a:cxn ang="5400000">
                  <a:pos x="wd2" y="hd2"/>
                </a:cxn>
                <a:cxn ang="10800000">
                  <a:pos x="wd2" y="hd2"/>
                </a:cxn>
                <a:cxn ang="16200000">
                  <a:pos x="wd2" y="hd2"/>
                </a:cxn>
              </a:cxnLst>
              <a:rect l="0" t="0" r="r" b="b"/>
              <a:pathLst>
                <a:path w="21600" h="21600" extrusionOk="0">
                  <a:moveTo>
                    <a:pt x="21374" y="0"/>
                  </a:moveTo>
                  <a:lnTo>
                    <a:pt x="0" y="1984"/>
                  </a:lnTo>
                  <a:lnTo>
                    <a:pt x="0" y="21600"/>
                  </a:lnTo>
                  <a:lnTo>
                    <a:pt x="21600" y="20291"/>
                  </a:lnTo>
                  <a:lnTo>
                    <a:pt x="21374" y="0"/>
                  </a:ln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 name="Shape 1947"/>
            <p:cNvSpPr/>
            <p:nvPr/>
          </p:nvSpPr>
          <p:spPr>
            <a:xfrm>
              <a:off x="594121" y="132"/>
              <a:ext cx="1431021" cy="16164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620" y="21600"/>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8" name="Shape 1948"/>
            <p:cNvSpPr/>
            <p:nvPr/>
          </p:nvSpPr>
          <p:spPr>
            <a:xfrm>
              <a:off x="1993238" y="2"/>
              <a:ext cx="516204" cy="16002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8"/>
                  </a:lnTo>
                  <a:lnTo>
                    <a:pt x="21600" y="19119"/>
                  </a:lnTo>
                  <a:lnTo>
                    <a:pt x="740" y="21600"/>
                  </a:lnTo>
                  <a:lnTo>
                    <a:pt x="0" y="0"/>
                  </a:lnTo>
                  <a:close/>
                </a:path>
              </a:pathLst>
            </a:custGeom>
            <a:solidFill>
              <a:schemeClr val="accent1">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9" name="Shape 1949"/>
            <p:cNvSpPr/>
            <p:nvPr/>
          </p:nvSpPr>
          <p:spPr>
            <a:xfrm>
              <a:off x="226351" y="3620161"/>
              <a:ext cx="1415257" cy="16220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036"/>
                  </a:lnTo>
                  <a:lnTo>
                    <a:pt x="21600" y="21600"/>
                  </a:lnTo>
                  <a:lnTo>
                    <a:pt x="21408" y="2206"/>
                  </a:lnTo>
                  <a:lnTo>
                    <a:pt x="0" y="0"/>
                  </a:ln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0" name="Shape 1950"/>
            <p:cNvSpPr/>
            <p:nvPr/>
          </p:nvSpPr>
          <p:spPr>
            <a:xfrm>
              <a:off x="867976" y="472983"/>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sp>
          <p:nvSpPr>
            <p:cNvPr id="1951" name="Shape 1951"/>
            <p:cNvSpPr/>
            <p:nvPr/>
          </p:nvSpPr>
          <p:spPr>
            <a:xfrm>
              <a:off x="1140210" y="2198047"/>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sp>
          <p:nvSpPr>
            <p:cNvPr id="1952" name="Shape 1952"/>
            <p:cNvSpPr/>
            <p:nvPr/>
          </p:nvSpPr>
          <p:spPr>
            <a:xfrm>
              <a:off x="432582" y="4122815"/>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sp>
          <p:nvSpPr>
            <p:cNvPr id="1953" name="Shape 1953"/>
            <p:cNvSpPr/>
            <p:nvPr/>
          </p:nvSpPr>
          <p:spPr>
            <a:xfrm>
              <a:off x="534804" y="5862498"/>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dirty="0">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grpSp>
      <p:sp>
        <p:nvSpPr>
          <p:cNvPr id="37" name="Rectangle 50"/>
          <p:cNvSpPr/>
          <p:nvPr/>
        </p:nvSpPr>
        <p:spPr>
          <a:xfrm>
            <a:off x="285757" y="3546089"/>
            <a:ext cx="2207044" cy="429605"/>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51"/>
          <p:cNvSpPr txBox="1"/>
          <p:nvPr/>
        </p:nvSpPr>
        <p:spPr>
          <a:xfrm>
            <a:off x="1149898" y="3246685"/>
            <a:ext cx="1342903" cy="236219"/>
          </a:xfrm>
          <a:prstGeom prst="rect">
            <a:avLst/>
          </a:prstGeom>
          <a:noFill/>
        </p:spPr>
        <p:txBody>
          <a:bodyPr wrap="square" lIns="0" tIns="0" rIns="0" bIns="0" rtlCol="0">
            <a:spAutoFit/>
          </a:bodyPr>
          <a:lstStyle/>
          <a:p>
            <a:pPr algn="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50"/>
          <p:cNvSpPr/>
          <p:nvPr/>
        </p:nvSpPr>
        <p:spPr>
          <a:xfrm>
            <a:off x="285757" y="5403918"/>
            <a:ext cx="2207044" cy="429605"/>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51"/>
          <p:cNvSpPr txBox="1"/>
          <p:nvPr/>
        </p:nvSpPr>
        <p:spPr>
          <a:xfrm>
            <a:off x="1149898" y="5104514"/>
            <a:ext cx="1342903" cy="236219"/>
          </a:xfrm>
          <a:prstGeom prst="rect">
            <a:avLst/>
          </a:prstGeom>
          <a:noFill/>
        </p:spPr>
        <p:txBody>
          <a:bodyPr wrap="square" lIns="0" tIns="0" rIns="0" bIns="0" rtlCol="0">
            <a:spAutoFit/>
          </a:bodyPr>
          <a:lstStyle/>
          <a:p>
            <a:pPr algn="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5807838" y="0"/>
            <a:ext cx="7077094" cy="723265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Rectangle 50"/>
          <p:cNvSpPr/>
          <p:nvPr/>
        </p:nvSpPr>
        <p:spPr>
          <a:xfrm>
            <a:off x="4277186" y="2573632"/>
            <a:ext cx="2207044" cy="429605"/>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51"/>
          <p:cNvSpPr txBox="1"/>
          <p:nvPr/>
        </p:nvSpPr>
        <p:spPr>
          <a:xfrm>
            <a:off x="4277186" y="2274228"/>
            <a:ext cx="1342903" cy="236219"/>
          </a:xfrm>
          <a:prstGeom prst="rect">
            <a:avLst/>
          </a:prstGeom>
          <a:noFill/>
        </p:spPr>
        <p:txBody>
          <a:bodyPr wrap="square" lIns="0" tIns="0" rIns="0" bIns="0" rtlCol="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50"/>
          <p:cNvSpPr/>
          <p:nvPr/>
        </p:nvSpPr>
        <p:spPr>
          <a:xfrm>
            <a:off x="4277186" y="4431461"/>
            <a:ext cx="2207044" cy="429605"/>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51"/>
          <p:cNvSpPr txBox="1"/>
          <p:nvPr/>
        </p:nvSpPr>
        <p:spPr>
          <a:xfrm>
            <a:off x="4277186" y="4132057"/>
            <a:ext cx="1342903" cy="236219"/>
          </a:xfrm>
          <a:prstGeom prst="rect">
            <a:avLst/>
          </a:prstGeom>
          <a:noFill/>
        </p:spPr>
        <p:txBody>
          <a:bodyPr wrap="square" lIns="0" tIns="0" rIns="0" bIns="0" rtlCol="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indefinite" fill="hold"/>
                                        <p:tgtEl>
                                          <p:spTgt spid="1954"/>
                                        </p:tgtEl>
                                        <p:attrNameLst>
                                          <p:attrName>style.visibility</p:attrName>
                                        </p:attrNameLst>
                                      </p:cBhvr>
                                      <p:to>
                                        <p:strVal val="visible"/>
                                      </p:to>
                                    </p:set>
                                    <p:anim calcmode="lin" valueType="num">
                                      <p:cBhvr>
                                        <p:cTn id="12" dur="750" fill="hold"/>
                                        <p:tgtEl>
                                          <p:spTgt spid="1954"/>
                                        </p:tgtEl>
                                        <p:attrNameLst>
                                          <p:attrName>ppt_w</p:attrName>
                                        </p:attrNameLst>
                                      </p:cBhvr>
                                      <p:tavLst>
                                        <p:tav tm="0">
                                          <p:val>
                                            <p:fltVal val="0"/>
                                          </p:val>
                                        </p:tav>
                                        <p:tav tm="100000">
                                          <p:val>
                                            <p:strVal val="#ppt_w"/>
                                          </p:val>
                                        </p:tav>
                                      </p:tavLst>
                                    </p:anim>
                                    <p:anim calcmode="lin" valueType="num">
                                      <p:cBhvr>
                                        <p:cTn id="13" dur="750" fill="hold"/>
                                        <p:tgtEl>
                                          <p:spTgt spid="195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4" grpId="0" advAuto="0"/>
      <p:bldP spid="37" grpId="0"/>
      <p:bldP spid="38" grpId="0"/>
      <p:bldP spid="41" grpId="0"/>
      <p:bldP spid="42" grpId="0"/>
      <p:bldP spid="27" grpId="0" animBg="1"/>
      <p:bldP spid="35" grpId="0"/>
      <p:bldP spid="36" grpId="0"/>
      <p:bldP spid="39"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795" y="248"/>
            <a:ext cx="12857163" cy="7232154"/>
          </a:xfrm>
          <a:prstGeom prst="rect">
            <a:avLst/>
          </a:prstGeom>
        </p:spPr>
      </p:pic>
      <p:pic>
        <p:nvPicPr>
          <p:cNvPr id="7" name="图片 6"/>
          <p:cNvPicPr>
            <a:picLocks noChangeAspect="1"/>
          </p:cNvPicPr>
          <p:nvPr/>
        </p:nvPicPr>
        <p:blipFill rotWithShape="1">
          <a:blip r:embed="rId4" cstate="screen"/>
          <a:srcRect l="11916" r="15836" b="55974"/>
          <a:stretch>
            <a:fillRect/>
          </a:stretch>
        </p:blipFill>
        <p:spPr>
          <a:xfrm>
            <a:off x="1532831" y="249"/>
            <a:ext cx="9289032" cy="3184029"/>
          </a:xfrm>
          <a:prstGeom prst="rect">
            <a:avLst/>
          </a:prstGeom>
        </p:spPr>
      </p:pic>
      <p:sp>
        <p:nvSpPr>
          <p:cNvPr id="4" name="矩形 259"/>
          <p:cNvSpPr>
            <a:spLocks noChangeArrowheads="1"/>
          </p:cNvSpPr>
          <p:nvPr/>
        </p:nvSpPr>
        <p:spPr bwMode="auto">
          <a:xfrm>
            <a:off x="2625043" y="2752229"/>
            <a:ext cx="76086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cap="all" dirty="0" smtClean="0">
                <a:solidFill>
                  <a:srgbClr val="C00000"/>
                </a:solidFill>
                <a:latin typeface="方正正准黑简体" panose="02000000000000000000" pitchFamily="2" charset="-122"/>
                <a:ea typeface="方正正准黑简体" panose="02000000000000000000" pitchFamily="2" charset="-122"/>
                <a:cs typeface="Arial" panose="020B0604020202020204" pitchFamily="34" charset="0"/>
              </a:rPr>
              <a:t>感谢聆听 批评指导</a:t>
            </a:r>
            <a:endParaRPr lang="zh-CN" altLang="en-US" sz="4000" cap="all" dirty="0">
              <a:solidFill>
                <a:srgbClr val="C00000"/>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sp>
        <p:nvSpPr>
          <p:cNvPr id="6" name="矩形 259"/>
          <p:cNvSpPr>
            <a:spLocks noChangeArrowheads="1"/>
          </p:cNvSpPr>
          <p:nvPr/>
        </p:nvSpPr>
        <p:spPr bwMode="auto">
          <a:xfrm>
            <a:off x="3621496" y="3416270"/>
            <a:ext cx="5615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000" cap="all" dirty="0">
                <a:solidFill>
                  <a:srgbClr val="C00000"/>
                </a:solidFill>
                <a:cs typeface="Arial" panose="020B0604020202020204" pitchFamily="34" charset="0"/>
              </a:rPr>
              <a:t>Thanksgiving parents thank you</a:t>
            </a:r>
            <a:endParaRPr lang="zh-CN" altLang="en-US" sz="2000" cap="all" dirty="0">
              <a:solidFill>
                <a:srgbClr val="C00000"/>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 calcmode="lin" valueType="num">
                                      <p:cBhvr>
                                        <p:cTn id="1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
                                        </p:tgtEl>
                                      </p:cBhvr>
                                    </p:animEffect>
                                  </p:childTnLst>
                                </p:cTn>
                              </p:par>
                            </p:childTnLst>
                          </p:cTn>
                        </p:par>
                        <p:par>
                          <p:cTn id="22" fill="hold">
                            <p:stCondLst>
                              <p:cond delay="189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4"/>
                                        </p:tgtEl>
                                      </p:cBhvr>
                                    </p:animEffect>
                                    <p:animScale>
                                      <p:cBhvr>
                                        <p:cTn id="25" dur="250" autoRev="1" fill="hold"/>
                                        <p:tgtEl>
                                          <p:spTgt spid="4"/>
                                        </p:tgtEl>
                                      </p:cBhvr>
                                      <p:by x="105000" y="105000"/>
                                    </p:animScale>
                                  </p:childTnLst>
                                </p:cTn>
                              </p:par>
                            </p:childTnLst>
                          </p:cTn>
                        </p:par>
                        <p:par>
                          <p:cTn id="26" fill="hold">
                            <p:stCondLst>
                              <p:cond delay="24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childTnLst>
                          </p:cTn>
                        </p:par>
                        <p:par>
                          <p:cTn id="34" fill="hold">
                            <p:stCondLst>
                              <p:cond delay="4349"/>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6"/>
                                        </p:tgtEl>
                                      </p:cBhvr>
                                    </p:animEffect>
                                    <p:animScale>
                                      <p:cBhvr>
                                        <p:cTn id="3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3"/>
          <a:stretch>
            <a:fillRect/>
          </a:stretch>
        </p:blipFill>
        <p:spPr>
          <a:xfrm>
            <a:off x="795" y="248"/>
            <a:ext cx="12857163" cy="7232154"/>
          </a:xfrm>
          <a:prstGeom prst="rect">
            <a:avLst/>
          </a:prstGeom>
        </p:spPr>
      </p:pic>
      <p:sp>
        <p:nvSpPr>
          <p:cNvPr id="37" name="文本框 7"/>
          <p:cNvSpPr txBox="1">
            <a:spLocks noChangeArrowheads="1"/>
          </p:cNvSpPr>
          <p:nvPr/>
        </p:nvSpPr>
        <p:spPr bwMode="auto">
          <a:xfrm>
            <a:off x="5725645" y="2144273"/>
            <a:ext cx="3446402" cy="52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530" b="1" dirty="0">
                <a:solidFill>
                  <a:schemeClr val="accent2"/>
                </a:solidFill>
                <a:latin typeface="微软雅黑" panose="020B0503020204020204" pitchFamily="34" charset="-122"/>
                <a:ea typeface="微软雅黑" panose="020B0503020204020204" pitchFamily="34" charset="-122"/>
              </a:rPr>
              <a:t>一、</a:t>
            </a:r>
            <a:r>
              <a:rPr lang="zh-CN" altLang="en-US" sz="2800" dirty="0">
                <a:solidFill>
                  <a:schemeClr val="accent2"/>
                </a:solidFill>
                <a:ea typeface="微软雅黑" panose="020B0503020204020204" pitchFamily="34" charset="-122"/>
              </a:rPr>
              <a:t>请替换文字内容</a:t>
            </a:r>
          </a:p>
        </p:txBody>
      </p:sp>
      <p:sp>
        <p:nvSpPr>
          <p:cNvPr id="38" name="文本框 8"/>
          <p:cNvSpPr txBox="1">
            <a:spLocks noChangeArrowheads="1"/>
          </p:cNvSpPr>
          <p:nvPr/>
        </p:nvSpPr>
        <p:spPr bwMode="auto">
          <a:xfrm>
            <a:off x="6327581" y="2785377"/>
            <a:ext cx="2601990"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39" name="文本框 9"/>
          <p:cNvSpPr txBox="1">
            <a:spLocks noChangeArrowheads="1"/>
          </p:cNvSpPr>
          <p:nvPr/>
        </p:nvSpPr>
        <p:spPr bwMode="auto">
          <a:xfrm>
            <a:off x="6327581" y="3271236"/>
            <a:ext cx="2601990"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40" name="文本框 10"/>
          <p:cNvSpPr txBox="1">
            <a:spLocks noChangeArrowheads="1"/>
          </p:cNvSpPr>
          <p:nvPr/>
        </p:nvSpPr>
        <p:spPr bwMode="auto">
          <a:xfrm>
            <a:off x="6327581" y="3791861"/>
            <a:ext cx="2601990"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41" name="文本框 11"/>
          <p:cNvSpPr txBox="1">
            <a:spLocks noChangeArrowheads="1"/>
          </p:cNvSpPr>
          <p:nvPr/>
        </p:nvSpPr>
        <p:spPr bwMode="auto">
          <a:xfrm>
            <a:off x="6327584" y="4312489"/>
            <a:ext cx="2242525"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42" name="文本框 41"/>
          <p:cNvSpPr txBox="1"/>
          <p:nvPr/>
        </p:nvSpPr>
        <p:spPr>
          <a:xfrm>
            <a:off x="3189015" y="1960141"/>
            <a:ext cx="2336768" cy="2785932"/>
          </a:xfrm>
          <a:prstGeom prst="rect">
            <a:avLst/>
          </a:prstGeom>
          <a:noFill/>
        </p:spPr>
        <p:txBody>
          <a:bodyPr>
            <a:spAutoFit/>
          </a:bodyPr>
          <a:lstStyle/>
          <a:p>
            <a:pPr algn="dist" fontAlgn="auto">
              <a:spcBef>
                <a:spcPts val="0"/>
              </a:spcBef>
              <a:spcAft>
                <a:spcPts val="0"/>
              </a:spcAft>
              <a:defRPr/>
            </a:pPr>
            <a:r>
              <a:rPr lang="en-US" altLang="zh-CN" sz="17505" b="1" dirty="0">
                <a:solidFill>
                  <a:schemeClr val="accent2"/>
                </a:solidFill>
                <a:latin typeface="Impact" panose="020B0806030902050204" pitchFamily="34" charset="0"/>
                <a:ea typeface="+mn-ea"/>
              </a:rPr>
              <a:t>01</a:t>
            </a:r>
            <a:endParaRPr lang="zh-CN" altLang="en-US" sz="17505" b="1" dirty="0">
              <a:solidFill>
                <a:schemeClr val="accent2"/>
              </a:solidFill>
              <a:latin typeface="Impact" panose="020B0806030902050204" pitchFamily="34"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4"/>
          <p:cNvGrpSpPr>
            <a:grpSpLocks noChangeAspect="1"/>
          </p:cNvGrpSpPr>
          <p:nvPr/>
        </p:nvGrpSpPr>
        <p:grpSpPr bwMode="auto">
          <a:xfrm>
            <a:off x="4316280" y="2793515"/>
            <a:ext cx="4249756" cy="3300520"/>
            <a:chOff x="2329" y="786"/>
            <a:chExt cx="3022" cy="2347"/>
          </a:xfrm>
        </p:grpSpPr>
        <p:sp>
          <p:nvSpPr>
            <p:cNvPr id="16" name="Freeform 5"/>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a:extLst>
              <a:ext uri="{909E8E84-426E-40DD-AFC4-6F175D3DCCD1}">
                <a14:hiddenFill xmlns:a14="http://schemas.microsoft.com/office/drawing/2010/main">
                  <a:solidFill>
                    <a:srgbClr val="FFFFFF"/>
                  </a:solidFill>
                </a14:hiddenFill>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6"/>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7"/>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8"/>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9"/>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ext Placeholder 7"/>
          <p:cNvSpPr txBox="1"/>
          <p:nvPr/>
        </p:nvSpPr>
        <p:spPr>
          <a:xfrm>
            <a:off x="2819533" y="1987245"/>
            <a:ext cx="1368594" cy="357779"/>
          </a:xfrm>
          <a:prstGeom prst="rect">
            <a:avLst/>
          </a:prstGeom>
        </p:spPr>
        <p:txBody>
          <a:bodyPr vert="horz" lIns="0" tIns="103884" rIns="0" bIns="103884"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 Placeholder 2"/>
          <p:cNvSpPr txBox="1"/>
          <p:nvPr/>
        </p:nvSpPr>
        <p:spPr>
          <a:xfrm>
            <a:off x="1811419" y="2443352"/>
            <a:ext cx="2376707" cy="628444"/>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Rounded Rectangle 11"/>
          <p:cNvSpPr>
            <a:spLocks noChangeAspect="1"/>
          </p:cNvSpPr>
          <p:nvPr/>
        </p:nvSpPr>
        <p:spPr>
          <a:xfrm>
            <a:off x="4388846" y="2149280"/>
            <a:ext cx="759275" cy="760014"/>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 Placeholder 7"/>
          <p:cNvSpPr txBox="1"/>
          <p:nvPr/>
        </p:nvSpPr>
        <p:spPr>
          <a:xfrm>
            <a:off x="4449727" y="224554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smtClean="0">
                <a:latin typeface="Arial" panose="020B0604020202020204" pitchFamily="34" charset="0"/>
                <a:ea typeface="微软雅黑" panose="020B0503020204020204" pitchFamily="34" charset="-122"/>
                <a:sym typeface="Arial" panose="020B0604020202020204" pitchFamily="34" charset="0"/>
              </a:rPr>
              <a:t>01</a:t>
            </a:r>
          </a:p>
        </p:txBody>
      </p:sp>
      <p:sp>
        <p:nvSpPr>
          <p:cNvPr id="25" name="Text Placeholder 7"/>
          <p:cNvSpPr txBox="1"/>
          <p:nvPr/>
        </p:nvSpPr>
        <p:spPr>
          <a:xfrm>
            <a:off x="8875276" y="1987245"/>
            <a:ext cx="1611069"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 Placeholder 2"/>
          <p:cNvSpPr txBox="1"/>
          <p:nvPr/>
        </p:nvSpPr>
        <p:spPr>
          <a:xfrm>
            <a:off x="8875276" y="2443352"/>
            <a:ext cx="2408641" cy="613930"/>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ounded Rectangle 23"/>
          <p:cNvSpPr>
            <a:spLocks noChangeAspect="1"/>
          </p:cNvSpPr>
          <p:nvPr/>
        </p:nvSpPr>
        <p:spPr>
          <a:xfrm>
            <a:off x="7973944" y="2149280"/>
            <a:ext cx="759275" cy="760014"/>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7"/>
          <p:cNvSpPr txBox="1"/>
          <p:nvPr/>
        </p:nvSpPr>
        <p:spPr>
          <a:xfrm>
            <a:off x="8034824" y="224554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smtClean="0">
                <a:latin typeface="Arial" panose="020B0604020202020204" pitchFamily="34" charset="0"/>
                <a:ea typeface="微软雅黑" panose="020B0503020204020204" pitchFamily="34" charset="-122"/>
                <a:sym typeface="Arial" panose="020B0604020202020204" pitchFamily="34" charset="0"/>
              </a:rPr>
              <a:t>02</a:t>
            </a:r>
          </a:p>
        </p:txBody>
      </p:sp>
      <p:sp>
        <p:nvSpPr>
          <p:cNvPr id="29" name="Text Placeholder 7"/>
          <p:cNvSpPr txBox="1"/>
          <p:nvPr/>
        </p:nvSpPr>
        <p:spPr>
          <a:xfrm>
            <a:off x="2819533" y="4938877"/>
            <a:ext cx="1368594"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2"/>
          <p:cNvSpPr txBox="1"/>
          <p:nvPr/>
        </p:nvSpPr>
        <p:spPr>
          <a:xfrm>
            <a:off x="1811419" y="5394984"/>
            <a:ext cx="2376707" cy="628444"/>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ounded Rectangle 27"/>
          <p:cNvSpPr>
            <a:spLocks noChangeAspect="1"/>
          </p:cNvSpPr>
          <p:nvPr/>
        </p:nvSpPr>
        <p:spPr>
          <a:xfrm>
            <a:off x="4337374" y="5100912"/>
            <a:ext cx="759275" cy="760014"/>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7"/>
          <p:cNvSpPr txBox="1"/>
          <p:nvPr/>
        </p:nvSpPr>
        <p:spPr>
          <a:xfrm>
            <a:off x="4398256" y="5197181"/>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smtClean="0">
                <a:latin typeface="Arial" panose="020B0604020202020204" pitchFamily="34" charset="0"/>
                <a:ea typeface="微软雅黑" panose="020B0503020204020204" pitchFamily="34" charset="-122"/>
                <a:sym typeface="Arial" panose="020B0604020202020204" pitchFamily="34" charset="0"/>
              </a:rPr>
              <a:t>03</a:t>
            </a:r>
          </a:p>
        </p:txBody>
      </p:sp>
      <p:sp>
        <p:nvSpPr>
          <p:cNvPr id="33" name="Text Placeholder 7"/>
          <p:cNvSpPr txBox="1"/>
          <p:nvPr/>
        </p:nvSpPr>
        <p:spPr>
          <a:xfrm>
            <a:off x="8869792" y="4938877"/>
            <a:ext cx="1611069"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2"/>
          <p:cNvSpPr txBox="1"/>
          <p:nvPr/>
        </p:nvSpPr>
        <p:spPr>
          <a:xfrm>
            <a:off x="8869792" y="5394984"/>
            <a:ext cx="2408641" cy="613930"/>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ounded Rectangle 16"/>
          <p:cNvSpPr>
            <a:spLocks noChangeAspect="1"/>
          </p:cNvSpPr>
          <p:nvPr/>
        </p:nvSpPr>
        <p:spPr>
          <a:xfrm>
            <a:off x="7973944" y="5100912"/>
            <a:ext cx="759275" cy="760014"/>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 Placeholder 7"/>
          <p:cNvSpPr txBox="1"/>
          <p:nvPr/>
        </p:nvSpPr>
        <p:spPr>
          <a:xfrm>
            <a:off x="8034824" y="5197181"/>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smtClean="0">
                <a:latin typeface="Arial" panose="020B0604020202020204" pitchFamily="34" charset="0"/>
                <a:ea typeface="微软雅黑" panose="020B0503020204020204" pitchFamily="34" charset="-122"/>
                <a:sym typeface="Arial" panose="020B0604020202020204" pitchFamily="34" charset="0"/>
              </a:rPr>
              <a:t>04</a:t>
            </a:r>
          </a:p>
        </p:txBody>
      </p:sp>
      <p:sp>
        <p:nvSpPr>
          <p:cNvPr id="3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21">
                                            <p:txEl>
                                              <p:pRg st="0" end="0"/>
                                            </p:txEl>
                                          </p:spTgt>
                                        </p:tgtEl>
                                        <p:attrNameLst>
                                          <p:attrName>style.visibility</p:attrName>
                                        </p:attrNameLst>
                                      </p:cBhvr>
                                      <p:to>
                                        <p:strVal val="visible"/>
                                      </p:to>
                                    </p:set>
                                    <p:anim calcmode="lin" valueType="num">
                                      <p:cBhvr>
                                        <p:cTn id="10"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21">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p:cTn id="15"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2">
                                            <p:txEl>
                                              <p:pRg st="0" end="0"/>
                                            </p:txEl>
                                          </p:spTgt>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24">
                                            <p:txEl>
                                              <p:pRg st="0" end="0"/>
                                            </p:txEl>
                                          </p:spTgt>
                                        </p:tgtEl>
                                        <p:attrNameLst>
                                          <p:attrName>style.visibility</p:attrName>
                                        </p:attrNameLst>
                                      </p:cBhvr>
                                      <p:to>
                                        <p:strVal val="visible"/>
                                      </p:to>
                                    </p:set>
                                    <p:anim calcmode="lin" valueType="num">
                                      <p:cBhvr>
                                        <p:cTn id="24"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4">
                                            <p:txEl>
                                              <p:pRg st="0" end="0"/>
                                            </p:txEl>
                                          </p:spTgt>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p:cTn id="2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5">
                                            <p:txEl>
                                              <p:pRg st="0" end="0"/>
                                            </p:txEl>
                                          </p:spTgt>
                                        </p:tgtEl>
                                      </p:cBhvr>
                                    </p:animEffect>
                                  </p:childTnLst>
                                </p:cTn>
                              </p:par>
                              <p:par>
                                <p:cTn id="32" presetID="23" presetClass="entr" presetSubtype="16" fill="hold" grpId="0" nodeType="withEffect">
                                  <p:stCondLst>
                                    <p:cond delay="20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p:cTn id="34"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26">
                                            <p:txEl>
                                              <p:pRg st="0" end="0"/>
                                            </p:txEl>
                                          </p:spTgt>
                                        </p:tgtEl>
                                        <p:attrNameLst>
                                          <p:attrName>ppt_h</p:attrName>
                                        </p:attrNameLst>
                                      </p:cBhvr>
                                      <p:tavLst>
                                        <p:tav tm="0">
                                          <p:val>
                                            <p:fltVal val="0"/>
                                          </p:val>
                                        </p:tav>
                                        <p:tav tm="100000">
                                          <p:val>
                                            <p:strVal val="#ppt_h"/>
                                          </p:val>
                                        </p:tav>
                                      </p:tavLst>
                                    </p:anim>
                                  </p:childTnLst>
                                </p:cTn>
                              </p:par>
                              <p:par>
                                <p:cTn id="36" presetID="53" presetClass="entr" presetSubtype="16" fill="hold" grpId="0" nodeType="withEffect">
                                  <p:stCondLst>
                                    <p:cond delay="2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28">
                                            <p:txEl>
                                              <p:pRg st="0" end="0"/>
                                            </p:txEl>
                                          </p:spTgt>
                                        </p:tgtEl>
                                        <p:attrNameLst>
                                          <p:attrName>style.visibility</p:attrName>
                                        </p:attrNameLst>
                                      </p:cBhvr>
                                      <p:to>
                                        <p:strVal val="visible"/>
                                      </p:to>
                                    </p:set>
                                    <p:anim calcmode="lin" valueType="num">
                                      <p:cBhvr>
                                        <p:cTn id="4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8">
                                            <p:txEl>
                                              <p:pRg st="0" end="0"/>
                                            </p:txEl>
                                          </p:spTgt>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29">
                                            <p:txEl>
                                              <p:pRg st="0" end="0"/>
                                            </p:txEl>
                                          </p:spTgt>
                                        </p:tgtEl>
                                        <p:attrNameLst>
                                          <p:attrName>style.visibility</p:attrName>
                                        </p:attrNameLst>
                                      </p:cBhvr>
                                      <p:to>
                                        <p:strVal val="visible"/>
                                      </p:to>
                                    </p:set>
                                    <p:anim calcmode="lin" valueType="num">
                                      <p:cBhvr>
                                        <p:cTn id="48"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29">
                                            <p:txEl>
                                              <p:pRg st="0" end="0"/>
                                            </p:txEl>
                                          </p:spTgt>
                                        </p:tgtEl>
                                      </p:cBhvr>
                                    </p:animEffect>
                                  </p:childTnLst>
                                </p:cTn>
                              </p:par>
                              <p:par>
                                <p:cTn id="51" presetID="23" presetClass="entr" presetSubtype="16" fill="hold" grpId="0" nodeType="withEffect">
                                  <p:stCondLst>
                                    <p:cond delay="200"/>
                                  </p:stCondLst>
                                  <p:childTnLst>
                                    <p:set>
                                      <p:cBhvr>
                                        <p:cTn id="52" dur="1" fill="hold">
                                          <p:stCondLst>
                                            <p:cond delay="0"/>
                                          </p:stCondLst>
                                        </p:cTn>
                                        <p:tgtEl>
                                          <p:spTgt spid="30">
                                            <p:txEl>
                                              <p:pRg st="0" end="0"/>
                                            </p:txEl>
                                          </p:spTgt>
                                        </p:tgtEl>
                                        <p:attrNameLst>
                                          <p:attrName>style.visibility</p:attrName>
                                        </p:attrNameLst>
                                      </p:cBhvr>
                                      <p:to>
                                        <p:strVal val="visible"/>
                                      </p:to>
                                    </p:set>
                                    <p:anim calcmode="lin" valueType="num">
                                      <p:cBhvr>
                                        <p:cTn id="5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0">
                                            <p:txEl>
                                              <p:pRg st="0" end="0"/>
                                            </p:txEl>
                                          </p:spTgt>
                                        </p:tgtEl>
                                        <p:attrNameLst>
                                          <p:attrName>ppt_h</p:attrName>
                                        </p:attrNameLst>
                                      </p:cBhvr>
                                      <p:tavLst>
                                        <p:tav tm="0">
                                          <p:val>
                                            <p:fltVal val="0"/>
                                          </p:val>
                                        </p:tav>
                                        <p:tav tm="100000">
                                          <p:val>
                                            <p:strVal val="#ppt_h"/>
                                          </p:val>
                                        </p:tav>
                                      </p:tavLst>
                                    </p:anim>
                                  </p:childTnLst>
                                </p:cTn>
                              </p:par>
                              <p:par>
                                <p:cTn id="55" presetID="53" presetClass="entr" presetSubtype="16" fill="hold" grpId="0" nodeType="withEffect">
                                  <p:stCondLst>
                                    <p:cond delay="2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2">
                                            <p:txEl>
                                              <p:pRg st="0" end="0"/>
                                            </p:txEl>
                                          </p:spTgt>
                                        </p:tgtEl>
                                        <p:attrNameLst>
                                          <p:attrName>style.visibility</p:attrName>
                                        </p:attrNameLst>
                                      </p:cBhvr>
                                      <p:to>
                                        <p:strVal val="visible"/>
                                      </p:to>
                                    </p:set>
                                    <p:anim calcmode="lin" valueType="num">
                                      <p:cBhvr>
                                        <p:cTn id="62"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32">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33">
                                            <p:txEl>
                                              <p:pRg st="0" end="0"/>
                                            </p:txEl>
                                          </p:spTgt>
                                        </p:tgtEl>
                                      </p:cBhvr>
                                    </p:animEffect>
                                  </p:childTnLst>
                                </p:cTn>
                              </p:par>
                              <p:par>
                                <p:cTn id="70" presetID="23" presetClass="entr" presetSubtype="16"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 calcmode="lin" valueType="num">
                                      <p:cBhvr>
                                        <p:cTn id="7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34">
                                            <p:txEl>
                                              <p:pRg st="0" end="0"/>
                                            </p:txEl>
                                          </p:spTgt>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20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36">
                                            <p:txEl>
                                              <p:pRg st="0" end="0"/>
                                            </p:txEl>
                                          </p:spTgt>
                                        </p:tgtEl>
                                        <p:attrNameLst>
                                          <p:attrName>style.visibility</p:attrName>
                                        </p:attrNameLst>
                                      </p:cBhvr>
                                      <p:to>
                                        <p:strVal val="visible"/>
                                      </p:to>
                                    </p:set>
                                    <p:anim calcmode="lin" valueType="num">
                                      <p:cBhvr>
                                        <p:cTn id="81"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2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childTnLst>
                </p:cTn>
              </p:par>
            </p:tnLst>
          </p:tmpl>
        </p:tmplLst>
      </p:bldP>
      <p:bldP spid="23" grpId="0" animBg="1"/>
      <p:bldP spid="24" grpId="0" build="p">
        <p:tmplLst>
          <p:tmpl lvl="1">
            <p:tnLst>
              <p:par>
                <p:cTn presetID="53" presetClass="entr" presetSubtype="16"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2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childTnLst>
                </p:cTn>
              </p:par>
            </p:tnLst>
          </p:tmpl>
        </p:tmplLst>
      </p:bldP>
      <p:bldP spid="27" grpId="0" animBg="1"/>
      <p:bldP spid="28" grpId="0" build="p">
        <p:tmplLst>
          <p:tmpl lvl="1">
            <p:tnLst>
              <p:par>
                <p:cTn presetID="5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2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childTnLst>
                </p:cTn>
              </p:par>
            </p:tnLst>
          </p:tmpl>
        </p:tmplLst>
      </p:bldP>
      <p:bldP spid="31" grpId="0" animBg="1"/>
      <p:bldP spid="32" grpId="0" build="p">
        <p:tmplLst>
          <p:tmpl lvl="1">
            <p:tnLst>
              <p:par>
                <p:cTn presetID="5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2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childTnLst>
                </p:cTn>
              </p:par>
            </p:tnLst>
          </p:tmpl>
        </p:tmplLst>
      </p:bldP>
      <p:bldP spid="35" grpId="0" animBg="1"/>
      <p:bldP spid="36" grpId="0" build="p">
        <p:tmplLst>
          <p:tmpl lvl="1">
            <p:tnLst>
              <p:par>
                <p:cTn presetID="53" presetClass="entr" presetSubtype="16"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042720" y="3368509"/>
            <a:ext cx="2762008" cy="2496581"/>
            <a:chOff x="3471863" y="2343150"/>
            <a:chExt cx="2197101" cy="1985963"/>
          </a:xfrm>
        </p:grpSpPr>
        <p:sp>
          <p:nvSpPr>
            <p:cNvPr id="6" name="Freeform 5"/>
            <p:cNvSpPr/>
            <p:nvPr/>
          </p:nvSpPr>
          <p:spPr bwMode="auto">
            <a:xfrm>
              <a:off x="3476626" y="2381250"/>
              <a:ext cx="2192338" cy="1495425"/>
            </a:xfrm>
            <a:custGeom>
              <a:avLst/>
              <a:gdLst/>
              <a:ahLst/>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6"/>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573587" y="2343150"/>
              <a:ext cx="1009650" cy="1460500"/>
            </a:xfrm>
            <a:custGeom>
              <a:avLst/>
              <a:gdLst/>
              <a:ahLst/>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3563938" y="2343150"/>
              <a:ext cx="1011238" cy="1460500"/>
            </a:xfrm>
            <a:custGeom>
              <a:avLst/>
              <a:gdLst/>
              <a:ahLst/>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4502151" y="2357438"/>
              <a:ext cx="73025" cy="1446213"/>
            </a:xfrm>
            <a:custGeom>
              <a:avLst/>
              <a:gdLst/>
              <a:ahLst/>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a:spLocks noChangeArrowheads="1"/>
            </p:cNvSpPr>
            <p:nvPr/>
          </p:nvSpPr>
          <p:spPr bwMode="auto">
            <a:xfrm>
              <a:off x="4700588"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a:spLocks noChangeArrowheads="1"/>
            </p:cNvSpPr>
            <p:nvPr/>
          </p:nvSpPr>
          <p:spPr bwMode="auto">
            <a:xfrm>
              <a:off x="4700588"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2"/>
            <p:cNvSpPr>
              <a:spLocks noChangeArrowheads="1"/>
            </p:cNvSpPr>
            <p:nvPr/>
          </p:nvSpPr>
          <p:spPr bwMode="auto">
            <a:xfrm>
              <a:off x="4700588"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4700588"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a:spLocks noChangeArrowheads="1"/>
            </p:cNvSpPr>
            <p:nvPr/>
          </p:nvSpPr>
          <p:spPr bwMode="auto">
            <a:xfrm>
              <a:off x="4700588"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p:cNvSpPr>
              <a:spLocks noChangeArrowheads="1"/>
            </p:cNvSpPr>
            <p:nvPr/>
          </p:nvSpPr>
          <p:spPr bwMode="auto">
            <a:xfrm>
              <a:off x="4700588"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6"/>
            <p:cNvSpPr>
              <a:spLocks noChangeArrowheads="1"/>
            </p:cNvSpPr>
            <p:nvPr/>
          </p:nvSpPr>
          <p:spPr bwMode="auto">
            <a:xfrm>
              <a:off x="3692526"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7"/>
            <p:cNvSpPr>
              <a:spLocks noChangeArrowheads="1"/>
            </p:cNvSpPr>
            <p:nvPr/>
          </p:nvSpPr>
          <p:spPr bwMode="auto">
            <a:xfrm>
              <a:off x="3692526"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a:spLocks noChangeArrowheads="1"/>
            </p:cNvSpPr>
            <p:nvPr/>
          </p:nvSpPr>
          <p:spPr bwMode="auto">
            <a:xfrm>
              <a:off x="3692526"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a:spLocks noChangeArrowheads="1"/>
            </p:cNvSpPr>
            <p:nvPr/>
          </p:nvSpPr>
          <p:spPr bwMode="auto">
            <a:xfrm>
              <a:off x="3692526"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a:spLocks noChangeArrowheads="1"/>
            </p:cNvSpPr>
            <p:nvPr/>
          </p:nvSpPr>
          <p:spPr bwMode="auto">
            <a:xfrm>
              <a:off x="3692526"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a:spLocks noChangeArrowheads="1"/>
            </p:cNvSpPr>
            <p:nvPr/>
          </p:nvSpPr>
          <p:spPr bwMode="auto">
            <a:xfrm>
              <a:off x="3692526"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3548063" y="3338513"/>
              <a:ext cx="928688" cy="917575"/>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3">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3471863" y="3467100"/>
              <a:ext cx="874713" cy="862013"/>
            </a:xfrm>
            <a:custGeom>
              <a:avLst/>
              <a:gdLst/>
              <a:ahLst/>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3">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4195763" y="2540000"/>
              <a:ext cx="1084263" cy="1084263"/>
            </a:xfrm>
            <a:custGeom>
              <a:avLst/>
              <a:gdLst/>
              <a:ahLst/>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130"/>
          <p:cNvGrpSpPr/>
          <p:nvPr/>
        </p:nvGrpSpPr>
        <p:grpSpPr>
          <a:xfrm>
            <a:off x="9189262" y="2383391"/>
            <a:ext cx="2169031" cy="686214"/>
            <a:chOff x="1762139" y="1304396"/>
            <a:chExt cx="1542507" cy="488001"/>
          </a:xfrm>
        </p:grpSpPr>
        <p:sp>
          <p:nvSpPr>
            <p:cNvPr id="27" name="TextBox 26"/>
            <p:cNvSpPr txBox="1"/>
            <p:nvPr/>
          </p:nvSpPr>
          <p:spPr>
            <a:xfrm>
              <a:off x="1762140" y="1304396"/>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1762139" y="147721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131"/>
          <p:cNvGrpSpPr/>
          <p:nvPr/>
        </p:nvGrpSpPr>
        <p:grpSpPr>
          <a:xfrm>
            <a:off x="9189262" y="3471950"/>
            <a:ext cx="2169031" cy="740218"/>
            <a:chOff x="1762139" y="2072489"/>
            <a:chExt cx="1542507" cy="526406"/>
          </a:xfrm>
        </p:grpSpPr>
        <p:sp>
          <p:nvSpPr>
            <p:cNvPr id="30" name="TextBox 29"/>
            <p:cNvSpPr txBox="1"/>
            <p:nvPr/>
          </p:nvSpPr>
          <p:spPr>
            <a:xfrm>
              <a:off x="1762140" y="2072489"/>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762139" y="2283715"/>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144"/>
          <p:cNvGrpSpPr/>
          <p:nvPr/>
        </p:nvGrpSpPr>
        <p:grpSpPr>
          <a:xfrm>
            <a:off x="9189262" y="4614508"/>
            <a:ext cx="2169031" cy="713217"/>
            <a:chOff x="1762139" y="2840582"/>
            <a:chExt cx="1542507" cy="507204"/>
          </a:xfrm>
        </p:grpSpPr>
        <p:sp>
          <p:nvSpPr>
            <p:cNvPr id="33" name="TextBox 32"/>
            <p:cNvSpPr txBox="1"/>
            <p:nvPr/>
          </p:nvSpPr>
          <p:spPr>
            <a:xfrm>
              <a:off x="1762140" y="2840582"/>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1762139" y="3032606"/>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145"/>
          <p:cNvGrpSpPr/>
          <p:nvPr/>
        </p:nvGrpSpPr>
        <p:grpSpPr>
          <a:xfrm>
            <a:off x="9189262" y="5730060"/>
            <a:ext cx="2169031" cy="686214"/>
            <a:chOff x="1762139" y="3608676"/>
            <a:chExt cx="1542507" cy="488001"/>
          </a:xfrm>
        </p:grpSpPr>
        <p:sp>
          <p:nvSpPr>
            <p:cNvPr id="36" name="TextBox 35"/>
            <p:cNvSpPr txBox="1"/>
            <p:nvPr/>
          </p:nvSpPr>
          <p:spPr>
            <a:xfrm>
              <a:off x="1762140" y="3608676"/>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1762139" y="378149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113"/>
          <p:cNvGrpSpPr/>
          <p:nvPr/>
        </p:nvGrpSpPr>
        <p:grpSpPr>
          <a:xfrm>
            <a:off x="1500459" y="2365595"/>
            <a:ext cx="2169031" cy="721811"/>
            <a:chOff x="5839354" y="1336688"/>
            <a:chExt cx="1542507" cy="513316"/>
          </a:xfrm>
        </p:grpSpPr>
        <p:sp>
          <p:nvSpPr>
            <p:cNvPr id="39" name="TextBox 38"/>
            <p:cNvSpPr txBox="1"/>
            <p:nvPr/>
          </p:nvSpPr>
          <p:spPr>
            <a:xfrm>
              <a:off x="5839355" y="1336688"/>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5839354" y="1534824"/>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117"/>
          <p:cNvGrpSpPr/>
          <p:nvPr/>
        </p:nvGrpSpPr>
        <p:grpSpPr>
          <a:xfrm>
            <a:off x="1534265" y="3467504"/>
            <a:ext cx="2169031" cy="730909"/>
            <a:chOff x="5863395" y="2079109"/>
            <a:chExt cx="1542507" cy="519786"/>
          </a:xfrm>
        </p:grpSpPr>
        <p:sp>
          <p:nvSpPr>
            <p:cNvPr id="42" name="TextBox 41"/>
            <p:cNvSpPr txBox="1"/>
            <p:nvPr/>
          </p:nvSpPr>
          <p:spPr>
            <a:xfrm>
              <a:off x="5863396" y="2079109"/>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5863395" y="2283715"/>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118"/>
          <p:cNvGrpSpPr/>
          <p:nvPr/>
        </p:nvGrpSpPr>
        <p:grpSpPr>
          <a:xfrm>
            <a:off x="1534265" y="4578511"/>
            <a:ext cx="2169031" cy="740007"/>
            <a:chOff x="5863395" y="2821530"/>
            <a:chExt cx="1542507" cy="526256"/>
          </a:xfrm>
        </p:grpSpPr>
        <p:sp>
          <p:nvSpPr>
            <p:cNvPr id="45" name="TextBox 44"/>
            <p:cNvSpPr txBox="1"/>
            <p:nvPr/>
          </p:nvSpPr>
          <p:spPr>
            <a:xfrm>
              <a:off x="5863396" y="2821530"/>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5863395" y="3032606"/>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119"/>
          <p:cNvGrpSpPr/>
          <p:nvPr/>
        </p:nvGrpSpPr>
        <p:grpSpPr>
          <a:xfrm>
            <a:off x="1534265" y="5698616"/>
            <a:ext cx="2169031" cy="749108"/>
            <a:chOff x="5863395" y="3563950"/>
            <a:chExt cx="1542507" cy="532728"/>
          </a:xfrm>
        </p:grpSpPr>
        <p:sp>
          <p:nvSpPr>
            <p:cNvPr id="48" name="TextBox 47"/>
            <p:cNvSpPr txBox="1"/>
            <p:nvPr/>
          </p:nvSpPr>
          <p:spPr>
            <a:xfrm>
              <a:off x="5863396" y="3563950"/>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5863395" y="3781498"/>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108"/>
          <p:cNvGrpSpPr/>
          <p:nvPr/>
        </p:nvGrpSpPr>
        <p:grpSpPr>
          <a:xfrm>
            <a:off x="3871160" y="4632085"/>
            <a:ext cx="659525" cy="640643"/>
            <a:chOff x="6299532" y="3384456"/>
            <a:chExt cx="469021" cy="455593"/>
          </a:xfrm>
        </p:grpSpPr>
        <p:sp>
          <p:nvSpPr>
            <p:cNvPr id="51" name="Oval 50"/>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111"/>
          <p:cNvGrpSpPr/>
          <p:nvPr/>
        </p:nvGrpSpPr>
        <p:grpSpPr>
          <a:xfrm>
            <a:off x="3871160" y="5747641"/>
            <a:ext cx="659525" cy="640643"/>
            <a:chOff x="630683" y="4190009"/>
            <a:chExt cx="469021" cy="455593"/>
          </a:xfrm>
        </p:grpSpPr>
        <p:sp>
          <p:nvSpPr>
            <p:cNvPr id="54" name="Oval 53"/>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114"/>
          <p:cNvGrpSpPr/>
          <p:nvPr/>
        </p:nvGrpSpPr>
        <p:grpSpPr>
          <a:xfrm>
            <a:off x="3871160" y="3516530"/>
            <a:ext cx="659525" cy="640643"/>
            <a:chOff x="3425803" y="3384456"/>
            <a:chExt cx="469021" cy="455593"/>
          </a:xfrm>
        </p:grpSpPr>
        <p:sp>
          <p:nvSpPr>
            <p:cNvPr id="57"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117"/>
          <p:cNvGrpSpPr/>
          <p:nvPr/>
        </p:nvGrpSpPr>
        <p:grpSpPr>
          <a:xfrm>
            <a:off x="3871160" y="2400975"/>
            <a:ext cx="659525" cy="640643"/>
            <a:chOff x="630683" y="3383511"/>
            <a:chExt cx="469021" cy="455593"/>
          </a:xfrm>
        </p:grpSpPr>
        <p:sp>
          <p:nvSpPr>
            <p:cNvPr id="60" name="Oval 59"/>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120"/>
          <p:cNvGrpSpPr/>
          <p:nvPr/>
        </p:nvGrpSpPr>
        <p:grpSpPr>
          <a:xfrm>
            <a:off x="8345071" y="2400975"/>
            <a:ext cx="659525" cy="640643"/>
            <a:chOff x="3428938" y="4190009"/>
            <a:chExt cx="469021" cy="455593"/>
          </a:xfrm>
        </p:grpSpPr>
        <p:sp>
          <p:nvSpPr>
            <p:cNvPr id="63" name="Oval 62"/>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5" name="Group 123"/>
          <p:cNvGrpSpPr/>
          <p:nvPr/>
        </p:nvGrpSpPr>
        <p:grpSpPr>
          <a:xfrm>
            <a:off x="8345071" y="3516530"/>
            <a:ext cx="659525" cy="640643"/>
            <a:chOff x="6299532" y="4190009"/>
            <a:chExt cx="469021" cy="455593"/>
          </a:xfrm>
        </p:grpSpPr>
        <p:sp>
          <p:nvSpPr>
            <p:cNvPr id="66" name="Oval 65"/>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Group 126"/>
          <p:cNvGrpSpPr/>
          <p:nvPr/>
        </p:nvGrpSpPr>
        <p:grpSpPr>
          <a:xfrm>
            <a:off x="8345071" y="5747641"/>
            <a:ext cx="659525" cy="640643"/>
            <a:chOff x="7501792" y="3621100"/>
            <a:chExt cx="469021" cy="455593"/>
          </a:xfrm>
        </p:grpSpPr>
        <p:sp>
          <p:nvSpPr>
            <p:cNvPr id="69" name="Oval 68"/>
            <p:cNvSpPr>
              <a:spLocks noChangeAspect="1"/>
            </p:cNvSpPr>
            <p:nvPr/>
          </p:nvSpPr>
          <p:spPr>
            <a:xfrm>
              <a:off x="7501792" y="362110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35"/>
            <p:cNvSpPr>
              <a:spLocks noEditPoints="1"/>
            </p:cNvSpPr>
            <p:nvPr/>
          </p:nvSpPr>
          <p:spPr bwMode="auto">
            <a:xfrm>
              <a:off x="7610890" y="3731421"/>
              <a:ext cx="250825" cy="23495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1" name="Group 129"/>
          <p:cNvGrpSpPr/>
          <p:nvPr/>
        </p:nvGrpSpPr>
        <p:grpSpPr>
          <a:xfrm>
            <a:off x="8345071" y="4632085"/>
            <a:ext cx="659525" cy="640643"/>
            <a:chOff x="7501792" y="2878680"/>
            <a:chExt cx="469021" cy="455593"/>
          </a:xfrm>
        </p:grpSpPr>
        <p:sp>
          <p:nvSpPr>
            <p:cNvPr id="72" name="Oval 71"/>
            <p:cNvSpPr>
              <a:spLocks noChangeAspect="1"/>
            </p:cNvSpPr>
            <p:nvPr/>
          </p:nvSpPr>
          <p:spPr>
            <a:xfrm>
              <a:off x="7501792" y="287868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53"/>
            <p:cNvSpPr/>
            <p:nvPr/>
          </p:nvSpPr>
          <p:spPr bwMode="auto">
            <a:xfrm>
              <a:off x="7580281" y="2990787"/>
              <a:ext cx="312043" cy="23137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4"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childTnLst>
                          </p:cTn>
                        </p:par>
                        <p:par>
                          <p:cTn id="16" fill="hold">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Effect transition="in" filter="fade">
                                      <p:cBhvr>
                                        <p:cTn id="26" dur="500"/>
                                        <p:tgtEl>
                                          <p:spTgt spid="56"/>
                                        </p:tgtEl>
                                      </p:cBhvr>
                                    </p:animEffect>
                                  </p:childTnLst>
                                </p:cTn>
                              </p:par>
                            </p:childTnLst>
                          </p:cTn>
                        </p:par>
                        <p:par>
                          <p:cTn id="27" fill="hold">
                            <p:stCondLst>
                              <p:cond delay="2000"/>
                            </p:stCondLst>
                            <p:childTnLst>
                              <p:par>
                                <p:cTn id="28" presetID="2" presetClass="entr" presetSubtype="8" accel="50000" decel="5000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0-#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par>
                          <p:cTn id="38" fill="hold">
                            <p:stCondLst>
                              <p:cond delay="3000"/>
                            </p:stCondLst>
                            <p:childTnLst>
                              <p:par>
                                <p:cTn id="39" presetID="2" presetClass="entr" presetSubtype="8" accel="50000" decel="5000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4000"/>
                            </p:stCondLst>
                            <p:childTnLst>
                              <p:par>
                                <p:cTn id="50" presetID="2" presetClass="entr" presetSubtype="8" accel="50000" decel="5000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0-#ppt_w/2"/>
                                          </p:val>
                                        </p:tav>
                                        <p:tav tm="100000">
                                          <p:val>
                                            <p:strVal val="#ppt_x"/>
                                          </p:val>
                                        </p:tav>
                                      </p:tavLst>
                                    </p:anim>
                                    <p:anim calcmode="lin" valueType="num">
                                      <p:cBhvr additive="base">
                                        <p:cTn id="53" dur="500" fill="hold"/>
                                        <p:tgtEl>
                                          <p:spTgt spid="47"/>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childTnLst>
                          </p:cTn>
                        </p:par>
                        <p:par>
                          <p:cTn id="60" fill="hold">
                            <p:stCondLst>
                              <p:cond delay="5000"/>
                            </p:stCondLst>
                            <p:childTnLst>
                              <p:par>
                                <p:cTn id="61" presetID="2" presetClass="entr" presetSubtype="2" accel="50000" decel="5000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1+#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cTn>
                              </p:par>
                            </p:childTnLst>
                          </p:cTn>
                        </p:par>
                        <p:par>
                          <p:cTn id="71" fill="hold">
                            <p:stCondLst>
                              <p:cond delay="6000"/>
                            </p:stCondLst>
                            <p:childTnLst>
                              <p:par>
                                <p:cTn id="72" presetID="2" presetClass="entr" presetSubtype="2" accel="50000" decel="50000"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1+#ppt_w/2"/>
                                          </p:val>
                                        </p:tav>
                                        <p:tav tm="100000">
                                          <p:val>
                                            <p:strVal val="#ppt_x"/>
                                          </p:val>
                                        </p:tav>
                                      </p:tavLst>
                                    </p:anim>
                                    <p:anim calcmode="lin" valueType="num">
                                      <p:cBhvr additive="base">
                                        <p:cTn id="75" dur="500" fill="hold"/>
                                        <p:tgtEl>
                                          <p:spTgt spid="29"/>
                                        </p:tgtEl>
                                        <p:attrNameLst>
                                          <p:attrName>ppt_y</p:attrName>
                                        </p:attrNameLst>
                                      </p:cBhvr>
                                      <p:tavLst>
                                        <p:tav tm="0">
                                          <p:val>
                                            <p:strVal val="#ppt_y"/>
                                          </p:val>
                                        </p:tav>
                                        <p:tav tm="100000">
                                          <p:val>
                                            <p:strVal val="#ppt_y"/>
                                          </p:val>
                                        </p:tav>
                                      </p:tavLst>
                                    </p:anim>
                                  </p:childTnLst>
                                </p:cTn>
                              </p:par>
                            </p:childTnLst>
                          </p:cTn>
                        </p:par>
                        <p:par>
                          <p:cTn id="76" fill="hold">
                            <p:stCondLst>
                              <p:cond delay="6500"/>
                            </p:stCondLst>
                            <p:childTnLst>
                              <p:par>
                                <p:cTn id="77" presetID="53" presetClass="entr" presetSubtype="16"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cBhvr>
                                        <p:cTn id="79" dur="500" fill="hold"/>
                                        <p:tgtEl>
                                          <p:spTgt spid="71"/>
                                        </p:tgtEl>
                                        <p:attrNameLst>
                                          <p:attrName>ppt_w</p:attrName>
                                        </p:attrNameLst>
                                      </p:cBhvr>
                                      <p:tavLst>
                                        <p:tav tm="0">
                                          <p:val>
                                            <p:fltVal val="0"/>
                                          </p:val>
                                        </p:tav>
                                        <p:tav tm="100000">
                                          <p:val>
                                            <p:strVal val="#ppt_w"/>
                                          </p:val>
                                        </p:tav>
                                      </p:tavLst>
                                    </p:anim>
                                    <p:anim calcmode="lin" valueType="num">
                                      <p:cBhvr>
                                        <p:cTn id="80" dur="500" fill="hold"/>
                                        <p:tgtEl>
                                          <p:spTgt spid="71"/>
                                        </p:tgtEl>
                                        <p:attrNameLst>
                                          <p:attrName>ppt_h</p:attrName>
                                        </p:attrNameLst>
                                      </p:cBhvr>
                                      <p:tavLst>
                                        <p:tav tm="0">
                                          <p:val>
                                            <p:fltVal val="0"/>
                                          </p:val>
                                        </p:tav>
                                        <p:tav tm="100000">
                                          <p:val>
                                            <p:strVal val="#ppt_h"/>
                                          </p:val>
                                        </p:tav>
                                      </p:tavLst>
                                    </p:anim>
                                    <p:animEffect transition="in" filter="fade">
                                      <p:cBhvr>
                                        <p:cTn id="81" dur="500"/>
                                        <p:tgtEl>
                                          <p:spTgt spid="71"/>
                                        </p:tgtEl>
                                      </p:cBhvr>
                                    </p:animEffect>
                                  </p:childTnLst>
                                </p:cTn>
                              </p:par>
                            </p:childTnLst>
                          </p:cTn>
                        </p:par>
                        <p:par>
                          <p:cTn id="82" fill="hold">
                            <p:stCondLst>
                              <p:cond delay="7000"/>
                            </p:stCondLst>
                            <p:childTnLst>
                              <p:par>
                                <p:cTn id="83" presetID="2" presetClass="entr" presetSubtype="2" accel="50000" decel="50000"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1+#ppt_w/2"/>
                                          </p:val>
                                        </p:tav>
                                        <p:tav tm="100000">
                                          <p:val>
                                            <p:strVal val="#ppt_x"/>
                                          </p:val>
                                        </p:tav>
                                      </p:tavLst>
                                    </p:anim>
                                    <p:anim calcmode="lin" valueType="num">
                                      <p:cBhvr additive="base">
                                        <p:cTn id="86" dur="500" fill="hold"/>
                                        <p:tgtEl>
                                          <p:spTgt spid="32"/>
                                        </p:tgtEl>
                                        <p:attrNameLst>
                                          <p:attrName>ppt_y</p:attrName>
                                        </p:attrNameLst>
                                      </p:cBhvr>
                                      <p:tavLst>
                                        <p:tav tm="0">
                                          <p:val>
                                            <p:strVal val="#ppt_y"/>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Effect transition="in" filter="fade">
                                      <p:cBhvr>
                                        <p:cTn id="92" dur="500"/>
                                        <p:tgtEl>
                                          <p:spTgt spid="68"/>
                                        </p:tgtEl>
                                      </p:cBhvr>
                                    </p:animEffect>
                                  </p:childTnLst>
                                </p:cTn>
                              </p:par>
                            </p:childTnLst>
                          </p:cTn>
                        </p:par>
                        <p:par>
                          <p:cTn id="93" fill="hold">
                            <p:stCondLst>
                              <p:cond delay="8000"/>
                            </p:stCondLst>
                            <p:childTnLst>
                              <p:par>
                                <p:cTn id="94" presetID="2" presetClass="entr" presetSubtype="2" accel="50000" decel="50000" fill="hold" nodeType="after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additive="base">
                                        <p:cTn id="96" dur="500" fill="hold"/>
                                        <p:tgtEl>
                                          <p:spTgt spid="35"/>
                                        </p:tgtEl>
                                        <p:attrNameLst>
                                          <p:attrName>ppt_x</p:attrName>
                                        </p:attrNameLst>
                                      </p:cBhvr>
                                      <p:tavLst>
                                        <p:tav tm="0">
                                          <p:val>
                                            <p:strVal val="1+#ppt_w/2"/>
                                          </p:val>
                                        </p:tav>
                                        <p:tav tm="100000">
                                          <p:val>
                                            <p:strVal val="#ppt_x"/>
                                          </p:val>
                                        </p:tav>
                                      </p:tavLst>
                                    </p:anim>
                                    <p:anim calcmode="lin" valueType="num">
                                      <p:cBhvr additive="base">
                                        <p:cTn id="9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4289" y="-28575"/>
            <a:ext cx="12873039" cy="7261225"/>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6"/>
          <p:cNvSpPr>
            <a:spLocks noChangeArrowheads="1"/>
          </p:cNvSpPr>
          <p:nvPr/>
        </p:nvSpPr>
        <p:spPr bwMode="auto">
          <a:xfrm>
            <a:off x="11040035" y="-13448"/>
            <a:ext cx="95414" cy="7214347"/>
          </a:xfrm>
          <a:prstGeom prst="rect">
            <a:avLst/>
          </a:prstGeom>
          <a:solidFill>
            <a:schemeClr val="accent4">
              <a:alpha val="69804"/>
            </a:schemeClr>
          </a:solidFill>
          <a:ln w="0">
            <a:noFill/>
            <a:prstDash val="solid"/>
            <a:miter lim="800000"/>
          </a:ln>
        </p:spPr>
        <p:txBody>
          <a:bodyPr vert="horz" wrap="square" lIns="128580" tIns="64290" rIns="128580" bIns="64290" numCol="1" anchor="t" anchorCtr="0" compatLnSpc="1"/>
          <a:lstStyle/>
          <a:p>
            <a:endParaRPr lang="zh-CN" altLang="en-US"/>
          </a:p>
        </p:txBody>
      </p:sp>
      <p:sp>
        <p:nvSpPr>
          <p:cNvPr id="7" name="Rectangle 7"/>
          <p:cNvSpPr>
            <a:spLocks noChangeArrowheads="1"/>
          </p:cNvSpPr>
          <p:nvPr/>
        </p:nvSpPr>
        <p:spPr bwMode="auto">
          <a:xfrm>
            <a:off x="6965576" y="-40342"/>
            <a:ext cx="79048" cy="7272991"/>
          </a:xfrm>
          <a:prstGeom prst="rect">
            <a:avLst/>
          </a:prstGeom>
          <a:solidFill>
            <a:schemeClr val="accent3">
              <a:alpha val="69804"/>
            </a:schemeClr>
          </a:solidFill>
          <a:ln w="0">
            <a:noFill/>
            <a:prstDash val="solid"/>
            <a:miter lim="800000"/>
          </a:ln>
        </p:spPr>
        <p:txBody>
          <a:bodyPr vert="horz" wrap="square" lIns="128580" tIns="64290" rIns="128580" bIns="64290" numCol="1" anchor="t" anchorCtr="0" compatLnSpc="1"/>
          <a:lstStyle/>
          <a:p>
            <a:endParaRPr lang="zh-CN" altLang="en-US"/>
          </a:p>
        </p:txBody>
      </p:sp>
      <p:sp>
        <p:nvSpPr>
          <p:cNvPr id="8" name="Rectangle 8"/>
          <p:cNvSpPr>
            <a:spLocks noChangeArrowheads="1"/>
          </p:cNvSpPr>
          <p:nvPr/>
        </p:nvSpPr>
        <p:spPr bwMode="auto">
          <a:xfrm>
            <a:off x="-14289" y="4131655"/>
            <a:ext cx="12872687" cy="58765"/>
          </a:xfrm>
          <a:prstGeom prst="rect">
            <a:avLst/>
          </a:prstGeom>
          <a:solidFill>
            <a:schemeClr val="accent2">
              <a:alpha val="69804"/>
            </a:schemeClr>
          </a:solidFill>
          <a:ln w="0">
            <a:noFill/>
            <a:prstDash val="solid"/>
            <a:miter lim="800000"/>
          </a:ln>
        </p:spPr>
        <p:txBody>
          <a:bodyPr vert="horz" wrap="square" lIns="128580" tIns="64290" rIns="128580" bIns="64290" numCol="1" anchor="t" anchorCtr="0" compatLnSpc="1"/>
          <a:lstStyle/>
          <a:p>
            <a:endParaRPr lang="zh-CN" altLang="en-US"/>
          </a:p>
        </p:txBody>
      </p:sp>
      <p:sp>
        <p:nvSpPr>
          <p:cNvPr id="9" name="Rectangle 9"/>
          <p:cNvSpPr>
            <a:spLocks noChangeArrowheads="1"/>
          </p:cNvSpPr>
          <p:nvPr/>
        </p:nvSpPr>
        <p:spPr bwMode="auto">
          <a:xfrm>
            <a:off x="2976588" y="2796536"/>
            <a:ext cx="3988988" cy="1335119"/>
          </a:xfrm>
          <a:prstGeom prst="rect">
            <a:avLst/>
          </a:prstGeom>
          <a:solidFill>
            <a:schemeClr val="accent1">
              <a:alpha val="69804"/>
            </a:schemeClr>
          </a:solidFill>
          <a:ln w="0">
            <a:noFill/>
            <a:prstDash val="solid"/>
            <a:miter lim="800000"/>
          </a:ln>
        </p:spPr>
        <p:txBody>
          <a:bodyPr vert="horz" wrap="square" lIns="128580" tIns="64290" rIns="128580" bIns="64290" numCol="1" anchor="t" anchorCtr="0" compatLnSpc="1"/>
          <a:lstStyle/>
          <a:p>
            <a:endParaRPr lang="zh-CN" altLang="en-US"/>
          </a:p>
        </p:txBody>
      </p:sp>
      <p:sp>
        <p:nvSpPr>
          <p:cNvPr id="12" name="TextBox 32"/>
          <p:cNvSpPr txBox="1"/>
          <p:nvPr/>
        </p:nvSpPr>
        <p:spPr>
          <a:xfrm>
            <a:off x="4110581" y="3037110"/>
            <a:ext cx="2664296" cy="1015663"/>
          </a:xfrm>
          <a:prstGeom prst="rect">
            <a:avLst/>
          </a:prstGeom>
          <a:noFill/>
        </p:spPr>
        <p:txBody>
          <a:bodyPr wrap="square" rtlCol="0">
            <a:spAutoFit/>
          </a:bodyPr>
          <a:lstStyle/>
          <a:p>
            <a:pPr algn="r"/>
            <a:r>
              <a:rPr lang="en-US" altLang="zh-CN" sz="2400" dirty="0">
                <a:solidFill>
                  <a:schemeClr val="bg1"/>
                </a:solidFill>
                <a:ea typeface="微软雅黑" panose="020B0503020204020204" pitchFamily="34" charset="-122"/>
              </a:rPr>
              <a:t>ADD RELATED</a:t>
            </a:r>
          </a:p>
          <a:p>
            <a:pPr algn="r"/>
            <a:r>
              <a:rPr lang="en-US" altLang="zh-CN" sz="3600" dirty="0">
                <a:solidFill>
                  <a:schemeClr val="bg1"/>
                </a:solidFill>
                <a:latin typeface="Impact" panose="020B0806030902050204" pitchFamily="34" charset="0"/>
                <a:ea typeface="微软雅黑" panose="020B0503020204020204" pitchFamily="34" charset="-122"/>
              </a:rPr>
              <a:t>TITLE WORDS</a:t>
            </a:r>
            <a:endParaRPr lang="zh-CN" altLang="en-US" sz="360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
        <p:nvSpPr>
          <p:cNvPr id="11"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0"/>
                                        </p:tgtEl>
                                        <p:attrNameLst>
                                          <p:attrName>ppt_x</p:attrName>
                                          <p:attrName>ppt_y</p:attrName>
                                        </p:attrNameLst>
                                      </p:cBhvr>
                                    </p:animMotion>
                                    <p:animEffect transition="in" filter="fade">
                                      <p:cBhvr>
                                        <p:cTn id="9" dur="500"/>
                                        <p:tgtEl>
                                          <p:spTgt spid="10"/>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250" fill="hold"/>
                                        <p:tgtEl>
                                          <p:spTgt spid="12"/>
                                        </p:tgtEl>
                                        <p:attrNameLst>
                                          <p:attrName>ppt_x</p:attrName>
                                        </p:attrNameLst>
                                      </p:cBhvr>
                                      <p:tavLst>
                                        <p:tav tm="0">
                                          <p:val>
                                            <p:strVal val="0-#ppt_w/2"/>
                                          </p:val>
                                        </p:tav>
                                        <p:tav tm="100000">
                                          <p:val>
                                            <p:strVal val="#ppt_x"/>
                                          </p:val>
                                        </p:tav>
                                      </p:tavLst>
                                    </p:anim>
                                    <p:anim calcmode="lin" valueType="num">
                                      <p:cBhvr additive="base">
                                        <p:cTn id="30" dur="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P spid="8" grpId="0" animBg="1"/>
      <p:bldP spid="9"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5573787" y="2104157"/>
          <a:ext cx="6398407" cy="3748987"/>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2"/>
          <p:cNvSpPr txBox="1"/>
          <p:nvPr/>
        </p:nvSpPr>
        <p:spPr>
          <a:xfrm>
            <a:off x="1829371" y="2480444"/>
            <a:ext cx="3173854" cy="28187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Content Placeholder 2"/>
          <p:cNvSpPr txBox="1"/>
          <p:nvPr/>
        </p:nvSpPr>
        <p:spPr>
          <a:xfrm>
            <a:off x="1813592" y="3362328"/>
            <a:ext cx="3173854" cy="28187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Content Placeholder 2"/>
          <p:cNvSpPr txBox="1"/>
          <p:nvPr/>
        </p:nvSpPr>
        <p:spPr>
          <a:xfrm>
            <a:off x="1813592" y="4244212"/>
            <a:ext cx="3173854" cy="28277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Content Placeholder 2"/>
          <p:cNvSpPr txBox="1"/>
          <p:nvPr/>
        </p:nvSpPr>
        <p:spPr>
          <a:xfrm>
            <a:off x="1829371" y="5126097"/>
            <a:ext cx="3173854" cy="28277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50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heel(1)">
                                      <p:cBhvr>
                                        <p:cTn id="7" dur="2000"/>
                                        <p:tgtEl>
                                          <p:spTgt spid="10">
                                            <p:graphicEl>
                                              <a:chart seriesIdx="-3" categoryIdx="-3" bldStep="gridLegend"/>
                                            </p:graphicEl>
                                          </p:spTgt>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heel(1)">
                                      <p:cBhvr>
                                        <p:cTn id="10" dur="2000"/>
                                        <p:tgtEl>
                                          <p:spTgt spid="10">
                                            <p:graphicEl>
                                              <a:chart seriesIdx="0" categoryIdx="-4" bldStep="series"/>
                                            </p:graphicEl>
                                          </p:spTgt>
                                        </p:tgtEl>
                                      </p:cBhvr>
                                    </p:animEffect>
                                  </p:childTnLst>
                                </p:cTn>
                              </p:par>
                              <p:par>
                                <p:cTn id="11" presetID="22" presetClass="entr" presetSubtype="8" fill="hold" grpId="0" nodeType="withEffect">
                                  <p:stCondLst>
                                    <p:cond delay="325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750"/>
                                        <p:tgtEl>
                                          <p:spTgt spid="11"/>
                                        </p:tgtEl>
                                      </p:cBhvr>
                                    </p:animEffect>
                                  </p:childTnLst>
                                </p:cTn>
                              </p:par>
                              <p:par>
                                <p:cTn id="14" presetID="22" presetClass="entr" presetSubtype="8" fill="hold" grpId="0" nodeType="withEffect">
                                  <p:stCondLst>
                                    <p:cond delay="325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750"/>
                                        <p:tgtEl>
                                          <p:spTgt spid="12"/>
                                        </p:tgtEl>
                                      </p:cBhvr>
                                    </p:animEffect>
                                  </p:childTnLst>
                                </p:cTn>
                              </p:par>
                              <p:par>
                                <p:cTn id="17" presetID="22" presetClass="entr" presetSubtype="8" fill="hold" grpId="0" nodeType="withEffect">
                                  <p:stCondLst>
                                    <p:cond delay="325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750"/>
                                        <p:tgtEl>
                                          <p:spTgt spid="13"/>
                                        </p:tgtEl>
                                      </p:cBhvr>
                                    </p:animEffect>
                                  </p:childTnLst>
                                </p:cTn>
                              </p:par>
                              <p:par>
                                <p:cTn id="20" presetID="22" presetClass="entr" presetSubtype="8" fill="hold" grpId="0" nodeType="withEffect">
                                  <p:stCondLst>
                                    <p:cond delay="325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3"/>
          <a:stretch>
            <a:fillRect/>
          </a:stretch>
        </p:blipFill>
        <p:spPr>
          <a:xfrm>
            <a:off x="795" y="248"/>
            <a:ext cx="12857163" cy="7232154"/>
          </a:xfrm>
          <a:prstGeom prst="rect">
            <a:avLst/>
          </a:prstGeom>
        </p:spPr>
      </p:pic>
      <p:sp>
        <p:nvSpPr>
          <p:cNvPr id="37" name="文本框 7"/>
          <p:cNvSpPr txBox="1">
            <a:spLocks noChangeArrowheads="1"/>
          </p:cNvSpPr>
          <p:nvPr/>
        </p:nvSpPr>
        <p:spPr bwMode="auto">
          <a:xfrm>
            <a:off x="5725645" y="2144273"/>
            <a:ext cx="3446402" cy="52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530" b="1" dirty="0">
                <a:solidFill>
                  <a:schemeClr val="accent2"/>
                </a:solidFill>
                <a:latin typeface="微软雅黑" panose="020B0503020204020204" pitchFamily="34" charset="-122"/>
                <a:ea typeface="微软雅黑" panose="020B0503020204020204" pitchFamily="34" charset="-122"/>
              </a:rPr>
              <a:t>一、</a:t>
            </a:r>
            <a:r>
              <a:rPr lang="zh-CN" altLang="en-US" sz="2800" dirty="0">
                <a:solidFill>
                  <a:schemeClr val="accent2"/>
                </a:solidFill>
                <a:ea typeface="微软雅黑" panose="020B0503020204020204" pitchFamily="34" charset="-122"/>
              </a:rPr>
              <a:t>请替换文字内容</a:t>
            </a:r>
          </a:p>
        </p:txBody>
      </p:sp>
      <p:sp>
        <p:nvSpPr>
          <p:cNvPr id="38" name="文本框 8"/>
          <p:cNvSpPr txBox="1">
            <a:spLocks noChangeArrowheads="1"/>
          </p:cNvSpPr>
          <p:nvPr/>
        </p:nvSpPr>
        <p:spPr bwMode="auto">
          <a:xfrm>
            <a:off x="6327581" y="2785377"/>
            <a:ext cx="2601990"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39" name="文本框 9"/>
          <p:cNvSpPr txBox="1">
            <a:spLocks noChangeArrowheads="1"/>
          </p:cNvSpPr>
          <p:nvPr/>
        </p:nvSpPr>
        <p:spPr bwMode="auto">
          <a:xfrm>
            <a:off x="6327581" y="3271236"/>
            <a:ext cx="2601990"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40" name="文本框 10"/>
          <p:cNvSpPr txBox="1">
            <a:spLocks noChangeArrowheads="1"/>
          </p:cNvSpPr>
          <p:nvPr/>
        </p:nvSpPr>
        <p:spPr bwMode="auto">
          <a:xfrm>
            <a:off x="6327581" y="3791861"/>
            <a:ext cx="2601990"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41" name="文本框 11"/>
          <p:cNvSpPr txBox="1">
            <a:spLocks noChangeArrowheads="1"/>
          </p:cNvSpPr>
          <p:nvPr/>
        </p:nvSpPr>
        <p:spPr bwMode="auto">
          <a:xfrm>
            <a:off x="6327584" y="4312489"/>
            <a:ext cx="2242525"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ea typeface="微软雅黑" panose="020B0503020204020204" pitchFamily="34" charset="-122"/>
              </a:rPr>
              <a:t>请替换文字内容</a:t>
            </a:r>
          </a:p>
        </p:txBody>
      </p:sp>
      <p:sp>
        <p:nvSpPr>
          <p:cNvPr id="42" name="文本框 41"/>
          <p:cNvSpPr txBox="1"/>
          <p:nvPr/>
        </p:nvSpPr>
        <p:spPr>
          <a:xfrm>
            <a:off x="3189015" y="1960141"/>
            <a:ext cx="2536630" cy="2786019"/>
          </a:xfrm>
          <a:prstGeom prst="rect">
            <a:avLst/>
          </a:prstGeom>
          <a:noFill/>
        </p:spPr>
        <p:txBody>
          <a:bodyPr wrap="square">
            <a:spAutoFit/>
          </a:bodyPr>
          <a:lstStyle/>
          <a:p>
            <a:pPr algn="dist" fontAlgn="auto">
              <a:spcBef>
                <a:spcPts val="0"/>
              </a:spcBef>
              <a:spcAft>
                <a:spcPts val="0"/>
              </a:spcAft>
              <a:defRPr/>
            </a:pPr>
            <a:r>
              <a:rPr lang="en-US" altLang="zh-CN" sz="17505" b="1" dirty="0" smtClean="0">
                <a:solidFill>
                  <a:schemeClr val="accent2"/>
                </a:solidFill>
                <a:latin typeface="Impact" panose="020B0806030902050204" pitchFamily="34" charset="0"/>
                <a:ea typeface="+mn-ea"/>
              </a:rPr>
              <a:t>02</a:t>
            </a:r>
            <a:endParaRPr lang="zh-CN" altLang="en-US" sz="17505" b="1" dirty="0">
              <a:solidFill>
                <a:schemeClr val="accent2"/>
              </a:solidFill>
              <a:latin typeface="Impact" panose="020B0806030902050204" pitchFamily="34"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442200" y="2341915"/>
          <a:ext cx="6320911" cy="2566928"/>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5"/>
          <p:cNvSpPr/>
          <p:nvPr/>
        </p:nvSpPr>
        <p:spPr>
          <a:xfrm>
            <a:off x="8980393" y="2900894"/>
            <a:ext cx="284048" cy="28404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9429612" y="2864493"/>
            <a:ext cx="1964506" cy="443198"/>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ounded Rectangle 7"/>
          <p:cNvSpPr/>
          <p:nvPr/>
        </p:nvSpPr>
        <p:spPr>
          <a:xfrm>
            <a:off x="8980393" y="3508281"/>
            <a:ext cx="284048" cy="28404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9441056" y="3483177"/>
            <a:ext cx="1952658" cy="443198"/>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ounded Rectangle 9"/>
          <p:cNvSpPr/>
          <p:nvPr/>
        </p:nvSpPr>
        <p:spPr>
          <a:xfrm>
            <a:off x="8980393" y="4115669"/>
            <a:ext cx="284048" cy="284048"/>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9441056" y="4101861"/>
            <a:ext cx="1952658" cy="443198"/>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Content Placeholder 2"/>
          <p:cNvSpPr txBox="1"/>
          <p:nvPr/>
        </p:nvSpPr>
        <p:spPr>
          <a:xfrm>
            <a:off x="1481522" y="5418213"/>
            <a:ext cx="9935028" cy="44319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ltLang="zh-CN" sz="800" dirty="0" smtClean="0">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US" altLang="zh-CN" sz="800"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3" name="Straight Connector 12"/>
          <p:cNvCxnSpPr/>
          <p:nvPr/>
        </p:nvCxnSpPr>
        <p:spPr>
          <a:xfrm>
            <a:off x="1481522" y="5179678"/>
            <a:ext cx="9935028"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left)">
                                      <p:cBhvr>
                                        <p:cTn id="11" dur="500"/>
                                        <p:tgtEl>
                                          <p:spTgt spid="5">
                                            <p:graphicEl>
                                              <a:chart seriesIdx="-4" categoryIdx="0" bldStep="category"/>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left)">
                                      <p:cBhvr>
                                        <p:cTn id="15" dur="500"/>
                                        <p:tgtEl>
                                          <p:spTgt spid="5">
                                            <p:graphicEl>
                                              <a:chart seriesIdx="-4" categoryIdx="1" bldStep="category"/>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left)">
                                      <p:cBhvr>
                                        <p:cTn id="19" dur="500"/>
                                        <p:tgtEl>
                                          <p:spTgt spid="5">
                                            <p:graphicEl>
                                              <a:chart seriesIdx="-4" categoryIdx="2" bldStep="category"/>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left)">
                                      <p:cBhvr>
                                        <p:cTn id="23" dur="500"/>
                                        <p:tgtEl>
                                          <p:spTgt spid="5">
                                            <p:graphicEl>
                                              <a:chart seriesIdx="-4" categoryIdx="3" bldStep="category"/>
                                            </p:graphicEl>
                                          </p:spTgt>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par>
                          <p:cTn id="54" fill="hold">
                            <p:stCondLst>
                              <p:cond delay="5500"/>
                            </p:stCondLst>
                            <p:childTnLst>
                              <p:par>
                                <p:cTn id="55" presetID="16" presetClass="entr" presetSubtype="21"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P spid="6" grpId="0" animBg="1"/>
      <p:bldP spid="7" grpId="0"/>
      <p:bldP spid="8" grpId="0" animBg="1"/>
      <p:bldP spid="9" grpId="0"/>
      <p:bldP spid="10" grpId="0" animBg="1"/>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7625171-12A8-4178-94EB-F18568759368"/>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518.pptx"/>
</p:tagLst>
</file>

<file path=ppt/theme/theme1.xml><?xml version="1.0" encoding="utf-8"?>
<a:theme xmlns:a="http://schemas.openxmlformats.org/drawingml/2006/main" name="www.2ppt.com">
  <a:themeElements>
    <a:clrScheme name="活力">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2111</Words>
  <Application>Microsoft Office PowerPoint</Application>
  <PresentationFormat>自定义</PresentationFormat>
  <Paragraphs>214</Paragraphs>
  <Slides>22</Slides>
  <Notes>22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22</vt:i4>
      </vt:variant>
    </vt:vector>
  </HeadingPairs>
  <TitlesOfParts>
    <vt:vector size="35" baseType="lpstr">
      <vt:lpstr>FontAwesome</vt:lpstr>
      <vt:lpstr>Lato Regular</vt:lpstr>
      <vt:lpstr>STIXGeneral-Bold</vt:lpstr>
      <vt:lpstr>方正正准黑简体</vt:lpstr>
      <vt:lpstr>汉仪中圆简</vt:lpstr>
      <vt:lpstr>宋体</vt:lpstr>
      <vt:lpstr>微软雅黑</vt:lpstr>
      <vt:lpstr>Arial</vt:lpstr>
      <vt:lpstr>Calibri</vt:lpstr>
      <vt:lpstr>Calibri Light</vt:lpstr>
      <vt:lpstr>Impact</vt:lpstr>
      <vt:lpstr>Verdana</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2016-10-17T14:00:00Z</dcterms:created>
  <dcterms:modified xsi:type="dcterms:W3CDTF">2023-01-10T06:41:55Z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BAE88C7480D648D4BC3F92E3C98A2321</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