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8" r:id="rId2"/>
    <p:sldId id="478" r:id="rId3"/>
    <p:sldId id="413" r:id="rId4"/>
    <p:sldId id="410" r:id="rId5"/>
    <p:sldId id="310" r:id="rId6"/>
    <p:sldId id="597" r:id="rId7"/>
    <p:sldId id="803" r:id="rId8"/>
    <p:sldId id="548" r:id="rId9"/>
    <p:sldId id="720" r:id="rId10"/>
    <p:sldId id="730" r:id="rId11"/>
    <p:sldId id="731" r:id="rId12"/>
    <p:sldId id="732" r:id="rId13"/>
    <p:sldId id="733" r:id="rId14"/>
    <p:sldId id="734" r:id="rId15"/>
    <p:sldId id="735" r:id="rId16"/>
    <p:sldId id="767" r:id="rId17"/>
    <p:sldId id="768" r:id="rId18"/>
    <p:sldId id="769" r:id="rId19"/>
    <p:sldId id="774" r:id="rId20"/>
    <p:sldId id="775" r:id="rId21"/>
    <p:sldId id="807" r:id="rId22"/>
    <p:sldId id="820" r:id="rId23"/>
    <p:sldId id="822" r:id="rId24"/>
    <p:sldId id="810" r:id="rId25"/>
    <p:sldId id="811" r:id="rId26"/>
    <p:sldId id="812" r:id="rId27"/>
    <p:sldId id="813" r:id="rId28"/>
    <p:sldId id="737" r:id="rId29"/>
    <p:sldId id="317" r:id="rId30"/>
    <p:sldId id="657" r:id="rId31"/>
    <p:sldId id="319" r:id="rId32"/>
    <p:sldId id="359" r:id="rId33"/>
    <p:sldId id="256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胡晓波男神体" panose="02010600030101010101" charset="-122"/>
      <p:regular r:id="rId40"/>
    </p:embeddedFont>
    <p:embeddedFont>
      <p:font typeface="微软雅黑" panose="020B0503020204020204" pitchFamily="34" charset="-122"/>
      <p:regular r:id="rId41"/>
      <p:bold r:id="rId42"/>
    </p:embeddedFont>
    <p:embeddedFont>
      <p:font typeface="幼圆" panose="02010509060101010101" pitchFamily="49" charset="-122"/>
      <p:regular r:id="rId43"/>
    </p:embeddedFont>
    <p:embeddedFont>
      <p:font typeface="等线" panose="02010600030101010101" pitchFamily="2" charset="-122"/>
      <p:regular r:id="rId44"/>
      <p:bold r:id="rId4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1" autoAdjust="0"/>
  </p:normalViewPr>
  <p:slideViewPr>
    <p:cSldViewPr snapToGrid="0">
      <p:cViewPr varScale="1">
        <p:scale>
          <a:sx n="96" d="100"/>
          <a:sy n="96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0140ADC-9616-4637-BF7E-3008A040BBA3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0369AAB1-EFB1-45B8-BAA9-F8BA09A77F1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 flipH="1">
            <a:off x="-461297" y="248662"/>
            <a:ext cx="922594" cy="922594"/>
          </a:xfrm>
          <a:prstGeom prst="ellipse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495300"/>
            <a:ext cx="2387601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E5012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E5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 descr="图片包含 游戏机, 许多, 华美, 桌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4"/>
          <a:stretch>
            <a:fillRect/>
          </a:stretch>
        </p:blipFill>
        <p:spPr>
          <a:xfrm>
            <a:off x="0" y="0"/>
            <a:ext cx="5765754" cy="6858000"/>
          </a:xfrm>
          <a:custGeom>
            <a:avLst/>
            <a:gdLst>
              <a:gd name="connsiteX0" fmla="*/ 0 w 5765754"/>
              <a:gd name="connsiteY0" fmla="*/ 0 h 6858000"/>
              <a:gd name="connsiteX1" fmla="*/ 4479935 w 5765754"/>
              <a:gd name="connsiteY1" fmla="*/ 0 h 6858000"/>
              <a:gd name="connsiteX2" fmla="*/ 4523929 w 5765754"/>
              <a:gd name="connsiteY2" fmla="*/ 120920 h 6858000"/>
              <a:gd name="connsiteX3" fmla="*/ 5763741 w 5765754"/>
              <a:gd name="connsiteY3" fmla="*/ 3066067 h 6858000"/>
              <a:gd name="connsiteX4" fmla="*/ 2260450 w 5765754"/>
              <a:gd name="connsiteY4" fmla="*/ 6807034 h 6858000"/>
              <a:gd name="connsiteX5" fmla="*/ 2227639 w 5765754"/>
              <a:gd name="connsiteY5" fmla="*/ 6858000 h 6858000"/>
              <a:gd name="connsiteX6" fmla="*/ 0 w 57657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754" h="6858000">
                <a:moveTo>
                  <a:pt x="0" y="0"/>
                </a:moveTo>
                <a:lnTo>
                  <a:pt x="4479935" y="0"/>
                </a:lnTo>
                <a:lnTo>
                  <a:pt x="4523929" y="120920"/>
                </a:lnTo>
                <a:cubicBezTo>
                  <a:pt x="4843556" y="853318"/>
                  <a:pt x="5815805" y="1324452"/>
                  <a:pt x="5763741" y="3066067"/>
                </a:cubicBezTo>
                <a:cubicBezTo>
                  <a:pt x="5711678" y="4807683"/>
                  <a:pt x="2958913" y="5829973"/>
                  <a:pt x="2260450" y="6807034"/>
                </a:cubicBezTo>
                <a:lnTo>
                  <a:pt x="222763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椭圆 5"/>
          <p:cNvSpPr/>
          <p:nvPr/>
        </p:nvSpPr>
        <p:spPr>
          <a:xfrm flipH="1">
            <a:off x="-681294" y="-802189"/>
            <a:ext cx="2659245" cy="2659245"/>
          </a:xfrm>
          <a:prstGeom prst="ellipse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4542181" y="6096000"/>
            <a:ext cx="7649817" cy="762000"/>
          </a:xfrm>
          <a:custGeom>
            <a:avLst/>
            <a:gdLst>
              <a:gd name="connsiteX0" fmla="*/ 4261667 w 10839505"/>
              <a:gd name="connsiteY0" fmla="*/ 0 h 1577278"/>
              <a:gd name="connsiteX1" fmla="*/ 207033 w 10839505"/>
              <a:gd name="connsiteY1" fmla="*/ 574637 h 1577278"/>
              <a:gd name="connsiteX2" fmla="*/ 0 w 10839505"/>
              <a:gd name="connsiteY2" fmla="*/ 637974 h 1577278"/>
              <a:gd name="connsiteX3" fmla="*/ 0 w 10839505"/>
              <a:gd name="connsiteY3" fmla="*/ 1577278 h 1577278"/>
              <a:gd name="connsiteX4" fmla="*/ 10839505 w 10839505"/>
              <a:gd name="connsiteY4" fmla="*/ 1577278 h 1577278"/>
              <a:gd name="connsiteX5" fmla="*/ 10546738 w 10839505"/>
              <a:gd name="connsiteY5" fmla="*/ 1429567 h 1577278"/>
              <a:gd name="connsiteX6" fmla="*/ 4261667 w 10839505"/>
              <a:gd name="connsiteY6" fmla="*/ 0 h 157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9505" h="1577278">
                <a:moveTo>
                  <a:pt x="4261667" y="0"/>
                </a:moveTo>
                <a:cubicBezTo>
                  <a:pt x="2854274" y="0"/>
                  <a:pt x="1493723" y="200552"/>
                  <a:pt x="207033" y="574637"/>
                </a:cubicBezTo>
                <a:lnTo>
                  <a:pt x="0" y="637974"/>
                </a:lnTo>
                <a:lnTo>
                  <a:pt x="0" y="1577278"/>
                </a:lnTo>
                <a:lnTo>
                  <a:pt x="10839505" y="1577278"/>
                </a:lnTo>
                <a:lnTo>
                  <a:pt x="10546738" y="1429567"/>
                </a:lnTo>
                <a:cubicBezTo>
                  <a:pt x="8645410" y="513413"/>
                  <a:pt x="6513496" y="0"/>
                  <a:pt x="4261667" y="0"/>
                </a:cubicBezTo>
                <a:close/>
              </a:path>
            </a:pathLst>
          </a:cu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11002706" y="-1919789"/>
            <a:ext cx="2659245" cy="2659245"/>
          </a:xfrm>
          <a:prstGeom prst="ellipse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426248" y="2028959"/>
            <a:ext cx="5082198" cy="2283126"/>
            <a:chOff x="6426248" y="2028959"/>
            <a:chExt cx="5082198" cy="2283126"/>
          </a:xfrm>
        </p:grpSpPr>
        <p:sp>
          <p:nvSpPr>
            <p:cNvPr id="11" name="文本框 10"/>
            <p:cNvSpPr txBox="1"/>
            <p:nvPr/>
          </p:nvSpPr>
          <p:spPr>
            <a:xfrm>
              <a:off x="6426248" y="2028959"/>
              <a:ext cx="50821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传统节日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26248" y="3392190"/>
              <a:ext cx="508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语文精品课件 二年级下册 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3.2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704611" y="4035086"/>
              <a:ext cx="45254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胡晓波男神体" panose="02010600030101010101" pitchFamily="2" charset="-122"/>
                </a:rPr>
                <a:t>GRADE 2 VOLUME 2 3.2</a:t>
              </a:r>
              <a:endPara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胡晓波男神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786122" y="3946891"/>
              <a:ext cx="43624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7284077" y="4523841"/>
            <a:ext cx="336654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胡晓波男神体" panose="02010600030101010101" pitchFamily="2" charset="-122"/>
              </a:rPr>
              <a:t>授课老师：某某老师  </a:t>
            </a: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胡晓波男神体" panose="02010600030101010101" pitchFamily="2" charset="-122"/>
              </a:rPr>
              <a:t>|  </a:t>
            </a:r>
            <a:r>
              <a: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胡晓波男神体" panose="02010600030101010101" pitchFamily="2" charset="-122"/>
              </a:rPr>
              <a:t>授课时间：</a:t>
            </a: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胡晓波男神体" panose="02010600030101010101" pitchFamily="2" charset="-122"/>
              </a:rPr>
              <a:t>20XX.XX</a:t>
            </a:r>
            <a:endParaRPr lang="zh-CN" altLang="en-US" sz="12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胡晓波男神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34500" y="1443355"/>
            <a:ext cx="882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jiē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17415" y="2354580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47055" y="235458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左中右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街道    大街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大街上人来人往热闹极了。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左中右三个部分的比例匀称，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右部起笔低，笔画较多要注意书写紧凑。</a:t>
            </a:r>
          </a:p>
        </p:txBody>
      </p:sp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9149095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街</a:t>
            </a:r>
          </a:p>
        </p:txBody>
      </p:sp>
      <p:sp>
        <p:nvSpPr>
          <p:cNvPr id="26674" name="Freeform 50"/>
          <p:cNvSpPr/>
          <p:nvPr/>
        </p:nvSpPr>
        <p:spPr>
          <a:xfrm>
            <a:off x="3174682" y="3186113"/>
            <a:ext cx="409575" cy="161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44" h="255">
                <a:moveTo>
                  <a:pt x="238" y="85"/>
                </a:moveTo>
                <a:lnTo>
                  <a:pt x="339" y="51"/>
                </a:lnTo>
                <a:lnTo>
                  <a:pt x="424" y="17"/>
                </a:lnTo>
                <a:lnTo>
                  <a:pt x="492" y="0"/>
                </a:lnTo>
                <a:lnTo>
                  <a:pt x="543" y="17"/>
                </a:lnTo>
                <a:lnTo>
                  <a:pt x="593" y="34"/>
                </a:lnTo>
                <a:lnTo>
                  <a:pt x="610" y="51"/>
                </a:lnTo>
                <a:lnTo>
                  <a:pt x="627" y="68"/>
                </a:lnTo>
                <a:lnTo>
                  <a:pt x="644" y="85"/>
                </a:lnTo>
                <a:lnTo>
                  <a:pt x="627" y="119"/>
                </a:lnTo>
                <a:lnTo>
                  <a:pt x="577" y="136"/>
                </a:lnTo>
                <a:lnTo>
                  <a:pt x="526" y="170"/>
                </a:lnTo>
                <a:lnTo>
                  <a:pt x="424" y="187"/>
                </a:lnTo>
                <a:lnTo>
                  <a:pt x="322" y="221"/>
                </a:lnTo>
                <a:lnTo>
                  <a:pt x="255" y="238"/>
                </a:lnTo>
                <a:lnTo>
                  <a:pt x="187" y="255"/>
                </a:lnTo>
                <a:lnTo>
                  <a:pt x="153" y="255"/>
                </a:lnTo>
                <a:lnTo>
                  <a:pt x="102" y="255"/>
                </a:lnTo>
                <a:lnTo>
                  <a:pt x="51" y="255"/>
                </a:lnTo>
                <a:lnTo>
                  <a:pt x="34" y="238"/>
                </a:lnTo>
                <a:lnTo>
                  <a:pt x="17" y="221"/>
                </a:lnTo>
                <a:lnTo>
                  <a:pt x="0" y="204"/>
                </a:lnTo>
                <a:lnTo>
                  <a:pt x="17" y="187"/>
                </a:lnTo>
                <a:lnTo>
                  <a:pt x="68" y="170"/>
                </a:lnTo>
                <a:lnTo>
                  <a:pt x="136" y="136"/>
                </a:lnTo>
                <a:lnTo>
                  <a:pt x="238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9700" name="Group 4"/>
          <p:cNvGrpSpPr/>
          <p:nvPr/>
        </p:nvGrpSpPr>
        <p:grpSpPr>
          <a:xfrm>
            <a:off x="1372870" y="2354263"/>
            <a:ext cx="2879725" cy="2879725"/>
            <a:chOff x="1474" y="663"/>
            <a:chExt cx="2948" cy="2835"/>
          </a:xfrm>
        </p:grpSpPr>
        <p:sp>
          <p:nvSpPr>
            <p:cNvPr id="29701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2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3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4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05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6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7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8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9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10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663" name="Freeform 39"/>
          <p:cNvSpPr/>
          <p:nvPr/>
        </p:nvSpPr>
        <p:spPr>
          <a:xfrm>
            <a:off x="1863407" y="3370263"/>
            <a:ext cx="644525" cy="796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16" h="1256">
                <a:moveTo>
                  <a:pt x="152" y="1053"/>
                </a:moveTo>
                <a:lnTo>
                  <a:pt x="321" y="866"/>
                </a:lnTo>
                <a:lnTo>
                  <a:pt x="491" y="662"/>
                </a:lnTo>
                <a:lnTo>
                  <a:pt x="576" y="560"/>
                </a:lnTo>
                <a:lnTo>
                  <a:pt x="643" y="458"/>
                </a:lnTo>
                <a:lnTo>
                  <a:pt x="694" y="356"/>
                </a:lnTo>
                <a:lnTo>
                  <a:pt x="745" y="272"/>
                </a:lnTo>
                <a:lnTo>
                  <a:pt x="762" y="221"/>
                </a:lnTo>
                <a:lnTo>
                  <a:pt x="779" y="153"/>
                </a:lnTo>
                <a:lnTo>
                  <a:pt x="796" y="119"/>
                </a:lnTo>
                <a:lnTo>
                  <a:pt x="796" y="85"/>
                </a:lnTo>
                <a:lnTo>
                  <a:pt x="779" y="51"/>
                </a:lnTo>
                <a:lnTo>
                  <a:pt x="796" y="17"/>
                </a:lnTo>
                <a:lnTo>
                  <a:pt x="813" y="0"/>
                </a:lnTo>
                <a:lnTo>
                  <a:pt x="847" y="0"/>
                </a:lnTo>
                <a:lnTo>
                  <a:pt x="881" y="17"/>
                </a:lnTo>
                <a:lnTo>
                  <a:pt x="948" y="51"/>
                </a:lnTo>
                <a:lnTo>
                  <a:pt x="982" y="85"/>
                </a:lnTo>
                <a:lnTo>
                  <a:pt x="999" y="136"/>
                </a:lnTo>
                <a:lnTo>
                  <a:pt x="1016" y="187"/>
                </a:lnTo>
                <a:lnTo>
                  <a:pt x="999" y="221"/>
                </a:lnTo>
                <a:lnTo>
                  <a:pt x="948" y="289"/>
                </a:lnTo>
                <a:lnTo>
                  <a:pt x="931" y="339"/>
                </a:lnTo>
                <a:lnTo>
                  <a:pt x="897" y="390"/>
                </a:lnTo>
                <a:lnTo>
                  <a:pt x="847" y="441"/>
                </a:lnTo>
                <a:lnTo>
                  <a:pt x="796" y="509"/>
                </a:lnTo>
                <a:lnTo>
                  <a:pt x="694" y="662"/>
                </a:lnTo>
                <a:lnTo>
                  <a:pt x="559" y="798"/>
                </a:lnTo>
                <a:lnTo>
                  <a:pt x="423" y="917"/>
                </a:lnTo>
                <a:lnTo>
                  <a:pt x="288" y="1053"/>
                </a:lnTo>
                <a:lnTo>
                  <a:pt x="237" y="1103"/>
                </a:lnTo>
                <a:lnTo>
                  <a:pt x="169" y="1154"/>
                </a:lnTo>
                <a:lnTo>
                  <a:pt x="118" y="1188"/>
                </a:lnTo>
                <a:lnTo>
                  <a:pt x="84" y="1222"/>
                </a:lnTo>
                <a:lnTo>
                  <a:pt x="50" y="1239"/>
                </a:lnTo>
                <a:lnTo>
                  <a:pt x="16" y="1239"/>
                </a:lnTo>
                <a:lnTo>
                  <a:pt x="0" y="1256"/>
                </a:lnTo>
                <a:lnTo>
                  <a:pt x="0" y="1239"/>
                </a:lnTo>
                <a:lnTo>
                  <a:pt x="0" y="1222"/>
                </a:lnTo>
                <a:lnTo>
                  <a:pt x="33" y="1188"/>
                </a:lnTo>
                <a:lnTo>
                  <a:pt x="67" y="1137"/>
                </a:lnTo>
                <a:lnTo>
                  <a:pt x="152" y="105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4" name="Freeform 40"/>
          <p:cNvSpPr/>
          <p:nvPr/>
        </p:nvSpPr>
        <p:spPr>
          <a:xfrm>
            <a:off x="2260282" y="3683000"/>
            <a:ext cx="130175" cy="9699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4" h="1528">
                <a:moveTo>
                  <a:pt x="136" y="1409"/>
                </a:moveTo>
                <a:lnTo>
                  <a:pt x="136" y="1443"/>
                </a:lnTo>
                <a:lnTo>
                  <a:pt x="119" y="1477"/>
                </a:lnTo>
                <a:lnTo>
                  <a:pt x="102" y="1511"/>
                </a:lnTo>
                <a:lnTo>
                  <a:pt x="102" y="1528"/>
                </a:lnTo>
                <a:lnTo>
                  <a:pt x="85" y="1511"/>
                </a:lnTo>
                <a:lnTo>
                  <a:pt x="68" y="1494"/>
                </a:lnTo>
                <a:lnTo>
                  <a:pt x="51" y="1477"/>
                </a:lnTo>
                <a:lnTo>
                  <a:pt x="34" y="1426"/>
                </a:lnTo>
                <a:lnTo>
                  <a:pt x="17" y="1376"/>
                </a:lnTo>
                <a:lnTo>
                  <a:pt x="17" y="1342"/>
                </a:lnTo>
                <a:lnTo>
                  <a:pt x="0" y="1291"/>
                </a:lnTo>
                <a:lnTo>
                  <a:pt x="0" y="1257"/>
                </a:lnTo>
                <a:lnTo>
                  <a:pt x="0" y="1223"/>
                </a:lnTo>
                <a:lnTo>
                  <a:pt x="0" y="1155"/>
                </a:lnTo>
                <a:lnTo>
                  <a:pt x="17" y="1104"/>
                </a:lnTo>
                <a:lnTo>
                  <a:pt x="17" y="1019"/>
                </a:lnTo>
                <a:lnTo>
                  <a:pt x="34" y="917"/>
                </a:lnTo>
                <a:lnTo>
                  <a:pt x="51" y="798"/>
                </a:lnTo>
                <a:lnTo>
                  <a:pt x="68" y="645"/>
                </a:lnTo>
                <a:lnTo>
                  <a:pt x="68" y="493"/>
                </a:lnTo>
                <a:lnTo>
                  <a:pt x="68" y="340"/>
                </a:lnTo>
                <a:lnTo>
                  <a:pt x="68" y="0"/>
                </a:lnTo>
                <a:lnTo>
                  <a:pt x="119" y="85"/>
                </a:lnTo>
                <a:lnTo>
                  <a:pt x="170" y="170"/>
                </a:lnTo>
                <a:lnTo>
                  <a:pt x="187" y="238"/>
                </a:lnTo>
                <a:lnTo>
                  <a:pt x="204" y="306"/>
                </a:lnTo>
                <a:lnTo>
                  <a:pt x="204" y="357"/>
                </a:lnTo>
                <a:lnTo>
                  <a:pt x="204" y="442"/>
                </a:lnTo>
                <a:lnTo>
                  <a:pt x="204" y="561"/>
                </a:lnTo>
                <a:lnTo>
                  <a:pt x="204" y="679"/>
                </a:lnTo>
                <a:lnTo>
                  <a:pt x="187" y="815"/>
                </a:lnTo>
                <a:lnTo>
                  <a:pt x="187" y="934"/>
                </a:lnTo>
                <a:lnTo>
                  <a:pt x="187" y="1036"/>
                </a:lnTo>
                <a:lnTo>
                  <a:pt x="170" y="1121"/>
                </a:lnTo>
                <a:lnTo>
                  <a:pt x="153" y="1274"/>
                </a:lnTo>
                <a:lnTo>
                  <a:pt x="136" y="140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5" name="Freeform 41"/>
          <p:cNvSpPr/>
          <p:nvPr/>
        </p:nvSpPr>
        <p:spPr>
          <a:xfrm>
            <a:off x="2615882" y="3282950"/>
            <a:ext cx="441325" cy="152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5" h="238">
                <a:moveTo>
                  <a:pt x="221" y="102"/>
                </a:moveTo>
                <a:lnTo>
                  <a:pt x="339" y="51"/>
                </a:lnTo>
                <a:lnTo>
                  <a:pt x="424" y="17"/>
                </a:lnTo>
                <a:lnTo>
                  <a:pt x="509" y="0"/>
                </a:lnTo>
                <a:lnTo>
                  <a:pt x="577" y="0"/>
                </a:lnTo>
                <a:lnTo>
                  <a:pt x="627" y="0"/>
                </a:lnTo>
                <a:lnTo>
                  <a:pt x="661" y="17"/>
                </a:lnTo>
                <a:lnTo>
                  <a:pt x="678" y="17"/>
                </a:lnTo>
                <a:lnTo>
                  <a:pt x="695" y="34"/>
                </a:lnTo>
                <a:lnTo>
                  <a:pt x="678" y="51"/>
                </a:lnTo>
                <a:lnTo>
                  <a:pt x="678" y="68"/>
                </a:lnTo>
                <a:lnTo>
                  <a:pt x="627" y="102"/>
                </a:lnTo>
                <a:lnTo>
                  <a:pt x="577" y="136"/>
                </a:lnTo>
                <a:lnTo>
                  <a:pt x="526" y="153"/>
                </a:lnTo>
                <a:lnTo>
                  <a:pt x="441" y="170"/>
                </a:lnTo>
                <a:lnTo>
                  <a:pt x="339" y="204"/>
                </a:lnTo>
                <a:lnTo>
                  <a:pt x="221" y="221"/>
                </a:lnTo>
                <a:lnTo>
                  <a:pt x="136" y="238"/>
                </a:lnTo>
                <a:lnTo>
                  <a:pt x="85" y="238"/>
                </a:lnTo>
                <a:lnTo>
                  <a:pt x="51" y="221"/>
                </a:lnTo>
                <a:lnTo>
                  <a:pt x="17" y="221"/>
                </a:lnTo>
                <a:lnTo>
                  <a:pt x="17" y="204"/>
                </a:lnTo>
                <a:lnTo>
                  <a:pt x="0" y="187"/>
                </a:lnTo>
                <a:lnTo>
                  <a:pt x="17" y="170"/>
                </a:lnTo>
                <a:lnTo>
                  <a:pt x="51" y="153"/>
                </a:lnTo>
                <a:lnTo>
                  <a:pt x="119" y="136"/>
                </a:lnTo>
                <a:lnTo>
                  <a:pt x="221" y="1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6" name="Freeform 42"/>
          <p:cNvSpPr/>
          <p:nvPr/>
        </p:nvSpPr>
        <p:spPr>
          <a:xfrm>
            <a:off x="3057207" y="3543300"/>
            <a:ext cx="752475" cy="2143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186" h="339">
                <a:moveTo>
                  <a:pt x="0" y="237"/>
                </a:moveTo>
                <a:lnTo>
                  <a:pt x="102" y="220"/>
                </a:lnTo>
                <a:lnTo>
                  <a:pt x="237" y="186"/>
                </a:lnTo>
                <a:lnTo>
                  <a:pt x="390" y="152"/>
                </a:lnTo>
                <a:lnTo>
                  <a:pt x="559" y="101"/>
                </a:lnTo>
                <a:lnTo>
                  <a:pt x="644" y="67"/>
                </a:lnTo>
                <a:lnTo>
                  <a:pt x="729" y="51"/>
                </a:lnTo>
                <a:lnTo>
                  <a:pt x="796" y="34"/>
                </a:lnTo>
                <a:lnTo>
                  <a:pt x="847" y="17"/>
                </a:lnTo>
                <a:lnTo>
                  <a:pt x="898" y="0"/>
                </a:lnTo>
                <a:lnTo>
                  <a:pt x="932" y="0"/>
                </a:lnTo>
                <a:lnTo>
                  <a:pt x="966" y="0"/>
                </a:lnTo>
                <a:lnTo>
                  <a:pt x="983" y="0"/>
                </a:lnTo>
                <a:lnTo>
                  <a:pt x="1051" y="0"/>
                </a:lnTo>
                <a:lnTo>
                  <a:pt x="1118" y="34"/>
                </a:lnTo>
                <a:lnTo>
                  <a:pt x="1169" y="84"/>
                </a:lnTo>
                <a:lnTo>
                  <a:pt x="1169" y="101"/>
                </a:lnTo>
                <a:lnTo>
                  <a:pt x="1186" y="118"/>
                </a:lnTo>
                <a:lnTo>
                  <a:pt x="1169" y="135"/>
                </a:lnTo>
                <a:lnTo>
                  <a:pt x="1135" y="152"/>
                </a:lnTo>
                <a:lnTo>
                  <a:pt x="1101" y="169"/>
                </a:lnTo>
                <a:lnTo>
                  <a:pt x="1000" y="169"/>
                </a:lnTo>
                <a:lnTo>
                  <a:pt x="915" y="186"/>
                </a:lnTo>
                <a:lnTo>
                  <a:pt x="847" y="203"/>
                </a:lnTo>
                <a:lnTo>
                  <a:pt x="763" y="220"/>
                </a:lnTo>
                <a:lnTo>
                  <a:pt x="712" y="237"/>
                </a:lnTo>
                <a:lnTo>
                  <a:pt x="661" y="237"/>
                </a:lnTo>
                <a:lnTo>
                  <a:pt x="593" y="254"/>
                </a:lnTo>
                <a:lnTo>
                  <a:pt x="508" y="271"/>
                </a:lnTo>
                <a:lnTo>
                  <a:pt x="441" y="288"/>
                </a:lnTo>
                <a:lnTo>
                  <a:pt x="373" y="305"/>
                </a:lnTo>
                <a:lnTo>
                  <a:pt x="305" y="322"/>
                </a:lnTo>
                <a:lnTo>
                  <a:pt x="254" y="322"/>
                </a:lnTo>
                <a:lnTo>
                  <a:pt x="220" y="339"/>
                </a:lnTo>
                <a:lnTo>
                  <a:pt x="170" y="339"/>
                </a:lnTo>
                <a:lnTo>
                  <a:pt x="153" y="339"/>
                </a:lnTo>
                <a:lnTo>
                  <a:pt x="136" y="339"/>
                </a:lnTo>
                <a:lnTo>
                  <a:pt x="85" y="322"/>
                </a:lnTo>
                <a:lnTo>
                  <a:pt x="34" y="305"/>
                </a:lnTo>
                <a:lnTo>
                  <a:pt x="0" y="288"/>
                </a:lnTo>
                <a:lnTo>
                  <a:pt x="0" y="23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7" name="Freeform 43"/>
          <p:cNvSpPr/>
          <p:nvPr/>
        </p:nvSpPr>
        <p:spPr>
          <a:xfrm>
            <a:off x="3088957" y="3671888"/>
            <a:ext cx="344488" cy="11207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42" h="1766">
                <a:moveTo>
                  <a:pt x="135" y="1443"/>
                </a:moveTo>
                <a:lnTo>
                  <a:pt x="68" y="1393"/>
                </a:lnTo>
                <a:lnTo>
                  <a:pt x="34" y="1359"/>
                </a:lnTo>
                <a:lnTo>
                  <a:pt x="17" y="1342"/>
                </a:lnTo>
                <a:lnTo>
                  <a:pt x="0" y="1325"/>
                </a:lnTo>
                <a:lnTo>
                  <a:pt x="17" y="1325"/>
                </a:lnTo>
                <a:lnTo>
                  <a:pt x="51" y="1325"/>
                </a:lnTo>
                <a:lnTo>
                  <a:pt x="85" y="1325"/>
                </a:lnTo>
                <a:lnTo>
                  <a:pt x="152" y="1325"/>
                </a:lnTo>
                <a:lnTo>
                  <a:pt x="220" y="1342"/>
                </a:lnTo>
                <a:lnTo>
                  <a:pt x="271" y="1342"/>
                </a:lnTo>
                <a:lnTo>
                  <a:pt x="322" y="1342"/>
                </a:lnTo>
                <a:lnTo>
                  <a:pt x="339" y="1308"/>
                </a:lnTo>
                <a:lnTo>
                  <a:pt x="356" y="1291"/>
                </a:lnTo>
                <a:lnTo>
                  <a:pt x="356" y="1274"/>
                </a:lnTo>
                <a:lnTo>
                  <a:pt x="356" y="1223"/>
                </a:lnTo>
                <a:lnTo>
                  <a:pt x="373" y="1172"/>
                </a:lnTo>
                <a:lnTo>
                  <a:pt x="373" y="1104"/>
                </a:lnTo>
                <a:lnTo>
                  <a:pt x="373" y="1036"/>
                </a:lnTo>
                <a:lnTo>
                  <a:pt x="373" y="951"/>
                </a:lnTo>
                <a:lnTo>
                  <a:pt x="373" y="849"/>
                </a:lnTo>
                <a:lnTo>
                  <a:pt x="373" y="645"/>
                </a:lnTo>
                <a:lnTo>
                  <a:pt x="356" y="425"/>
                </a:lnTo>
                <a:lnTo>
                  <a:pt x="322" y="204"/>
                </a:lnTo>
                <a:lnTo>
                  <a:pt x="271" y="0"/>
                </a:lnTo>
                <a:lnTo>
                  <a:pt x="339" y="0"/>
                </a:lnTo>
                <a:lnTo>
                  <a:pt x="390" y="17"/>
                </a:lnTo>
                <a:lnTo>
                  <a:pt x="423" y="34"/>
                </a:lnTo>
                <a:lnTo>
                  <a:pt x="457" y="68"/>
                </a:lnTo>
                <a:lnTo>
                  <a:pt x="474" y="102"/>
                </a:lnTo>
                <a:lnTo>
                  <a:pt x="491" y="136"/>
                </a:lnTo>
                <a:lnTo>
                  <a:pt x="508" y="187"/>
                </a:lnTo>
                <a:lnTo>
                  <a:pt x="508" y="255"/>
                </a:lnTo>
                <a:lnTo>
                  <a:pt x="525" y="340"/>
                </a:lnTo>
                <a:lnTo>
                  <a:pt x="525" y="442"/>
                </a:lnTo>
                <a:lnTo>
                  <a:pt x="525" y="544"/>
                </a:lnTo>
                <a:lnTo>
                  <a:pt x="542" y="679"/>
                </a:lnTo>
                <a:lnTo>
                  <a:pt x="542" y="798"/>
                </a:lnTo>
                <a:lnTo>
                  <a:pt x="542" y="917"/>
                </a:lnTo>
                <a:lnTo>
                  <a:pt x="542" y="1036"/>
                </a:lnTo>
                <a:lnTo>
                  <a:pt x="542" y="1121"/>
                </a:lnTo>
                <a:lnTo>
                  <a:pt x="542" y="1206"/>
                </a:lnTo>
                <a:lnTo>
                  <a:pt x="542" y="1274"/>
                </a:lnTo>
                <a:lnTo>
                  <a:pt x="525" y="1342"/>
                </a:lnTo>
                <a:lnTo>
                  <a:pt x="525" y="1393"/>
                </a:lnTo>
                <a:lnTo>
                  <a:pt x="508" y="1477"/>
                </a:lnTo>
                <a:lnTo>
                  <a:pt x="491" y="1545"/>
                </a:lnTo>
                <a:lnTo>
                  <a:pt x="474" y="1613"/>
                </a:lnTo>
                <a:lnTo>
                  <a:pt x="440" y="1664"/>
                </a:lnTo>
                <a:lnTo>
                  <a:pt x="407" y="1715"/>
                </a:lnTo>
                <a:lnTo>
                  <a:pt x="390" y="1749"/>
                </a:lnTo>
                <a:lnTo>
                  <a:pt x="373" y="1766"/>
                </a:lnTo>
                <a:lnTo>
                  <a:pt x="356" y="1766"/>
                </a:lnTo>
                <a:lnTo>
                  <a:pt x="339" y="1749"/>
                </a:lnTo>
                <a:lnTo>
                  <a:pt x="322" y="1732"/>
                </a:lnTo>
                <a:lnTo>
                  <a:pt x="305" y="1698"/>
                </a:lnTo>
                <a:lnTo>
                  <a:pt x="288" y="1664"/>
                </a:lnTo>
                <a:lnTo>
                  <a:pt x="271" y="1596"/>
                </a:lnTo>
                <a:lnTo>
                  <a:pt x="237" y="1545"/>
                </a:lnTo>
                <a:lnTo>
                  <a:pt x="186" y="1494"/>
                </a:lnTo>
                <a:lnTo>
                  <a:pt x="135" y="144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8" name="Freeform 44"/>
          <p:cNvSpPr/>
          <p:nvPr/>
        </p:nvSpPr>
        <p:spPr>
          <a:xfrm>
            <a:off x="2066607" y="2895600"/>
            <a:ext cx="484188" cy="5286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63" h="832">
                <a:moveTo>
                  <a:pt x="85" y="713"/>
                </a:moveTo>
                <a:lnTo>
                  <a:pt x="153" y="662"/>
                </a:lnTo>
                <a:lnTo>
                  <a:pt x="221" y="577"/>
                </a:lnTo>
                <a:lnTo>
                  <a:pt x="305" y="492"/>
                </a:lnTo>
                <a:lnTo>
                  <a:pt x="373" y="373"/>
                </a:lnTo>
                <a:lnTo>
                  <a:pt x="458" y="272"/>
                </a:lnTo>
                <a:lnTo>
                  <a:pt x="492" y="204"/>
                </a:lnTo>
                <a:lnTo>
                  <a:pt x="526" y="136"/>
                </a:lnTo>
                <a:lnTo>
                  <a:pt x="509" y="102"/>
                </a:lnTo>
                <a:lnTo>
                  <a:pt x="509" y="68"/>
                </a:lnTo>
                <a:lnTo>
                  <a:pt x="492" y="51"/>
                </a:lnTo>
                <a:lnTo>
                  <a:pt x="509" y="17"/>
                </a:lnTo>
                <a:lnTo>
                  <a:pt x="509" y="0"/>
                </a:lnTo>
                <a:lnTo>
                  <a:pt x="526" y="0"/>
                </a:lnTo>
                <a:lnTo>
                  <a:pt x="560" y="0"/>
                </a:lnTo>
                <a:lnTo>
                  <a:pt x="610" y="0"/>
                </a:lnTo>
                <a:lnTo>
                  <a:pt x="678" y="34"/>
                </a:lnTo>
                <a:lnTo>
                  <a:pt x="729" y="85"/>
                </a:lnTo>
                <a:lnTo>
                  <a:pt x="763" y="136"/>
                </a:lnTo>
                <a:lnTo>
                  <a:pt x="763" y="170"/>
                </a:lnTo>
                <a:lnTo>
                  <a:pt x="763" y="187"/>
                </a:lnTo>
                <a:lnTo>
                  <a:pt x="729" y="238"/>
                </a:lnTo>
                <a:lnTo>
                  <a:pt x="678" y="305"/>
                </a:lnTo>
                <a:lnTo>
                  <a:pt x="610" y="390"/>
                </a:lnTo>
                <a:lnTo>
                  <a:pt x="526" y="475"/>
                </a:lnTo>
                <a:lnTo>
                  <a:pt x="424" y="560"/>
                </a:lnTo>
                <a:lnTo>
                  <a:pt x="339" y="645"/>
                </a:lnTo>
                <a:lnTo>
                  <a:pt x="238" y="713"/>
                </a:lnTo>
                <a:lnTo>
                  <a:pt x="153" y="764"/>
                </a:lnTo>
                <a:lnTo>
                  <a:pt x="85" y="798"/>
                </a:lnTo>
                <a:lnTo>
                  <a:pt x="34" y="832"/>
                </a:lnTo>
                <a:lnTo>
                  <a:pt x="17" y="832"/>
                </a:lnTo>
                <a:lnTo>
                  <a:pt x="0" y="815"/>
                </a:lnTo>
                <a:lnTo>
                  <a:pt x="17" y="798"/>
                </a:lnTo>
                <a:lnTo>
                  <a:pt x="34" y="764"/>
                </a:lnTo>
                <a:lnTo>
                  <a:pt x="85" y="71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9" name="Freeform 45"/>
          <p:cNvSpPr/>
          <p:nvPr/>
        </p:nvSpPr>
        <p:spPr>
          <a:xfrm>
            <a:off x="2723832" y="2852738"/>
            <a:ext cx="182563" cy="7762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1222">
                <a:moveTo>
                  <a:pt x="34" y="119"/>
                </a:moveTo>
                <a:lnTo>
                  <a:pt x="17" y="85"/>
                </a:lnTo>
                <a:lnTo>
                  <a:pt x="0" y="68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52" y="17"/>
                </a:lnTo>
                <a:lnTo>
                  <a:pt x="203" y="51"/>
                </a:lnTo>
                <a:lnTo>
                  <a:pt x="254" y="68"/>
                </a:lnTo>
                <a:lnTo>
                  <a:pt x="271" y="85"/>
                </a:lnTo>
                <a:lnTo>
                  <a:pt x="288" y="102"/>
                </a:lnTo>
                <a:lnTo>
                  <a:pt x="288" y="119"/>
                </a:lnTo>
                <a:lnTo>
                  <a:pt x="288" y="136"/>
                </a:lnTo>
                <a:lnTo>
                  <a:pt x="288" y="170"/>
                </a:lnTo>
                <a:lnTo>
                  <a:pt x="271" y="204"/>
                </a:lnTo>
                <a:lnTo>
                  <a:pt x="271" y="272"/>
                </a:lnTo>
                <a:lnTo>
                  <a:pt x="254" y="340"/>
                </a:lnTo>
                <a:lnTo>
                  <a:pt x="254" y="441"/>
                </a:lnTo>
                <a:lnTo>
                  <a:pt x="237" y="577"/>
                </a:lnTo>
                <a:lnTo>
                  <a:pt x="237" y="713"/>
                </a:lnTo>
                <a:lnTo>
                  <a:pt x="220" y="866"/>
                </a:lnTo>
                <a:lnTo>
                  <a:pt x="220" y="1036"/>
                </a:lnTo>
                <a:lnTo>
                  <a:pt x="220" y="1205"/>
                </a:lnTo>
                <a:lnTo>
                  <a:pt x="118" y="1222"/>
                </a:lnTo>
                <a:lnTo>
                  <a:pt x="118" y="1104"/>
                </a:lnTo>
                <a:lnTo>
                  <a:pt x="102" y="985"/>
                </a:lnTo>
                <a:lnTo>
                  <a:pt x="102" y="866"/>
                </a:lnTo>
                <a:lnTo>
                  <a:pt x="102" y="764"/>
                </a:lnTo>
                <a:lnTo>
                  <a:pt x="102" y="662"/>
                </a:lnTo>
                <a:lnTo>
                  <a:pt x="102" y="577"/>
                </a:lnTo>
                <a:lnTo>
                  <a:pt x="85" y="492"/>
                </a:lnTo>
                <a:lnTo>
                  <a:pt x="85" y="424"/>
                </a:lnTo>
                <a:lnTo>
                  <a:pt x="85" y="357"/>
                </a:lnTo>
                <a:lnTo>
                  <a:pt x="68" y="289"/>
                </a:lnTo>
                <a:lnTo>
                  <a:pt x="68" y="255"/>
                </a:lnTo>
                <a:lnTo>
                  <a:pt x="68" y="204"/>
                </a:lnTo>
                <a:lnTo>
                  <a:pt x="51" y="170"/>
                </a:lnTo>
                <a:lnTo>
                  <a:pt x="51" y="136"/>
                </a:lnTo>
                <a:lnTo>
                  <a:pt x="51" y="119"/>
                </a:lnTo>
                <a:lnTo>
                  <a:pt x="34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0" name="Freeform 46"/>
          <p:cNvSpPr/>
          <p:nvPr/>
        </p:nvSpPr>
        <p:spPr>
          <a:xfrm>
            <a:off x="2476182" y="3509963"/>
            <a:ext cx="646113" cy="2270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17" h="356">
                <a:moveTo>
                  <a:pt x="356" y="305"/>
                </a:moveTo>
                <a:lnTo>
                  <a:pt x="271" y="339"/>
                </a:lnTo>
                <a:lnTo>
                  <a:pt x="204" y="356"/>
                </a:lnTo>
                <a:lnTo>
                  <a:pt x="153" y="356"/>
                </a:lnTo>
                <a:lnTo>
                  <a:pt x="136" y="356"/>
                </a:lnTo>
                <a:lnTo>
                  <a:pt x="102" y="356"/>
                </a:lnTo>
                <a:lnTo>
                  <a:pt x="51" y="339"/>
                </a:lnTo>
                <a:lnTo>
                  <a:pt x="17" y="322"/>
                </a:lnTo>
                <a:lnTo>
                  <a:pt x="0" y="322"/>
                </a:lnTo>
                <a:lnTo>
                  <a:pt x="0" y="288"/>
                </a:lnTo>
                <a:lnTo>
                  <a:pt x="17" y="271"/>
                </a:lnTo>
                <a:lnTo>
                  <a:pt x="51" y="271"/>
                </a:lnTo>
                <a:lnTo>
                  <a:pt x="85" y="254"/>
                </a:lnTo>
                <a:lnTo>
                  <a:pt x="102" y="254"/>
                </a:lnTo>
                <a:lnTo>
                  <a:pt x="136" y="237"/>
                </a:lnTo>
                <a:lnTo>
                  <a:pt x="187" y="220"/>
                </a:lnTo>
                <a:lnTo>
                  <a:pt x="237" y="220"/>
                </a:lnTo>
                <a:lnTo>
                  <a:pt x="288" y="203"/>
                </a:lnTo>
                <a:lnTo>
                  <a:pt x="356" y="169"/>
                </a:lnTo>
                <a:lnTo>
                  <a:pt x="441" y="152"/>
                </a:lnTo>
                <a:lnTo>
                  <a:pt x="525" y="118"/>
                </a:lnTo>
                <a:lnTo>
                  <a:pt x="610" y="102"/>
                </a:lnTo>
                <a:lnTo>
                  <a:pt x="678" y="68"/>
                </a:lnTo>
                <a:lnTo>
                  <a:pt x="746" y="51"/>
                </a:lnTo>
                <a:lnTo>
                  <a:pt x="797" y="34"/>
                </a:lnTo>
                <a:lnTo>
                  <a:pt x="847" y="17"/>
                </a:lnTo>
                <a:lnTo>
                  <a:pt x="881" y="17"/>
                </a:lnTo>
                <a:lnTo>
                  <a:pt x="898" y="0"/>
                </a:lnTo>
                <a:lnTo>
                  <a:pt x="915" y="0"/>
                </a:lnTo>
                <a:lnTo>
                  <a:pt x="932" y="0"/>
                </a:lnTo>
                <a:lnTo>
                  <a:pt x="949" y="17"/>
                </a:lnTo>
                <a:lnTo>
                  <a:pt x="966" y="17"/>
                </a:lnTo>
                <a:lnTo>
                  <a:pt x="1000" y="34"/>
                </a:lnTo>
                <a:lnTo>
                  <a:pt x="1017" y="51"/>
                </a:lnTo>
                <a:lnTo>
                  <a:pt x="1017" y="68"/>
                </a:lnTo>
                <a:lnTo>
                  <a:pt x="1017" y="102"/>
                </a:lnTo>
                <a:lnTo>
                  <a:pt x="1000" y="118"/>
                </a:lnTo>
                <a:lnTo>
                  <a:pt x="966" y="118"/>
                </a:lnTo>
                <a:lnTo>
                  <a:pt x="932" y="135"/>
                </a:lnTo>
                <a:lnTo>
                  <a:pt x="881" y="152"/>
                </a:lnTo>
                <a:lnTo>
                  <a:pt x="813" y="169"/>
                </a:lnTo>
                <a:lnTo>
                  <a:pt x="746" y="186"/>
                </a:lnTo>
                <a:lnTo>
                  <a:pt x="559" y="254"/>
                </a:lnTo>
                <a:lnTo>
                  <a:pt x="356" y="30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1" name="Freeform 47"/>
          <p:cNvSpPr/>
          <p:nvPr/>
        </p:nvSpPr>
        <p:spPr>
          <a:xfrm>
            <a:off x="2573020" y="3844925"/>
            <a:ext cx="461962" cy="1714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728" h="272">
                <a:moveTo>
                  <a:pt x="423" y="187"/>
                </a:moveTo>
                <a:lnTo>
                  <a:pt x="288" y="221"/>
                </a:lnTo>
                <a:lnTo>
                  <a:pt x="237" y="238"/>
                </a:lnTo>
                <a:lnTo>
                  <a:pt x="186" y="255"/>
                </a:lnTo>
                <a:lnTo>
                  <a:pt x="135" y="255"/>
                </a:lnTo>
                <a:lnTo>
                  <a:pt x="101" y="272"/>
                </a:lnTo>
                <a:lnTo>
                  <a:pt x="84" y="272"/>
                </a:lnTo>
                <a:lnTo>
                  <a:pt x="67" y="272"/>
                </a:lnTo>
                <a:lnTo>
                  <a:pt x="17" y="255"/>
                </a:lnTo>
                <a:lnTo>
                  <a:pt x="0" y="238"/>
                </a:lnTo>
                <a:lnTo>
                  <a:pt x="0" y="221"/>
                </a:lnTo>
                <a:lnTo>
                  <a:pt x="17" y="204"/>
                </a:lnTo>
                <a:lnTo>
                  <a:pt x="51" y="187"/>
                </a:lnTo>
                <a:lnTo>
                  <a:pt x="84" y="170"/>
                </a:lnTo>
                <a:lnTo>
                  <a:pt x="135" y="153"/>
                </a:lnTo>
                <a:lnTo>
                  <a:pt x="203" y="119"/>
                </a:lnTo>
                <a:lnTo>
                  <a:pt x="271" y="102"/>
                </a:lnTo>
                <a:lnTo>
                  <a:pt x="339" y="68"/>
                </a:lnTo>
                <a:lnTo>
                  <a:pt x="389" y="51"/>
                </a:lnTo>
                <a:lnTo>
                  <a:pt x="457" y="34"/>
                </a:lnTo>
                <a:lnTo>
                  <a:pt x="491" y="17"/>
                </a:lnTo>
                <a:lnTo>
                  <a:pt x="525" y="17"/>
                </a:lnTo>
                <a:lnTo>
                  <a:pt x="559" y="0"/>
                </a:lnTo>
                <a:lnTo>
                  <a:pt x="576" y="0"/>
                </a:lnTo>
                <a:lnTo>
                  <a:pt x="593" y="0"/>
                </a:lnTo>
                <a:lnTo>
                  <a:pt x="627" y="0"/>
                </a:lnTo>
                <a:lnTo>
                  <a:pt x="677" y="0"/>
                </a:lnTo>
                <a:lnTo>
                  <a:pt x="694" y="17"/>
                </a:lnTo>
                <a:lnTo>
                  <a:pt x="711" y="34"/>
                </a:lnTo>
                <a:lnTo>
                  <a:pt x="728" y="68"/>
                </a:lnTo>
                <a:lnTo>
                  <a:pt x="711" y="68"/>
                </a:lnTo>
                <a:lnTo>
                  <a:pt x="694" y="68"/>
                </a:lnTo>
                <a:lnTo>
                  <a:pt x="677" y="85"/>
                </a:lnTo>
                <a:lnTo>
                  <a:pt x="644" y="102"/>
                </a:lnTo>
                <a:lnTo>
                  <a:pt x="610" y="119"/>
                </a:lnTo>
                <a:lnTo>
                  <a:pt x="559" y="136"/>
                </a:lnTo>
                <a:lnTo>
                  <a:pt x="491" y="153"/>
                </a:lnTo>
                <a:lnTo>
                  <a:pt x="423" y="18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2" name="Freeform 48"/>
          <p:cNvSpPr/>
          <p:nvPr/>
        </p:nvSpPr>
        <p:spPr>
          <a:xfrm>
            <a:off x="2744470" y="3660775"/>
            <a:ext cx="130175" cy="5715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03" h="900">
                <a:moveTo>
                  <a:pt x="169" y="900"/>
                </a:moveTo>
                <a:lnTo>
                  <a:pt x="51" y="900"/>
                </a:lnTo>
                <a:lnTo>
                  <a:pt x="51" y="713"/>
                </a:lnTo>
                <a:lnTo>
                  <a:pt x="51" y="561"/>
                </a:lnTo>
                <a:lnTo>
                  <a:pt x="51" y="442"/>
                </a:lnTo>
                <a:lnTo>
                  <a:pt x="51" y="323"/>
                </a:lnTo>
                <a:lnTo>
                  <a:pt x="34" y="238"/>
                </a:lnTo>
                <a:lnTo>
                  <a:pt x="34" y="170"/>
                </a:lnTo>
                <a:lnTo>
                  <a:pt x="34" y="119"/>
                </a:lnTo>
                <a:lnTo>
                  <a:pt x="17" y="102"/>
                </a:lnTo>
                <a:lnTo>
                  <a:pt x="0" y="85"/>
                </a:lnTo>
                <a:lnTo>
                  <a:pt x="0" y="51"/>
                </a:lnTo>
                <a:lnTo>
                  <a:pt x="0" y="17"/>
                </a:lnTo>
                <a:lnTo>
                  <a:pt x="17" y="17"/>
                </a:lnTo>
                <a:lnTo>
                  <a:pt x="34" y="0"/>
                </a:lnTo>
                <a:lnTo>
                  <a:pt x="101" y="17"/>
                </a:lnTo>
                <a:lnTo>
                  <a:pt x="169" y="51"/>
                </a:lnTo>
                <a:lnTo>
                  <a:pt x="186" y="68"/>
                </a:lnTo>
                <a:lnTo>
                  <a:pt x="203" y="85"/>
                </a:lnTo>
                <a:lnTo>
                  <a:pt x="203" y="119"/>
                </a:lnTo>
                <a:lnTo>
                  <a:pt x="203" y="153"/>
                </a:lnTo>
                <a:lnTo>
                  <a:pt x="186" y="221"/>
                </a:lnTo>
                <a:lnTo>
                  <a:pt x="186" y="238"/>
                </a:lnTo>
                <a:lnTo>
                  <a:pt x="186" y="289"/>
                </a:lnTo>
                <a:lnTo>
                  <a:pt x="169" y="357"/>
                </a:lnTo>
                <a:lnTo>
                  <a:pt x="169" y="425"/>
                </a:lnTo>
                <a:lnTo>
                  <a:pt x="169" y="527"/>
                </a:lnTo>
                <a:lnTo>
                  <a:pt x="169" y="629"/>
                </a:lnTo>
                <a:lnTo>
                  <a:pt x="169" y="747"/>
                </a:lnTo>
                <a:lnTo>
                  <a:pt x="169" y="90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73" name="Freeform 49"/>
          <p:cNvSpPr/>
          <p:nvPr/>
        </p:nvSpPr>
        <p:spPr>
          <a:xfrm>
            <a:off x="2476182" y="4124325"/>
            <a:ext cx="635000" cy="2381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00" h="374">
                <a:moveTo>
                  <a:pt x="593" y="221"/>
                </a:moveTo>
                <a:lnTo>
                  <a:pt x="492" y="255"/>
                </a:lnTo>
                <a:lnTo>
                  <a:pt x="424" y="289"/>
                </a:lnTo>
                <a:lnTo>
                  <a:pt x="339" y="306"/>
                </a:lnTo>
                <a:lnTo>
                  <a:pt x="288" y="340"/>
                </a:lnTo>
                <a:lnTo>
                  <a:pt x="237" y="357"/>
                </a:lnTo>
                <a:lnTo>
                  <a:pt x="187" y="357"/>
                </a:lnTo>
                <a:lnTo>
                  <a:pt x="170" y="374"/>
                </a:lnTo>
                <a:lnTo>
                  <a:pt x="153" y="374"/>
                </a:lnTo>
                <a:lnTo>
                  <a:pt x="119" y="374"/>
                </a:lnTo>
                <a:lnTo>
                  <a:pt x="102" y="374"/>
                </a:lnTo>
                <a:lnTo>
                  <a:pt x="68" y="357"/>
                </a:lnTo>
                <a:lnTo>
                  <a:pt x="51" y="340"/>
                </a:lnTo>
                <a:lnTo>
                  <a:pt x="17" y="306"/>
                </a:lnTo>
                <a:lnTo>
                  <a:pt x="0" y="289"/>
                </a:lnTo>
                <a:lnTo>
                  <a:pt x="0" y="221"/>
                </a:lnTo>
                <a:lnTo>
                  <a:pt x="0" y="204"/>
                </a:lnTo>
                <a:lnTo>
                  <a:pt x="0" y="187"/>
                </a:lnTo>
                <a:lnTo>
                  <a:pt x="17" y="187"/>
                </a:lnTo>
                <a:lnTo>
                  <a:pt x="51" y="187"/>
                </a:lnTo>
                <a:lnTo>
                  <a:pt x="102" y="204"/>
                </a:lnTo>
                <a:lnTo>
                  <a:pt x="136" y="187"/>
                </a:lnTo>
                <a:lnTo>
                  <a:pt x="153" y="187"/>
                </a:lnTo>
                <a:lnTo>
                  <a:pt x="170" y="187"/>
                </a:lnTo>
                <a:lnTo>
                  <a:pt x="220" y="170"/>
                </a:lnTo>
                <a:lnTo>
                  <a:pt x="254" y="153"/>
                </a:lnTo>
                <a:lnTo>
                  <a:pt x="322" y="136"/>
                </a:lnTo>
                <a:lnTo>
                  <a:pt x="390" y="119"/>
                </a:lnTo>
                <a:lnTo>
                  <a:pt x="475" y="102"/>
                </a:lnTo>
                <a:lnTo>
                  <a:pt x="576" y="68"/>
                </a:lnTo>
                <a:lnTo>
                  <a:pt x="678" y="51"/>
                </a:lnTo>
                <a:lnTo>
                  <a:pt x="763" y="34"/>
                </a:lnTo>
                <a:lnTo>
                  <a:pt x="830" y="17"/>
                </a:lnTo>
                <a:lnTo>
                  <a:pt x="881" y="0"/>
                </a:lnTo>
                <a:lnTo>
                  <a:pt x="932" y="0"/>
                </a:lnTo>
                <a:lnTo>
                  <a:pt x="966" y="0"/>
                </a:lnTo>
                <a:lnTo>
                  <a:pt x="983" y="0"/>
                </a:lnTo>
                <a:lnTo>
                  <a:pt x="1000" y="0"/>
                </a:lnTo>
                <a:lnTo>
                  <a:pt x="983" y="17"/>
                </a:lnTo>
                <a:lnTo>
                  <a:pt x="966" y="34"/>
                </a:lnTo>
                <a:lnTo>
                  <a:pt x="932" y="68"/>
                </a:lnTo>
                <a:lnTo>
                  <a:pt x="898" y="85"/>
                </a:lnTo>
                <a:lnTo>
                  <a:pt x="830" y="119"/>
                </a:lnTo>
                <a:lnTo>
                  <a:pt x="763" y="136"/>
                </a:lnTo>
                <a:lnTo>
                  <a:pt x="678" y="170"/>
                </a:lnTo>
                <a:lnTo>
                  <a:pt x="593" y="22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zhōu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26990" y="2392680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2392680"/>
            <a:ext cx="434467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独体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小舟   扁舟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我们坐在小舟上随水漂流。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第二笔为竖撇，舒展，第五笔横长，两点写在竖中线上。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舟</a:t>
            </a:r>
          </a:p>
        </p:txBody>
      </p:sp>
      <p:grpSp>
        <p:nvGrpSpPr>
          <p:cNvPr id="30723" name="Group 4"/>
          <p:cNvGrpSpPr/>
          <p:nvPr/>
        </p:nvGrpSpPr>
        <p:grpSpPr>
          <a:xfrm>
            <a:off x="1771180" y="2288858"/>
            <a:ext cx="2879725" cy="2879725"/>
            <a:chOff x="1474" y="663"/>
            <a:chExt cx="2948" cy="2835"/>
          </a:xfrm>
        </p:grpSpPr>
        <p:sp>
          <p:nvSpPr>
            <p:cNvPr id="30724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5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6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7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28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29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0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1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2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33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709" name="Freeform 37"/>
          <p:cNvSpPr/>
          <p:nvPr/>
        </p:nvSpPr>
        <p:spPr>
          <a:xfrm>
            <a:off x="3125317" y="3415983"/>
            <a:ext cx="184150" cy="1936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9" h="304">
                <a:moveTo>
                  <a:pt x="289" y="236"/>
                </a:moveTo>
                <a:lnTo>
                  <a:pt x="255" y="287"/>
                </a:lnTo>
                <a:lnTo>
                  <a:pt x="238" y="287"/>
                </a:lnTo>
                <a:lnTo>
                  <a:pt x="238" y="304"/>
                </a:lnTo>
                <a:lnTo>
                  <a:pt x="204" y="287"/>
                </a:lnTo>
                <a:lnTo>
                  <a:pt x="187" y="270"/>
                </a:lnTo>
                <a:lnTo>
                  <a:pt x="136" y="236"/>
                </a:lnTo>
                <a:lnTo>
                  <a:pt x="102" y="186"/>
                </a:lnTo>
                <a:lnTo>
                  <a:pt x="51" y="118"/>
                </a:lnTo>
                <a:lnTo>
                  <a:pt x="17" y="84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  <a:lnTo>
                  <a:pt x="51" y="0"/>
                </a:lnTo>
                <a:lnTo>
                  <a:pt x="85" y="0"/>
                </a:lnTo>
                <a:lnTo>
                  <a:pt x="119" y="17"/>
                </a:lnTo>
                <a:lnTo>
                  <a:pt x="153" y="17"/>
                </a:lnTo>
                <a:lnTo>
                  <a:pt x="204" y="51"/>
                </a:lnTo>
                <a:lnTo>
                  <a:pt x="255" y="84"/>
                </a:lnTo>
                <a:lnTo>
                  <a:pt x="272" y="118"/>
                </a:lnTo>
                <a:lnTo>
                  <a:pt x="289" y="169"/>
                </a:lnTo>
                <a:lnTo>
                  <a:pt x="289" y="203"/>
                </a:lnTo>
                <a:lnTo>
                  <a:pt x="289" y="23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0" name="Freeform 38"/>
          <p:cNvSpPr/>
          <p:nvPr/>
        </p:nvSpPr>
        <p:spPr>
          <a:xfrm>
            <a:off x="2480792" y="3190558"/>
            <a:ext cx="515938" cy="1470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13" h="2315">
                <a:moveTo>
                  <a:pt x="440" y="2011"/>
                </a:moveTo>
                <a:lnTo>
                  <a:pt x="373" y="2078"/>
                </a:lnTo>
                <a:lnTo>
                  <a:pt x="288" y="2146"/>
                </a:lnTo>
                <a:lnTo>
                  <a:pt x="220" y="2197"/>
                </a:lnTo>
                <a:lnTo>
                  <a:pt x="152" y="2247"/>
                </a:lnTo>
                <a:lnTo>
                  <a:pt x="85" y="2298"/>
                </a:lnTo>
                <a:lnTo>
                  <a:pt x="51" y="2315"/>
                </a:lnTo>
                <a:lnTo>
                  <a:pt x="17" y="2315"/>
                </a:lnTo>
                <a:lnTo>
                  <a:pt x="0" y="2315"/>
                </a:lnTo>
                <a:lnTo>
                  <a:pt x="0" y="2298"/>
                </a:lnTo>
                <a:lnTo>
                  <a:pt x="17" y="2264"/>
                </a:lnTo>
                <a:lnTo>
                  <a:pt x="34" y="2247"/>
                </a:lnTo>
                <a:lnTo>
                  <a:pt x="68" y="2213"/>
                </a:lnTo>
                <a:lnTo>
                  <a:pt x="102" y="2180"/>
                </a:lnTo>
                <a:lnTo>
                  <a:pt x="136" y="2129"/>
                </a:lnTo>
                <a:lnTo>
                  <a:pt x="186" y="2078"/>
                </a:lnTo>
                <a:lnTo>
                  <a:pt x="305" y="1960"/>
                </a:lnTo>
                <a:lnTo>
                  <a:pt x="390" y="1842"/>
                </a:lnTo>
                <a:lnTo>
                  <a:pt x="474" y="1690"/>
                </a:lnTo>
                <a:lnTo>
                  <a:pt x="525" y="1521"/>
                </a:lnTo>
                <a:lnTo>
                  <a:pt x="576" y="1335"/>
                </a:lnTo>
                <a:lnTo>
                  <a:pt x="610" y="1132"/>
                </a:lnTo>
                <a:lnTo>
                  <a:pt x="627" y="913"/>
                </a:lnTo>
                <a:lnTo>
                  <a:pt x="644" y="676"/>
                </a:lnTo>
                <a:lnTo>
                  <a:pt x="644" y="575"/>
                </a:lnTo>
                <a:lnTo>
                  <a:pt x="644" y="473"/>
                </a:lnTo>
                <a:lnTo>
                  <a:pt x="627" y="372"/>
                </a:lnTo>
                <a:lnTo>
                  <a:pt x="627" y="304"/>
                </a:lnTo>
                <a:lnTo>
                  <a:pt x="627" y="237"/>
                </a:lnTo>
                <a:lnTo>
                  <a:pt x="610" y="186"/>
                </a:lnTo>
                <a:lnTo>
                  <a:pt x="610" y="152"/>
                </a:lnTo>
                <a:lnTo>
                  <a:pt x="593" y="118"/>
                </a:lnTo>
                <a:lnTo>
                  <a:pt x="576" y="85"/>
                </a:lnTo>
                <a:lnTo>
                  <a:pt x="559" y="68"/>
                </a:lnTo>
                <a:lnTo>
                  <a:pt x="542" y="34"/>
                </a:lnTo>
                <a:lnTo>
                  <a:pt x="559" y="17"/>
                </a:lnTo>
                <a:lnTo>
                  <a:pt x="576" y="0"/>
                </a:lnTo>
                <a:lnTo>
                  <a:pt x="610" y="17"/>
                </a:lnTo>
                <a:lnTo>
                  <a:pt x="644" y="17"/>
                </a:lnTo>
                <a:lnTo>
                  <a:pt x="695" y="34"/>
                </a:lnTo>
                <a:lnTo>
                  <a:pt x="745" y="34"/>
                </a:lnTo>
                <a:lnTo>
                  <a:pt x="813" y="34"/>
                </a:lnTo>
                <a:lnTo>
                  <a:pt x="813" y="321"/>
                </a:lnTo>
                <a:lnTo>
                  <a:pt x="813" y="575"/>
                </a:lnTo>
                <a:lnTo>
                  <a:pt x="813" y="794"/>
                </a:lnTo>
                <a:lnTo>
                  <a:pt x="796" y="997"/>
                </a:lnTo>
                <a:lnTo>
                  <a:pt x="779" y="1166"/>
                </a:lnTo>
                <a:lnTo>
                  <a:pt x="762" y="1318"/>
                </a:lnTo>
                <a:lnTo>
                  <a:pt x="745" y="1436"/>
                </a:lnTo>
                <a:lnTo>
                  <a:pt x="712" y="1521"/>
                </a:lnTo>
                <a:lnTo>
                  <a:pt x="644" y="1673"/>
                </a:lnTo>
                <a:lnTo>
                  <a:pt x="576" y="1808"/>
                </a:lnTo>
                <a:lnTo>
                  <a:pt x="508" y="1909"/>
                </a:lnTo>
                <a:lnTo>
                  <a:pt x="440" y="201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1" name="Freeform 39"/>
          <p:cNvSpPr/>
          <p:nvPr/>
        </p:nvSpPr>
        <p:spPr>
          <a:xfrm>
            <a:off x="2911005" y="3082608"/>
            <a:ext cx="720725" cy="16414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135" h="2585">
                <a:moveTo>
                  <a:pt x="0" y="203"/>
                </a:moveTo>
                <a:lnTo>
                  <a:pt x="67" y="203"/>
                </a:lnTo>
                <a:lnTo>
                  <a:pt x="169" y="186"/>
                </a:lnTo>
                <a:lnTo>
                  <a:pt x="288" y="152"/>
                </a:lnTo>
                <a:lnTo>
                  <a:pt x="440" y="118"/>
                </a:lnTo>
                <a:lnTo>
                  <a:pt x="508" y="102"/>
                </a:lnTo>
                <a:lnTo>
                  <a:pt x="576" y="102"/>
                </a:lnTo>
                <a:lnTo>
                  <a:pt x="627" y="85"/>
                </a:lnTo>
                <a:lnTo>
                  <a:pt x="677" y="68"/>
                </a:lnTo>
                <a:lnTo>
                  <a:pt x="711" y="51"/>
                </a:lnTo>
                <a:lnTo>
                  <a:pt x="745" y="51"/>
                </a:lnTo>
                <a:lnTo>
                  <a:pt x="762" y="34"/>
                </a:lnTo>
                <a:lnTo>
                  <a:pt x="779" y="34"/>
                </a:lnTo>
                <a:lnTo>
                  <a:pt x="830" y="17"/>
                </a:lnTo>
                <a:lnTo>
                  <a:pt x="864" y="0"/>
                </a:lnTo>
                <a:lnTo>
                  <a:pt x="931" y="34"/>
                </a:lnTo>
                <a:lnTo>
                  <a:pt x="1016" y="68"/>
                </a:lnTo>
                <a:lnTo>
                  <a:pt x="1067" y="102"/>
                </a:lnTo>
                <a:lnTo>
                  <a:pt x="1101" y="135"/>
                </a:lnTo>
                <a:lnTo>
                  <a:pt x="1118" y="152"/>
                </a:lnTo>
                <a:lnTo>
                  <a:pt x="1135" y="152"/>
                </a:lnTo>
                <a:lnTo>
                  <a:pt x="1118" y="186"/>
                </a:lnTo>
                <a:lnTo>
                  <a:pt x="1101" y="220"/>
                </a:lnTo>
                <a:lnTo>
                  <a:pt x="1084" y="237"/>
                </a:lnTo>
                <a:lnTo>
                  <a:pt x="1084" y="271"/>
                </a:lnTo>
                <a:lnTo>
                  <a:pt x="1067" y="304"/>
                </a:lnTo>
                <a:lnTo>
                  <a:pt x="1067" y="338"/>
                </a:lnTo>
                <a:lnTo>
                  <a:pt x="1067" y="389"/>
                </a:lnTo>
                <a:lnTo>
                  <a:pt x="1067" y="439"/>
                </a:lnTo>
                <a:lnTo>
                  <a:pt x="1050" y="507"/>
                </a:lnTo>
                <a:lnTo>
                  <a:pt x="1050" y="575"/>
                </a:lnTo>
                <a:lnTo>
                  <a:pt x="1050" y="744"/>
                </a:lnTo>
                <a:lnTo>
                  <a:pt x="1050" y="946"/>
                </a:lnTo>
                <a:lnTo>
                  <a:pt x="1067" y="1166"/>
                </a:lnTo>
                <a:lnTo>
                  <a:pt x="1067" y="1419"/>
                </a:lnTo>
                <a:lnTo>
                  <a:pt x="1067" y="1555"/>
                </a:lnTo>
                <a:lnTo>
                  <a:pt x="1084" y="1673"/>
                </a:lnTo>
                <a:lnTo>
                  <a:pt x="1084" y="1791"/>
                </a:lnTo>
                <a:lnTo>
                  <a:pt x="1084" y="1892"/>
                </a:lnTo>
                <a:lnTo>
                  <a:pt x="1084" y="1977"/>
                </a:lnTo>
                <a:lnTo>
                  <a:pt x="1084" y="2061"/>
                </a:lnTo>
                <a:lnTo>
                  <a:pt x="1067" y="2112"/>
                </a:lnTo>
                <a:lnTo>
                  <a:pt x="1067" y="2180"/>
                </a:lnTo>
                <a:lnTo>
                  <a:pt x="1050" y="2264"/>
                </a:lnTo>
                <a:lnTo>
                  <a:pt x="1033" y="2349"/>
                </a:lnTo>
                <a:lnTo>
                  <a:pt x="1016" y="2416"/>
                </a:lnTo>
                <a:lnTo>
                  <a:pt x="982" y="2484"/>
                </a:lnTo>
                <a:lnTo>
                  <a:pt x="948" y="2535"/>
                </a:lnTo>
                <a:lnTo>
                  <a:pt x="898" y="2568"/>
                </a:lnTo>
                <a:lnTo>
                  <a:pt x="881" y="2585"/>
                </a:lnTo>
                <a:lnTo>
                  <a:pt x="847" y="2585"/>
                </a:lnTo>
                <a:lnTo>
                  <a:pt x="830" y="2568"/>
                </a:lnTo>
                <a:lnTo>
                  <a:pt x="813" y="2551"/>
                </a:lnTo>
                <a:lnTo>
                  <a:pt x="796" y="2518"/>
                </a:lnTo>
                <a:lnTo>
                  <a:pt x="796" y="2484"/>
                </a:lnTo>
                <a:lnTo>
                  <a:pt x="779" y="2433"/>
                </a:lnTo>
                <a:lnTo>
                  <a:pt x="745" y="2382"/>
                </a:lnTo>
                <a:lnTo>
                  <a:pt x="694" y="2332"/>
                </a:lnTo>
                <a:lnTo>
                  <a:pt x="627" y="2281"/>
                </a:lnTo>
                <a:lnTo>
                  <a:pt x="542" y="2214"/>
                </a:lnTo>
                <a:lnTo>
                  <a:pt x="491" y="2180"/>
                </a:lnTo>
                <a:lnTo>
                  <a:pt x="457" y="2146"/>
                </a:lnTo>
                <a:lnTo>
                  <a:pt x="440" y="2129"/>
                </a:lnTo>
                <a:lnTo>
                  <a:pt x="457" y="2129"/>
                </a:lnTo>
                <a:lnTo>
                  <a:pt x="491" y="2129"/>
                </a:lnTo>
                <a:lnTo>
                  <a:pt x="559" y="2129"/>
                </a:lnTo>
                <a:lnTo>
                  <a:pt x="627" y="2146"/>
                </a:lnTo>
                <a:lnTo>
                  <a:pt x="711" y="2180"/>
                </a:lnTo>
                <a:lnTo>
                  <a:pt x="779" y="2180"/>
                </a:lnTo>
                <a:lnTo>
                  <a:pt x="830" y="2180"/>
                </a:lnTo>
                <a:lnTo>
                  <a:pt x="864" y="2180"/>
                </a:lnTo>
                <a:lnTo>
                  <a:pt x="864" y="2163"/>
                </a:lnTo>
                <a:lnTo>
                  <a:pt x="881" y="2112"/>
                </a:lnTo>
                <a:lnTo>
                  <a:pt x="881" y="2045"/>
                </a:lnTo>
                <a:lnTo>
                  <a:pt x="881" y="1943"/>
                </a:lnTo>
                <a:lnTo>
                  <a:pt x="898" y="1825"/>
                </a:lnTo>
                <a:lnTo>
                  <a:pt x="898" y="1690"/>
                </a:lnTo>
                <a:lnTo>
                  <a:pt x="898" y="1504"/>
                </a:lnTo>
                <a:lnTo>
                  <a:pt x="898" y="1301"/>
                </a:lnTo>
                <a:lnTo>
                  <a:pt x="898" y="1098"/>
                </a:lnTo>
                <a:lnTo>
                  <a:pt x="898" y="929"/>
                </a:lnTo>
                <a:lnTo>
                  <a:pt x="898" y="760"/>
                </a:lnTo>
                <a:lnTo>
                  <a:pt x="898" y="625"/>
                </a:lnTo>
                <a:lnTo>
                  <a:pt x="898" y="524"/>
                </a:lnTo>
                <a:lnTo>
                  <a:pt x="898" y="423"/>
                </a:lnTo>
                <a:lnTo>
                  <a:pt x="881" y="372"/>
                </a:lnTo>
                <a:lnTo>
                  <a:pt x="881" y="321"/>
                </a:lnTo>
                <a:lnTo>
                  <a:pt x="864" y="271"/>
                </a:lnTo>
                <a:lnTo>
                  <a:pt x="847" y="220"/>
                </a:lnTo>
                <a:lnTo>
                  <a:pt x="830" y="203"/>
                </a:lnTo>
                <a:lnTo>
                  <a:pt x="796" y="186"/>
                </a:lnTo>
                <a:lnTo>
                  <a:pt x="762" y="186"/>
                </a:lnTo>
                <a:lnTo>
                  <a:pt x="711" y="186"/>
                </a:lnTo>
                <a:lnTo>
                  <a:pt x="643" y="203"/>
                </a:lnTo>
                <a:lnTo>
                  <a:pt x="559" y="220"/>
                </a:lnTo>
                <a:lnTo>
                  <a:pt x="457" y="237"/>
                </a:lnTo>
                <a:lnTo>
                  <a:pt x="322" y="271"/>
                </a:lnTo>
                <a:lnTo>
                  <a:pt x="169" y="304"/>
                </a:lnTo>
                <a:lnTo>
                  <a:pt x="0" y="338"/>
                </a:lnTo>
                <a:lnTo>
                  <a:pt x="0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2" name="Freeform 40"/>
          <p:cNvSpPr/>
          <p:nvPr/>
        </p:nvSpPr>
        <p:spPr>
          <a:xfrm>
            <a:off x="2931642" y="2804795"/>
            <a:ext cx="409575" cy="4286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43" h="676">
                <a:moveTo>
                  <a:pt x="84" y="676"/>
                </a:moveTo>
                <a:lnTo>
                  <a:pt x="0" y="676"/>
                </a:lnTo>
                <a:lnTo>
                  <a:pt x="67" y="591"/>
                </a:lnTo>
                <a:lnTo>
                  <a:pt x="118" y="507"/>
                </a:lnTo>
                <a:lnTo>
                  <a:pt x="169" y="439"/>
                </a:lnTo>
                <a:lnTo>
                  <a:pt x="220" y="372"/>
                </a:lnTo>
                <a:lnTo>
                  <a:pt x="254" y="321"/>
                </a:lnTo>
                <a:lnTo>
                  <a:pt x="288" y="270"/>
                </a:lnTo>
                <a:lnTo>
                  <a:pt x="304" y="220"/>
                </a:lnTo>
                <a:lnTo>
                  <a:pt x="321" y="203"/>
                </a:lnTo>
                <a:lnTo>
                  <a:pt x="355" y="152"/>
                </a:lnTo>
                <a:lnTo>
                  <a:pt x="355" y="118"/>
                </a:lnTo>
                <a:lnTo>
                  <a:pt x="355" y="84"/>
                </a:lnTo>
                <a:lnTo>
                  <a:pt x="338" y="51"/>
                </a:lnTo>
                <a:lnTo>
                  <a:pt x="321" y="34"/>
                </a:lnTo>
                <a:lnTo>
                  <a:pt x="321" y="17"/>
                </a:lnTo>
                <a:lnTo>
                  <a:pt x="338" y="0"/>
                </a:lnTo>
                <a:lnTo>
                  <a:pt x="355" y="0"/>
                </a:lnTo>
                <a:lnTo>
                  <a:pt x="389" y="0"/>
                </a:lnTo>
                <a:lnTo>
                  <a:pt x="423" y="0"/>
                </a:lnTo>
                <a:lnTo>
                  <a:pt x="457" y="0"/>
                </a:lnTo>
                <a:lnTo>
                  <a:pt x="508" y="17"/>
                </a:lnTo>
                <a:lnTo>
                  <a:pt x="559" y="34"/>
                </a:lnTo>
                <a:lnTo>
                  <a:pt x="593" y="67"/>
                </a:lnTo>
                <a:lnTo>
                  <a:pt x="626" y="84"/>
                </a:lnTo>
                <a:lnTo>
                  <a:pt x="643" y="101"/>
                </a:lnTo>
                <a:lnTo>
                  <a:pt x="626" y="135"/>
                </a:lnTo>
                <a:lnTo>
                  <a:pt x="609" y="169"/>
                </a:lnTo>
                <a:lnTo>
                  <a:pt x="576" y="220"/>
                </a:lnTo>
                <a:lnTo>
                  <a:pt x="525" y="270"/>
                </a:lnTo>
                <a:lnTo>
                  <a:pt x="457" y="338"/>
                </a:lnTo>
                <a:lnTo>
                  <a:pt x="355" y="439"/>
                </a:lnTo>
                <a:lnTo>
                  <a:pt x="237" y="541"/>
                </a:lnTo>
                <a:lnTo>
                  <a:pt x="84" y="67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13" name="Freeform 41"/>
          <p:cNvSpPr/>
          <p:nvPr/>
        </p:nvSpPr>
        <p:spPr>
          <a:xfrm>
            <a:off x="2307755" y="3641408"/>
            <a:ext cx="1817687" cy="279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863" h="439">
                <a:moveTo>
                  <a:pt x="0" y="304"/>
                </a:moveTo>
                <a:lnTo>
                  <a:pt x="0" y="287"/>
                </a:lnTo>
                <a:lnTo>
                  <a:pt x="51" y="287"/>
                </a:lnTo>
                <a:lnTo>
                  <a:pt x="118" y="270"/>
                </a:lnTo>
                <a:lnTo>
                  <a:pt x="203" y="270"/>
                </a:lnTo>
                <a:lnTo>
                  <a:pt x="305" y="270"/>
                </a:lnTo>
                <a:lnTo>
                  <a:pt x="423" y="253"/>
                </a:lnTo>
                <a:lnTo>
                  <a:pt x="542" y="253"/>
                </a:lnTo>
                <a:lnTo>
                  <a:pt x="678" y="236"/>
                </a:lnTo>
                <a:lnTo>
                  <a:pt x="745" y="236"/>
                </a:lnTo>
                <a:lnTo>
                  <a:pt x="847" y="219"/>
                </a:lnTo>
                <a:lnTo>
                  <a:pt x="949" y="219"/>
                </a:lnTo>
                <a:lnTo>
                  <a:pt x="1084" y="203"/>
                </a:lnTo>
                <a:lnTo>
                  <a:pt x="1220" y="169"/>
                </a:lnTo>
                <a:lnTo>
                  <a:pt x="1372" y="152"/>
                </a:lnTo>
                <a:lnTo>
                  <a:pt x="1542" y="118"/>
                </a:lnTo>
                <a:lnTo>
                  <a:pt x="1728" y="101"/>
                </a:lnTo>
                <a:lnTo>
                  <a:pt x="1914" y="67"/>
                </a:lnTo>
                <a:lnTo>
                  <a:pt x="2084" y="50"/>
                </a:lnTo>
                <a:lnTo>
                  <a:pt x="2219" y="34"/>
                </a:lnTo>
                <a:lnTo>
                  <a:pt x="2338" y="17"/>
                </a:lnTo>
                <a:lnTo>
                  <a:pt x="2440" y="0"/>
                </a:lnTo>
                <a:lnTo>
                  <a:pt x="2507" y="0"/>
                </a:lnTo>
                <a:lnTo>
                  <a:pt x="2575" y="0"/>
                </a:lnTo>
                <a:lnTo>
                  <a:pt x="2609" y="0"/>
                </a:lnTo>
                <a:lnTo>
                  <a:pt x="2677" y="17"/>
                </a:lnTo>
                <a:lnTo>
                  <a:pt x="2745" y="50"/>
                </a:lnTo>
                <a:lnTo>
                  <a:pt x="2812" y="84"/>
                </a:lnTo>
                <a:lnTo>
                  <a:pt x="2846" y="135"/>
                </a:lnTo>
                <a:lnTo>
                  <a:pt x="2863" y="152"/>
                </a:lnTo>
                <a:lnTo>
                  <a:pt x="2863" y="169"/>
                </a:lnTo>
                <a:lnTo>
                  <a:pt x="2863" y="186"/>
                </a:lnTo>
                <a:lnTo>
                  <a:pt x="2846" y="203"/>
                </a:lnTo>
                <a:lnTo>
                  <a:pt x="2829" y="203"/>
                </a:lnTo>
                <a:lnTo>
                  <a:pt x="2795" y="203"/>
                </a:lnTo>
                <a:lnTo>
                  <a:pt x="2728" y="203"/>
                </a:lnTo>
                <a:lnTo>
                  <a:pt x="2660" y="219"/>
                </a:lnTo>
                <a:lnTo>
                  <a:pt x="2592" y="219"/>
                </a:lnTo>
                <a:lnTo>
                  <a:pt x="2490" y="219"/>
                </a:lnTo>
                <a:lnTo>
                  <a:pt x="2389" y="219"/>
                </a:lnTo>
                <a:lnTo>
                  <a:pt x="2185" y="219"/>
                </a:lnTo>
                <a:lnTo>
                  <a:pt x="1999" y="219"/>
                </a:lnTo>
                <a:lnTo>
                  <a:pt x="1830" y="236"/>
                </a:lnTo>
                <a:lnTo>
                  <a:pt x="1694" y="236"/>
                </a:lnTo>
                <a:lnTo>
                  <a:pt x="1440" y="270"/>
                </a:lnTo>
                <a:lnTo>
                  <a:pt x="1169" y="304"/>
                </a:lnTo>
                <a:lnTo>
                  <a:pt x="898" y="338"/>
                </a:lnTo>
                <a:lnTo>
                  <a:pt x="627" y="371"/>
                </a:lnTo>
                <a:lnTo>
                  <a:pt x="508" y="405"/>
                </a:lnTo>
                <a:lnTo>
                  <a:pt x="407" y="422"/>
                </a:lnTo>
                <a:lnTo>
                  <a:pt x="339" y="422"/>
                </a:lnTo>
                <a:lnTo>
                  <a:pt x="288" y="439"/>
                </a:lnTo>
                <a:lnTo>
                  <a:pt x="254" y="439"/>
                </a:lnTo>
                <a:lnTo>
                  <a:pt x="203" y="439"/>
                </a:lnTo>
                <a:lnTo>
                  <a:pt x="152" y="422"/>
                </a:lnTo>
                <a:lnTo>
                  <a:pt x="102" y="388"/>
                </a:lnTo>
                <a:lnTo>
                  <a:pt x="51" y="355"/>
                </a:lnTo>
                <a:lnTo>
                  <a:pt x="17" y="338"/>
                </a:lnTo>
                <a:lnTo>
                  <a:pt x="0" y="321"/>
                </a:lnTo>
                <a:lnTo>
                  <a:pt x="0" y="30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08" name="Freeform 36"/>
          <p:cNvSpPr/>
          <p:nvPr/>
        </p:nvSpPr>
        <p:spPr>
          <a:xfrm>
            <a:off x="3104680" y="3984308"/>
            <a:ext cx="214312" cy="203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8" h="321">
                <a:moveTo>
                  <a:pt x="322" y="271"/>
                </a:moveTo>
                <a:lnTo>
                  <a:pt x="305" y="305"/>
                </a:lnTo>
                <a:lnTo>
                  <a:pt x="305" y="321"/>
                </a:lnTo>
                <a:lnTo>
                  <a:pt x="288" y="321"/>
                </a:lnTo>
                <a:lnTo>
                  <a:pt x="271" y="321"/>
                </a:lnTo>
                <a:lnTo>
                  <a:pt x="237" y="288"/>
                </a:lnTo>
                <a:lnTo>
                  <a:pt x="186" y="254"/>
                </a:lnTo>
                <a:lnTo>
                  <a:pt x="135" y="186"/>
                </a:lnTo>
                <a:lnTo>
                  <a:pt x="67" y="136"/>
                </a:lnTo>
                <a:lnTo>
                  <a:pt x="33" y="85"/>
                </a:lnTo>
                <a:lnTo>
                  <a:pt x="0" y="51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50" y="0"/>
                </a:lnTo>
                <a:lnTo>
                  <a:pt x="101" y="0"/>
                </a:lnTo>
                <a:lnTo>
                  <a:pt x="186" y="17"/>
                </a:lnTo>
                <a:lnTo>
                  <a:pt x="237" y="34"/>
                </a:lnTo>
                <a:lnTo>
                  <a:pt x="271" y="68"/>
                </a:lnTo>
                <a:lnTo>
                  <a:pt x="322" y="136"/>
                </a:lnTo>
                <a:lnTo>
                  <a:pt x="338" y="169"/>
                </a:lnTo>
                <a:lnTo>
                  <a:pt x="338" y="220"/>
                </a:lnTo>
                <a:lnTo>
                  <a:pt x="338" y="254"/>
                </a:lnTo>
                <a:lnTo>
                  <a:pt x="322" y="27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5290" y="1393190"/>
            <a:ext cx="1025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ài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88865" y="2374195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57875" y="2374195"/>
            <a:ext cx="55600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艾草 艾灸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艾草可以用于针灸。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第一笔横长，第四、五笔撇捺舒展。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艾</a:t>
            </a:r>
          </a:p>
        </p:txBody>
      </p:sp>
      <p:grpSp>
        <p:nvGrpSpPr>
          <p:cNvPr id="31747" name="Group 4"/>
          <p:cNvGrpSpPr/>
          <p:nvPr/>
        </p:nvGrpSpPr>
        <p:grpSpPr>
          <a:xfrm>
            <a:off x="1533055" y="2269103"/>
            <a:ext cx="2879725" cy="2879725"/>
            <a:chOff x="1474" y="663"/>
            <a:chExt cx="2948" cy="2835"/>
          </a:xfrm>
        </p:grpSpPr>
        <p:sp>
          <p:nvSpPr>
            <p:cNvPr id="3174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4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0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1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52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6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57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9726" name="Freeform 30"/>
          <p:cNvSpPr/>
          <p:nvPr/>
        </p:nvSpPr>
        <p:spPr>
          <a:xfrm>
            <a:off x="2104555" y="3024753"/>
            <a:ext cx="1531937" cy="331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11" h="524">
                <a:moveTo>
                  <a:pt x="51" y="388"/>
                </a:moveTo>
                <a:lnTo>
                  <a:pt x="85" y="372"/>
                </a:lnTo>
                <a:lnTo>
                  <a:pt x="119" y="372"/>
                </a:lnTo>
                <a:lnTo>
                  <a:pt x="170" y="355"/>
                </a:lnTo>
                <a:lnTo>
                  <a:pt x="221" y="355"/>
                </a:lnTo>
                <a:lnTo>
                  <a:pt x="289" y="338"/>
                </a:lnTo>
                <a:lnTo>
                  <a:pt x="373" y="338"/>
                </a:lnTo>
                <a:lnTo>
                  <a:pt x="492" y="321"/>
                </a:lnTo>
                <a:lnTo>
                  <a:pt x="611" y="287"/>
                </a:lnTo>
                <a:lnTo>
                  <a:pt x="679" y="270"/>
                </a:lnTo>
                <a:lnTo>
                  <a:pt x="747" y="253"/>
                </a:lnTo>
                <a:lnTo>
                  <a:pt x="849" y="253"/>
                </a:lnTo>
                <a:lnTo>
                  <a:pt x="934" y="220"/>
                </a:lnTo>
                <a:lnTo>
                  <a:pt x="1053" y="203"/>
                </a:lnTo>
                <a:lnTo>
                  <a:pt x="1171" y="186"/>
                </a:lnTo>
                <a:lnTo>
                  <a:pt x="1307" y="152"/>
                </a:lnTo>
                <a:lnTo>
                  <a:pt x="1443" y="118"/>
                </a:lnTo>
                <a:lnTo>
                  <a:pt x="1579" y="101"/>
                </a:lnTo>
                <a:lnTo>
                  <a:pt x="1715" y="67"/>
                </a:lnTo>
                <a:lnTo>
                  <a:pt x="1817" y="51"/>
                </a:lnTo>
                <a:lnTo>
                  <a:pt x="1901" y="34"/>
                </a:lnTo>
                <a:lnTo>
                  <a:pt x="1986" y="17"/>
                </a:lnTo>
                <a:lnTo>
                  <a:pt x="2037" y="17"/>
                </a:lnTo>
                <a:lnTo>
                  <a:pt x="2088" y="0"/>
                </a:lnTo>
                <a:lnTo>
                  <a:pt x="2105" y="0"/>
                </a:lnTo>
                <a:lnTo>
                  <a:pt x="2173" y="17"/>
                </a:lnTo>
                <a:lnTo>
                  <a:pt x="2258" y="34"/>
                </a:lnTo>
                <a:lnTo>
                  <a:pt x="2309" y="51"/>
                </a:lnTo>
                <a:lnTo>
                  <a:pt x="2343" y="67"/>
                </a:lnTo>
                <a:lnTo>
                  <a:pt x="2360" y="84"/>
                </a:lnTo>
                <a:lnTo>
                  <a:pt x="2394" y="118"/>
                </a:lnTo>
                <a:lnTo>
                  <a:pt x="2411" y="169"/>
                </a:lnTo>
                <a:lnTo>
                  <a:pt x="2411" y="186"/>
                </a:lnTo>
                <a:lnTo>
                  <a:pt x="2411" y="203"/>
                </a:lnTo>
                <a:lnTo>
                  <a:pt x="2394" y="203"/>
                </a:lnTo>
                <a:lnTo>
                  <a:pt x="2360" y="203"/>
                </a:lnTo>
                <a:lnTo>
                  <a:pt x="2326" y="220"/>
                </a:lnTo>
                <a:lnTo>
                  <a:pt x="2241" y="220"/>
                </a:lnTo>
                <a:lnTo>
                  <a:pt x="2139" y="220"/>
                </a:lnTo>
                <a:lnTo>
                  <a:pt x="2020" y="220"/>
                </a:lnTo>
                <a:lnTo>
                  <a:pt x="1901" y="220"/>
                </a:lnTo>
                <a:lnTo>
                  <a:pt x="1817" y="220"/>
                </a:lnTo>
                <a:lnTo>
                  <a:pt x="1732" y="236"/>
                </a:lnTo>
                <a:lnTo>
                  <a:pt x="1664" y="253"/>
                </a:lnTo>
                <a:lnTo>
                  <a:pt x="1562" y="253"/>
                </a:lnTo>
                <a:lnTo>
                  <a:pt x="1375" y="287"/>
                </a:lnTo>
                <a:lnTo>
                  <a:pt x="1307" y="304"/>
                </a:lnTo>
                <a:lnTo>
                  <a:pt x="1256" y="304"/>
                </a:lnTo>
                <a:lnTo>
                  <a:pt x="1171" y="321"/>
                </a:lnTo>
                <a:lnTo>
                  <a:pt x="1087" y="338"/>
                </a:lnTo>
                <a:lnTo>
                  <a:pt x="1002" y="355"/>
                </a:lnTo>
                <a:lnTo>
                  <a:pt x="900" y="372"/>
                </a:lnTo>
                <a:lnTo>
                  <a:pt x="798" y="405"/>
                </a:lnTo>
                <a:lnTo>
                  <a:pt x="679" y="422"/>
                </a:lnTo>
                <a:lnTo>
                  <a:pt x="577" y="439"/>
                </a:lnTo>
                <a:lnTo>
                  <a:pt x="475" y="473"/>
                </a:lnTo>
                <a:lnTo>
                  <a:pt x="390" y="490"/>
                </a:lnTo>
                <a:lnTo>
                  <a:pt x="323" y="507"/>
                </a:lnTo>
                <a:lnTo>
                  <a:pt x="272" y="507"/>
                </a:lnTo>
                <a:lnTo>
                  <a:pt x="221" y="524"/>
                </a:lnTo>
                <a:lnTo>
                  <a:pt x="204" y="524"/>
                </a:lnTo>
                <a:lnTo>
                  <a:pt x="187" y="524"/>
                </a:lnTo>
                <a:lnTo>
                  <a:pt x="170" y="524"/>
                </a:lnTo>
                <a:lnTo>
                  <a:pt x="136" y="524"/>
                </a:lnTo>
                <a:lnTo>
                  <a:pt x="102" y="507"/>
                </a:lnTo>
                <a:lnTo>
                  <a:pt x="68" y="473"/>
                </a:lnTo>
                <a:lnTo>
                  <a:pt x="34" y="456"/>
                </a:lnTo>
                <a:lnTo>
                  <a:pt x="17" y="439"/>
                </a:lnTo>
                <a:lnTo>
                  <a:pt x="0" y="422"/>
                </a:lnTo>
                <a:lnTo>
                  <a:pt x="0" y="405"/>
                </a:lnTo>
                <a:lnTo>
                  <a:pt x="17" y="388"/>
                </a:lnTo>
                <a:lnTo>
                  <a:pt x="51" y="38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7" name="Freeform 31"/>
          <p:cNvSpPr/>
          <p:nvPr/>
        </p:nvSpPr>
        <p:spPr>
          <a:xfrm>
            <a:off x="2439517" y="2885053"/>
            <a:ext cx="227013" cy="6223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57" h="980">
                <a:moveTo>
                  <a:pt x="0" y="34"/>
                </a:moveTo>
                <a:lnTo>
                  <a:pt x="17" y="17"/>
                </a:lnTo>
                <a:lnTo>
                  <a:pt x="34" y="17"/>
                </a:lnTo>
                <a:lnTo>
                  <a:pt x="68" y="0"/>
                </a:lnTo>
                <a:lnTo>
                  <a:pt x="102" y="17"/>
                </a:lnTo>
                <a:lnTo>
                  <a:pt x="187" y="34"/>
                </a:lnTo>
                <a:lnTo>
                  <a:pt x="272" y="51"/>
                </a:lnTo>
                <a:lnTo>
                  <a:pt x="306" y="68"/>
                </a:lnTo>
                <a:lnTo>
                  <a:pt x="340" y="85"/>
                </a:lnTo>
                <a:lnTo>
                  <a:pt x="357" y="135"/>
                </a:lnTo>
                <a:lnTo>
                  <a:pt x="357" y="152"/>
                </a:lnTo>
                <a:lnTo>
                  <a:pt x="357" y="169"/>
                </a:lnTo>
                <a:lnTo>
                  <a:pt x="357" y="220"/>
                </a:lnTo>
                <a:lnTo>
                  <a:pt x="357" y="254"/>
                </a:lnTo>
                <a:lnTo>
                  <a:pt x="357" y="304"/>
                </a:lnTo>
                <a:lnTo>
                  <a:pt x="357" y="372"/>
                </a:lnTo>
                <a:lnTo>
                  <a:pt x="357" y="440"/>
                </a:lnTo>
                <a:lnTo>
                  <a:pt x="357" y="524"/>
                </a:lnTo>
                <a:lnTo>
                  <a:pt x="357" y="608"/>
                </a:lnTo>
                <a:lnTo>
                  <a:pt x="357" y="676"/>
                </a:lnTo>
                <a:lnTo>
                  <a:pt x="357" y="744"/>
                </a:lnTo>
                <a:lnTo>
                  <a:pt x="357" y="794"/>
                </a:lnTo>
                <a:lnTo>
                  <a:pt x="340" y="845"/>
                </a:lnTo>
                <a:lnTo>
                  <a:pt x="340" y="879"/>
                </a:lnTo>
                <a:lnTo>
                  <a:pt x="340" y="896"/>
                </a:lnTo>
                <a:lnTo>
                  <a:pt x="340" y="929"/>
                </a:lnTo>
                <a:lnTo>
                  <a:pt x="323" y="946"/>
                </a:lnTo>
                <a:lnTo>
                  <a:pt x="323" y="963"/>
                </a:lnTo>
                <a:lnTo>
                  <a:pt x="306" y="980"/>
                </a:lnTo>
                <a:lnTo>
                  <a:pt x="289" y="963"/>
                </a:lnTo>
                <a:lnTo>
                  <a:pt x="289" y="946"/>
                </a:lnTo>
                <a:lnTo>
                  <a:pt x="272" y="929"/>
                </a:lnTo>
                <a:lnTo>
                  <a:pt x="255" y="896"/>
                </a:lnTo>
                <a:lnTo>
                  <a:pt x="255" y="845"/>
                </a:lnTo>
                <a:lnTo>
                  <a:pt x="238" y="777"/>
                </a:lnTo>
                <a:lnTo>
                  <a:pt x="221" y="710"/>
                </a:lnTo>
                <a:lnTo>
                  <a:pt x="204" y="625"/>
                </a:lnTo>
                <a:lnTo>
                  <a:pt x="204" y="541"/>
                </a:lnTo>
                <a:lnTo>
                  <a:pt x="187" y="473"/>
                </a:lnTo>
                <a:lnTo>
                  <a:pt x="170" y="406"/>
                </a:lnTo>
                <a:lnTo>
                  <a:pt x="170" y="355"/>
                </a:lnTo>
                <a:lnTo>
                  <a:pt x="153" y="304"/>
                </a:lnTo>
                <a:lnTo>
                  <a:pt x="153" y="271"/>
                </a:lnTo>
                <a:lnTo>
                  <a:pt x="136" y="237"/>
                </a:lnTo>
                <a:lnTo>
                  <a:pt x="136" y="220"/>
                </a:lnTo>
                <a:lnTo>
                  <a:pt x="102" y="169"/>
                </a:lnTo>
                <a:lnTo>
                  <a:pt x="51" y="118"/>
                </a:lnTo>
                <a:lnTo>
                  <a:pt x="34" y="85"/>
                </a:lnTo>
                <a:lnTo>
                  <a:pt x="17" y="68"/>
                </a:lnTo>
                <a:lnTo>
                  <a:pt x="0" y="51"/>
                </a:lnTo>
                <a:lnTo>
                  <a:pt x="0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8" name="Freeform 32"/>
          <p:cNvSpPr/>
          <p:nvPr/>
        </p:nvSpPr>
        <p:spPr>
          <a:xfrm>
            <a:off x="2957042" y="2745353"/>
            <a:ext cx="280988" cy="676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42" h="1064">
                <a:moveTo>
                  <a:pt x="119" y="101"/>
                </a:moveTo>
                <a:lnTo>
                  <a:pt x="85" y="50"/>
                </a:lnTo>
                <a:lnTo>
                  <a:pt x="85" y="33"/>
                </a:lnTo>
                <a:lnTo>
                  <a:pt x="102" y="16"/>
                </a:lnTo>
                <a:lnTo>
                  <a:pt x="102" y="0"/>
                </a:lnTo>
                <a:lnTo>
                  <a:pt x="136" y="0"/>
                </a:lnTo>
                <a:lnTo>
                  <a:pt x="187" y="0"/>
                </a:lnTo>
                <a:lnTo>
                  <a:pt x="255" y="33"/>
                </a:lnTo>
                <a:lnTo>
                  <a:pt x="340" y="50"/>
                </a:lnTo>
                <a:lnTo>
                  <a:pt x="391" y="84"/>
                </a:lnTo>
                <a:lnTo>
                  <a:pt x="425" y="118"/>
                </a:lnTo>
                <a:lnTo>
                  <a:pt x="442" y="135"/>
                </a:lnTo>
                <a:lnTo>
                  <a:pt x="425" y="202"/>
                </a:lnTo>
                <a:lnTo>
                  <a:pt x="391" y="253"/>
                </a:lnTo>
                <a:lnTo>
                  <a:pt x="391" y="270"/>
                </a:lnTo>
                <a:lnTo>
                  <a:pt x="357" y="304"/>
                </a:lnTo>
                <a:lnTo>
                  <a:pt x="340" y="354"/>
                </a:lnTo>
                <a:lnTo>
                  <a:pt x="323" y="388"/>
                </a:lnTo>
                <a:lnTo>
                  <a:pt x="289" y="456"/>
                </a:lnTo>
                <a:lnTo>
                  <a:pt x="272" y="523"/>
                </a:lnTo>
                <a:lnTo>
                  <a:pt x="238" y="608"/>
                </a:lnTo>
                <a:lnTo>
                  <a:pt x="187" y="692"/>
                </a:lnTo>
                <a:lnTo>
                  <a:pt x="153" y="777"/>
                </a:lnTo>
                <a:lnTo>
                  <a:pt x="119" y="844"/>
                </a:lnTo>
                <a:lnTo>
                  <a:pt x="102" y="912"/>
                </a:lnTo>
                <a:lnTo>
                  <a:pt x="68" y="963"/>
                </a:lnTo>
                <a:lnTo>
                  <a:pt x="51" y="1013"/>
                </a:lnTo>
                <a:lnTo>
                  <a:pt x="34" y="1047"/>
                </a:lnTo>
                <a:lnTo>
                  <a:pt x="17" y="1064"/>
                </a:lnTo>
                <a:lnTo>
                  <a:pt x="0" y="1047"/>
                </a:lnTo>
                <a:lnTo>
                  <a:pt x="0" y="1013"/>
                </a:lnTo>
                <a:lnTo>
                  <a:pt x="0" y="980"/>
                </a:lnTo>
                <a:lnTo>
                  <a:pt x="17" y="929"/>
                </a:lnTo>
                <a:lnTo>
                  <a:pt x="17" y="861"/>
                </a:lnTo>
                <a:lnTo>
                  <a:pt x="34" y="794"/>
                </a:lnTo>
                <a:lnTo>
                  <a:pt x="51" y="709"/>
                </a:lnTo>
                <a:lnTo>
                  <a:pt x="68" y="625"/>
                </a:lnTo>
                <a:lnTo>
                  <a:pt x="85" y="557"/>
                </a:lnTo>
                <a:lnTo>
                  <a:pt x="102" y="490"/>
                </a:lnTo>
                <a:lnTo>
                  <a:pt x="119" y="422"/>
                </a:lnTo>
                <a:lnTo>
                  <a:pt x="136" y="337"/>
                </a:lnTo>
                <a:lnTo>
                  <a:pt x="136" y="253"/>
                </a:lnTo>
                <a:lnTo>
                  <a:pt x="153" y="202"/>
                </a:lnTo>
                <a:lnTo>
                  <a:pt x="153" y="169"/>
                </a:lnTo>
                <a:lnTo>
                  <a:pt x="136" y="135"/>
                </a:lnTo>
                <a:lnTo>
                  <a:pt x="119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30" name="Freeform 34"/>
          <p:cNvSpPr/>
          <p:nvPr/>
        </p:nvSpPr>
        <p:spPr>
          <a:xfrm>
            <a:off x="2083917" y="3464490"/>
            <a:ext cx="1066800" cy="10620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681" h="1672">
                <a:moveTo>
                  <a:pt x="1222" y="1132"/>
                </a:moveTo>
                <a:lnTo>
                  <a:pt x="1138" y="1216"/>
                </a:lnTo>
                <a:lnTo>
                  <a:pt x="1070" y="1284"/>
                </a:lnTo>
                <a:lnTo>
                  <a:pt x="968" y="1351"/>
                </a:lnTo>
                <a:lnTo>
                  <a:pt x="866" y="1419"/>
                </a:lnTo>
                <a:lnTo>
                  <a:pt x="764" y="1470"/>
                </a:lnTo>
                <a:lnTo>
                  <a:pt x="645" y="1520"/>
                </a:lnTo>
                <a:lnTo>
                  <a:pt x="526" y="1571"/>
                </a:lnTo>
                <a:lnTo>
                  <a:pt x="407" y="1605"/>
                </a:lnTo>
                <a:lnTo>
                  <a:pt x="289" y="1638"/>
                </a:lnTo>
                <a:lnTo>
                  <a:pt x="204" y="1655"/>
                </a:lnTo>
                <a:lnTo>
                  <a:pt x="136" y="1672"/>
                </a:lnTo>
                <a:lnTo>
                  <a:pt x="102" y="1672"/>
                </a:lnTo>
                <a:lnTo>
                  <a:pt x="51" y="1672"/>
                </a:lnTo>
                <a:lnTo>
                  <a:pt x="0" y="1655"/>
                </a:lnTo>
                <a:lnTo>
                  <a:pt x="136" y="1605"/>
                </a:lnTo>
                <a:lnTo>
                  <a:pt x="238" y="1554"/>
                </a:lnTo>
                <a:lnTo>
                  <a:pt x="357" y="1520"/>
                </a:lnTo>
                <a:lnTo>
                  <a:pt x="441" y="1470"/>
                </a:lnTo>
                <a:lnTo>
                  <a:pt x="543" y="1419"/>
                </a:lnTo>
                <a:lnTo>
                  <a:pt x="611" y="1385"/>
                </a:lnTo>
                <a:lnTo>
                  <a:pt x="696" y="1351"/>
                </a:lnTo>
                <a:lnTo>
                  <a:pt x="764" y="1317"/>
                </a:lnTo>
                <a:lnTo>
                  <a:pt x="866" y="1233"/>
                </a:lnTo>
                <a:lnTo>
                  <a:pt x="968" y="1165"/>
                </a:lnTo>
                <a:lnTo>
                  <a:pt x="1053" y="1081"/>
                </a:lnTo>
                <a:lnTo>
                  <a:pt x="1121" y="996"/>
                </a:lnTo>
                <a:lnTo>
                  <a:pt x="1188" y="895"/>
                </a:lnTo>
                <a:lnTo>
                  <a:pt x="1239" y="777"/>
                </a:lnTo>
                <a:lnTo>
                  <a:pt x="1290" y="659"/>
                </a:lnTo>
                <a:lnTo>
                  <a:pt x="1341" y="523"/>
                </a:lnTo>
                <a:lnTo>
                  <a:pt x="1358" y="456"/>
                </a:lnTo>
                <a:lnTo>
                  <a:pt x="1375" y="388"/>
                </a:lnTo>
                <a:lnTo>
                  <a:pt x="1392" y="338"/>
                </a:lnTo>
                <a:lnTo>
                  <a:pt x="1409" y="287"/>
                </a:lnTo>
                <a:lnTo>
                  <a:pt x="1426" y="253"/>
                </a:lnTo>
                <a:lnTo>
                  <a:pt x="1426" y="219"/>
                </a:lnTo>
                <a:lnTo>
                  <a:pt x="1426" y="169"/>
                </a:lnTo>
                <a:lnTo>
                  <a:pt x="1409" y="118"/>
                </a:lnTo>
                <a:lnTo>
                  <a:pt x="1375" y="67"/>
                </a:lnTo>
                <a:lnTo>
                  <a:pt x="1358" y="50"/>
                </a:lnTo>
                <a:lnTo>
                  <a:pt x="1358" y="33"/>
                </a:lnTo>
                <a:lnTo>
                  <a:pt x="1375" y="16"/>
                </a:lnTo>
                <a:lnTo>
                  <a:pt x="1392" y="0"/>
                </a:lnTo>
                <a:lnTo>
                  <a:pt x="1426" y="0"/>
                </a:lnTo>
                <a:lnTo>
                  <a:pt x="1460" y="0"/>
                </a:lnTo>
                <a:lnTo>
                  <a:pt x="1511" y="16"/>
                </a:lnTo>
                <a:lnTo>
                  <a:pt x="1562" y="50"/>
                </a:lnTo>
                <a:lnTo>
                  <a:pt x="1613" y="101"/>
                </a:lnTo>
                <a:lnTo>
                  <a:pt x="1664" y="135"/>
                </a:lnTo>
                <a:lnTo>
                  <a:pt x="1681" y="169"/>
                </a:lnTo>
                <a:lnTo>
                  <a:pt x="1681" y="185"/>
                </a:lnTo>
                <a:lnTo>
                  <a:pt x="1681" y="236"/>
                </a:lnTo>
                <a:lnTo>
                  <a:pt x="1647" y="287"/>
                </a:lnTo>
                <a:lnTo>
                  <a:pt x="1613" y="321"/>
                </a:lnTo>
                <a:lnTo>
                  <a:pt x="1596" y="371"/>
                </a:lnTo>
                <a:lnTo>
                  <a:pt x="1579" y="422"/>
                </a:lnTo>
                <a:lnTo>
                  <a:pt x="1562" y="490"/>
                </a:lnTo>
                <a:lnTo>
                  <a:pt x="1528" y="574"/>
                </a:lnTo>
                <a:lnTo>
                  <a:pt x="1477" y="692"/>
                </a:lnTo>
                <a:lnTo>
                  <a:pt x="1426" y="827"/>
                </a:lnTo>
                <a:lnTo>
                  <a:pt x="1358" y="946"/>
                </a:lnTo>
                <a:lnTo>
                  <a:pt x="1290" y="1047"/>
                </a:lnTo>
                <a:lnTo>
                  <a:pt x="1222" y="113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29" name="Freeform 33"/>
          <p:cNvSpPr/>
          <p:nvPr/>
        </p:nvSpPr>
        <p:spPr>
          <a:xfrm>
            <a:off x="2374430" y="3667690"/>
            <a:ext cx="1584325" cy="9239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496" h="1453">
                <a:moveTo>
                  <a:pt x="85" y="152"/>
                </a:moveTo>
                <a:lnTo>
                  <a:pt x="34" y="118"/>
                </a:lnTo>
                <a:lnTo>
                  <a:pt x="0" y="101"/>
                </a:lnTo>
                <a:lnTo>
                  <a:pt x="0" y="84"/>
                </a:lnTo>
                <a:lnTo>
                  <a:pt x="17" y="67"/>
                </a:lnTo>
                <a:lnTo>
                  <a:pt x="51" y="33"/>
                </a:lnTo>
                <a:lnTo>
                  <a:pt x="102" y="0"/>
                </a:lnTo>
                <a:lnTo>
                  <a:pt x="153" y="0"/>
                </a:lnTo>
                <a:lnTo>
                  <a:pt x="187" y="17"/>
                </a:lnTo>
                <a:lnTo>
                  <a:pt x="238" y="50"/>
                </a:lnTo>
                <a:lnTo>
                  <a:pt x="323" y="101"/>
                </a:lnTo>
                <a:lnTo>
                  <a:pt x="442" y="185"/>
                </a:lnTo>
                <a:lnTo>
                  <a:pt x="561" y="287"/>
                </a:lnTo>
                <a:lnTo>
                  <a:pt x="680" y="388"/>
                </a:lnTo>
                <a:lnTo>
                  <a:pt x="815" y="490"/>
                </a:lnTo>
                <a:lnTo>
                  <a:pt x="968" y="608"/>
                </a:lnTo>
                <a:lnTo>
                  <a:pt x="1104" y="726"/>
                </a:lnTo>
                <a:lnTo>
                  <a:pt x="1240" y="827"/>
                </a:lnTo>
                <a:lnTo>
                  <a:pt x="1359" y="912"/>
                </a:lnTo>
                <a:lnTo>
                  <a:pt x="1477" y="980"/>
                </a:lnTo>
                <a:lnTo>
                  <a:pt x="1596" y="1030"/>
                </a:lnTo>
                <a:lnTo>
                  <a:pt x="1715" y="1081"/>
                </a:lnTo>
                <a:lnTo>
                  <a:pt x="1817" y="1132"/>
                </a:lnTo>
                <a:lnTo>
                  <a:pt x="1919" y="1165"/>
                </a:lnTo>
                <a:lnTo>
                  <a:pt x="2123" y="1216"/>
                </a:lnTo>
                <a:lnTo>
                  <a:pt x="2326" y="1267"/>
                </a:lnTo>
                <a:lnTo>
                  <a:pt x="2394" y="1301"/>
                </a:lnTo>
                <a:lnTo>
                  <a:pt x="2445" y="1317"/>
                </a:lnTo>
                <a:lnTo>
                  <a:pt x="2479" y="1334"/>
                </a:lnTo>
                <a:lnTo>
                  <a:pt x="2496" y="1351"/>
                </a:lnTo>
                <a:lnTo>
                  <a:pt x="2479" y="1368"/>
                </a:lnTo>
                <a:lnTo>
                  <a:pt x="2445" y="1385"/>
                </a:lnTo>
                <a:lnTo>
                  <a:pt x="2377" y="1402"/>
                </a:lnTo>
                <a:lnTo>
                  <a:pt x="2292" y="1419"/>
                </a:lnTo>
                <a:lnTo>
                  <a:pt x="2089" y="1453"/>
                </a:lnTo>
                <a:lnTo>
                  <a:pt x="1868" y="1453"/>
                </a:lnTo>
                <a:lnTo>
                  <a:pt x="1783" y="1453"/>
                </a:lnTo>
                <a:lnTo>
                  <a:pt x="1698" y="1453"/>
                </a:lnTo>
                <a:lnTo>
                  <a:pt x="1647" y="1436"/>
                </a:lnTo>
                <a:lnTo>
                  <a:pt x="1613" y="1436"/>
                </a:lnTo>
                <a:lnTo>
                  <a:pt x="1562" y="1402"/>
                </a:lnTo>
                <a:lnTo>
                  <a:pt x="1511" y="1368"/>
                </a:lnTo>
                <a:lnTo>
                  <a:pt x="1460" y="1317"/>
                </a:lnTo>
                <a:lnTo>
                  <a:pt x="1393" y="1267"/>
                </a:lnTo>
                <a:lnTo>
                  <a:pt x="1308" y="1165"/>
                </a:lnTo>
                <a:lnTo>
                  <a:pt x="1206" y="1064"/>
                </a:lnTo>
                <a:lnTo>
                  <a:pt x="1070" y="946"/>
                </a:lnTo>
                <a:lnTo>
                  <a:pt x="917" y="811"/>
                </a:lnTo>
                <a:lnTo>
                  <a:pt x="764" y="659"/>
                </a:lnTo>
                <a:lnTo>
                  <a:pt x="629" y="540"/>
                </a:lnTo>
                <a:lnTo>
                  <a:pt x="510" y="422"/>
                </a:lnTo>
                <a:lnTo>
                  <a:pt x="408" y="338"/>
                </a:lnTo>
                <a:lnTo>
                  <a:pt x="323" y="270"/>
                </a:lnTo>
                <a:lnTo>
                  <a:pt x="255" y="202"/>
                </a:lnTo>
                <a:lnTo>
                  <a:pt x="221" y="169"/>
                </a:lnTo>
                <a:lnTo>
                  <a:pt x="187" y="152"/>
                </a:lnTo>
                <a:lnTo>
                  <a:pt x="136" y="152"/>
                </a:lnTo>
                <a:lnTo>
                  <a:pt x="85" y="15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04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jìng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2057" y="2354580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01067" y="235458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攵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敬爱 敬重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敬爱的老师，教师节快乐。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字左右结构，左宽右窄，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最后一笔舒展。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敬</a:t>
            </a:r>
          </a:p>
        </p:txBody>
      </p:sp>
      <p:grpSp>
        <p:nvGrpSpPr>
          <p:cNvPr id="32771" name="Group 4"/>
          <p:cNvGrpSpPr/>
          <p:nvPr/>
        </p:nvGrpSpPr>
        <p:grpSpPr>
          <a:xfrm>
            <a:off x="1676247" y="2240598"/>
            <a:ext cx="2879725" cy="2879725"/>
            <a:chOff x="1474" y="663"/>
            <a:chExt cx="2948" cy="2835"/>
          </a:xfrm>
        </p:grpSpPr>
        <p:sp>
          <p:nvSpPr>
            <p:cNvPr id="3277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7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7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7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8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78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9" name="Freeform 18"/>
          <p:cNvSpPr/>
          <p:nvPr/>
        </p:nvSpPr>
        <p:spPr>
          <a:xfrm>
            <a:off x="2385859" y="2805748"/>
            <a:ext cx="246063" cy="652462"/>
          </a:xfrm>
          <a:custGeom>
            <a:avLst/>
            <a:gdLst/>
            <a:ahLst/>
            <a:cxnLst>
              <a:cxn ang="0">
                <a:pos x="27901474" y="54813158"/>
              </a:cxn>
              <a:cxn ang="0">
                <a:pos x="19657965" y="48513169"/>
              </a:cxn>
              <a:cxn ang="0">
                <a:pos x="12048327" y="42212386"/>
              </a:cxn>
              <a:cxn ang="0">
                <a:pos x="6975767" y="35282160"/>
              </a:cxn>
              <a:cxn ang="0">
                <a:pos x="2536280" y="30241852"/>
              </a:cxn>
              <a:cxn ang="0">
                <a:pos x="0" y="24571306"/>
              </a:cxn>
              <a:cxn ang="0">
                <a:pos x="0" y="18271317"/>
              </a:cxn>
              <a:cxn ang="0">
                <a:pos x="0" y="13861246"/>
              </a:cxn>
              <a:cxn ang="0">
                <a:pos x="2536280" y="8820937"/>
              </a:cxn>
              <a:cxn ang="0">
                <a:pos x="5707228" y="5040309"/>
              </a:cxn>
              <a:cxn ang="0">
                <a:pos x="12048327" y="2520154"/>
              </a:cxn>
              <a:cxn ang="0">
                <a:pos x="20291836" y="0"/>
              </a:cxn>
              <a:cxn ang="0">
                <a:pos x="31706293" y="0"/>
              </a:cxn>
              <a:cxn ang="0">
                <a:pos x="43754620" y="0"/>
              </a:cxn>
              <a:cxn ang="0">
                <a:pos x="58339228" y="1260474"/>
              </a:cxn>
              <a:cxn ang="0">
                <a:pos x="75460913" y="5040309"/>
              </a:cxn>
              <a:cxn ang="0">
                <a:pos x="93850339" y="8820937"/>
              </a:cxn>
              <a:cxn ang="0">
                <a:pos x="110972024" y="12600772"/>
              </a:cxn>
              <a:cxn ang="0">
                <a:pos x="125556632" y="17010843"/>
              </a:cxn>
              <a:cxn ang="0">
                <a:pos x="138873498" y="20791472"/>
              </a:cxn>
              <a:cxn ang="0">
                <a:pos x="150921825" y="25831780"/>
              </a:cxn>
              <a:cxn ang="0">
                <a:pos x="160433872" y="30241852"/>
              </a:cxn>
              <a:cxn ang="0">
                <a:pos x="169312048" y="35282160"/>
              </a:cxn>
              <a:cxn ang="0">
                <a:pos x="176287019" y="40322469"/>
              </a:cxn>
              <a:cxn ang="0">
                <a:pos x="181360376" y="44732541"/>
              </a:cxn>
              <a:cxn ang="0">
                <a:pos x="185165195" y="54813158"/>
              </a:cxn>
              <a:cxn ang="0">
                <a:pos x="188335346" y="68044167"/>
              </a:cxn>
              <a:cxn ang="0">
                <a:pos x="192140165" y="85055010"/>
              </a:cxn>
              <a:cxn ang="0">
                <a:pos x="193408703" y="105216244"/>
              </a:cxn>
              <a:cxn ang="0">
                <a:pos x="194676445" y="130417788"/>
              </a:cxn>
              <a:cxn ang="0">
                <a:pos x="195944984" y="159399959"/>
              </a:cxn>
              <a:cxn ang="0">
                <a:pos x="194676445" y="193421646"/>
              </a:cxn>
              <a:cxn ang="0">
                <a:pos x="193408703" y="248865041"/>
              </a:cxn>
              <a:cxn ang="0">
                <a:pos x="189603884" y="323840227"/>
              </a:cxn>
              <a:cxn ang="0">
                <a:pos x="186432937" y="401334774"/>
              </a:cxn>
              <a:cxn ang="0">
                <a:pos x="178823299" y="478199877"/>
              </a:cxn>
              <a:cxn ang="0">
                <a:pos x="135068679" y="517892109"/>
              </a:cxn>
              <a:cxn ang="0">
                <a:pos x="135068679" y="503401420"/>
              </a:cxn>
              <a:cxn ang="0">
                <a:pos x="132532399" y="485760340"/>
              </a:cxn>
              <a:cxn ang="0">
                <a:pos x="131263860" y="462448714"/>
              </a:cxn>
              <a:cxn ang="0">
                <a:pos x="127459041" y="434727017"/>
              </a:cxn>
              <a:cxn ang="0">
                <a:pos x="123020352" y="401965011"/>
              </a:cxn>
              <a:cxn ang="0">
                <a:pos x="117947791" y="364792933"/>
              </a:cxn>
              <a:cxn ang="0">
                <a:pos x="110972024" y="323840227"/>
              </a:cxn>
              <a:cxn ang="0">
                <a:pos x="103362386" y="277847212"/>
              </a:cxn>
              <a:cxn ang="0">
                <a:pos x="99557568" y="255165823"/>
              </a:cxn>
              <a:cxn ang="0">
                <a:pos x="96387416" y="231854197"/>
              </a:cxn>
              <a:cxn ang="0">
                <a:pos x="91314059" y="211692963"/>
              </a:cxn>
              <a:cxn ang="0">
                <a:pos x="87509240" y="192161965"/>
              </a:cxn>
              <a:cxn ang="0">
                <a:pos x="82436679" y="173890648"/>
              </a:cxn>
              <a:cxn ang="0">
                <a:pos x="79265731" y="157510042"/>
              </a:cxn>
              <a:cxn ang="0">
                <a:pos x="74192374" y="141758879"/>
              </a:cxn>
              <a:cxn ang="0">
                <a:pos x="70388352" y="127268190"/>
              </a:cxn>
              <a:cxn ang="0">
                <a:pos x="65948866" y="114037181"/>
              </a:cxn>
              <a:cxn ang="0">
                <a:pos x="60876305" y="101436410"/>
              </a:cxn>
              <a:cxn ang="0">
                <a:pos x="55802948" y="91986030"/>
              </a:cxn>
              <a:cxn ang="0">
                <a:pos x="51998129" y="82534856"/>
              </a:cxn>
              <a:cxn ang="0">
                <a:pos x="47559439" y="73714712"/>
              </a:cxn>
              <a:cxn ang="0">
                <a:pos x="42486082" y="68044167"/>
              </a:cxn>
              <a:cxn ang="0">
                <a:pos x="37413521" y="61744178"/>
              </a:cxn>
              <a:cxn ang="0">
                <a:pos x="32974831" y="57963549"/>
              </a:cxn>
              <a:cxn ang="0">
                <a:pos x="32974831" y="57963549"/>
              </a:cxn>
            </a:cxnLst>
            <a:rect l="0" t="0" r="0" b="0"/>
            <a:pathLst>
              <a:path w="309" h="822">
                <a:moveTo>
                  <a:pt x="52" y="92"/>
                </a:moveTo>
                <a:lnTo>
                  <a:pt x="44" y="87"/>
                </a:lnTo>
                <a:lnTo>
                  <a:pt x="36" y="81"/>
                </a:lnTo>
                <a:lnTo>
                  <a:pt x="31" y="77"/>
                </a:lnTo>
                <a:lnTo>
                  <a:pt x="25" y="71"/>
                </a:lnTo>
                <a:lnTo>
                  <a:pt x="19" y="67"/>
                </a:lnTo>
                <a:lnTo>
                  <a:pt x="15" y="62"/>
                </a:lnTo>
                <a:lnTo>
                  <a:pt x="11" y="56"/>
                </a:lnTo>
                <a:lnTo>
                  <a:pt x="8" y="52"/>
                </a:lnTo>
                <a:lnTo>
                  <a:pt x="4" y="48"/>
                </a:lnTo>
                <a:lnTo>
                  <a:pt x="2" y="43"/>
                </a:lnTo>
                <a:lnTo>
                  <a:pt x="0" y="39"/>
                </a:lnTo>
                <a:lnTo>
                  <a:pt x="0" y="35"/>
                </a:lnTo>
                <a:lnTo>
                  <a:pt x="0" y="29"/>
                </a:lnTo>
                <a:lnTo>
                  <a:pt x="0" y="25"/>
                </a:lnTo>
                <a:lnTo>
                  <a:pt x="0" y="22"/>
                </a:lnTo>
                <a:lnTo>
                  <a:pt x="2" y="18"/>
                </a:lnTo>
                <a:lnTo>
                  <a:pt x="4" y="14"/>
                </a:lnTo>
                <a:lnTo>
                  <a:pt x="6" y="10"/>
                </a:lnTo>
                <a:lnTo>
                  <a:pt x="9" y="8"/>
                </a:lnTo>
                <a:lnTo>
                  <a:pt x="15" y="6"/>
                </a:lnTo>
                <a:lnTo>
                  <a:pt x="19" y="4"/>
                </a:lnTo>
                <a:lnTo>
                  <a:pt x="25" y="2"/>
                </a:lnTo>
                <a:lnTo>
                  <a:pt x="32" y="0"/>
                </a:lnTo>
                <a:lnTo>
                  <a:pt x="40" y="0"/>
                </a:lnTo>
                <a:lnTo>
                  <a:pt x="50" y="0"/>
                </a:lnTo>
                <a:lnTo>
                  <a:pt x="59" y="0"/>
                </a:lnTo>
                <a:lnTo>
                  <a:pt x="69" y="0"/>
                </a:lnTo>
                <a:lnTo>
                  <a:pt x="80" y="2"/>
                </a:lnTo>
                <a:lnTo>
                  <a:pt x="92" y="2"/>
                </a:lnTo>
                <a:lnTo>
                  <a:pt x="104" y="4"/>
                </a:lnTo>
                <a:lnTo>
                  <a:pt x="119" y="8"/>
                </a:lnTo>
                <a:lnTo>
                  <a:pt x="132" y="10"/>
                </a:lnTo>
                <a:lnTo>
                  <a:pt x="148" y="14"/>
                </a:lnTo>
                <a:lnTo>
                  <a:pt x="161" y="16"/>
                </a:lnTo>
                <a:lnTo>
                  <a:pt x="175" y="20"/>
                </a:lnTo>
                <a:lnTo>
                  <a:pt x="186" y="23"/>
                </a:lnTo>
                <a:lnTo>
                  <a:pt x="198" y="27"/>
                </a:lnTo>
                <a:lnTo>
                  <a:pt x="209" y="31"/>
                </a:lnTo>
                <a:lnTo>
                  <a:pt x="219" y="33"/>
                </a:lnTo>
                <a:lnTo>
                  <a:pt x="228" y="37"/>
                </a:lnTo>
                <a:lnTo>
                  <a:pt x="238" y="41"/>
                </a:lnTo>
                <a:lnTo>
                  <a:pt x="246" y="44"/>
                </a:lnTo>
                <a:lnTo>
                  <a:pt x="253" y="48"/>
                </a:lnTo>
                <a:lnTo>
                  <a:pt x="261" y="52"/>
                </a:lnTo>
                <a:lnTo>
                  <a:pt x="267" y="56"/>
                </a:lnTo>
                <a:lnTo>
                  <a:pt x="272" y="60"/>
                </a:lnTo>
                <a:lnTo>
                  <a:pt x="278" y="64"/>
                </a:lnTo>
                <a:lnTo>
                  <a:pt x="282" y="67"/>
                </a:lnTo>
                <a:lnTo>
                  <a:pt x="286" y="71"/>
                </a:lnTo>
                <a:lnTo>
                  <a:pt x="290" y="79"/>
                </a:lnTo>
                <a:lnTo>
                  <a:pt x="292" y="87"/>
                </a:lnTo>
                <a:lnTo>
                  <a:pt x="295" y="96"/>
                </a:lnTo>
                <a:lnTo>
                  <a:pt x="297" y="108"/>
                </a:lnTo>
                <a:lnTo>
                  <a:pt x="299" y="119"/>
                </a:lnTo>
                <a:lnTo>
                  <a:pt x="303" y="135"/>
                </a:lnTo>
                <a:lnTo>
                  <a:pt x="303" y="150"/>
                </a:lnTo>
                <a:lnTo>
                  <a:pt x="305" y="167"/>
                </a:lnTo>
                <a:lnTo>
                  <a:pt x="307" y="186"/>
                </a:lnTo>
                <a:lnTo>
                  <a:pt x="307" y="207"/>
                </a:lnTo>
                <a:lnTo>
                  <a:pt x="307" y="230"/>
                </a:lnTo>
                <a:lnTo>
                  <a:pt x="309" y="253"/>
                </a:lnTo>
                <a:lnTo>
                  <a:pt x="307" y="280"/>
                </a:lnTo>
                <a:lnTo>
                  <a:pt x="307" y="307"/>
                </a:lnTo>
                <a:lnTo>
                  <a:pt x="307" y="336"/>
                </a:lnTo>
                <a:lnTo>
                  <a:pt x="305" y="395"/>
                </a:lnTo>
                <a:lnTo>
                  <a:pt x="303" y="455"/>
                </a:lnTo>
                <a:lnTo>
                  <a:pt x="299" y="514"/>
                </a:lnTo>
                <a:lnTo>
                  <a:pt x="297" y="575"/>
                </a:lnTo>
                <a:lnTo>
                  <a:pt x="294" y="637"/>
                </a:lnTo>
                <a:lnTo>
                  <a:pt x="288" y="698"/>
                </a:lnTo>
                <a:lnTo>
                  <a:pt x="282" y="759"/>
                </a:lnTo>
                <a:lnTo>
                  <a:pt x="276" y="822"/>
                </a:lnTo>
                <a:lnTo>
                  <a:pt x="213" y="822"/>
                </a:lnTo>
                <a:lnTo>
                  <a:pt x="213" y="813"/>
                </a:lnTo>
                <a:lnTo>
                  <a:pt x="213" y="799"/>
                </a:lnTo>
                <a:lnTo>
                  <a:pt x="211" y="786"/>
                </a:lnTo>
                <a:lnTo>
                  <a:pt x="209" y="771"/>
                </a:lnTo>
                <a:lnTo>
                  <a:pt x="209" y="753"/>
                </a:lnTo>
                <a:lnTo>
                  <a:pt x="207" y="734"/>
                </a:lnTo>
                <a:lnTo>
                  <a:pt x="203" y="713"/>
                </a:lnTo>
                <a:lnTo>
                  <a:pt x="201" y="690"/>
                </a:lnTo>
                <a:lnTo>
                  <a:pt x="198" y="665"/>
                </a:lnTo>
                <a:lnTo>
                  <a:pt x="194" y="638"/>
                </a:lnTo>
                <a:lnTo>
                  <a:pt x="190" y="610"/>
                </a:lnTo>
                <a:lnTo>
                  <a:pt x="186" y="579"/>
                </a:lnTo>
                <a:lnTo>
                  <a:pt x="180" y="548"/>
                </a:lnTo>
                <a:lnTo>
                  <a:pt x="175" y="514"/>
                </a:lnTo>
                <a:lnTo>
                  <a:pt x="169" y="478"/>
                </a:lnTo>
                <a:lnTo>
                  <a:pt x="163" y="441"/>
                </a:lnTo>
                <a:lnTo>
                  <a:pt x="159" y="422"/>
                </a:lnTo>
                <a:lnTo>
                  <a:pt x="157" y="405"/>
                </a:lnTo>
                <a:lnTo>
                  <a:pt x="153" y="386"/>
                </a:lnTo>
                <a:lnTo>
                  <a:pt x="152" y="368"/>
                </a:lnTo>
                <a:lnTo>
                  <a:pt x="148" y="353"/>
                </a:lnTo>
                <a:lnTo>
                  <a:pt x="144" y="336"/>
                </a:lnTo>
                <a:lnTo>
                  <a:pt x="140" y="320"/>
                </a:lnTo>
                <a:lnTo>
                  <a:pt x="138" y="305"/>
                </a:lnTo>
                <a:lnTo>
                  <a:pt x="134" y="290"/>
                </a:lnTo>
                <a:lnTo>
                  <a:pt x="130" y="276"/>
                </a:lnTo>
                <a:lnTo>
                  <a:pt x="128" y="263"/>
                </a:lnTo>
                <a:lnTo>
                  <a:pt x="125" y="250"/>
                </a:lnTo>
                <a:lnTo>
                  <a:pt x="121" y="236"/>
                </a:lnTo>
                <a:lnTo>
                  <a:pt x="117" y="225"/>
                </a:lnTo>
                <a:lnTo>
                  <a:pt x="113" y="213"/>
                </a:lnTo>
                <a:lnTo>
                  <a:pt x="111" y="202"/>
                </a:lnTo>
                <a:lnTo>
                  <a:pt x="107" y="190"/>
                </a:lnTo>
                <a:lnTo>
                  <a:pt x="104" y="181"/>
                </a:lnTo>
                <a:lnTo>
                  <a:pt x="100" y="171"/>
                </a:lnTo>
                <a:lnTo>
                  <a:pt x="96" y="161"/>
                </a:lnTo>
                <a:lnTo>
                  <a:pt x="92" y="154"/>
                </a:lnTo>
                <a:lnTo>
                  <a:pt x="88" y="146"/>
                </a:lnTo>
                <a:lnTo>
                  <a:pt x="84" y="138"/>
                </a:lnTo>
                <a:lnTo>
                  <a:pt x="82" y="131"/>
                </a:lnTo>
                <a:lnTo>
                  <a:pt x="79" y="123"/>
                </a:lnTo>
                <a:lnTo>
                  <a:pt x="75" y="117"/>
                </a:lnTo>
                <a:lnTo>
                  <a:pt x="71" y="112"/>
                </a:lnTo>
                <a:lnTo>
                  <a:pt x="67" y="108"/>
                </a:lnTo>
                <a:lnTo>
                  <a:pt x="63" y="102"/>
                </a:lnTo>
                <a:lnTo>
                  <a:pt x="59" y="98"/>
                </a:lnTo>
                <a:lnTo>
                  <a:pt x="56" y="96"/>
                </a:lnTo>
                <a:lnTo>
                  <a:pt x="52" y="92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Freeform 19"/>
          <p:cNvSpPr/>
          <p:nvPr/>
        </p:nvSpPr>
        <p:spPr>
          <a:xfrm>
            <a:off x="2030259" y="3031173"/>
            <a:ext cx="1270000" cy="288925"/>
          </a:xfrm>
          <a:custGeom>
            <a:avLst/>
            <a:gdLst/>
            <a:ahLst/>
            <a:cxnLst>
              <a:cxn ang="0">
                <a:pos x="1887945" y="161165877"/>
              </a:cxn>
              <a:cxn ang="0">
                <a:pos x="14472923" y="154795958"/>
              </a:cxn>
              <a:cxn ang="0">
                <a:pos x="34608888" y="151610600"/>
              </a:cxn>
              <a:cxn ang="0">
                <a:pos x="66071730" y="150336776"/>
              </a:cxn>
              <a:cxn ang="0">
                <a:pos x="106343660" y="149062952"/>
              </a:cxn>
              <a:cxn ang="0">
                <a:pos x="157942467" y="143966858"/>
              </a:cxn>
              <a:cxn ang="0">
                <a:pos x="220867358" y="135685405"/>
              </a:cxn>
              <a:cxn ang="0">
                <a:pos x="294490075" y="122307859"/>
              </a:cxn>
              <a:cxn ang="0">
                <a:pos x="441734716" y="93005117"/>
              </a:cxn>
              <a:cxn ang="0">
                <a:pos x="621701093" y="54784011"/>
              </a:cxn>
              <a:cxn ang="0">
                <a:pos x="702874797" y="36310370"/>
              </a:cxn>
              <a:cxn ang="0">
                <a:pos x="743775778" y="26755094"/>
              </a:cxn>
              <a:cxn ang="0">
                <a:pos x="780272611" y="19747465"/>
              </a:cxn>
              <a:cxn ang="0">
                <a:pos x="811735453" y="12103723"/>
              </a:cxn>
              <a:cxn ang="0">
                <a:pos x="838164304" y="7006830"/>
              </a:cxn>
              <a:cxn ang="0">
                <a:pos x="858929319" y="3822270"/>
              </a:cxn>
              <a:cxn ang="0">
                <a:pos x="875290187" y="1273824"/>
              </a:cxn>
              <a:cxn ang="0">
                <a:pos x="886616271" y="0"/>
              </a:cxn>
              <a:cxn ang="0">
                <a:pos x="914303223" y="2548446"/>
              </a:cxn>
              <a:cxn ang="0">
                <a:pos x="952688001" y="14651371"/>
              </a:cxn>
              <a:cxn ang="0">
                <a:pos x="978487008" y="26755094"/>
              </a:cxn>
              <a:cxn ang="0">
                <a:pos x="994218826" y="35035748"/>
              </a:cxn>
              <a:cxn ang="0">
                <a:pos x="1003656964" y="43954112"/>
              </a:cxn>
              <a:cxn ang="0">
                <a:pos x="1007432854" y="49687917"/>
              </a:cxn>
              <a:cxn ang="0">
                <a:pos x="1006173960" y="53509389"/>
              </a:cxn>
              <a:cxn ang="0">
                <a:pos x="998622973" y="57331659"/>
              </a:cxn>
              <a:cxn ang="0">
                <a:pos x="985408944" y="62427753"/>
              </a:cxn>
              <a:cxn ang="0">
                <a:pos x="965902030" y="66886936"/>
              </a:cxn>
              <a:cxn ang="0">
                <a:pos x="940732074" y="73257652"/>
              </a:cxn>
              <a:cxn ang="0">
                <a:pos x="909269232" y="78990658"/>
              </a:cxn>
              <a:cxn ang="0">
                <a:pos x="872143348" y="85360577"/>
              </a:cxn>
              <a:cxn ang="0">
                <a:pos x="829354422" y="93005117"/>
              </a:cxn>
              <a:cxn ang="0">
                <a:pos x="750068663" y="106382664"/>
              </a:cxn>
              <a:cxn ang="0">
                <a:pos x="670153854" y="121034035"/>
              </a:cxn>
              <a:cxn ang="0">
                <a:pos x="602824022" y="133136959"/>
              </a:cxn>
              <a:cxn ang="0">
                <a:pos x="546820275" y="143966858"/>
              </a:cxn>
              <a:cxn ang="0">
                <a:pos x="497738463" y="154795958"/>
              </a:cxn>
              <a:cxn ang="0">
                <a:pos x="437959619" y="165625059"/>
              </a:cxn>
              <a:cxn ang="0">
                <a:pos x="369370893" y="179639518"/>
              </a:cxn>
              <a:cxn ang="0">
                <a:pos x="291973079" y="194927801"/>
              </a:cxn>
              <a:cxn ang="0">
                <a:pos x="213316371" y="209579970"/>
              </a:cxn>
              <a:cxn ang="0">
                <a:pos x="152908476" y="221045982"/>
              </a:cxn>
              <a:cxn ang="0">
                <a:pos x="112006702" y="226778988"/>
              </a:cxn>
              <a:cxn ang="0">
                <a:pos x="89353741" y="230601259"/>
              </a:cxn>
              <a:cxn ang="0">
                <a:pos x="72363823" y="226778988"/>
              </a:cxn>
              <a:cxn ang="0">
                <a:pos x="44676871" y="212127618"/>
              </a:cxn>
              <a:cxn ang="0">
                <a:pos x="14472923" y="189194794"/>
              </a:cxn>
              <a:cxn ang="0">
                <a:pos x="0" y="169447329"/>
              </a:cxn>
            </a:cxnLst>
            <a:rect l="0" t="0" r="0" b="0"/>
            <a:pathLst>
              <a:path w="1601" h="362">
                <a:moveTo>
                  <a:pt x="0" y="260"/>
                </a:moveTo>
                <a:lnTo>
                  <a:pt x="0" y="259"/>
                </a:lnTo>
                <a:lnTo>
                  <a:pt x="2" y="255"/>
                </a:lnTo>
                <a:lnTo>
                  <a:pt x="3" y="253"/>
                </a:lnTo>
                <a:lnTo>
                  <a:pt x="7" y="251"/>
                </a:lnTo>
                <a:lnTo>
                  <a:pt x="11" y="247"/>
                </a:lnTo>
                <a:lnTo>
                  <a:pt x="17" y="245"/>
                </a:lnTo>
                <a:lnTo>
                  <a:pt x="23" y="243"/>
                </a:lnTo>
                <a:lnTo>
                  <a:pt x="30" y="243"/>
                </a:lnTo>
                <a:lnTo>
                  <a:pt x="38" y="241"/>
                </a:lnTo>
                <a:lnTo>
                  <a:pt x="46" y="239"/>
                </a:lnTo>
                <a:lnTo>
                  <a:pt x="55" y="238"/>
                </a:lnTo>
                <a:lnTo>
                  <a:pt x="67" y="238"/>
                </a:lnTo>
                <a:lnTo>
                  <a:pt x="78" y="238"/>
                </a:lnTo>
                <a:lnTo>
                  <a:pt x="92" y="236"/>
                </a:lnTo>
                <a:lnTo>
                  <a:pt x="105" y="236"/>
                </a:lnTo>
                <a:lnTo>
                  <a:pt x="119" y="236"/>
                </a:lnTo>
                <a:lnTo>
                  <a:pt x="134" y="236"/>
                </a:lnTo>
                <a:lnTo>
                  <a:pt x="151" y="236"/>
                </a:lnTo>
                <a:lnTo>
                  <a:pt x="169" y="234"/>
                </a:lnTo>
                <a:lnTo>
                  <a:pt x="188" y="232"/>
                </a:lnTo>
                <a:lnTo>
                  <a:pt x="207" y="232"/>
                </a:lnTo>
                <a:lnTo>
                  <a:pt x="228" y="230"/>
                </a:lnTo>
                <a:lnTo>
                  <a:pt x="251" y="226"/>
                </a:lnTo>
                <a:lnTo>
                  <a:pt x="274" y="224"/>
                </a:lnTo>
                <a:lnTo>
                  <a:pt x="299" y="220"/>
                </a:lnTo>
                <a:lnTo>
                  <a:pt x="324" y="216"/>
                </a:lnTo>
                <a:lnTo>
                  <a:pt x="351" y="213"/>
                </a:lnTo>
                <a:lnTo>
                  <a:pt x="378" y="209"/>
                </a:lnTo>
                <a:lnTo>
                  <a:pt x="407" y="203"/>
                </a:lnTo>
                <a:lnTo>
                  <a:pt x="437" y="197"/>
                </a:lnTo>
                <a:lnTo>
                  <a:pt x="468" y="192"/>
                </a:lnTo>
                <a:lnTo>
                  <a:pt x="501" y="186"/>
                </a:lnTo>
                <a:lnTo>
                  <a:pt x="566" y="172"/>
                </a:lnTo>
                <a:lnTo>
                  <a:pt x="635" y="161"/>
                </a:lnTo>
                <a:lnTo>
                  <a:pt x="702" y="146"/>
                </a:lnTo>
                <a:lnTo>
                  <a:pt x="773" y="132"/>
                </a:lnTo>
                <a:lnTo>
                  <a:pt x="844" y="117"/>
                </a:lnTo>
                <a:lnTo>
                  <a:pt x="915" y="101"/>
                </a:lnTo>
                <a:lnTo>
                  <a:pt x="988" y="86"/>
                </a:lnTo>
                <a:lnTo>
                  <a:pt x="1063" y="69"/>
                </a:lnTo>
                <a:lnTo>
                  <a:pt x="1082" y="65"/>
                </a:lnTo>
                <a:lnTo>
                  <a:pt x="1100" y="61"/>
                </a:lnTo>
                <a:lnTo>
                  <a:pt x="1117" y="57"/>
                </a:lnTo>
                <a:lnTo>
                  <a:pt x="1134" y="54"/>
                </a:lnTo>
                <a:lnTo>
                  <a:pt x="1151" y="50"/>
                </a:lnTo>
                <a:lnTo>
                  <a:pt x="1167" y="46"/>
                </a:lnTo>
                <a:lnTo>
                  <a:pt x="1182" y="42"/>
                </a:lnTo>
                <a:lnTo>
                  <a:pt x="1198" y="38"/>
                </a:lnTo>
                <a:lnTo>
                  <a:pt x="1213" y="36"/>
                </a:lnTo>
                <a:lnTo>
                  <a:pt x="1226" y="32"/>
                </a:lnTo>
                <a:lnTo>
                  <a:pt x="1240" y="31"/>
                </a:lnTo>
                <a:lnTo>
                  <a:pt x="1253" y="27"/>
                </a:lnTo>
                <a:lnTo>
                  <a:pt x="1265" y="25"/>
                </a:lnTo>
                <a:lnTo>
                  <a:pt x="1278" y="21"/>
                </a:lnTo>
                <a:lnTo>
                  <a:pt x="1290" y="19"/>
                </a:lnTo>
                <a:lnTo>
                  <a:pt x="1301" y="17"/>
                </a:lnTo>
                <a:lnTo>
                  <a:pt x="1311" y="15"/>
                </a:lnTo>
                <a:lnTo>
                  <a:pt x="1322" y="13"/>
                </a:lnTo>
                <a:lnTo>
                  <a:pt x="1332" y="11"/>
                </a:lnTo>
                <a:lnTo>
                  <a:pt x="1340" y="9"/>
                </a:lnTo>
                <a:lnTo>
                  <a:pt x="1349" y="8"/>
                </a:lnTo>
                <a:lnTo>
                  <a:pt x="1357" y="8"/>
                </a:lnTo>
                <a:lnTo>
                  <a:pt x="1365" y="6"/>
                </a:lnTo>
                <a:lnTo>
                  <a:pt x="1372" y="4"/>
                </a:lnTo>
                <a:lnTo>
                  <a:pt x="1380" y="4"/>
                </a:lnTo>
                <a:lnTo>
                  <a:pt x="1386" y="2"/>
                </a:lnTo>
                <a:lnTo>
                  <a:pt x="1391" y="2"/>
                </a:lnTo>
                <a:lnTo>
                  <a:pt x="1397" y="2"/>
                </a:lnTo>
                <a:lnTo>
                  <a:pt x="1401" y="0"/>
                </a:lnTo>
                <a:lnTo>
                  <a:pt x="1405" y="0"/>
                </a:lnTo>
                <a:lnTo>
                  <a:pt x="1409" y="0"/>
                </a:lnTo>
                <a:lnTo>
                  <a:pt x="1413" y="0"/>
                </a:lnTo>
                <a:lnTo>
                  <a:pt x="1426" y="0"/>
                </a:lnTo>
                <a:lnTo>
                  <a:pt x="1439" y="2"/>
                </a:lnTo>
                <a:lnTo>
                  <a:pt x="1453" y="4"/>
                </a:lnTo>
                <a:lnTo>
                  <a:pt x="1466" y="8"/>
                </a:lnTo>
                <a:lnTo>
                  <a:pt x="1482" y="11"/>
                </a:lnTo>
                <a:lnTo>
                  <a:pt x="1499" y="17"/>
                </a:lnTo>
                <a:lnTo>
                  <a:pt x="1514" y="23"/>
                </a:lnTo>
                <a:lnTo>
                  <a:pt x="1532" y="31"/>
                </a:lnTo>
                <a:lnTo>
                  <a:pt x="1539" y="34"/>
                </a:lnTo>
                <a:lnTo>
                  <a:pt x="1547" y="38"/>
                </a:lnTo>
                <a:lnTo>
                  <a:pt x="1555" y="42"/>
                </a:lnTo>
                <a:lnTo>
                  <a:pt x="1562" y="46"/>
                </a:lnTo>
                <a:lnTo>
                  <a:pt x="1568" y="50"/>
                </a:lnTo>
                <a:lnTo>
                  <a:pt x="1574" y="52"/>
                </a:lnTo>
                <a:lnTo>
                  <a:pt x="1580" y="55"/>
                </a:lnTo>
                <a:lnTo>
                  <a:pt x="1583" y="59"/>
                </a:lnTo>
                <a:lnTo>
                  <a:pt x="1587" y="63"/>
                </a:lnTo>
                <a:lnTo>
                  <a:pt x="1591" y="65"/>
                </a:lnTo>
                <a:lnTo>
                  <a:pt x="1595" y="69"/>
                </a:lnTo>
                <a:lnTo>
                  <a:pt x="1597" y="71"/>
                </a:lnTo>
                <a:lnTo>
                  <a:pt x="1599" y="73"/>
                </a:lnTo>
                <a:lnTo>
                  <a:pt x="1599" y="77"/>
                </a:lnTo>
                <a:lnTo>
                  <a:pt x="1601" y="78"/>
                </a:lnTo>
                <a:lnTo>
                  <a:pt x="1601" y="80"/>
                </a:lnTo>
                <a:lnTo>
                  <a:pt x="1601" y="82"/>
                </a:lnTo>
                <a:lnTo>
                  <a:pt x="1599" y="82"/>
                </a:lnTo>
                <a:lnTo>
                  <a:pt x="1599" y="84"/>
                </a:lnTo>
                <a:lnTo>
                  <a:pt x="1597" y="86"/>
                </a:lnTo>
                <a:lnTo>
                  <a:pt x="1593" y="88"/>
                </a:lnTo>
                <a:lnTo>
                  <a:pt x="1591" y="88"/>
                </a:lnTo>
                <a:lnTo>
                  <a:pt x="1587" y="90"/>
                </a:lnTo>
                <a:lnTo>
                  <a:pt x="1581" y="92"/>
                </a:lnTo>
                <a:lnTo>
                  <a:pt x="1578" y="94"/>
                </a:lnTo>
                <a:lnTo>
                  <a:pt x="1572" y="96"/>
                </a:lnTo>
                <a:lnTo>
                  <a:pt x="1566" y="98"/>
                </a:lnTo>
                <a:lnTo>
                  <a:pt x="1558" y="100"/>
                </a:lnTo>
                <a:lnTo>
                  <a:pt x="1551" y="101"/>
                </a:lnTo>
                <a:lnTo>
                  <a:pt x="1543" y="103"/>
                </a:lnTo>
                <a:lnTo>
                  <a:pt x="1535" y="105"/>
                </a:lnTo>
                <a:lnTo>
                  <a:pt x="1526" y="107"/>
                </a:lnTo>
                <a:lnTo>
                  <a:pt x="1516" y="109"/>
                </a:lnTo>
                <a:lnTo>
                  <a:pt x="1505" y="113"/>
                </a:lnTo>
                <a:lnTo>
                  <a:pt x="1495" y="115"/>
                </a:lnTo>
                <a:lnTo>
                  <a:pt x="1484" y="117"/>
                </a:lnTo>
                <a:lnTo>
                  <a:pt x="1472" y="119"/>
                </a:lnTo>
                <a:lnTo>
                  <a:pt x="1459" y="123"/>
                </a:lnTo>
                <a:lnTo>
                  <a:pt x="1445" y="124"/>
                </a:lnTo>
                <a:lnTo>
                  <a:pt x="1432" y="126"/>
                </a:lnTo>
                <a:lnTo>
                  <a:pt x="1416" y="130"/>
                </a:lnTo>
                <a:lnTo>
                  <a:pt x="1401" y="132"/>
                </a:lnTo>
                <a:lnTo>
                  <a:pt x="1386" y="134"/>
                </a:lnTo>
                <a:lnTo>
                  <a:pt x="1370" y="138"/>
                </a:lnTo>
                <a:lnTo>
                  <a:pt x="1353" y="140"/>
                </a:lnTo>
                <a:lnTo>
                  <a:pt x="1336" y="144"/>
                </a:lnTo>
                <a:lnTo>
                  <a:pt x="1318" y="146"/>
                </a:lnTo>
                <a:lnTo>
                  <a:pt x="1299" y="149"/>
                </a:lnTo>
                <a:lnTo>
                  <a:pt x="1263" y="155"/>
                </a:lnTo>
                <a:lnTo>
                  <a:pt x="1226" y="161"/>
                </a:lnTo>
                <a:lnTo>
                  <a:pt x="1192" y="167"/>
                </a:lnTo>
                <a:lnTo>
                  <a:pt x="1159" y="172"/>
                </a:lnTo>
                <a:lnTo>
                  <a:pt x="1126" y="178"/>
                </a:lnTo>
                <a:lnTo>
                  <a:pt x="1096" y="184"/>
                </a:lnTo>
                <a:lnTo>
                  <a:pt x="1065" y="190"/>
                </a:lnTo>
                <a:lnTo>
                  <a:pt x="1038" y="193"/>
                </a:lnTo>
                <a:lnTo>
                  <a:pt x="1009" y="199"/>
                </a:lnTo>
                <a:lnTo>
                  <a:pt x="983" y="203"/>
                </a:lnTo>
                <a:lnTo>
                  <a:pt x="958" y="209"/>
                </a:lnTo>
                <a:lnTo>
                  <a:pt x="935" y="213"/>
                </a:lnTo>
                <a:lnTo>
                  <a:pt x="911" y="218"/>
                </a:lnTo>
                <a:lnTo>
                  <a:pt x="890" y="222"/>
                </a:lnTo>
                <a:lnTo>
                  <a:pt x="869" y="226"/>
                </a:lnTo>
                <a:lnTo>
                  <a:pt x="850" y="230"/>
                </a:lnTo>
                <a:lnTo>
                  <a:pt x="831" y="234"/>
                </a:lnTo>
                <a:lnTo>
                  <a:pt x="812" y="238"/>
                </a:lnTo>
                <a:lnTo>
                  <a:pt x="791" y="243"/>
                </a:lnTo>
                <a:lnTo>
                  <a:pt x="768" y="247"/>
                </a:lnTo>
                <a:lnTo>
                  <a:pt x="744" y="251"/>
                </a:lnTo>
                <a:lnTo>
                  <a:pt x="721" y="257"/>
                </a:lnTo>
                <a:lnTo>
                  <a:pt x="696" y="260"/>
                </a:lnTo>
                <a:lnTo>
                  <a:pt x="670" y="266"/>
                </a:lnTo>
                <a:lnTo>
                  <a:pt x="645" y="272"/>
                </a:lnTo>
                <a:lnTo>
                  <a:pt x="616" y="276"/>
                </a:lnTo>
                <a:lnTo>
                  <a:pt x="587" y="282"/>
                </a:lnTo>
                <a:lnTo>
                  <a:pt x="558" y="287"/>
                </a:lnTo>
                <a:lnTo>
                  <a:pt x="528" y="293"/>
                </a:lnTo>
                <a:lnTo>
                  <a:pt x="497" y="299"/>
                </a:lnTo>
                <a:lnTo>
                  <a:pt x="464" y="306"/>
                </a:lnTo>
                <a:lnTo>
                  <a:pt x="432" y="312"/>
                </a:lnTo>
                <a:lnTo>
                  <a:pt x="399" y="318"/>
                </a:lnTo>
                <a:lnTo>
                  <a:pt x="368" y="324"/>
                </a:lnTo>
                <a:lnTo>
                  <a:pt x="339" y="329"/>
                </a:lnTo>
                <a:lnTo>
                  <a:pt x="313" y="333"/>
                </a:lnTo>
                <a:lnTo>
                  <a:pt x="288" y="339"/>
                </a:lnTo>
                <a:lnTo>
                  <a:pt x="265" y="343"/>
                </a:lnTo>
                <a:lnTo>
                  <a:pt x="243" y="347"/>
                </a:lnTo>
                <a:lnTo>
                  <a:pt x="224" y="349"/>
                </a:lnTo>
                <a:lnTo>
                  <a:pt x="207" y="352"/>
                </a:lnTo>
                <a:lnTo>
                  <a:pt x="192" y="354"/>
                </a:lnTo>
                <a:lnTo>
                  <a:pt x="178" y="356"/>
                </a:lnTo>
                <a:lnTo>
                  <a:pt x="167" y="358"/>
                </a:lnTo>
                <a:lnTo>
                  <a:pt x="157" y="360"/>
                </a:lnTo>
                <a:lnTo>
                  <a:pt x="147" y="362"/>
                </a:lnTo>
                <a:lnTo>
                  <a:pt x="142" y="362"/>
                </a:lnTo>
                <a:lnTo>
                  <a:pt x="138" y="362"/>
                </a:lnTo>
                <a:lnTo>
                  <a:pt x="130" y="362"/>
                </a:lnTo>
                <a:lnTo>
                  <a:pt x="123" y="360"/>
                </a:lnTo>
                <a:lnTo>
                  <a:pt x="115" y="356"/>
                </a:lnTo>
                <a:lnTo>
                  <a:pt x="105" y="352"/>
                </a:lnTo>
                <a:lnTo>
                  <a:pt x="94" y="347"/>
                </a:lnTo>
                <a:lnTo>
                  <a:pt x="82" y="341"/>
                </a:lnTo>
                <a:lnTo>
                  <a:pt x="71" y="333"/>
                </a:lnTo>
                <a:lnTo>
                  <a:pt x="57" y="324"/>
                </a:lnTo>
                <a:lnTo>
                  <a:pt x="44" y="314"/>
                </a:lnTo>
                <a:lnTo>
                  <a:pt x="32" y="306"/>
                </a:lnTo>
                <a:lnTo>
                  <a:pt x="23" y="297"/>
                </a:lnTo>
                <a:lnTo>
                  <a:pt x="15" y="289"/>
                </a:lnTo>
                <a:lnTo>
                  <a:pt x="7" y="282"/>
                </a:lnTo>
                <a:lnTo>
                  <a:pt x="3" y="274"/>
                </a:lnTo>
                <a:lnTo>
                  <a:pt x="0" y="266"/>
                </a:lnTo>
                <a:lnTo>
                  <a:pt x="0" y="26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Freeform 20"/>
          <p:cNvSpPr/>
          <p:nvPr/>
        </p:nvSpPr>
        <p:spPr>
          <a:xfrm>
            <a:off x="2870047" y="2654935"/>
            <a:ext cx="257175" cy="768350"/>
          </a:xfrm>
          <a:custGeom>
            <a:avLst/>
            <a:gdLst/>
            <a:ahLst/>
            <a:cxnLst>
              <a:cxn ang="0">
                <a:pos x="35065218" y="53032836"/>
              </a:cxn>
              <a:cxn ang="0">
                <a:pos x="24420547" y="39774627"/>
              </a:cxn>
              <a:cxn ang="0">
                <a:pos x="23167907" y="23991272"/>
              </a:cxn>
              <a:cxn ang="0">
                <a:pos x="30056240" y="9470490"/>
              </a:cxn>
              <a:cxn ang="0">
                <a:pos x="44458040" y="1262573"/>
              </a:cxn>
              <a:cxn ang="0">
                <a:pos x="66374098" y="0"/>
              </a:cxn>
              <a:cxn ang="0">
                <a:pos x="96429547" y="4419403"/>
              </a:cxn>
              <a:cxn ang="0">
                <a:pos x="131495556" y="15783355"/>
              </a:cxn>
              <a:cxn ang="0">
                <a:pos x="157794667" y="25253845"/>
              </a:cxn>
              <a:cxn ang="0">
                <a:pos x="173448316" y="32198394"/>
              </a:cxn>
              <a:cxn ang="0">
                <a:pos x="186598267" y="41037200"/>
              </a:cxn>
              <a:cxn ang="0">
                <a:pos x="195990298" y="50507690"/>
              </a:cxn>
              <a:cxn ang="0">
                <a:pos x="202251916" y="60609069"/>
              </a:cxn>
              <a:cxn ang="0">
                <a:pos x="203504556" y="75129851"/>
              </a:cxn>
              <a:cxn ang="0">
                <a:pos x="201000067" y="102908842"/>
              </a:cxn>
              <a:cxn ang="0">
                <a:pos x="192859885" y="138895750"/>
              </a:cxn>
              <a:cxn ang="0">
                <a:pos x="181588498" y="170462460"/>
              </a:cxn>
              <a:cxn ang="0">
                <a:pos x="170943827" y="204555111"/>
              </a:cxn>
              <a:cxn ang="0">
                <a:pos x="156542027" y="248117457"/>
              </a:cxn>
              <a:cxn ang="0">
                <a:pos x="138383098" y="302412866"/>
              </a:cxn>
              <a:cxn ang="0">
                <a:pos x="117093756" y="364916192"/>
              </a:cxn>
              <a:cxn ang="0">
                <a:pos x="97682187" y="425525261"/>
              </a:cxn>
              <a:cxn ang="0">
                <a:pos x="85784876" y="460880485"/>
              </a:cxn>
              <a:cxn ang="0">
                <a:pos x="73261640" y="492447195"/>
              </a:cxn>
              <a:cxn ang="0">
                <a:pos x="63868818" y="518963613"/>
              </a:cxn>
              <a:cxn ang="0">
                <a:pos x="54476787" y="542954885"/>
              </a:cxn>
              <a:cxn ang="0">
                <a:pos x="45709889" y="563789327"/>
              </a:cxn>
              <a:cxn ang="0">
                <a:pos x="37569707" y="580204366"/>
              </a:cxn>
              <a:cxn ang="0">
                <a:pos x="30056240" y="592830891"/>
              </a:cxn>
              <a:cxn ang="0">
                <a:pos x="23167907" y="602301381"/>
              </a:cxn>
              <a:cxn ang="0">
                <a:pos x="16906289" y="608614246"/>
              </a:cxn>
              <a:cxn ang="0">
                <a:pos x="12523236" y="610508503"/>
              </a:cxn>
              <a:cxn ang="0">
                <a:pos x="6261618" y="608614246"/>
              </a:cxn>
              <a:cxn ang="0">
                <a:pos x="1252640" y="595987721"/>
              </a:cxn>
              <a:cxn ang="0">
                <a:pos x="0" y="577047536"/>
              </a:cxn>
              <a:cxn ang="0">
                <a:pos x="2504489" y="548005177"/>
              </a:cxn>
              <a:cxn ang="0">
                <a:pos x="8766107" y="510124807"/>
              </a:cxn>
              <a:cxn ang="0">
                <a:pos x="21916058" y="448884849"/>
              </a:cxn>
              <a:cxn ang="0">
                <a:pos x="40074987" y="350395410"/>
              </a:cxn>
              <a:cxn ang="0">
                <a:pos x="54476787" y="248117457"/>
              </a:cxn>
              <a:cxn ang="0">
                <a:pos x="61364329" y="178670377"/>
              </a:cxn>
              <a:cxn ang="0">
                <a:pos x="63868818" y="136369809"/>
              </a:cxn>
              <a:cxn ang="0">
                <a:pos x="63868818" y="104171415"/>
              </a:cxn>
              <a:cxn ang="0">
                <a:pos x="60112480" y="79549254"/>
              </a:cxn>
              <a:cxn ang="0">
                <a:pos x="53224147" y="63765899"/>
              </a:cxn>
              <a:cxn ang="0">
                <a:pos x="46962529" y="59346496"/>
              </a:cxn>
            </a:cxnLst>
            <a:rect l="0" t="0" r="0" b="0"/>
            <a:pathLst>
              <a:path w="325" h="967">
                <a:moveTo>
                  <a:pt x="75" y="94"/>
                </a:moveTo>
                <a:lnTo>
                  <a:pt x="64" y="90"/>
                </a:lnTo>
                <a:lnTo>
                  <a:pt x="56" y="84"/>
                </a:lnTo>
                <a:lnTo>
                  <a:pt x="48" y="78"/>
                </a:lnTo>
                <a:lnTo>
                  <a:pt x="43" y="71"/>
                </a:lnTo>
                <a:lnTo>
                  <a:pt x="39" y="63"/>
                </a:lnTo>
                <a:lnTo>
                  <a:pt x="37" y="55"/>
                </a:lnTo>
                <a:lnTo>
                  <a:pt x="37" y="48"/>
                </a:lnTo>
                <a:lnTo>
                  <a:pt x="37" y="38"/>
                </a:lnTo>
                <a:lnTo>
                  <a:pt x="39" y="28"/>
                </a:lnTo>
                <a:lnTo>
                  <a:pt x="43" y="21"/>
                </a:lnTo>
                <a:lnTo>
                  <a:pt x="48" y="15"/>
                </a:lnTo>
                <a:lnTo>
                  <a:pt x="54" y="9"/>
                </a:lnTo>
                <a:lnTo>
                  <a:pt x="62" y="5"/>
                </a:lnTo>
                <a:lnTo>
                  <a:pt x="71" y="2"/>
                </a:lnTo>
                <a:lnTo>
                  <a:pt x="81" y="0"/>
                </a:lnTo>
                <a:lnTo>
                  <a:pt x="93" y="0"/>
                </a:lnTo>
                <a:lnTo>
                  <a:pt x="106" y="0"/>
                </a:lnTo>
                <a:lnTo>
                  <a:pt x="121" y="2"/>
                </a:lnTo>
                <a:lnTo>
                  <a:pt x="137" y="4"/>
                </a:lnTo>
                <a:lnTo>
                  <a:pt x="154" y="7"/>
                </a:lnTo>
                <a:lnTo>
                  <a:pt x="171" y="13"/>
                </a:lnTo>
                <a:lnTo>
                  <a:pt x="190" y="19"/>
                </a:lnTo>
                <a:lnTo>
                  <a:pt x="210" y="25"/>
                </a:lnTo>
                <a:lnTo>
                  <a:pt x="231" y="32"/>
                </a:lnTo>
                <a:lnTo>
                  <a:pt x="240" y="36"/>
                </a:lnTo>
                <a:lnTo>
                  <a:pt x="252" y="40"/>
                </a:lnTo>
                <a:lnTo>
                  <a:pt x="261" y="44"/>
                </a:lnTo>
                <a:lnTo>
                  <a:pt x="269" y="48"/>
                </a:lnTo>
                <a:lnTo>
                  <a:pt x="277" y="51"/>
                </a:lnTo>
                <a:lnTo>
                  <a:pt x="285" y="57"/>
                </a:lnTo>
                <a:lnTo>
                  <a:pt x="292" y="61"/>
                </a:lnTo>
                <a:lnTo>
                  <a:pt x="298" y="65"/>
                </a:lnTo>
                <a:lnTo>
                  <a:pt x="304" y="71"/>
                </a:lnTo>
                <a:lnTo>
                  <a:pt x="309" y="74"/>
                </a:lnTo>
                <a:lnTo>
                  <a:pt x="313" y="80"/>
                </a:lnTo>
                <a:lnTo>
                  <a:pt x="317" y="86"/>
                </a:lnTo>
                <a:lnTo>
                  <a:pt x="319" y="90"/>
                </a:lnTo>
                <a:lnTo>
                  <a:pt x="323" y="96"/>
                </a:lnTo>
                <a:lnTo>
                  <a:pt x="323" y="101"/>
                </a:lnTo>
                <a:lnTo>
                  <a:pt x="325" y="107"/>
                </a:lnTo>
                <a:lnTo>
                  <a:pt x="325" y="119"/>
                </a:lnTo>
                <a:lnTo>
                  <a:pt x="325" y="132"/>
                </a:lnTo>
                <a:lnTo>
                  <a:pt x="325" y="147"/>
                </a:lnTo>
                <a:lnTo>
                  <a:pt x="321" y="163"/>
                </a:lnTo>
                <a:lnTo>
                  <a:pt x="317" y="180"/>
                </a:lnTo>
                <a:lnTo>
                  <a:pt x="313" y="201"/>
                </a:lnTo>
                <a:lnTo>
                  <a:pt x="308" y="220"/>
                </a:lnTo>
                <a:lnTo>
                  <a:pt x="300" y="243"/>
                </a:lnTo>
                <a:lnTo>
                  <a:pt x="296" y="256"/>
                </a:lnTo>
                <a:lnTo>
                  <a:pt x="290" y="270"/>
                </a:lnTo>
                <a:lnTo>
                  <a:pt x="285" y="287"/>
                </a:lnTo>
                <a:lnTo>
                  <a:pt x="279" y="304"/>
                </a:lnTo>
                <a:lnTo>
                  <a:pt x="273" y="324"/>
                </a:lnTo>
                <a:lnTo>
                  <a:pt x="265" y="345"/>
                </a:lnTo>
                <a:lnTo>
                  <a:pt x="258" y="368"/>
                </a:lnTo>
                <a:lnTo>
                  <a:pt x="250" y="393"/>
                </a:lnTo>
                <a:lnTo>
                  <a:pt x="240" y="419"/>
                </a:lnTo>
                <a:lnTo>
                  <a:pt x="231" y="448"/>
                </a:lnTo>
                <a:lnTo>
                  <a:pt x="221" y="479"/>
                </a:lnTo>
                <a:lnTo>
                  <a:pt x="210" y="509"/>
                </a:lnTo>
                <a:lnTo>
                  <a:pt x="198" y="544"/>
                </a:lnTo>
                <a:lnTo>
                  <a:pt x="187" y="578"/>
                </a:lnTo>
                <a:lnTo>
                  <a:pt x="175" y="617"/>
                </a:lnTo>
                <a:lnTo>
                  <a:pt x="162" y="655"/>
                </a:lnTo>
                <a:lnTo>
                  <a:pt x="156" y="674"/>
                </a:lnTo>
                <a:lnTo>
                  <a:pt x="148" y="693"/>
                </a:lnTo>
                <a:lnTo>
                  <a:pt x="142" y="713"/>
                </a:lnTo>
                <a:lnTo>
                  <a:pt x="137" y="730"/>
                </a:lnTo>
                <a:lnTo>
                  <a:pt x="131" y="747"/>
                </a:lnTo>
                <a:lnTo>
                  <a:pt x="123" y="762"/>
                </a:lnTo>
                <a:lnTo>
                  <a:pt x="117" y="780"/>
                </a:lnTo>
                <a:lnTo>
                  <a:pt x="114" y="795"/>
                </a:lnTo>
                <a:lnTo>
                  <a:pt x="108" y="808"/>
                </a:lnTo>
                <a:lnTo>
                  <a:pt x="102" y="822"/>
                </a:lnTo>
                <a:lnTo>
                  <a:pt x="96" y="835"/>
                </a:lnTo>
                <a:lnTo>
                  <a:pt x="91" y="849"/>
                </a:lnTo>
                <a:lnTo>
                  <a:pt x="87" y="860"/>
                </a:lnTo>
                <a:lnTo>
                  <a:pt x="81" y="872"/>
                </a:lnTo>
                <a:lnTo>
                  <a:pt x="77" y="883"/>
                </a:lnTo>
                <a:lnTo>
                  <a:pt x="73" y="893"/>
                </a:lnTo>
                <a:lnTo>
                  <a:pt x="68" y="902"/>
                </a:lnTo>
                <a:lnTo>
                  <a:pt x="64" y="910"/>
                </a:lnTo>
                <a:lnTo>
                  <a:pt x="60" y="919"/>
                </a:lnTo>
                <a:lnTo>
                  <a:pt x="56" y="927"/>
                </a:lnTo>
                <a:lnTo>
                  <a:pt x="52" y="933"/>
                </a:lnTo>
                <a:lnTo>
                  <a:pt x="48" y="939"/>
                </a:lnTo>
                <a:lnTo>
                  <a:pt x="45" y="944"/>
                </a:lnTo>
                <a:lnTo>
                  <a:pt x="41" y="950"/>
                </a:lnTo>
                <a:lnTo>
                  <a:pt x="37" y="954"/>
                </a:lnTo>
                <a:lnTo>
                  <a:pt x="35" y="958"/>
                </a:lnTo>
                <a:lnTo>
                  <a:pt x="31" y="962"/>
                </a:lnTo>
                <a:lnTo>
                  <a:pt x="27" y="964"/>
                </a:lnTo>
                <a:lnTo>
                  <a:pt x="25" y="965"/>
                </a:lnTo>
                <a:lnTo>
                  <a:pt x="23" y="967"/>
                </a:lnTo>
                <a:lnTo>
                  <a:pt x="20" y="967"/>
                </a:lnTo>
                <a:lnTo>
                  <a:pt x="18" y="967"/>
                </a:lnTo>
                <a:lnTo>
                  <a:pt x="14" y="965"/>
                </a:lnTo>
                <a:lnTo>
                  <a:pt x="10" y="964"/>
                </a:lnTo>
                <a:lnTo>
                  <a:pt x="6" y="958"/>
                </a:lnTo>
                <a:lnTo>
                  <a:pt x="4" y="952"/>
                </a:lnTo>
                <a:lnTo>
                  <a:pt x="2" y="944"/>
                </a:lnTo>
                <a:lnTo>
                  <a:pt x="0" y="935"/>
                </a:lnTo>
                <a:lnTo>
                  <a:pt x="0" y="925"/>
                </a:lnTo>
                <a:lnTo>
                  <a:pt x="0" y="914"/>
                </a:lnTo>
                <a:lnTo>
                  <a:pt x="0" y="898"/>
                </a:lnTo>
                <a:lnTo>
                  <a:pt x="2" y="883"/>
                </a:lnTo>
                <a:lnTo>
                  <a:pt x="4" y="868"/>
                </a:lnTo>
                <a:lnTo>
                  <a:pt x="6" y="849"/>
                </a:lnTo>
                <a:lnTo>
                  <a:pt x="10" y="829"/>
                </a:lnTo>
                <a:lnTo>
                  <a:pt x="14" y="808"/>
                </a:lnTo>
                <a:lnTo>
                  <a:pt x="18" y="785"/>
                </a:lnTo>
                <a:lnTo>
                  <a:pt x="23" y="760"/>
                </a:lnTo>
                <a:lnTo>
                  <a:pt x="35" y="711"/>
                </a:lnTo>
                <a:lnTo>
                  <a:pt x="45" y="659"/>
                </a:lnTo>
                <a:lnTo>
                  <a:pt x="54" y="607"/>
                </a:lnTo>
                <a:lnTo>
                  <a:pt x="64" y="555"/>
                </a:lnTo>
                <a:lnTo>
                  <a:pt x="71" y="502"/>
                </a:lnTo>
                <a:lnTo>
                  <a:pt x="79" y="448"/>
                </a:lnTo>
                <a:lnTo>
                  <a:pt x="87" y="393"/>
                </a:lnTo>
                <a:lnTo>
                  <a:pt x="93" y="337"/>
                </a:lnTo>
                <a:lnTo>
                  <a:pt x="96" y="310"/>
                </a:lnTo>
                <a:lnTo>
                  <a:pt x="98" y="283"/>
                </a:lnTo>
                <a:lnTo>
                  <a:pt x="100" y="260"/>
                </a:lnTo>
                <a:lnTo>
                  <a:pt x="102" y="237"/>
                </a:lnTo>
                <a:lnTo>
                  <a:pt x="102" y="216"/>
                </a:lnTo>
                <a:lnTo>
                  <a:pt x="102" y="197"/>
                </a:lnTo>
                <a:lnTo>
                  <a:pt x="102" y="180"/>
                </a:lnTo>
                <a:lnTo>
                  <a:pt x="102" y="165"/>
                </a:lnTo>
                <a:lnTo>
                  <a:pt x="100" y="149"/>
                </a:lnTo>
                <a:lnTo>
                  <a:pt x="98" y="138"/>
                </a:lnTo>
                <a:lnTo>
                  <a:pt x="96" y="126"/>
                </a:lnTo>
                <a:lnTo>
                  <a:pt x="93" y="117"/>
                </a:lnTo>
                <a:lnTo>
                  <a:pt x="89" y="109"/>
                </a:lnTo>
                <a:lnTo>
                  <a:pt x="85" y="101"/>
                </a:lnTo>
                <a:lnTo>
                  <a:pt x="81" y="97"/>
                </a:lnTo>
                <a:lnTo>
                  <a:pt x="75" y="94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Freeform 21"/>
          <p:cNvSpPr/>
          <p:nvPr/>
        </p:nvSpPr>
        <p:spPr>
          <a:xfrm>
            <a:off x="2238222" y="3397885"/>
            <a:ext cx="461962" cy="439738"/>
          </a:xfrm>
          <a:custGeom>
            <a:avLst/>
            <a:gdLst/>
            <a:ahLst/>
            <a:cxnLst>
              <a:cxn ang="0">
                <a:pos x="68911054" y="271265864"/>
              </a:cxn>
              <a:cxn ang="0">
                <a:pos x="89774085" y="249134240"/>
              </a:cxn>
              <a:cxn ang="0">
                <a:pos x="112533466" y="223841751"/>
              </a:cxn>
              <a:cxn ang="0">
                <a:pos x="137822109" y="192225940"/>
              </a:cxn>
              <a:cxn ang="0">
                <a:pos x="165007102" y="158712815"/>
              </a:cxn>
              <a:cxn ang="0">
                <a:pos x="194088444" y="118244196"/>
              </a:cxn>
              <a:cxn ang="0">
                <a:pos x="225699049" y="74613917"/>
              </a:cxn>
              <a:cxn ang="0">
                <a:pos x="259206004" y="25292489"/>
              </a:cxn>
              <a:cxn ang="0">
                <a:pos x="287655230" y="6955494"/>
              </a:cxn>
              <a:cxn ang="0">
                <a:pos x="306621910" y="18969963"/>
              </a:cxn>
              <a:cxn ang="0">
                <a:pos x="322427213" y="30351464"/>
              </a:cxn>
              <a:cxn ang="0">
                <a:pos x="336967487" y="39836446"/>
              </a:cxn>
              <a:cxn ang="0">
                <a:pos x="348347177" y="49321428"/>
              </a:cxn>
              <a:cxn ang="0">
                <a:pos x="356566284" y="56909095"/>
              </a:cxn>
              <a:cxn ang="0">
                <a:pos x="362888246" y="62599448"/>
              </a:cxn>
              <a:cxn ang="0">
                <a:pos x="366049624" y="67658423"/>
              </a:cxn>
              <a:cxn ang="0">
                <a:pos x="367313858" y="72716602"/>
              </a:cxn>
              <a:cxn ang="0">
                <a:pos x="366049624" y="78407750"/>
              </a:cxn>
              <a:cxn ang="0">
                <a:pos x="362888246" y="85995418"/>
              </a:cxn>
              <a:cxn ang="0">
                <a:pos x="356566284" y="95480399"/>
              </a:cxn>
              <a:cxn ang="0">
                <a:pos x="348347177" y="106229727"/>
              </a:cxn>
              <a:cxn ang="0">
                <a:pos x="336967487" y="119508543"/>
              </a:cxn>
              <a:cxn ang="0">
                <a:pos x="323691446" y="135316845"/>
              </a:cxn>
              <a:cxn ang="0">
                <a:pos x="307886144" y="152389494"/>
              </a:cxn>
              <a:cxn ang="0">
                <a:pos x="281333268" y="178947125"/>
              </a:cxn>
              <a:cxn ang="0">
                <a:pos x="242768585" y="214356769"/>
              </a:cxn>
              <a:cxn ang="0">
                <a:pos x="198514056" y="247869894"/>
              </a:cxn>
              <a:cxn ang="0">
                <a:pos x="151730266" y="279485704"/>
              </a:cxn>
              <a:cxn ang="0">
                <a:pos x="113797699" y="302881674"/>
              </a:cxn>
              <a:cxn ang="0">
                <a:pos x="91038319" y="314896143"/>
              </a:cxn>
              <a:cxn ang="0">
                <a:pos x="70175288" y="325645471"/>
              </a:cxn>
              <a:cxn ang="0">
                <a:pos x="51841519" y="335130453"/>
              </a:cxn>
              <a:cxn ang="0">
                <a:pos x="37300450" y="341453774"/>
              </a:cxn>
              <a:cxn ang="0">
                <a:pos x="24023614" y="346511954"/>
              </a:cxn>
              <a:cxn ang="0">
                <a:pos x="14541069" y="349673614"/>
              </a:cxn>
              <a:cxn ang="0">
                <a:pos x="5689845" y="349673614"/>
              </a:cxn>
              <a:cxn ang="0">
                <a:pos x="1264233" y="348409268"/>
              </a:cxn>
              <a:cxn ang="0">
                <a:pos x="0" y="346511954"/>
              </a:cxn>
              <a:cxn ang="0">
                <a:pos x="1264233" y="341453774"/>
              </a:cxn>
              <a:cxn ang="0">
                <a:pos x="4425612" y="335130453"/>
              </a:cxn>
              <a:cxn ang="0">
                <a:pos x="12011807" y="325645471"/>
              </a:cxn>
              <a:cxn ang="0">
                <a:pos x="21495148" y="314896143"/>
              </a:cxn>
              <a:cxn ang="0">
                <a:pos x="34771188" y="302881674"/>
              </a:cxn>
              <a:cxn ang="0">
                <a:pos x="50576490" y="288338513"/>
              </a:cxn>
              <a:cxn ang="0">
                <a:pos x="59427714" y="279485704"/>
              </a:cxn>
            </a:cxnLst>
            <a:rect l="0" t="0" r="0" b="0"/>
            <a:pathLst>
              <a:path w="581" h="553">
                <a:moveTo>
                  <a:pt x="94" y="442"/>
                </a:moveTo>
                <a:lnTo>
                  <a:pt x="109" y="429"/>
                </a:lnTo>
                <a:lnTo>
                  <a:pt x="124" y="412"/>
                </a:lnTo>
                <a:lnTo>
                  <a:pt x="142" y="394"/>
                </a:lnTo>
                <a:lnTo>
                  <a:pt x="159" y="375"/>
                </a:lnTo>
                <a:lnTo>
                  <a:pt x="178" y="354"/>
                </a:lnTo>
                <a:lnTo>
                  <a:pt x="197" y="331"/>
                </a:lnTo>
                <a:lnTo>
                  <a:pt x="218" y="304"/>
                </a:lnTo>
                <a:lnTo>
                  <a:pt x="240" y="279"/>
                </a:lnTo>
                <a:lnTo>
                  <a:pt x="261" y="251"/>
                </a:lnTo>
                <a:lnTo>
                  <a:pt x="284" y="220"/>
                </a:lnTo>
                <a:lnTo>
                  <a:pt x="307" y="187"/>
                </a:lnTo>
                <a:lnTo>
                  <a:pt x="332" y="153"/>
                </a:lnTo>
                <a:lnTo>
                  <a:pt x="357" y="118"/>
                </a:lnTo>
                <a:lnTo>
                  <a:pt x="384" y="80"/>
                </a:lnTo>
                <a:lnTo>
                  <a:pt x="410" y="40"/>
                </a:lnTo>
                <a:lnTo>
                  <a:pt x="437" y="0"/>
                </a:lnTo>
                <a:lnTo>
                  <a:pt x="455" y="11"/>
                </a:lnTo>
                <a:lnTo>
                  <a:pt x="470" y="21"/>
                </a:lnTo>
                <a:lnTo>
                  <a:pt x="485" y="30"/>
                </a:lnTo>
                <a:lnTo>
                  <a:pt x="499" y="40"/>
                </a:lnTo>
                <a:lnTo>
                  <a:pt x="510" y="48"/>
                </a:lnTo>
                <a:lnTo>
                  <a:pt x="522" y="55"/>
                </a:lnTo>
                <a:lnTo>
                  <a:pt x="533" y="63"/>
                </a:lnTo>
                <a:lnTo>
                  <a:pt x="543" y="71"/>
                </a:lnTo>
                <a:lnTo>
                  <a:pt x="551" y="78"/>
                </a:lnTo>
                <a:lnTo>
                  <a:pt x="558" y="84"/>
                </a:lnTo>
                <a:lnTo>
                  <a:pt x="564" y="90"/>
                </a:lnTo>
                <a:lnTo>
                  <a:pt x="570" y="95"/>
                </a:lnTo>
                <a:lnTo>
                  <a:pt x="574" y="99"/>
                </a:lnTo>
                <a:lnTo>
                  <a:pt x="577" y="103"/>
                </a:lnTo>
                <a:lnTo>
                  <a:pt x="579" y="107"/>
                </a:lnTo>
                <a:lnTo>
                  <a:pt x="581" y="111"/>
                </a:lnTo>
                <a:lnTo>
                  <a:pt x="581" y="115"/>
                </a:lnTo>
                <a:lnTo>
                  <a:pt x="581" y="118"/>
                </a:lnTo>
                <a:lnTo>
                  <a:pt x="579" y="124"/>
                </a:lnTo>
                <a:lnTo>
                  <a:pt x="577" y="130"/>
                </a:lnTo>
                <a:lnTo>
                  <a:pt x="574" y="136"/>
                </a:lnTo>
                <a:lnTo>
                  <a:pt x="568" y="143"/>
                </a:lnTo>
                <a:lnTo>
                  <a:pt x="564" y="151"/>
                </a:lnTo>
                <a:lnTo>
                  <a:pt x="556" y="161"/>
                </a:lnTo>
                <a:lnTo>
                  <a:pt x="551" y="168"/>
                </a:lnTo>
                <a:lnTo>
                  <a:pt x="541" y="180"/>
                </a:lnTo>
                <a:lnTo>
                  <a:pt x="533" y="189"/>
                </a:lnTo>
                <a:lnTo>
                  <a:pt x="524" y="201"/>
                </a:lnTo>
                <a:lnTo>
                  <a:pt x="512" y="214"/>
                </a:lnTo>
                <a:lnTo>
                  <a:pt x="501" y="226"/>
                </a:lnTo>
                <a:lnTo>
                  <a:pt x="487" y="241"/>
                </a:lnTo>
                <a:lnTo>
                  <a:pt x="474" y="255"/>
                </a:lnTo>
                <a:lnTo>
                  <a:pt x="445" y="283"/>
                </a:lnTo>
                <a:lnTo>
                  <a:pt x="414" y="312"/>
                </a:lnTo>
                <a:lnTo>
                  <a:pt x="384" y="339"/>
                </a:lnTo>
                <a:lnTo>
                  <a:pt x="349" y="368"/>
                </a:lnTo>
                <a:lnTo>
                  <a:pt x="314" y="392"/>
                </a:lnTo>
                <a:lnTo>
                  <a:pt x="278" y="419"/>
                </a:lnTo>
                <a:lnTo>
                  <a:pt x="240" y="442"/>
                </a:lnTo>
                <a:lnTo>
                  <a:pt x="199" y="467"/>
                </a:lnTo>
                <a:lnTo>
                  <a:pt x="180" y="479"/>
                </a:lnTo>
                <a:lnTo>
                  <a:pt x="161" y="488"/>
                </a:lnTo>
                <a:lnTo>
                  <a:pt x="144" y="498"/>
                </a:lnTo>
                <a:lnTo>
                  <a:pt x="126" y="507"/>
                </a:lnTo>
                <a:lnTo>
                  <a:pt x="111" y="515"/>
                </a:lnTo>
                <a:lnTo>
                  <a:pt x="96" y="523"/>
                </a:lnTo>
                <a:lnTo>
                  <a:pt x="82" y="530"/>
                </a:lnTo>
                <a:lnTo>
                  <a:pt x="71" y="536"/>
                </a:lnTo>
                <a:lnTo>
                  <a:pt x="59" y="540"/>
                </a:lnTo>
                <a:lnTo>
                  <a:pt x="48" y="546"/>
                </a:lnTo>
                <a:lnTo>
                  <a:pt x="38" y="548"/>
                </a:lnTo>
                <a:lnTo>
                  <a:pt x="30" y="551"/>
                </a:lnTo>
                <a:lnTo>
                  <a:pt x="23" y="553"/>
                </a:lnTo>
                <a:lnTo>
                  <a:pt x="15" y="553"/>
                </a:lnTo>
                <a:lnTo>
                  <a:pt x="9" y="553"/>
                </a:lnTo>
                <a:lnTo>
                  <a:pt x="5" y="553"/>
                </a:lnTo>
                <a:lnTo>
                  <a:pt x="2" y="551"/>
                </a:lnTo>
                <a:lnTo>
                  <a:pt x="0" y="550"/>
                </a:lnTo>
                <a:lnTo>
                  <a:pt x="0" y="548"/>
                </a:lnTo>
                <a:lnTo>
                  <a:pt x="0" y="544"/>
                </a:lnTo>
                <a:lnTo>
                  <a:pt x="2" y="540"/>
                </a:lnTo>
                <a:lnTo>
                  <a:pt x="3" y="536"/>
                </a:lnTo>
                <a:lnTo>
                  <a:pt x="7" y="530"/>
                </a:lnTo>
                <a:lnTo>
                  <a:pt x="13" y="523"/>
                </a:lnTo>
                <a:lnTo>
                  <a:pt x="19" y="515"/>
                </a:lnTo>
                <a:lnTo>
                  <a:pt x="27" y="507"/>
                </a:lnTo>
                <a:lnTo>
                  <a:pt x="34" y="498"/>
                </a:lnTo>
                <a:lnTo>
                  <a:pt x="44" y="488"/>
                </a:lnTo>
                <a:lnTo>
                  <a:pt x="55" y="479"/>
                </a:lnTo>
                <a:lnTo>
                  <a:pt x="67" y="467"/>
                </a:lnTo>
                <a:lnTo>
                  <a:pt x="80" y="456"/>
                </a:lnTo>
                <a:lnTo>
                  <a:pt x="94" y="442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Freeform 22"/>
          <p:cNvSpPr/>
          <p:nvPr/>
        </p:nvSpPr>
        <p:spPr>
          <a:xfrm>
            <a:off x="2436659" y="3561398"/>
            <a:ext cx="709613" cy="1135062"/>
          </a:xfrm>
          <a:custGeom>
            <a:avLst/>
            <a:gdLst/>
            <a:ahLst/>
            <a:cxnLst>
              <a:cxn ang="0">
                <a:pos x="397296065" y="0"/>
              </a:cxn>
              <a:cxn ang="0">
                <a:pos x="416155121" y="2523507"/>
              </a:cxn>
              <a:cxn ang="0">
                <a:pos x="443186222" y="14511160"/>
              </a:cxn>
              <a:cxn ang="0">
                <a:pos x="482789764" y="34700807"/>
              </a:cxn>
              <a:cxn ang="0">
                <a:pos x="527423232" y="59306791"/>
              </a:cxn>
              <a:cxn ang="0">
                <a:pos x="553825593" y="78234287"/>
              </a:cxn>
              <a:cxn ang="0">
                <a:pos x="562626380" y="94007598"/>
              </a:cxn>
              <a:cxn ang="0">
                <a:pos x="544396065" y="117982109"/>
              </a:cxn>
              <a:cxn ang="0">
                <a:pos x="529937403" y="131862591"/>
              </a:cxn>
              <a:cxn ang="0">
                <a:pos x="521765357" y="152052238"/>
              </a:cxn>
              <a:cxn ang="0">
                <a:pos x="514221259" y="186121573"/>
              </a:cxn>
              <a:cxn ang="0">
                <a:pos x="509192917" y="230917204"/>
              </a:cxn>
              <a:cxn ang="0">
                <a:pos x="504792524" y="286438337"/>
              </a:cxn>
              <a:cxn ang="0">
                <a:pos x="497248426" y="408206104"/>
              </a:cxn>
              <a:cxn ang="0">
                <a:pos x="452615750" y="661204990"/>
              </a:cxn>
              <a:cxn ang="0">
                <a:pos x="418669291" y="765307412"/>
              </a:cxn>
              <a:cxn ang="0">
                <a:pos x="382837403" y="834077554"/>
              </a:cxn>
              <a:cxn ang="0">
                <a:pos x="345119291" y="871301868"/>
              </a:cxn>
              <a:cxn ang="0">
                <a:pos x="314945278" y="892122194"/>
              </a:cxn>
              <a:cxn ang="0">
                <a:pos x="293571259" y="901586339"/>
              </a:cxn>
              <a:cxn ang="0">
                <a:pos x="279112597" y="897800681"/>
              </a:cxn>
              <a:cxn ang="0">
                <a:pos x="269055121" y="880766014"/>
              </a:cxn>
              <a:cxn ang="0">
                <a:pos x="263397246" y="849850865"/>
              </a:cxn>
              <a:cxn ang="0">
                <a:pos x="252081495" y="813257228"/>
              </a:cxn>
              <a:cxn ang="0">
                <a:pos x="224421652" y="779818572"/>
              </a:cxn>
              <a:cxn ang="0">
                <a:pos x="182303148" y="749534101"/>
              </a:cxn>
              <a:cxn ang="0">
                <a:pos x="149614963" y="726190268"/>
              </a:cxn>
              <a:cxn ang="0">
                <a:pos x="135156301" y="709155601"/>
              </a:cxn>
              <a:cxn ang="0">
                <a:pos x="137670472" y="698430099"/>
              </a:cxn>
              <a:cxn ang="0">
                <a:pos x="159672439" y="695905797"/>
              </a:cxn>
              <a:cxn ang="0">
                <a:pos x="200534255" y="700953606"/>
              </a:cxn>
              <a:cxn ang="0">
                <a:pos x="245166931" y="707262772"/>
              </a:cxn>
              <a:cxn ang="0">
                <a:pos x="279112597" y="709155601"/>
              </a:cxn>
              <a:cxn ang="0">
                <a:pos x="301744098" y="706000621"/>
              </a:cxn>
              <a:cxn ang="0">
                <a:pos x="325003547" y="675716944"/>
              </a:cxn>
              <a:cxn ang="0">
                <a:pos x="348890944" y="613886646"/>
              </a:cxn>
              <a:cxn ang="0">
                <a:pos x="385351574" y="468774252"/>
              </a:cxn>
              <a:cxn ang="0">
                <a:pos x="398553547" y="321139144"/>
              </a:cxn>
              <a:cxn ang="0">
                <a:pos x="399810236" y="247321193"/>
              </a:cxn>
              <a:cxn ang="0">
                <a:pos x="398553547" y="188645080"/>
              </a:cxn>
              <a:cxn ang="0">
                <a:pos x="393524412" y="146373751"/>
              </a:cxn>
              <a:cxn ang="0">
                <a:pos x="384094885" y="119244260"/>
              </a:cxn>
              <a:cxn ang="0">
                <a:pos x="369636222" y="105994457"/>
              </a:cxn>
              <a:cxn ang="0">
                <a:pos x="340718898" y="103470949"/>
              </a:cxn>
              <a:cxn ang="0">
                <a:pos x="289799606" y="104733100"/>
              </a:cxn>
              <a:cxn ang="0">
                <a:pos x="217507088" y="112303622"/>
              </a:cxn>
              <a:cxn ang="0">
                <a:pos x="131384649" y="119244260"/>
              </a:cxn>
              <a:cxn ang="0">
                <a:pos x="0" y="121767767"/>
              </a:cxn>
              <a:cxn ang="0">
                <a:pos x="119440157" y="64984484"/>
              </a:cxn>
              <a:cxn ang="0">
                <a:pos x="218764570" y="55521133"/>
              </a:cxn>
              <a:cxn ang="0">
                <a:pos x="288542124" y="46056987"/>
              </a:cxn>
              <a:cxn ang="0">
                <a:pos x="339461416" y="35962164"/>
              </a:cxn>
              <a:cxn ang="0">
                <a:pos x="369636222" y="22713155"/>
              </a:cxn>
            </a:cxnLst>
            <a:rect l="0" t="0" r="0" b="0"/>
            <a:pathLst>
              <a:path w="895" h="1429">
                <a:moveTo>
                  <a:pt x="601" y="25"/>
                </a:moveTo>
                <a:lnTo>
                  <a:pt x="607" y="17"/>
                </a:lnTo>
                <a:lnTo>
                  <a:pt x="613" y="11"/>
                </a:lnTo>
                <a:lnTo>
                  <a:pt x="618" y="7"/>
                </a:lnTo>
                <a:lnTo>
                  <a:pt x="626" y="4"/>
                </a:lnTo>
                <a:lnTo>
                  <a:pt x="632" y="0"/>
                </a:lnTo>
                <a:lnTo>
                  <a:pt x="638" y="0"/>
                </a:lnTo>
                <a:lnTo>
                  <a:pt x="645" y="0"/>
                </a:lnTo>
                <a:lnTo>
                  <a:pt x="651" y="0"/>
                </a:lnTo>
                <a:lnTo>
                  <a:pt x="655" y="2"/>
                </a:lnTo>
                <a:lnTo>
                  <a:pt x="659" y="2"/>
                </a:lnTo>
                <a:lnTo>
                  <a:pt x="662" y="4"/>
                </a:lnTo>
                <a:lnTo>
                  <a:pt x="668" y="5"/>
                </a:lnTo>
                <a:lnTo>
                  <a:pt x="674" y="9"/>
                </a:lnTo>
                <a:lnTo>
                  <a:pt x="680" y="11"/>
                </a:lnTo>
                <a:lnTo>
                  <a:pt x="687" y="15"/>
                </a:lnTo>
                <a:lnTo>
                  <a:pt x="695" y="19"/>
                </a:lnTo>
                <a:lnTo>
                  <a:pt x="705" y="23"/>
                </a:lnTo>
                <a:lnTo>
                  <a:pt x="712" y="27"/>
                </a:lnTo>
                <a:lnTo>
                  <a:pt x="722" y="32"/>
                </a:lnTo>
                <a:lnTo>
                  <a:pt x="734" y="38"/>
                </a:lnTo>
                <a:lnTo>
                  <a:pt x="745" y="44"/>
                </a:lnTo>
                <a:lnTo>
                  <a:pt x="757" y="50"/>
                </a:lnTo>
                <a:lnTo>
                  <a:pt x="768" y="55"/>
                </a:lnTo>
                <a:lnTo>
                  <a:pt x="782" y="63"/>
                </a:lnTo>
                <a:lnTo>
                  <a:pt x="795" y="71"/>
                </a:lnTo>
                <a:lnTo>
                  <a:pt x="806" y="76"/>
                </a:lnTo>
                <a:lnTo>
                  <a:pt x="818" y="82"/>
                </a:lnTo>
                <a:lnTo>
                  <a:pt x="830" y="88"/>
                </a:lnTo>
                <a:lnTo>
                  <a:pt x="839" y="94"/>
                </a:lnTo>
                <a:lnTo>
                  <a:pt x="847" y="99"/>
                </a:lnTo>
                <a:lnTo>
                  <a:pt x="856" y="105"/>
                </a:lnTo>
                <a:lnTo>
                  <a:pt x="864" y="111"/>
                </a:lnTo>
                <a:lnTo>
                  <a:pt x="870" y="115"/>
                </a:lnTo>
                <a:lnTo>
                  <a:pt x="876" y="120"/>
                </a:lnTo>
                <a:lnTo>
                  <a:pt x="881" y="124"/>
                </a:lnTo>
                <a:lnTo>
                  <a:pt x="885" y="128"/>
                </a:lnTo>
                <a:lnTo>
                  <a:pt x="889" y="132"/>
                </a:lnTo>
                <a:lnTo>
                  <a:pt x="891" y="136"/>
                </a:lnTo>
                <a:lnTo>
                  <a:pt x="893" y="140"/>
                </a:lnTo>
                <a:lnTo>
                  <a:pt x="895" y="143"/>
                </a:lnTo>
                <a:lnTo>
                  <a:pt x="895" y="149"/>
                </a:lnTo>
                <a:lnTo>
                  <a:pt x="895" y="157"/>
                </a:lnTo>
                <a:lnTo>
                  <a:pt x="893" y="163"/>
                </a:lnTo>
                <a:lnTo>
                  <a:pt x="887" y="168"/>
                </a:lnTo>
                <a:lnTo>
                  <a:pt x="881" y="174"/>
                </a:lnTo>
                <a:lnTo>
                  <a:pt x="876" y="180"/>
                </a:lnTo>
                <a:lnTo>
                  <a:pt x="866" y="187"/>
                </a:lnTo>
                <a:lnTo>
                  <a:pt x="856" y="193"/>
                </a:lnTo>
                <a:lnTo>
                  <a:pt x="854" y="195"/>
                </a:lnTo>
                <a:lnTo>
                  <a:pt x="851" y="197"/>
                </a:lnTo>
                <a:lnTo>
                  <a:pt x="849" y="201"/>
                </a:lnTo>
                <a:lnTo>
                  <a:pt x="847" y="205"/>
                </a:lnTo>
                <a:lnTo>
                  <a:pt x="843" y="209"/>
                </a:lnTo>
                <a:lnTo>
                  <a:pt x="841" y="212"/>
                </a:lnTo>
                <a:lnTo>
                  <a:pt x="839" y="216"/>
                </a:lnTo>
                <a:lnTo>
                  <a:pt x="837" y="222"/>
                </a:lnTo>
                <a:lnTo>
                  <a:pt x="835" y="228"/>
                </a:lnTo>
                <a:lnTo>
                  <a:pt x="831" y="235"/>
                </a:lnTo>
                <a:lnTo>
                  <a:pt x="830" y="241"/>
                </a:lnTo>
                <a:lnTo>
                  <a:pt x="828" y="249"/>
                </a:lnTo>
                <a:lnTo>
                  <a:pt x="826" y="256"/>
                </a:lnTo>
                <a:lnTo>
                  <a:pt x="824" y="266"/>
                </a:lnTo>
                <a:lnTo>
                  <a:pt x="822" y="274"/>
                </a:lnTo>
                <a:lnTo>
                  <a:pt x="820" y="283"/>
                </a:lnTo>
                <a:lnTo>
                  <a:pt x="818" y="295"/>
                </a:lnTo>
                <a:lnTo>
                  <a:pt x="818" y="304"/>
                </a:lnTo>
                <a:lnTo>
                  <a:pt x="816" y="316"/>
                </a:lnTo>
                <a:lnTo>
                  <a:pt x="814" y="327"/>
                </a:lnTo>
                <a:lnTo>
                  <a:pt x="812" y="339"/>
                </a:lnTo>
                <a:lnTo>
                  <a:pt x="810" y="352"/>
                </a:lnTo>
                <a:lnTo>
                  <a:pt x="810" y="366"/>
                </a:lnTo>
                <a:lnTo>
                  <a:pt x="808" y="379"/>
                </a:lnTo>
                <a:lnTo>
                  <a:pt x="806" y="392"/>
                </a:lnTo>
                <a:lnTo>
                  <a:pt x="806" y="408"/>
                </a:lnTo>
                <a:lnTo>
                  <a:pt x="805" y="423"/>
                </a:lnTo>
                <a:lnTo>
                  <a:pt x="805" y="438"/>
                </a:lnTo>
                <a:lnTo>
                  <a:pt x="803" y="454"/>
                </a:lnTo>
                <a:lnTo>
                  <a:pt x="803" y="471"/>
                </a:lnTo>
                <a:lnTo>
                  <a:pt x="801" y="488"/>
                </a:lnTo>
                <a:lnTo>
                  <a:pt x="801" y="506"/>
                </a:lnTo>
                <a:lnTo>
                  <a:pt x="799" y="542"/>
                </a:lnTo>
                <a:lnTo>
                  <a:pt x="797" y="576"/>
                </a:lnTo>
                <a:lnTo>
                  <a:pt x="791" y="647"/>
                </a:lnTo>
                <a:lnTo>
                  <a:pt x="783" y="716"/>
                </a:lnTo>
                <a:lnTo>
                  <a:pt x="774" y="785"/>
                </a:lnTo>
                <a:lnTo>
                  <a:pt x="762" y="852"/>
                </a:lnTo>
                <a:lnTo>
                  <a:pt x="751" y="917"/>
                </a:lnTo>
                <a:lnTo>
                  <a:pt x="735" y="983"/>
                </a:lnTo>
                <a:lnTo>
                  <a:pt x="720" y="1048"/>
                </a:lnTo>
                <a:lnTo>
                  <a:pt x="710" y="1078"/>
                </a:lnTo>
                <a:lnTo>
                  <a:pt x="703" y="1109"/>
                </a:lnTo>
                <a:lnTo>
                  <a:pt x="693" y="1138"/>
                </a:lnTo>
                <a:lnTo>
                  <a:pt x="686" y="1163"/>
                </a:lnTo>
                <a:lnTo>
                  <a:pt x="676" y="1190"/>
                </a:lnTo>
                <a:lnTo>
                  <a:pt x="666" y="1213"/>
                </a:lnTo>
                <a:lnTo>
                  <a:pt x="657" y="1234"/>
                </a:lnTo>
                <a:lnTo>
                  <a:pt x="647" y="1255"/>
                </a:lnTo>
                <a:lnTo>
                  <a:pt x="638" y="1274"/>
                </a:lnTo>
                <a:lnTo>
                  <a:pt x="628" y="1291"/>
                </a:lnTo>
                <a:lnTo>
                  <a:pt x="618" y="1308"/>
                </a:lnTo>
                <a:lnTo>
                  <a:pt x="609" y="1322"/>
                </a:lnTo>
                <a:lnTo>
                  <a:pt x="599" y="1335"/>
                </a:lnTo>
                <a:lnTo>
                  <a:pt x="590" y="1347"/>
                </a:lnTo>
                <a:lnTo>
                  <a:pt x="578" y="1358"/>
                </a:lnTo>
                <a:lnTo>
                  <a:pt x="568" y="1366"/>
                </a:lnTo>
                <a:lnTo>
                  <a:pt x="559" y="1373"/>
                </a:lnTo>
                <a:lnTo>
                  <a:pt x="549" y="1381"/>
                </a:lnTo>
                <a:lnTo>
                  <a:pt x="540" y="1387"/>
                </a:lnTo>
                <a:lnTo>
                  <a:pt x="532" y="1393"/>
                </a:lnTo>
                <a:lnTo>
                  <a:pt x="522" y="1398"/>
                </a:lnTo>
                <a:lnTo>
                  <a:pt x="515" y="1404"/>
                </a:lnTo>
                <a:lnTo>
                  <a:pt x="507" y="1410"/>
                </a:lnTo>
                <a:lnTo>
                  <a:pt x="501" y="1414"/>
                </a:lnTo>
                <a:lnTo>
                  <a:pt x="494" y="1418"/>
                </a:lnTo>
                <a:lnTo>
                  <a:pt x="488" y="1419"/>
                </a:lnTo>
                <a:lnTo>
                  <a:pt x="482" y="1423"/>
                </a:lnTo>
                <a:lnTo>
                  <a:pt x="476" y="1425"/>
                </a:lnTo>
                <a:lnTo>
                  <a:pt x="471" y="1427"/>
                </a:lnTo>
                <a:lnTo>
                  <a:pt x="467" y="1429"/>
                </a:lnTo>
                <a:lnTo>
                  <a:pt x="461" y="1429"/>
                </a:lnTo>
                <a:lnTo>
                  <a:pt x="457" y="1429"/>
                </a:lnTo>
                <a:lnTo>
                  <a:pt x="453" y="1429"/>
                </a:lnTo>
                <a:lnTo>
                  <a:pt x="449" y="1427"/>
                </a:lnTo>
                <a:lnTo>
                  <a:pt x="446" y="1427"/>
                </a:lnTo>
                <a:lnTo>
                  <a:pt x="444" y="1423"/>
                </a:lnTo>
                <a:lnTo>
                  <a:pt x="440" y="1421"/>
                </a:lnTo>
                <a:lnTo>
                  <a:pt x="438" y="1418"/>
                </a:lnTo>
                <a:lnTo>
                  <a:pt x="434" y="1414"/>
                </a:lnTo>
                <a:lnTo>
                  <a:pt x="432" y="1408"/>
                </a:lnTo>
                <a:lnTo>
                  <a:pt x="430" y="1404"/>
                </a:lnTo>
                <a:lnTo>
                  <a:pt x="428" y="1396"/>
                </a:lnTo>
                <a:lnTo>
                  <a:pt x="426" y="1391"/>
                </a:lnTo>
                <a:lnTo>
                  <a:pt x="424" y="1383"/>
                </a:lnTo>
                <a:lnTo>
                  <a:pt x="423" y="1375"/>
                </a:lnTo>
                <a:lnTo>
                  <a:pt x="421" y="1366"/>
                </a:lnTo>
                <a:lnTo>
                  <a:pt x="421" y="1356"/>
                </a:lnTo>
                <a:lnTo>
                  <a:pt x="419" y="1347"/>
                </a:lnTo>
                <a:lnTo>
                  <a:pt x="417" y="1337"/>
                </a:lnTo>
                <a:lnTo>
                  <a:pt x="417" y="1327"/>
                </a:lnTo>
                <a:lnTo>
                  <a:pt x="413" y="1318"/>
                </a:lnTo>
                <a:lnTo>
                  <a:pt x="411" y="1308"/>
                </a:lnTo>
                <a:lnTo>
                  <a:pt x="405" y="1299"/>
                </a:lnTo>
                <a:lnTo>
                  <a:pt x="401" y="1289"/>
                </a:lnTo>
                <a:lnTo>
                  <a:pt x="396" y="1280"/>
                </a:lnTo>
                <a:lnTo>
                  <a:pt x="390" y="1270"/>
                </a:lnTo>
                <a:lnTo>
                  <a:pt x="382" y="1262"/>
                </a:lnTo>
                <a:lnTo>
                  <a:pt x="375" y="1253"/>
                </a:lnTo>
                <a:lnTo>
                  <a:pt x="367" y="1245"/>
                </a:lnTo>
                <a:lnTo>
                  <a:pt x="357" y="1236"/>
                </a:lnTo>
                <a:lnTo>
                  <a:pt x="348" y="1228"/>
                </a:lnTo>
                <a:lnTo>
                  <a:pt x="336" y="1218"/>
                </a:lnTo>
                <a:lnTo>
                  <a:pt x="325" y="1211"/>
                </a:lnTo>
                <a:lnTo>
                  <a:pt x="313" y="1203"/>
                </a:lnTo>
                <a:lnTo>
                  <a:pt x="302" y="1195"/>
                </a:lnTo>
                <a:lnTo>
                  <a:pt x="290" y="1188"/>
                </a:lnTo>
                <a:lnTo>
                  <a:pt x="279" y="1182"/>
                </a:lnTo>
                <a:lnTo>
                  <a:pt x="269" y="1174"/>
                </a:lnTo>
                <a:lnTo>
                  <a:pt x="259" y="1168"/>
                </a:lnTo>
                <a:lnTo>
                  <a:pt x="252" y="1163"/>
                </a:lnTo>
                <a:lnTo>
                  <a:pt x="244" y="1157"/>
                </a:lnTo>
                <a:lnTo>
                  <a:pt x="238" y="1151"/>
                </a:lnTo>
                <a:lnTo>
                  <a:pt x="232" y="1145"/>
                </a:lnTo>
                <a:lnTo>
                  <a:pt x="227" y="1142"/>
                </a:lnTo>
                <a:lnTo>
                  <a:pt x="223" y="1136"/>
                </a:lnTo>
                <a:lnTo>
                  <a:pt x="219" y="1132"/>
                </a:lnTo>
                <a:lnTo>
                  <a:pt x="217" y="1128"/>
                </a:lnTo>
                <a:lnTo>
                  <a:pt x="215" y="1124"/>
                </a:lnTo>
                <a:lnTo>
                  <a:pt x="213" y="1121"/>
                </a:lnTo>
                <a:lnTo>
                  <a:pt x="213" y="1117"/>
                </a:lnTo>
                <a:lnTo>
                  <a:pt x="213" y="1113"/>
                </a:lnTo>
                <a:lnTo>
                  <a:pt x="215" y="1111"/>
                </a:lnTo>
                <a:lnTo>
                  <a:pt x="217" y="1109"/>
                </a:lnTo>
                <a:lnTo>
                  <a:pt x="219" y="1107"/>
                </a:lnTo>
                <a:lnTo>
                  <a:pt x="223" y="1105"/>
                </a:lnTo>
                <a:lnTo>
                  <a:pt x="229" y="1103"/>
                </a:lnTo>
                <a:lnTo>
                  <a:pt x="232" y="1103"/>
                </a:lnTo>
                <a:lnTo>
                  <a:pt x="240" y="1103"/>
                </a:lnTo>
                <a:lnTo>
                  <a:pt x="246" y="1101"/>
                </a:lnTo>
                <a:lnTo>
                  <a:pt x="254" y="1103"/>
                </a:lnTo>
                <a:lnTo>
                  <a:pt x="263" y="1103"/>
                </a:lnTo>
                <a:lnTo>
                  <a:pt x="273" y="1103"/>
                </a:lnTo>
                <a:lnTo>
                  <a:pt x="282" y="1105"/>
                </a:lnTo>
                <a:lnTo>
                  <a:pt x="294" y="1107"/>
                </a:lnTo>
                <a:lnTo>
                  <a:pt x="305" y="1109"/>
                </a:lnTo>
                <a:lnTo>
                  <a:pt x="319" y="1111"/>
                </a:lnTo>
                <a:lnTo>
                  <a:pt x="332" y="1113"/>
                </a:lnTo>
                <a:lnTo>
                  <a:pt x="344" y="1115"/>
                </a:lnTo>
                <a:lnTo>
                  <a:pt x="357" y="1117"/>
                </a:lnTo>
                <a:lnTo>
                  <a:pt x="369" y="1119"/>
                </a:lnTo>
                <a:lnTo>
                  <a:pt x="378" y="1119"/>
                </a:lnTo>
                <a:lnTo>
                  <a:pt x="390" y="1121"/>
                </a:lnTo>
                <a:lnTo>
                  <a:pt x="399" y="1122"/>
                </a:lnTo>
                <a:lnTo>
                  <a:pt x="409" y="1122"/>
                </a:lnTo>
                <a:lnTo>
                  <a:pt x="419" y="1122"/>
                </a:lnTo>
                <a:lnTo>
                  <a:pt x="428" y="1124"/>
                </a:lnTo>
                <a:lnTo>
                  <a:pt x="436" y="1124"/>
                </a:lnTo>
                <a:lnTo>
                  <a:pt x="444" y="1124"/>
                </a:lnTo>
                <a:lnTo>
                  <a:pt x="449" y="1124"/>
                </a:lnTo>
                <a:lnTo>
                  <a:pt x="457" y="1124"/>
                </a:lnTo>
                <a:lnTo>
                  <a:pt x="463" y="1122"/>
                </a:lnTo>
                <a:lnTo>
                  <a:pt x="469" y="1122"/>
                </a:lnTo>
                <a:lnTo>
                  <a:pt x="474" y="1121"/>
                </a:lnTo>
                <a:lnTo>
                  <a:pt x="480" y="1119"/>
                </a:lnTo>
                <a:lnTo>
                  <a:pt x="486" y="1115"/>
                </a:lnTo>
                <a:lnTo>
                  <a:pt x="492" y="1109"/>
                </a:lnTo>
                <a:lnTo>
                  <a:pt x="497" y="1101"/>
                </a:lnTo>
                <a:lnTo>
                  <a:pt x="503" y="1092"/>
                </a:lnTo>
                <a:lnTo>
                  <a:pt x="511" y="1082"/>
                </a:lnTo>
                <a:lnTo>
                  <a:pt x="517" y="1071"/>
                </a:lnTo>
                <a:lnTo>
                  <a:pt x="522" y="1057"/>
                </a:lnTo>
                <a:lnTo>
                  <a:pt x="528" y="1044"/>
                </a:lnTo>
                <a:lnTo>
                  <a:pt x="536" y="1029"/>
                </a:lnTo>
                <a:lnTo>
                  <a:pt x="542" y="1011"/>
                </a:lnTo>
                <a:lnTo>
                  <a:pt x="549" y="992"/>
                </a:lnTo>
                <a:lnTo>
                  <a:pt x="555" y="973"/>
                </a:lnTo>
                <a:lnTo>
                  <a:pt x="561" y="952"/>
                </a:lnTo>
                <a:lnTo>
                  <a:pt x="568" y="929"/>
                </a:lnTo>
                <a:lnTo>
                  <a:pt x="582" y="883"/>
                </a:lnTo>
                <a:lnTo>
                  <a:pt x="593" y="835"/>
                </a:lnTo>
                <a:lnTo>
                  <a:pt x="605" y="789"/>
                </a:lnTo>
                <a:lnTo>
                  <a:pt x="613" y="743"/>
                </a:lnTo>
                <a:lnTo>
                  <a:pt x="620" y="695"/>
                </a:lnTo>
                <a:lnTo>
                  <a:pt x="626" y="649"/>
                </a:lnTo>
                <a:lnTo>
                  <a:pt x="630" y="601"/>
                </a:lnTo>
                <a:lnTo>
                  <a:pt x="632" y="555"/>
                </a:lnTo>
                <a:lnTo>
                  <a:pt x="632" y="532"/>
                </a:lnTo>
                <a:lnTo>
                  <a:pt x="634" y="509"/>
                </a:lnTo>
                <a:lnTo>
                  <a:pt x="634" y="488"/>
                </a:lnTo>
                <a:lnTo>
                  <a:pt x="634" y="467"/>
                </a:lnTo>
                <a:lnTo>
                  <a:pt x="634" y="448"/>
                </a:lnTo>
                <a:lnTo>
                  <a:pt x="634" y="429"/>
                </a:lnTo>
                <a:lnTo>
                  <a:pt x="634" y="410"/>
                </a:lnTo>
                <a:lnTo>
                  <a:pt x="636" y="392"/>
                </a:lnTo>
                <a:lnTo>
                  <a:pt x="634" y="375"/>
                </a:lnTo>
                <a:lnTo>
                  <a:pt x="634" y="358"/>
                </a:lnTo>
                <a:lnTo>
                  <a:pt x="634" y="343"/>
                </a:lnTo>
                <a:lnTo>
                  <a:pt x="634" y="327"/>
                </a:lnTo>
                <a:lnTo>
                  <a:pt x="634" y="312"/>
                </a:lnTo>
                <a:lnTo>
                  <a:pt x="634" y="299"/>
                </a:lnTo>
                <a:lnTo>
                  <a:pt x="632" y="285"/>
                </a:lnTo>
                <a:lnTo>
                  <a:pt x="632" y="274"/>
                </a:lnTo>
                <a:lnTo>
                  <a:pt x="632" y="262"/>
                </a:lnTo>
                <a:lnTo>
                  <a:pt x="630" y="253"/>
                </a:lnTo>
                <a:lnTo>
                  <a:pt x="628" y="241"/>
                </a:lnTo>
                <a:lnTo>
                  <a:pt x="626" y="232"/>
                </a:lnTo>
                <a:lnTo>
                  <a:pt x="624" y="224"/>
                </a:lnTo>
                <a:lnTo>
                  <a:pt x="622" y="216"/>
                </a:lnTo>
                <a:lnTo>
                  <a:pt x="620" y="209"/>
                </a:lnTo>
                <a:lnTo>
                  <a:pt x="618" y="201"/>
                </a:lnTo>
                <a:lnTo>
                  <a:pt x="614" y="195"/>
                </a:lnTo>
                <a:lnTo>
                  <a:pt x="611" y="189"/>
                </a:lnTo>
                <a:lnTo>
                  <a:pt x="609" y="184"/>
                </a:lnTo>
                <a:lnTo>
                  <a:pt x="605" y="180"/>
                </a:lnTo>
                <a:lnTo>
                  <a:pt x="601" y="176"/>
                </a:lnTo>
                <a:lnTo>
                  <a:pt x="597" y="172"/>
                </a:lnTo>
                <a:lnTo>
                  <a:pt x="591" y="170"/>
                </a:lnTo>
                <a:lnTo>
                  <a:pt x="588" y="168"/>
                </a:lnTo>
                <a:lnTo>
                  <a:pt x="582" y="166"/>
                </a:lnTo>
                <a:lnTo>
                  <a:pt x="576" y="166"/>
                </a:lnTo>
                <a:lnTo>
                  <a:pt x="568" y="164"/>
                </a:lnTo>
                <a:lnTo>
                  <a:pt x="561" y="164"/>
                </a:lnTo>
                <a:lnTo>
                  <a:pt x="553" y="164"/>
                </a:lnTo>
                <a:lnTo>
                  <a:pt x="542" y="164"/>
                </a:lnTo>
                <a:lnTo>
                  <a:pt x="532" y="164"/>
                </a:lnTo>
                <a:lnTo>
                  <a:pt x="520" y="164"/>
                </a:lnTo>
                <a:lnTo>
                  <a:pt x="507" y="164"/>
                </a:lnTo>
                <a:lnTo>
                  <a:pt x="494" y="164"/>
                </a:lnTo>
                <a:lnTo>
                  <a:pt x="478" y="166"/>
                </a:lnTo>
                <a:lnTo>
                  <a:pt x="461" y="166"/>
                </a:lnTo>
                <a:lnTo>
                  <a:pt x="446" y="168"/>
                </a:lnTo>
                <a:lnTo>
                  <a:pt x="426" y="170"/>
                </a:lnTo>
                <a:lnTo>
                  <a:pt x="407" y="172"/>
                </a:lnTo>
                <a:lnTo>
                  <a:pt x="388" y="174"/>
                </a:lnTo>
                <a:lnTo>
                  <a:pt x="367" y="176"/>
                </a:lnTo>
                <a:lnTo>
                  <a:pt x="346" y="178"/>
                </a:lnTo>
                <a:lnTo>
                  <a:pt x="325" y="182"/>
                </a:lnTo>
                <a:lnTo>
                  <a:pt x="304" y="184"/>
                </a:lnTo>
                <a:lnTo>
                  <a:pt x="280" y="184"/>
                </a:lnTo>
                <a:lnTo>
                  <a:pt x="257" y="186"/>
                </a:lnTo>
                <a:lnTo>
                  <a:pt x="234" y="187"/>
                </a:lnTo>
                <a:lnTo>
                  <a:pt x="209" y="189"/>
                </a:lnTo>
                <a:lnTo>
                  <a:pt x="184" y="189"/>
                </a:lnTo>
                <a:lnTo>
                  <a:pt x="160" y="191"/>
                </a:lnTo>
                <a:lnTo>
                  <a:pt x="135" y="191"/>
                </a:lnTo>
                <a:lnTo>
                  <a:pt x="110" y="191"/>
                </a:lnTo>
                <a:lnTo>
                  <a:pt x="56" y="193"/>
                </a:lnTo>
                <a:lnTo>
                  <a:pt x="0" y="193"/>
                </a:lnTo>
                <a:lnTo>
                  <a:pt x="25" y="118"/>
                </a:lnTo>
                <a:lnTo>
                  <a:pt x="60" y="115"/>
                </a:lnTo>
                <a:lnTo>
                  <a:pt x="94" y="113"/>
                </a:lnTo>
                <a:lnTo>
                  <a:pt x="127" y="109"/>
                </a:lnTo>
                <a:lnTo>
                  <a:pt x="160" y="107"/>
                </a:lnTo>
                <a:lnTo>
                  <a:pt x="190" y="103"/>
                </a:lnTo>
                <a:lnTo>
                  <a:pt x="219" y="101"/>
                </a:lnTo>
                <a:lnTo>
                  <a:pt x="248" y="97"/>
                </a:lnTo>
                <a:lnTo>
                  <a:pt x="275" y="95"/>
                </a:lnTo>
                <a:lnTo>
                  <a:pt x="300" y="92"/>
                </a:lnTo>
                <a:lnTo>
                  <a:pt x="325" y="90"/>
                </a:lnTo>
                <a:lnTo>
                  <a:pt x="348" y="88"/>
                </a:lnTo>
                <a:lnTo>
                  <a:pt x="369" y="84"/>
                </a:lnTo>
                <a:lnTo>
                  <a:pt x="390" y="82"/>
                </a:lnTo>
                <a:lnTo>
                  <a:pt x="409" y="80"/>
                </a:lnTo>
                <a:lnTo>
                  <a:pt x="426" y="76"/>
                </a:lnTo>
                <a:lnTo>
                  <a:pt x="444" y="74"/>
                </a:lnTo>
                <a:lnTo>
                  <a:pt x="459" y="73"/>
                </a:lnTo>
                <a:lnTo>
                  <a:pt x="474" y="71"/>
                </a:lnTo>
                <a:lnTo>
                  <a:pt x="490" y="67"/>
                </a:lnTo>
                <a:lnTo>
                  <a:pt x="503" y="65"/>
                </a:lnTo>
                <a:lnTo>
                  <a:pt x="517" y="63"/>
                </a:lnTo>
                <a:lnTo>
                  <a:pt x="528" y="59"/>
                </a:lnTo>
                <a:lnTo>
                  <a:pt x="540" y="57"/>
                </a:lnTo>
                <a:lnTo>
                  <a:pt x="549" y="53"/>
                </a:lnTo>
                <a:lnTo>
                  <a:pt x="559" y="50"/>
                </a:lnTo>
                <a:lnTo>
                  <a:pt x="567" y="46"/>
                </a:lnTo>
                <a:lnTo>
                  <a:pt x="574" y="44"/>
                </a:lnTo>
                <a:lnTo>
                  <a:pt x="582" y="40"/>
                </a:lnTo>
                <a:lnTo>
                  <a:pt x="588" y="36"/>
                </a:lnTo>
                <a:lnTo>
                  <a:pt x="593" y="32"/>
                </a:lnTo>
                <a:lnTo>
                  <a:pt x="597" y="28"/>
                </a:lnTo>
                <a:lnTo>
                  <a:pt x="601" y="25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Freeform 23"/>
          <p:cNvSpPr/>
          <p:nvPr/>
        </p:nvSpPr>
        <p:spPr>
          <a:xfrm>
            <a:off x="2030259" y="3923348"/>
            <a:ext cx="203200" cy="523875"/>
          </a:xfrm>
          <a:custGeom>
            <a:avLst/>
            <a:gdLst/>
            <a:ahLst/>
            <a:cxnLst>
              <a:cxn ang="0">
                <a:pos x="21254562" y="63441183"/>
              </a:cxn>
              <a:cxn ang="0">
                <a:pos x="10627281" y="51506978"/>
              </a:cxn>
              <a:cxn ang="0">
                <a:pos x="3125485" y="40828963"/>
              </a:cxn>
              <a:cxn ang="0">
                <a:pos x="0" y="28893965"/>
              </a:cxn>
              <a:cxn ang="0">
                <a:pos x="0" y="16959760"/>
              </a:cxn>
              <a:cxn ang="0">
                <a:pos x="1875449" y="8165634"/>
              </a:cxn>
              <a:cxn ang="0">
                <a:pos x="8127209" y="3140872"/>
              </a:cxn>
              <a:cxn ang="0">
                <a:pos x="15629005" y="0"/>
              </a:cxn>
              <a:cxn ang="0">
                <a:pos x="22505388" y="0"/>
              </a:cxn>
              <a:cxn ang="0">
                <a:pos x="30007184" y="1256190"/>
              </a:cxn>
              <a:cxn ang="0">
                <a:pos x="39384430" y="2512381"/>
              </a:cxn>
              <a:cxn ang="0">
                <a:pos x="51261746" y="4397063"/>
              </a:cxn>
              <a:cxn ang="0">
                <a:pos x="64389889" y="6909444"/>
              </a:cxn>
              <a:cxn ang="0">
                <a:pos x="81268931" y="10678015"/>
              </a:cxn>
              <a:cxn ang="0">
                <a:pos x="100648044" y="14447379"/>
              </a:cxn>
              <a:cxn ang="0">
                <a:pos x="121903396" y="20100632"/>
              </a:cxn>
              <a:cxn ang="0">
                <a:pos x="136281575" y="57788723"/>
              </a:cxn>
              <a:cxn ang="0">
                <a:pos x="143783371" y="124998477"/>
              </a:cxn>
              <a:cxn ang="0">
                <a:pos x="150035132" y="189696643"/>
              </a:cxn>
              <a:cxn ang="0">
                <a:pos x="153160616" y="251253937"/>
              </a:cxn>
              <a:cxn ang="0">
                <a:pos x="156911514" y="295851471"/>
              </a:cxn>
              <a:cxn ang="0">
                <a:pos x="158161550" y="320976865"/>
              </a:cxn>
              <a:cxn ang="0">
                <a:pos x="159412377" y="344217577"/>
              </a:cxn>
              <a:cxn ang="0">
                <a:pos x="160662412" y="363061226"/>
              </a:cxn>
              <a:cxn ang="0">
                <a:pos x="160662412" y="378764795"/>
              </a:cxn>
              <a:cxn ang="0">
                <a:pos x="159412377" y="390699793"/>
              </a:cxn>
              <a:cxn ang="0">
                <a:pos x="158161550" y="400749317"/>
              </a:cxn>
              <a:cxn ang="0">
                <a:pos x="156911514" y="405146379"/>
              </a:cxn>
              <a:cxn ang="0">
                <a:pos x="153160616" y="408915743"/>
              </a:cxn>
              <a:cxn ang="0">
                <a:pos x="147534269" y="411428124"/>
              </a:cxn>
              <a:cxn ang="0">
                <a:pos x="140032473" y="413940505"/>
              </a:cxn>
              <a:cxn ang="0">
                <a:pos x="130655228" y="415196695"/>
              </a:cxn>
              <a:cxn ang="0">
                <a:pos x="121903396" y="415196695"/>
              </a:cxn>
              <a:cxn ang="0">
                <a:pos x="116277049" y="412684314"/>
              </a:cxn>
              <a:cxn ang="0">
                <a:pos x="111276115" y="407658760"/>
              </a:cxn>
              <a:cxn ang="0">
                <a:pos x="107525217" y="402005507"/>
              </a:cxn>
              <a:cxn ang="0">
                <a:pos x="103148906" y="391955984"/>
              </a:cxn>
              <a:cxn ang="0">
                <a:pos x="100648044" y="381277176"/>
              </a:cxn>
              <a:cxn ang="0">
                <a:pos x="96897936" y="368086780"/>
              </a:cxn>
              <a:cxn ang="0">
                <a:pos x="94397074" y="352383211"/>
              </a:cxn>
              <a:cxn ang="0">
                <a:pos x="91271589" y="326001627"/>
              </a:cxn>
              <a:cxn ang="0">
                <a:pos x="87520691" y="288942028"/>
              </a:cxn>
              <a:cxn ang="0">
                <a:pos x="81268931" y="248740764"/>
              </a:cxn>
              <a:cxn ang="0">
                <a:pos x="74392548" y="205400213"/>
              </a:cxn>
              <a:cxn ang="0">
                <a:pos x="68140788" y="173365375"/>
              </a:cxn>
              <a:cxn ang="0">
                <a:pos x="64389889" y="152636252"/>
              </a:cxn>
              <a:cxn ang="0">
                <a:pos x="60014369" y="133164111"/>
              </a:cxn>
              <a:cxn ang="0">
                <a:pos x="53762609" y="117461335"/>
              </a:cxn>
              <a:cxn ang="0">
                <a:pos x="48761675" y="103013956"/>
              </a:cxn>
              <a:cxn ang="0">
                <a:pos x="43135328" y="91079750"/>
              </a:cxn>
              <a:cxn ang="0">
                <a:pos x="36883567" y="80400943"/>
              </a:cxn>
              <a:cxn ang="0">
                <a:pos x="31257220" y="73491499"/>
              </a:cxn>
              <a:cxn ang="0">
                <a:pos x="27506322" y="69722928"/>
              </a:cxn>
            </a:cxnLst>
            <a:rect l="0" t="0" r="0" b="0"/>
            <a:pathLst>
              <a:path w="257" h="661">
                <a:moveTo>
                  <a:pt x="44" y="111"/>
                </a:moveTo>
                <a:lnTo>
                  <a:pt x="34" y="101"/>
                </a:lnTo>
                <a:lnTo>
                  <a:pt x="25" y="92"/>
                </a:lnTo>
                <a:lnTo>
                  <a:pt x="17" y="82"/>
                </a:lnTo>
                <a:lnTo>
                  <a:pt x="11" y="74"/>
                </a:lnTo>
                <a:lnTo>
                  <a:pt x="5" y="65"/>
                </a:lnTo>
                <a:lnTo>
                  <a:pt x="3" y="55"/>
                </a:lnTo>
                <a:lnTo>
                  <a:pt x="0" y="46"/>
                </a:lnTo>
                <a:lnTo>
                  <a:pt x="0" y="36"/>
                </a:lnTo>
                <a:lnTo>
                  <a:pt x="0" y="27"/>
                </a:lnTo>
                <a:lnTo>
                  <a:pt x="2" y="21"/>
                </a:lnTo>
                <a:lnTo>
                  <a:pt x="3" y="13"/>
                </a:lnTo>
                <a:lnTo>
                  <a:pt x="7" y="9"/>
                </a:lnTo>
                <a:lnTo>
                  <a:pt x="13" y="5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lnTo>
                  <a:pt x="36" y="0"/>
                </a:lnTo>
                <a:lnTo>
                  <a:pt x="42" y="0"/>
                </a:lnTo>
                <a:lnTo>
                  <a:pt x="48" y="2"/>
                </a:lnTo>
                <a:lnTo>
                  <a:pt x="55" y="2"/>
                </a:lnTo>
                <a:lnTo>
                  <a:pt x="63" y="4"/>
                </a:lnTo>
                <a:lnTo>
                  <a:pt x="71" y="5"/>
                </a:lnTo>
                <a:lnTo>
                  <a:pt x="82" y="7"/>
                </a:lnTo>
                <a:lnTo>
                  <a:pt x="92" y="9"/>
                </a:lnTo>
                <a:lnTo>
                  <a:pt x="103" y="11"/>
                </a:lnTo>
                <a:lnTo>
                  <a:pt x="117" y="13"/>
                </a:lnTo>
                <a:lnTo>
                  <a:pt x="130" y="17"/>
                </a:lnTo>
                <a:lnTo>
                  <a:pt x="146" y="21"/>
                </a:lnTo>
                <a:lnTo>
                  <a:pt x="161" y="23"/>
                </a:lnTo>
                <a:lnTo>
                  <a:pt x="176" y="27"/>
                </a:lnTo>
                <a:lnTo>
                  <a:pt x="195" y="32"/>
                </a:lnTo>
                <a:lnTo>
                  <a:pt x="213" y="36"/>
                </a:lnTo>
                <a:lnTo>
                  <a:pt x="218" y="92"/>
                </a:lnTo>
                <a:lnTo>
                  <a:pt x="224" y="145"/>
                </a:lnTo>
                <a:lnTo>
                  <a:pt x="230" y="199"/>
                </a:lnTo>
                <a:lnTo>
                  <a:pt x="234" y="251"/>
                </a:lnTo>
                <a:lnTo>
                  <a:pt x="240" y="302"/>
                </a:lnTo>
                <a:lnTo>
                  <a:pt x="243" y="352"/>
                </a:lnTo>
                <a:lnTo>
                  <a:pt x="245" y="400"/>
                </a:lnTo>
                <a:lnTo>
                  <a:pt x="249" y="448"/>
                </a:lnTo>
                <a:lnTo>
                  <a:pt x="251" y="471"/>
                </a:lnTo>
                <a:lnTo>
                  <a:pt x="253" y="492"/>
                </a:lnTo>
                <a:lnTo>
                  <a:pt x="253" y="511"/>
                </a:lnTo>
                <a:lnTo>
                  <a:pt x="255" y="530"/>
                </a:lnTo>
                <a:lnTo>
                  <a:pt x="255" y="548"/>
                </a:lnTo>
                <a:lnTo>
                  <a:pt x="257" y="563"/>
                </a:lnTo>
                <a:lnTo>
                  <a:pt x="257" y="578"/>
                </a:lnTo>
                <a:lnTo>
                  <a:pt x="257" y="592"/>
                </a:lnTo>
                <a:lnTo>
                  <a:pt x="257" y="603"/>
                </a:lnTo>
                <a:lnTo>
                  <a:pt x="257" y="613"/>
                </a:lnTo>
                <a:lnTo>
                  <a:pt x="255" y="622"/>
                </a:lnTo>
                <a:lnTo>
                  <a:pt x="255" y="630"/>
                </a:lnTo>
                <a:lnTo>
                  <a:pt x="253" y="638"/>
                </a:lnTo>
                <a:lnTo>
                  <a:pt x="253" y="642"/>
                </a:lnTo>
                <a:lnTo>
                  <a:pt x="251" y="645"/>
                </a:lnTo>
                <a:lnTo>
                  <a:pt x="249" y="647"/>
                </a:lnTo>
                <a:lnTo>
                  <a:pt x="245" y="651"/>
                </a:lnTo>
                <a:lnTo>
                  <a:pt x="242" y="653"/>
                </a:lnTo>
                <a:lnTo>
                  <a:pt x="236" y="655"/>
                </a:lnTo>
                <a:lnTo>
                  <a:pt x="230" y="657"/>
                </a:lnTo>
                <a:lnTo>
                  <a:pt x="224" y="659"/>
                </a:lnTo>
                <a:lnTo>
                  <a:pt x="217" y="661"/>
                </a:lnTo>
                <a:lnTo>
                  <a:pt x="209" y="661"/>
                </a:lnTo>
                <a:lnTo>
                  <a:pt x="199" y="661"/>
                </a:lnTo>
                <a:lnTo>
                  <a:pt x="195" y="661"/>
                </a:lnTo>
                <a:lnTo>
                  <a:pt x="190" y="659"/>
                </a:lnTo>
                <a:lnTo>
                  <a:pt x="186" y="657"/>
                </a:lnTo>
                <a:lnTo>
                  <a:pt x="182" y="653"/>
                </a:lnTo>
                <a:lnTo>
                  <a:pt x="178" y="649"/>
                </a:lnTo>
                <a:lnTo>
                  <a:pt x="174" y="645"/>
                </a:lnTo>
                <a:lnTo>
                  <a:pt x="172" y="640"/>
                </a:lnTo>
                <a:lnTo>
                  <a:pt x="169" y="632"/>
                </a:lnTo>
                <a:lnTo>
                  <a:pt x="165" y="624"/>
                </a:lnTo>
                <a:lnTo>
                  <a:pt x="163" y="617"/>
                </a:lnTo>
                <a:lnTo>
                  <a:pt x="161" y="607"/>
                </a:lnTo>
                <a:lnTo>
                  <a:pt x="157" y="598"/>
                </a:lnTo>
                <a:lnTo>
                  <a:pt x="155" y="586"/>
                </a:lnTo>
                <a:lnTo>
                  <a:pt x="153" y="575"/>
                </a:lnTo>
                <a:lnTo>
                  <a:pt x="151" y="561"/>
                </a:lnTo>
                <a:lnTo>
                  <a:pt x="149" y="548"/>
                </a:lnTo>
                <a:lnTo>
                  <a:pt x="146" y="519"/>
                </a:lnTo>
                <a:lnTo>
                  <a:pt x="144" y="490"/>
                </a:lnTo>
                <a:lnTo>
                  <a:pt x="140" y="460"/>
                </a:lnTo>
                <a:lnTo>
                  <a:pt x="134" y="429"/>
                </a:lnTo>
                <a:lnTo>
                  <a:pt x="130" y="396"/>
                </a:lnTo>
                <a:lnTo>
                  <a:pt x="124" y="362"/>
                </a:lnTo>
                <a:lnTo>
                  <a:pt x="119" y="327"/>
                </a:lnTo>
                <a:lnTo>
                  <a:pt x="113" y="293"/>
                </a:lnTo>
                <a:lnTo>
                  <a:pt x="109" y="276"/>
                </a:lnTo>
                <a:lnTo>
                  <a:pt x="107" y="258"/>
                </a:lnTo>
                <a:lnTo>
                  <a:pt x="103" y="243"/>
                </a:lnTo>
                <a:lnTo>
                  <a:pt x="99" y="228"/>
                </a:lnTo>
                <a:lnTo>
                  <a:pt x="96" y="212"/>
                </a:lnTo>
                <a:lnTo>
                  <a:pt x="92" y="199"/>
                </a:lnTo>
                <a:lnTo>
                  <a:pt x="86" y="187"/>
                </a:lnTo>
                <a:lnTo>
                  <a:pt x="82" y="176"/>
                </a:lnTo>
                <a:lnTo>
                  <a:pt x="78" y="164"/>
                </a:lnTo>
                <a:lnTo>
                  <a:pt x="75" y="155"/>
                </a:lnTo>
                <a:lnTo>
                  <a:pt x="69" y="145"/>
                </a:lnTo>
                <a:lnTo>
                  <a:pt x="65" y="136"/>
                </a:lnTo>
                <a:lnTo>
                  <a:pt x="59" y="128"/>
                </a:lnTo>
                <a:lnTo>
                  <a:pt x="55" y="122"/>
                </a:lnTo>
                <a:lnTo>
                  <a:pt x="50" y="117"/>
                </a:lnTo>
                <a:lnTo>
                  <a:pt x="44" y="111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24"/>
          <p:cNvSpPr/>
          <p:nvPr/>
        </p:nvSpPr>
        <p:spPr>
          <a:xfrm>
            <a:off x="2109634" y="3861435"/>
            <a:ext cx="600075" cy="428625"/>
          </a:xfrm>
          <a:custGeom>
            <a:avLst/>
            <a:gdLst/>
            <a:ahLst/>
            <a:cxnLst>
              <a:cxn ang="0">
                <a:pos x="278998411" y="306828825"/>
              </a:cxn>
              <a:cxn ang="0">
                <a:pos x="292194512" y="262096250"/>
              </a:cxn>
              <a:cxn ang="0">
                <a:pos x="302876957" y="223663669"/>
              </a:cxn>
              <a:cxn ang="0">
                <a:pos x="309160701" y="192162113"/>
              </a:cxn>
              <a:cxn ang="0">
                <a:pos x="311674357" y="167590788"/>
              </a:cxn>
              <a:cxn ang="0">
                <a:pos x="310417926" y="144909381"/>
              </a:cxn>
              <a:cxn ang="0">
                <a:pos x="305390613" y="119707819"/>
              </a:cxn>
              <a:cxn ang="0">
                <a:pos x="300363300" y="101436488"/>
              </a:cxn>
              <a:cxn ang="0">
                <a:pos x="297221824" y="95765938"/>
              </a:cxn>
              <a:cxn ang="0">
                <a:pos x="289680856" y="93245781"/>
              </a:cxn>
              <a:cxn ang="0">
                <a:pos x="277741979" y="93245781"/>
              </a:cxn>
              <a:cxn ang="0">
                <a:pos x="259519358" y="93245781"/>
              </a:cxn>
              <a:cxn ang="0">
                <a:pos x="238154468" y="94506256"/>
              </a:cxn>
              <a:cxn ang="0">
                <a:pos x="211134447" y="97655856"/>
              </a:cxn>
              <a:cxn ang="0">
                <a:pos x="179087112" y="101436488"/>
              </a:cxn>
              <a:cxn ang="0">
                <a:pos x="141384646" y="106476800"/>
              </a:cxn>
              <a:cxn ang="0">
                <a:pos x="99283479" y="112147350"/>
              </a:cxn>
              <a:cxn ang="0">
                <a:pos x="52154999" y="119707819"/>
              </a:cxn>
              <a:cxn ang="0">
                <a:pos x="0" y="127897731"/>
              </a:cxn>
              <a:cxn ang="0">
                <a:pos x="44614823" y="71194613"/>
              </a:cxn>
              <a:cxn ang="0">
                <a:pos x="113736012" y="64264381"/>
              </a:cxn>
              <a:cxn ang="0">
                <a:pos x="184742244" y="49772888"/>
              </a:cxn>
              <a:cxn ang="0">
                <a:pos x="219931847" y="40952738"/>
              </a:cxn>
              <a:cxn ang="0">
                <a:pos x="247579689" y="32762031"/>
              </a:cxn>
              <a:cxn ang="0">
                <a:pos x="270201803" y="25201563"/>
              </a:cxn>
              <a:cxn ang="0">
                <a:pos x="288424424" y="18271331"/>
              </a:cxn>
              <a:cxn ang="0">
                <a:pos x="300363300" y="11970544"/>
              </a:cxn>
              <a:cxn ang="0">
                <a:pos x="314188014" y="3780631"/>
              </a:cxn>
              <a:cxn ang="0">
                <a:pos x="330525591" y="0"/>
              </a:cxn>
              <a:cxn ang="0">
                <a:pos x="350005436" y="2520156"/>
              </a:cxn>
              <a:cxn ang="0">
                <a:pos x="374511802" y="10710863"/>
              </a:cxn>
              <a:cxn ang="0">
                <a:pos x="404674092" y="26462038"/>
              </a:cxn>
              <a:cxn ang="0">
                <a:pos x="434835589" y="44732575"/>
              </a:cxn>
              <a:cxn ang="0">
                <a:pos x="450545347" y="56703913"/>
              </a:cxn>
              <a:cxn ang="0">
                <a:pos x="462484223" y="66784538"/>
              </a:cxn>
              <a:cxn ang="0">
                <a:pos x="470653012" y="74974450"/>
              </a:cxn>
              <a:cxn ang="0">
                <a:pos x="475680324" y="81905475"/>
              </a:cxn>
              <a:cxn ang="0">
                <a:pos x="475680324" y="88205469"/>
              </a:cxn>
              <a:cxn ang="0">
                <a:pos x="469396580" y="101436488"/>
              </a:cxn>
              <a:cxn ang="0">
                <a:pos x="456200479" y="117187663"/>
              </a:cxn>
              <a:cxn ang="0">
                <a:pos x="443005171" y="129158206"/>
              </a:cxn>
              <a:cxn ang="0">
                <a:pos x="436721426" y="136718675"/>
              </a:cxn>
              <a:cxn ang="0">
                <a:pos x="429809069" y="146169063"/>
              </a:cxn>
              <a:cxn ang="0">
                <a:pos x="422268101" y="159400081"/>
              </a:cxn>
              <a:cxn ang="0">
                <a:pos x="414099312" y="175151256"/>
              </a:cxn>
              <a:cxn ang="0">
                <a:pos x="404674092" y="193421794"/>
              </a:cxn>
              <a:cxn ang="0">
                <a:pos x="393363035" y="214843519"/>
              </a:cxn>
              <a:cxn ang="0">
                <a:pos x="382680590" y="239414844"/>
              </a:cxn>
              <a:cxn ang="0">
                <a:pos x="370741713" y="265876881"/>
              </a:cxn>
              <a:cxn ang="0">
                <a:pos x="357545612" y="296118756"/>
              </a:cxn>
              <a:cxn ang="0">
                <a:pos x="343093079" y="328250550"/>
              </a:cxn>
              <a:cxn ang="0">
                <a:pos x="268316759" y="340221094"/>
              </a:cxn>
            </a:cxnLst>
            <a:rect l="0" t="0" r="0" b="0"/>
            <a:pathLst>
              <a:path w="757" h="540">
                <a:moveTo>
                  <a:pt x="427" y="540"/>
                </a:moveTo>
                <a:lnTo>
                  <a:pt x="436" y="514"/>
                </a:lnTo>
                <a:lnTo>
                  <a:pt x="444" y="487"/>
                </a:lnTo>
                <a:lnTo>
                  <a:pt x="452" y="462"/>
                </a:lnTo>
                <a:lnTo>
                  <a:pt x="459" y="439"/>
                </a:lnTo>
                <a:lnTo>
                  <a:pt x="465" y="416"/>
                </a:lnTo>
                <a:lnTo>
                  <a:pt x="471" y="395"/>
                </a:lnTo>
                <a:lnTo>
                  <a:pt x="477" y="374"/>
                </a:lnTo>
                <a:lnTo>
                  <a:pt x="482" y="355"/>
                </a:lnTo>
                <a:lnTo>
                  <a:pt x="486" y="337"/>
                </a:lnTo>
                <a:lnTo>
                  <a:pt x="488" y="320"/>
                </a:lnTo>
                <a:lnTo>
                  <a:pt x="492" y="305"/>
                </a:lnTo>
                <a:lnTo>
                  <a:pt x="494" y="291"/>
                </a:lnTo>
                <a:lnTo>
                  <a:pt x="496" y="278"/>
                </a:lnTo>
                <a:lnTo>
                  <a:pt x="496" y="266"/>
                </a:lnTo>
                <a:lnTo>
                  <a:pt x="496" y="257"/>
                </a:lnTo>
                <a:lnTo>
                  <a:pt x="496" y="247"/>
                </a:lnTo>
                <a:lnTo>
                  <a:pt x="494" y="230"/>
                </a:lnTo>
                <a:lnTo>
                  <a:pt x="492" y="217"/>
                </a:lnTo>
                <a:lnTo>
                  <a:pt x="490" y="201"/>
                </a:lnTo>
                <a:lnTo>
                  <a:pt x="486" y="190"/>
                </a:lnTo>
                <a:lnTo>
                  <a:pt x="484" y="178"/>
                </a:lnTo>
                <a:lnTo>
                  <a:pt x="482" y="169"/>
                </a:lnTo>
                <a:lnTo>
                  <a:pt x="478" y="161"/>
                </a:lnTo>
                <a:lnTo>
                  <a:pt x="477" y="153"/>
                </a:lnTo>
                <a:lnTo>
                  <a:pt x="475" y="152"/>
                </a:lnTo>
                <a:lnTo>
                  <a:pt x="473" y="152"/>
                </a:lnTo>
                <a:lnTo>
                  <a:pt x="471" y="150"/>
                </a:lnTo>
                <a:lnTo>
                  <a:pt x="467" y="148"/>
                </a:lnTo>
                <a:lnTo>
                  <a:pt x="461" y="148"/>
                </a:lnTo>
                <a:lnTo>
                  <a:pt x="455" y="148"/>
                </a:lnTo>
                <a:lnTo>
                  <a:pt x="450" y="148"/>
                </a:lnTo>
                <a:lnTo>
                  <a:pt x="442" y="148"/>
                </a:lnTo>
                <a:lnTo>
                  <a:pt x="432" y="148"/>
                </a:lnTo>
                <a:lnTo>
                  <a:pt x="425" y="148"/>
                </a:lnTo>
                <a:lnTo>
                  <a:pt x="413" y="148"/>
                </a:lnTo>
                <a:lnTo>
                  <a:pt x="404" y="148"/>
                </a:lnTo>
                <a:lnTo>
                  <a:pt x="392" y="150"/>
                </a:lnTo>
                <a:lnTo>
                  <a:pt x="379" y="150"/>
                </a:lnTo>
                <a:lnTo>
                  <a:pt x="365" y="152"/>
                </a:lnTo>
                <a:lnTo>
                  <a:pt x="352" y="153"/>
                </a:lnTo>
                <a:lnTo>
                  <a:pt x="336" y="155"/>
                </a:lnTo>
                <a:lnTo>
                  <a:pt x="319" y="157"/>
                </a:lnTo>
                <a:lnTo>
                  <a:pt x="302" y="159"/>
                </a:lnTo>
                <a:lnTo>
                  <a:pt x="285" y="161"/>
                </a:lnTo>
                <a:lnTo>
                  <a:pt x="265" y="163"/>
                </a:lnTo>
                <a:lnTo>
                  <a:pt x="246" y="167"/>
                </a:lnTo>
                <a:lnTo>
                  <a:pt x="225" y="169"/>
                </a:lnTo>
                <a:lnTo>
                  <a:pt x="204" y="173"/>
                </a:lnTo>
                <a:lnTo>
                  <a:pt x="181" y="175"/>
                </a:lnTo>
                <a:lnTo>
                  <a:pt x="158" y="178"/>
                </a:lnTo>
                <a:lnTo>
                  <a:pt x="135" y="182"/>
                </a:lnTo>
                <a:lnTo>
                  <a:pt x="110" y="186"/>
                </a:lnTo>
                <a:lnTo>
                  <a:pt x="83" y="190"/>
                </a:lnTo>
                <a:lnTo>
                  <a:pt x="56" y="194"/>
                </a:lnTo>
                <a:lnTo>
                  <a:pt x="29" y="199"/>
                </a:lnTo>
                <a:lnTo>
                  <a:pt x="0" y="203"/>
                </a:lnTo>
                <a:lnTo>
                  <a:pt x="0" y="115"/>
                </a:lnTo>
                <a:lnTo>
                  <a:pt x="35" y="115"/>
                </a:lnTo>
                <a:lnTo>
                  <a:pt x="71" y="113"/>
                </a:lnTo>
                <a:lnTo>
                  <a:pt x="106" y="109"/>
                </a:lnTo>
                <a:lnTo>
                  <a:pt x="143" y="106"/>
                </a:lnTo>
                <a:lnTo>
                  <a:pt x="181" y="102"/>
                </a:lnTo>
                <a:lnTo>
                  <a:pt x="217" y="94"/>
                </a:lnTo>
                <a:lnTo>
                  <a:pt x="256" y="88"/>
                </a:lnTo>
                <a:lnTo>
                  <a:pt x="294" y="79"/>
                </a:lnTo>
                <a:lnTo>
                  <a:pt x="313" y="75"/>
                </a:lnTo>
                <a:lnTo>
                  <a:pt x="333" y="69"/>
                </a:lnTo>
                <a:lnTo>
                  <a:pt x="350" y="65"/>
                </a:lnTo>
                <a:lnTo>
                  <a:pt x="365" y="61"/>
                </a:lnTo>
                <a:lnTo>
                  <a:pt x="381" y="56"/>
                </a:lnTo>
                <a:lnTo>
                  <a:pt x="394" y="52"/>
                </a:lnTo>
                <a:lnTo>
                  <a:pt x="407" y="48"/>
                </a:lnTo>
                <a:lnTo>
                  <a:pt x="421" y="44"/>
                </a:lnTo>
                <a:lnTo>
                  <a:pt x="430" y="40"/>
                </a:lnTo>
                <a:lnTo>
                  <a:pt x="442" y="37"/>
                </a:lnTo>
                <a:lnTo>
                  <a:pt x="450" y="33"/>
                </a:lnTo>
                <a:lnTo>
                  <a:pt x="459" y="29"/>
                </a:lnTo>
                <a:lnTo>
                  <a:pt x="467" y="25"/>
                </a:lnTo>
                <a:lnTo>
                  <a:pt x="473" y="21"/>
                </a:lnTo>
                <a:lnTo>
                  <a:pt x="478" y="19"/>
                </a:lnTo>
                <a:lnTo>
                  <a:pt x="482" y="15"/>
                </a:lnTo>
                <a:lnTo>
                  <a:pt x="490" y="10"/>
                </a:lnTo>
                <a:lnTo>
                  <a:pt x="500" y="6"/>
                </a:lnTo>
                <a:lnTo>
                  <a:pt x="507" y="2"/>
                </a:lnTo>
                <a:lnTo>
                  <a:pt x="517" y="0"/>
                </a:lnTo>
                <a:lnTo>
                  <a:pt x="526" y="0"/>
                </a:lnTo>
                <a:lnTo>
                  <a:pt x="536" y="0"/>
                </a:lnTo>
                <a:lnTo>
                  <a:pt x="546" y="2"/>
                </a:lnTo>
                <a:lnTo>
                  <a:pt x="557" y="4"/>
                </a:lnTo>
                <a:lnTo>
                  <a:pt x="569" y="8"/>
                </a:lnTo>
                <a:lnTo>
                  <a:pt x="582" y="12"/>
                </a:lnTo>
                <a:lnTo>
                  <a:pt x="596" y="17"/>
                </a:lnTo>
                <a:lnTo>
                  <a:pt x="611" y="25"/>
                </a:lnTo>
                <a:lnTo>
                  <a:pt x="626" y="33"/>
                </a:lnTo>
                <a:lnTo>
                  <a:pt x="644" y="42"/>
                </a:lnTo>
                <a:lnTo>
                  <a:pt x="663" y="54"/>
                </a:lnTo>
                <a:lnTo>
                  <a:pt x="682" y="65"/>
                </a:lnTo>
                <a:lnTo>
                  <a:pt x="692" y="71"/>
                </a:lnTo>
                <a:lnTo>
                  <a:pt x="701" y="79"/>
                </a:lnTo>
                <a:lnTo>
                  <a:pt x="709" y="84"/>
                </a:lnTo>
                <a:lnTo>
                  <a:pt x="717" y="90"/>
                </a:lnTo>
                <a:lnTo>
                  <a:pt x="724" y="94"/>
                </a:lnTo>
                <a:lnTo>
                  <a:pt x="730" y="100"/>
                </a:lnTo>
                <a:lnTo>
                  <a:pt x="736" y="106"/>
                </a:lnTo>
                <a:lnTo>
                  <a:pt x="741" y="109"/>
                </a:lnTo>
                <a:lnTo>
                  <a:pt x="745" y="115"/>
                </a:lnTo>
                <a:lnTo>
                  <a:pt x="749" y="119"/>
                </a:lnTo>
                <a:lnTo>
                  <a:pt x="753" y="123"/>
                </a:lnTo>
                <a:lnTo>
                  <a:pt x="755" y="127"/>
                </a:lnTo>
                <a:lnTo>
                  <a:pt x="757" y="130"/>
                </a:lnTo>
                <a:lnTo>
                  <a:pt x="757" y="134"/>
                </a:lnTo>
                <a:lnTo>
                  <a:pt x="757" y="136"/>
                </a:lnTo>
                <a:lnTo>
                  <a:pt x="757" y="140"/>
                </a:lnTo>
                <a:lnTo>
                  <a:pt x="755" y="146"/>
                </a:lnTo>
                <a:lnTo>
                  <a:pt x="751" y="153"/>
                </a:lnTo>
                <a:lnTo>
                  <a:pt x="747" y="161"/>
                </a:lnTo>
                <a:lnTo>
                  <a:pt x="741" y="169"/>
                </a:lnTo>
                <a:lnTo>
                  <a:pt x="734" y="176"/>
                </a:lnTo>
                <a:lnTo>
                  <a:pt x="726" y="186"/>
                </a:lnTo>
                <a:lnTo>
                  <a:pt x="717" y="194"/>
                </a:lnTo>
                <a:lnTo>
                  <a:pt x="707" y="203"/>
                </a:lnTo>
                <a:lnTo>
                  <a:pt x="705" y="205"/>
                </a:lnTo>
                <a:lnTo>
                  <a:pt x="701" y="209"/>
                </a:lnTo>
                <a:lnTo>
                  <a:pt x="697" y="213"/>
                </a:lnTo>
                <a:lnTo>
                  <a:pt x="695" y="217"/>
                </a:lnTo>
                <a:lnTo>
                  <a:pt x="692" y="220"/>
                </a:lnTo>
                <a:lnTo>
                  <a:pt x="688" y="226"/>
                </a:lnTo>
                <a:lnTo>
                  <a:pt x="684" y="232"/>
                </a:lnTo>
                <a:lnTo>
                  <a:pt x="680" y="238"/>
                </a:lnTo>
                <a:lnTo>
                  <a:pt x="676" y="245"/>
                </a:lnTo>
                <a:lnTo>
                  <a:pt x="672" y="253"/>
                </a:lnTo>
                <a:lnTo>
                  <a:pt x="669" y="261"/>
                </a:lnTo>
                <a:lnTo>
                  <a:pt x="663" y="268"/>
                </a:lnTo>
                <a:lnTo>
                  <a:pt x="659" y="278"/>
                </a:lnTo>
                <a:lnTo>
                  <a:pt x="653" y="286"/>
                </a:lnTo>
                <a:lnTo>
                  <a:pt x="649" y="297"/>
                </a:lnTo>
                <a:lnTo>
                  <a:pt x="644" y="307"/>
                </a:lnTo>
                <a:lnTo>
                  <a:pt x="638" y="318"/>
                </a:lnTo>
                <a:lnTo>
                  <a:pt x="632" y="328"/>
                </a:lnTo>
                <a:lnTo>
                  <a:pt x="626" y="341"/>
                </a:lnTo>
                <a:lnTo>
                  <a:pt x="621" y="353"/>
                </a:lnTo>
                <a:lnTo>
                  <a:pt x="615" y="366"/>
                </a:lnTo>
                <a:lnTo>
                  <a:pt x="609" y="380"/>
                </a:lnTo>
                <a:lnTo>
                  <a:pt x="603" y="393"/>
                </a:lnTo>
                <a:lnTo>
                  <a:pt x="596" y="406"/>
                </a:lnTo>
                <a:lnTo>
                  <a:pt x="590" y="422"/>
                </a:lnTo>
                <a:lnTo>
                  <a:pt x="582" y="437"/>
                </a:lnTo>
                <a:lnTo>
                  <a:pt x="576" y="454"/>
                </a:lnTo>
                <a:lnTo>
                  <a:pt x="569" y="470"/>
                </a:lnTo>
                <a:lnTo>
                  <a:pt x="561" y="487"/>
                </a:lnTo>
                <a:lnTo>
                  <a:pt x="553" y="504"/>
                </a:lnTo>
                <a:lnTo>
                  <a:pt x="546" y="521"/>
                </a:lnTo>
                <a:lnTo>
                  <a:pt x="538" y="540"/>
                </a:lnTo>
                <a:lnTo>
                  <a:pt x="427" y="540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Freeform 25"/>
          <p:cNvSpPr/>
          <p:nvPr/>
        </p:nvSpPr>
        <p:spPr>
          <a:xfrm>
            <a:off x="2189009" y="4240848"/>
            <a:ext cx="425450" cy="96837"/>
          </a:xfrm>
          <a:custGeom>
            <a:avLst/>
            <a:gdLst/>
            <a:ahLst/>
            <a:cxnLst>
              <a:cxn ang="0">
                <a:pos x="336445544" y="16735481"/>
              </a:cxn>
              <a:cxn ang="0">
                <a:pos x="332693201" y="28512592"/>
              </a:cxn>
              <a:cxn ang="0">
                <a:pos x="327690605" y="37190132"/>
              </a:cxn>
              <a:cxn ang="0">
                <a:pos x="319560398" y="42768888"/>
              </a:cxn>
              <a:cxn ang="0">
                <a:pos x="312056504" y="45248072"/>
              </a:cxn>
              <a:cxn ang="0">
                <a:pos x="306428386" y="47727257"/>
              </a:cxn>
              <a:cxn ang="0">
                <a:pos x="300174745" y="48967243"/>
              </a:cxn>
              <a:cxn ang="0">
                <a:pos x="290794284" y="50206442"/>
              </a:cxn>
              <a:cxn ang="0">
                <a:pos x="278911735" y="51446428"/>
              </a:cxn>
              <a:cxn ang="0">
                <a:pos x="265779722" y="52066027"/>
              </a:cxn>
              <a:cxn ang="0">
                <a:pos x="251395874" y="54545212"/>
              </a:cxn>
              <a:cxn ang="0">
                <a:pos x="233260475" y="55785198"/>
              </a:cxn>
              <a:cxn ang="0">
                <a:pos x="213874031" y="58264382"/>
              </a:cxn>
              <a:cxn ang="0">
                <a:pos x="191986289" y="60743567"/>
              </a:cxn>
              <a:cxn ang="0">
                <a:pos x="168222772" y="61983553"/>
              </a:cxn>
              <a:cxn ang="0">
                <a:pos x="141957165" y="64462738"/>
              </a:cxn>
              <a:cxn ang="0">
                <a:pos x="114441305" y="66322323"/>
              </a:cxn>
              <a:cxn ang="0">
                <a:pos x="84424147" y="68801508"/>
              </a:cxn>
              <a:cxn ang="0">
                <a:pos x="51904900" y="71281480"/>
              </a:cxn>
              <a:cxn ang="0">
                <a:pos x="18135399" y="74999863"/>
              </a:cxn>
              <a:cxn ang="0">
                <a:pos x="0" y="22933836"/>
              </a:cxn>
              <a:cxn ang="0">
                <a:pos x="41274186" y="17975467"/>
              </a:cxn>
              <a:cxn ang="0">
                <a:pos x="79421551" y="14256296"/>
              </a:cxn>
              <a:cxn ang="0">
                <a:pos x="114441305" y="10537125"/>
              </a:cxn>
              <a:cxn ang="0">
                <a:pos x="147586074" y="7438341"/>
              </a:cxn>
              <a:cxn ang="0">
                <a:pos x="177603233" y="4958369"/>
              </a:cxn>
              <a:cxn ang="0">
                <a:pos x="205744615" y="2479185"/>
              </a:cxn>
              <a:cxn ang="0">
                <a:pos x="230759177" y="1239986"/>
              </a:cxn>
              <a:cxn ang="0">
                <a:pos x="252021397" y="0"/>
              </a:cxn>
              <a:cxn ang="0">
                <a:pos x="272658094" y="0"/>
              </a:cxn>
              <a:cxn ang="0">
                <a:pos x="289543240" y="0"/>
              </a:cxn>
              <a:cxn ang="0">
                <a:pos x="303926297" y="0"/>
              </a:cxn>
              <a:cxn ang="0">
                <a:pos x="315808846" y="1239986"/>
              </a:cxn>
              <a:cxn ang="0">
                <a:pos x="324563785" y="2479185"/>
              </a:cxn>
              <a:cxn ang="0">
                <a:pos x="331442948" y="4958369"/>
              </a:cxn>
              <a:cxn ang="0">
                <a:pos x="335194499" y="7438341"/>
              </a:cxn>
              <a:cxn ang="0">
                <a:pos x="336445544" y="10537125"/>
              </a:cxn>
              <a:cxn ang="0">
                <a:pos x="336445544" y="10537125"/>
              </a:cxn>
            </a:cxnLst>
            <a:rect l="0" t="0" r="0" b="0"/>
            <a:pathLst>
              <a:path w="538" h="123">
                <a:moveTo>
                  <a:pt x="538" y="17"/>
                </a:moveTo>
                <a:lnTo>
                  <a:pt x="538" y="27"/>
                </a:lnTo>
                <a:lnTo>
                  <a:pt x="536" y="37"/>
                </a:lnTo>
                <a:lnTo>
                  <a:pt x="532" y="46"/>
                </a:lnTo>
                <a:lnTo>
                  <a:pt x="528" y="54"/>
                </a:lnTo>
                <a:lnTo>
                  <a:pt x="524" y="60"/>
                </a:lnTo>
                <a:lnTo>
                  <a:pt x="517" y="65"/>
                </a:lnTo>
                <a:lnTo>
                  <a:pt x="511" y="69"/>
                </a:lnTo>
                <a:lnTo>
                  <a:pt x="501" y="73"/>
                </a:lnTo>
                <a:lnTo>
                  <a:pt x="499" y="73"/>
                </a:lnTo>
                <a:lnTo>
                  <a:pt x="496" y="75"/>
                </a:lnTo>
                <a:lnTo>
                  <a:pt x="490" y="77"/>
                </a:lnTo>
                <a:lnTo>
                  <a:pt x="486" y="77"/>
                </a:lnTo>
                <a:lnTo>
                  <a:pt x="480" y="79"/>
                </a:lnTo>
                <a:lnTo>
                  <a:pt x="473" y="79"/>
                </a:lnTo>
                <a:lnTo>
                  <a:pt x="465" y="81"/>
                </a:lnTo>
                <a:lnTo>
                  <a:pt x="455" y="81"/>
                </a:lnTo>
                <a:lnTo>
                  <a:pt x="446" y="83"/>
                </a:lnTo>
                <a:lnTo>
                  <a:pt x="436" y="84"/>
                </a:lnTo>
                <a:lnTo>
                  <a:pt x="425" y="84"/>
                </a:lnTo>
                <a:lnTo>
                  <a:pt x="413" y="86"/>
                </a:lnTo>
                <a:lnTo>
                  <a:pt x="402" y="88"/>
                </a:lnTo>
                <a:lnTo>
                  <a:pt x="386" y="88"/>
                </a:lnTo>
                <a:lnTo>
                  <a:pt x="373" y="90"/>
                </a:lnTo>
                <a:lnTo>
                  <a:pt x="357" y="92"/>
                </a:lnTo>
                <a:lnTo>
                  <a:pt x="342" y="94"/>
                </a:lnTo>
                <a:lnTo>
                  <a:pt x="325" y="96"/>
                </a:lnTo>
                <a:lnTo>
                  <a:pt x="307" y="98"/>
                </a:lnTo>
                <a:lnTo>
                  <a:pt x="288" y="98"/>
                </a:lnTo>
                <a:lnTo>
                  <a:pt x="269" y="100"/>
                </a:lnTo>
                <a:lnTo>
                  <a:pt x="248" y="102"/>
                </a:lnTo>
                <a:lnTo>
                  <a:pt x="227" y="104"/>
                </a:lnTo>
                <a:lnTo>
                  <a:pt x="206" y="106"/>
                </a:lnTo>
                <a:lnTo>
                  <a:pt x="183" y="107"/>
                </a:lnTo>
                <a:lnTo>
                  <a:pt x="160" y="109"/>
                </a:lnTo>
                <a:lnTo>
                  <a:pt x="135" y="111"/>
                </a:lnTo>
                <a:lnTo>
                  <a:pt x="110" y="113"/>
                </a:lnTo>
                <a:lnTo>
                  <a:pt x="83" y="115"/>
                </a:lnTo>
                <a:lnTo>
                  <a:pt x="56" y="119"/>
                </a:lnTo>
                <a:lnTo>
                  <a:pt x="29" y="121"/>
                </a:lnTo>
                <a:lnTo>
                  <a:pt x="0" y="123"/>
                </a:lnTo>
                <a:lnTo>
                  <a:pt x="0" y="37"/>
                </a:lnTo>
                <a:lnTo>
                  <a:pt x="33" y="33"/>
                </a:lnTo>
                <a:lnTo>
                  <a:pt x="66" y="29"/>
                </a:lnTo>
                <a:lnTo>
                  <a:pt x="96" y="25"/>
                </a:lnTo>
                <a:lnTo>
                  <a:pt x="127" y="23"/>
                </a:lnTo>
                <a:lnTo>
                  <a:pt x="156" y="19"/>
                </a:lnTo>
                <a:lnTo>
                  <a:pt x="183" y="17"/>
                </a:lnTo>
                <a:lnTo>
                  <a:pt x="210" y="14"/>
                </a:lnTo>
                <a:lnTo>
                  <a:pt x="236" y="12"/>
                </a:lnTo>
                <a:lnTo>
                  <a:pt x="261" y="10"/>
                </a:lnTo>
                <a:lnTo>
                  <a:pt x="284" y="8"/>
                </a:lnTo>
                <a:lnTo>
                  <a:pt x="307" y="6"/>
                </a:lnTo>
                <a:lnTo>
                  <a:pt x="329" y="4"/>
                </a:lnTo>
                <a:lnTo>
                  <a:pt x="348" y="4"/>
                </a:lnTo>
                <a:lnTo>
                  <a:pt x="369" y="2"/>
                </a:lnTo>
                <a:lnTo>
                  <a:pt x="386" y="2"/>
                </a:lnTo>
                <a:lnTo>
                  <a:pt x="403" y="0"/>
                </a:lnTo>
                <a:lnTo>
                  <a:pt x="421" y="0"/>
                </a:lnTo>
                <a:lnTo>
                  <a:pt x="436" y="0"/>
                </a:lnTo>
                <a:lnTo>
                  <a:pt x="449" y="0"/>
                </a:lnTo>
                <a:lnTo>
                  <a:pt x="463" y="0"/>
                </a:lnTo>
                <a:lnTo>
                  <a:pt x="474" y="0"/>
                </a:lnTo>
                <a:lnTo>
                  <a:pt x="486" y="0"/>
                </a:lnTo>
                <a:lnTo>
                  <a:pt x="496" y="2"/>
                </a:lnTo>
                <a:lnTo>
                  <a:pt x="505" y="2"/>
                </a:lnTo>
                <a:lnTo>
                  <a:pt x="513" y="4"/>
                </a:lnTo>
                <a:lnTo>
                  <a:pt x="519" y="4"/>
                </a:lnTo>
                <a:lnTo>
                  <a:pt x="524" y="6"/>
                </a:lnTo>
                <a:lnTo>
                  <a:pt x="530" y="8"/>
                </a:lnTo>
                <a:lnTo>
                  <a:pt x="534" y="10"/>
                </a:lnTo>
                <a:lnTo>
                  <a:pt x="536" y="12"/>
                </a:lnTo>
                <a:lnTo>
                  <a:pt x="538" y="15"/>
                </a:lnTo>
                <a:lnTo>
                  <a:pt x="538" y="1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26"/>
          <p:cNvSpPr/>
          <p:nvPr/>
        </p:nvSpPr>
        <p:spPr>
          <a:xfrm>
            <a:off x="3239934" y="2585085"/>
            <a:ext cx="509588" cy="989013"/>
          </a:xfrm>
          <a:custGeom>
            <a:avLst/>
            <a:gdLst/>
            <a:ahLst/>
            <a:cxnLst>
              <a:cxn ang="0">
                <a:pos x="235106890" y="34707604"/>
              </a:cxn>
              <a:cxn ang="0">
                <a:pos x="228154711" y="21455624"/>
              </a:cxn>
              <a:cxn ang="0">
                <a:pos x="229418744" y="8203644"/>
              </a:cxn>
              <a:cxn ang="0">
                <a:pos x="233842858" y="3155309"/>
              </a:cxn>
              <a:cxn ang="0">
                <a:pos x="241427054" y="1262282"/>
              </a:cxn>
              <a:cxn ang="0">
                <a:pos x="252171331" y="0"/>
              </a:cxn>
              <a:cxn ang="0">
                <a:pos x="265442879" y="0"/>
              </a:cxn>
              <a:cxn ang="0">
                <a:pos x="282507319" y="3155309"/>
              </a:cxn>
              <a:cxn ang="0">
                <a:pos x="314108135" y="11989697"/>
              </a:cxn>
              <a:cxn ang="0">
                <a:pos x="346972189" y="29028525"/>
              </a:cxn>
              <a:cxn ang="0">
                <a:pos x="376044939" y="51746431"/>
              </a:cxn>
              <a:cxn ang="0">
                <a:pos x="388052454" y="64998411"/>
              </a:cxn>
              <a:cxn ang="0">
                <a:pos x="396900683" y="78250391"/>
              </a:cxn>
              <a:cxn ang="0">
                <a:pos x="401324797" y="90240088"/>
              </a:cxn>
              <a:cxn ang="0">
                <a:pos x="405116895" y="102230580"/>
              </a:cxn>
              <a:cxn ang="0">
                <a:pos x="405116895" y="114851816"/>
              </a:cxn>
              <a:cxn ang="0">
                <a:pos x="401324797" y="128103795"/>
              </a:cxn>
              <a:cxn ang="0">
                <a:pos x="393108585" y="148297137"/>
              </a:cxn>
              <a:cxn ang="0">
                <a:pos x="382996324" y="176063379"/>
              </a:cxn>
              <a:cxn ang="0">
                <a:pos x="368460744" y="211402522"/>
              </a:cxn>
              <a:cxn ang="0">
                <a:pos x="350764287" y="254945309"/>
              </a:cxn>
              <a:cxn ang="0">
                <a:pos x="328643716" y="304167175"/>
              </a:cxn>
              <a:cxn ang="0">
                <a:pos x="302099825" y="359068915"/>
              </a:cxn>
              <a:cxn ang="0">
                <a:pos x="271763042" y="417125170"/>
              </a:cxn>
              <a:cxn ang="0">
                <a:pos x="236370923" y="478337528"/>
              </a:cxn>
              <a:cxn ang="0">
                <a:pos x="195290657" y="542705195"/>
              </a:cxn>
              <a:cxn ang="0">
                <a:pos x="150417499" y="610227376"/>
              </a:cxn>
              <a:cxn ang="0">
                <a:pos x="127033690" y="643041954"/>
              </a:cxn>
              <a:cxn ang="0">
                <a:pos x="106809168" y="673332761"/>
              </a:cxn>
              <a:cxn ang="0">
                <a:pos x="88480695" y="698574438"/>
              </a:cxn>
              <a:cxn ang="0">
                <a:pos x="71417049" y="721292344"/>
              </a:cxn>
              <a:cxn ang="0">
                <a:pos x="55616641" y="740854942"/>
              </a:cxn>
              <a:cxn ang="0">
                <a:pos x="42344298" y="756631487"/>
              </a:cxn>
              <a:cxn ang="0">
                <a:pos x="31600021" y="768621979"/>
              </a:cxn>
              <a:cxn ang="0">
                <a:pos x="21488555" y="777456367"/>
              </a:cxn>
              <a:cxn ang="0">
                <a:pos x="13272343" y="783135446"/>
              </a:cxn>
              <a:cxn ang="0">
                <a:pos x="6952180" y="785660011"/>
              </a:cxn>
              <a:cxn ang="0">
                <a:pos x="2528065" y="781873958"/>
              </a:cxn>
              <a:cxn ang="0">
                <a:pos x="0" y="772408032"/>
              </a:cxn>
              <a:cxn ang="0">
                <a:pos x="3792098" y="755369204"/>
              </a:cxn>
              <a:cxn ang="0">
                <a:pos x="12008310" y="732651298"/>
              </a:cxn>
              <a:cxn ang="0">
                <a:pos x="27808718" y="702361285"/>
              </a:cxn>
              <a:cxn ang="0">
                <a:pos x="48664462" y="665759860"/>
              </a:cxn>
              <a:cxn ang="0">
                <a:pos x="71417049" y="623479356"/>
              </a:cxn>
              <a:cxn ang="0">
                <a:pos x="96064890" y="576782055"/>
              </a:cxn>
              <a:cxn ang="0">
                <a:pos x="120081510" y="525666367"/>
              </a:cxn>
              <a:cxn ang="0">
                <a:pos x="144098131" y="471396166"/>
              </a:cxn>
              <a:cxn ang="0">
                <a:pos x="170010005" y="410815346"/>
              </a:cxn>
              <a:cxn ang="0">
                <a:pos x="194026625" y="348972244"/>
              </a:cxn>
              <a:cxn ang="0">
                <a:pos x="214882368" y="293438966"/>
              </a:cxn>
              <a:cxn ang="0">
                <a:pos x="231946809" y="244217099"/>
              </a:cxn>
              <a:cxn ang="0">
                <a:pos x="245219152" y="200674312"/>
              </a:cxn>
              <a:cxn ang="0">
                <a:pos x="253435364" y="162811399"/>
              </a:cxn>
              <a:cxn ang="0">
                <a:pos x="258491494" y="132520593"/>
              </a:cxn>
              <a:cxn ang="0">
                <a:pos x="261018764" y="107278915"/>
              </a:cxn>
              <a:cxn ang="0">
                <a:pos x="261018764" y="84561009"/>
              </a:cxn>
              <a:cxn ang="0">
                <a:pos x="258491494" y="66260693"/>
              </a:cxn>
              <a:cxn ang="0">
                <a:pos x="253435364" y="53008714"/>
              </a:cxn>
              <a:cxn ang="0">
                <a:pos x="245219152" y="43542787"/>
              </a:cxn>
            </a:cxnLst>
            <a:rect l="0" t="0" r="0" b="0"/>
            <a:pathLst>
              <a:path w="641" h="1245">
                <a:moveTo>
                  <a:pt x="388" y="69"/>
                </a:moveTo>
                <a:lnTo>
                  <a:pt x="380" y="61"/>
                </a:lnTo>
                <a:lnTo>
                  <a:pt x="372" y="55"/>
                </a:lnTo>
                <a:lnTo>
                  <a:pt x="367" y="48"/>
                </a:lnTo>
                <a:lnTo>
                  <a:pt x="363" y="40"/>
                </a:lnTo>
                <a:lnTo>
                  <a:pt x="361" y="34"/>
                </a:lnTo>
                <a:lnTo>
                  <a:pt x="361" y="26"/>
                </a:lnTo>
                <a:lnTo>
                  <a:pt x="361" y="19"/>
                </a:lnTo>
                <a:lnTo>
                  <a:pt x="363" y="13"/>
                </a:lnTo>
                <a:lnTo>
                  <a:pt x="365" y="11"/>
                </a:lnTo>
                <a:lnTo>
                  <a:pt x="367" y="7"/>
                </a:lnTo>
                <a:lnTo>
                  <a:pt x="370" y="5"/>
                </a:lnTo>
                <a:lnTo>
                  <a:pt x="374" y="3"/>
                </a:lnTo>
                <a:lnTo>
                  <a:pt x="378" y="2"/>
                </a:lnTo>
                <a:lnTo>
                  <a:pt x="382" y="2"/>
                </a:lnTo>
                <a:lnTo>
                  <a:pt x="388" y="0"/>
                </a:lnTo>
                <a:lnTo>
                  <a:pt x="393" y="0"/>
                </a:lnTo>
                <a:lnTo>
                  <a:pt x="399" y="0"/>
                </a:lnTo>
                <a:lnTo>
                  <a:pt x="407" y="0"/>
                </a:lnTo>
                <a:lnTo>
                  <a:pt x="413" y="0"/>
                </a:lnTo>
                <a:lnTo>
                  <a:pt x="420" y="0"/>
                </a:lnTo>
                <a:lnTo>
                  <a:pt x="430" y="2"/>
                </a:lnTo>
                <a:lnTo>
                  <a:pt x="438" y="3"/>
                </a:lnTo>
                <a:lnTo>
                  <a:pt x="447" y="5"/>
                </a:lnTo>
                <a:lnTo>
                  <a:pt x="457" y="7"/>
                </a:lnTo>
                <a:lnTo>
                  <a:pt x="478" y="13"/>
                </a:lnTo>
                <a:lnTo>
                  <a:pt x="497" y="19"/>
                </a:lnTo>
                <a:lnTo>
                  <a:pt x="514" y="26"/>
                </a:lnTo>
                <a:lnTo>
                  <a:pt x="532" y="36"/>
                </a:lnTo>
                <a:lnTo>
                  <a:pt x="549" y="46"/>
                </a:lnTo>
                <a:lnTo>
                  <a:pt x="564" y="57"/>
                </a:lnTo>
                <a:lnTo>
                  <a:pt x="580" y="69"/>
                </a:lnTo>
                <a:lnTo>
                  <a:pt x="595" y="82"/>
                </a:lnTo>
                <a:lnTo>
                  <a:pt x="601" y="90"/>
                </a:lnTo>
                <a:lnTo>
                  <a:pt x="608" y="95"/>
                </a:lnTo>
                <a:lnTo>
                  <a:pt x="614" y="103"/>
                </a:lnTo>
                <a:lnTo>
                  <a:pt x="618" y="111"/>
                </a:lnTo>
                <a:lnTo>
                  <a:pt x="624" y="116"/>
                </a:lnTo>
                <a:lnTo>
                  <a:pt x="628" y="124"/>
                </a:lnTo>
                <a:lnTo>
                  <a:pt x="631" y="130"/>
                </a:lnTo>
                <a:lnTo>
                  <a:pt x="633" y="138"/>
                </a:lnTo>
                <a:lnTo>
                  <a:pt x="635" y="143"/>
                </a:lnTo>
                <a:lnTo>
                  <a:pt x="639" y="149"/>
                </a:lnTo>
                <a:lnTo>
                  <a:pt x="639" y="157"/>
                </a:lnTo>
                <a:lnTo>
                  <a:pt x="641" y="162"/>
                </a:lnTo>
                <a:lnTo>
                  <a:pt x="641" y="168"/>
                </a:lnTo>
                <a:lnTo>
                  <a:pt x="641" y="176"/>
                </a:lnTo>
                <a:lnTo>
                  <a:pt x="641" y="182"/>
                </a:lnTo>
                <a:lnTo>
                  <a:pt x="639" y="187"/>
                </a:lnTo>
                <a:lnTo>
                  <a:pt x="637" y="195"/>
                </a:lnTo>
                <a:lnTo>
                  <a:pt x="635" y="203"/>
                </a:lnTo>
                <a:lnTo>
                  <a:pt x="631" y="212"/>
                </a:lnTo>
                <a:lnTo>
                  <a:pt x="628" y="224"/>
                </a:lnTo>
                <a:lnTo>
                  <a:pt x="622" y="235"/>
                </a:lnTo>
                <a:lnTo>
                  <a:pt x="618" y="249"/>
                </a:lnTo>
                <a:lnTo>
                  <a:pt x="612" y="264"/>
                </a:lnTo>
                <a:lnTo>
                  <a:pt x="606" y="279"/>
                </a:lnTo>
                <a:lnTo>
                  <a:pt x="599" y="297"/>
                </a:lnTo>
                <a:lnTo>
                  <a:pt x="591" y="316"/>
                </a:lnTo>
                <a:lnTo>
                  <a:pt x="583" y="335"/>
                </a:lnTo>
                <a:lnTo>
                  <a:pt x="574" y="358"/>
                </a:lnTo>
                <a:lnTo>
                  <a:pt x="564" y="379"/>
                </a:lnTo>
                <a:lnTo>
                  <a:pt x="555" y="404"/>
                </a:lnTo>
                <a:lnTo>
                  <a:pt x="543" y="429"/>
                </a:lnTo>
                <a:lnTo>
                  <a:pt x="532" y="456"/>
                </a:lnTo>
                <a:lnTo>
                  <a:pt x="520" y="482"/>
                </a:lnTo>
                <a:lnTo>
                  <a:pt x="507" y="511"/>
                </a:lnTo>
                <a:lnTo>
                  <a:pt x="493" y="540"/>
                </a:lnTo>
                <a:lnTo>
                  <a:pt x="478" y="569"/>
                </a:lnTo>
                <a:lnTo>
                  <a:pt x="463" y="599"/>
                </a:lnTo>
                <a:lnTo>
                  <a:pt x="447" y="630"/>
                </a:lnTo>
                <a:lnTo>
                  <a:pt x="430" y="661"/>
                </a:lnTo>
                <a:lnTo>
                  <a:pt x="413" y="693"/>
                </a:lnTo>
                <a:lnTo>
                  <a:pt x="393" y="726"/>
                </a:lnTo>
                <a:lnTo>
                  <a:pt x="374" y="758"/>
                </a:lnTo>
                <a:lnTo>
                  <a:pt x="353" y="791"/>
                </a:lnTo>
                <a:lnTo>
                  <a:pt x="332" y="825"/>
                </a:lnTo>
                <a:lnTo>
                  <a:pt x="309" y="860"/>
                </a:lnTo>
                <a:lnTo>
                  <a:pt x="286" y="894"/>
                </a:lnTo>
                <a:lnTo>
                  <a:pt x="263" y="931"/>
                </a:lnTo>
                <a:lnTo>
                  <a:pt x="238" y="967"/>
                </a:lnTo>
                <a:lnTo>
                  <a:pt x="226" y="984"/>
                </a:lnTo>
                <a:lnTo>
                  <a:pt x="213" y="1004"/>
                </a:lnTo>
                <a:lnTo>
                  <a:pt x="201" y="1019"/>
                </a:lnTo>
                <a:lnTo>
                  <a:pt x="192" y="1036"/>
                </a:lnTo>
                <a:lnTo>
                  <a:pt x="180" y="1052"/>
                </a:lnTo>
                <a:lnTo>
                  <a:pt x="169" y="1067"/>
                </a:lnTo>
                <a:lnTo>
                  <a:pt x="159" y="1080"/>
                </a:lnTo>
                <a:lnTo>
                  <a:pt x="150" y="1094"/>
                </a:lnTo>
                <a:lnTo>
                  <a:pt x="140" y="1107"/>
                </a:lnTo>
                <a:lnTo>
                  <a:pt x="130" y="1120"/>
                </a:lnTo>
                <a:lnTo>
                  <a:pt x="121" y="1132"/>
                </a:lnTo>
                <a:lnTo>
                  <a:pt x="113" y="1143"/>
                </a:lnTo>
                <a:lnTo>
                  <a:pt x="104" y="1155"/>
                </a:lnTo>
                <a:lnTo>
                  <a:pt x="96" y="1165"/>
                </a:lnTo>
                <a:lnTo>
                  <a:pt x="88" y="1174"/>
                </a:lnTo>
                <a:lnTo>
                  <a:pt x="80" y="1184"/>
                </a:lnTo>
                <a:lnTo>
                  <a:pt x="75" y="1191"/>
                </a:lnTo>
                <a:lnTo>
                  <a:pt x="67" y="1199"/>
                </a:lnTo>
                <a:lnTo>
                  <a:pt x="61" y="1207"/>
                </a:lnTo>
                <a:lnTo>
                  <a:pt x="56" y="1212"/>
                </a:lnTo>
                <a:lnTo>
                  <a:pt x="50" y="1218"/>
                </a:lnTo>
                <a:lnTo>
                  <a:pt x="44" y="1224"/>
                </a:lnTo>
                <a:lnTo>
                  <a:pt x="38" y="1228"/>
                </a:lnTo>
                <a:lnTo>
                  <a:pt x="34" y="1232"/>
                </a:lnTo>
                <a:lnTo>
                  <a:pt x="29" y="1235"/>
                </a:lnTo>
                <a:lnTo>
                  <a:pt x="25" y="1239"/>
                </a:lnTo>
                <a:lnTo>
                  <a:pt x="21" y="1241"/>
                </a:lnTo>
                <a:lnTo>
                  <a:pt x="19" y="1243"/>
                </a:lnTo>
                <a:lnTo>
                  <a:pt x="15" y="1243"/>
                </a:lnTo>
                <a:lnTo>
                  <a:pt x="11" y="1245"/>
                </a:lnTo>
                <a:lnTo>
                  <a:pt x="9" y="1243"/>
                </a:lnTo>
                <a:lnTo>
                  <a:pt x="8" y="1243"/>
                </a:lnTo>
                <a:lnTo>
                  <a:pt x="4" y="1239"/>
                </a:lnTo>
                <a:lnTo>
                  <a:pt x="2" y="1235"/>
                </a:lnTo>
                <a:lnTo>
                  <a:pt x="0" y="1230"/>
                </a:lnTo>
                <a:lnTo>
                  <a:pt x="0" y="1224"/>
                </a:lnTo>
                <a:lnTo>
                  <a:pt x="0" y="1216"/>
                </a:lnTo>
                <a:lnTo>
                  <a:pt x="2" y="1207"/>
                </a:lnTo>
                <a:lnTo>
                  <a:pt x="6" y="1197"/>
                </a:lnTo>
                <a:lnTo>
                  <a:pt x="9" y="1188"/>
                </a:lnTo>
                <a:lnTo>
                  <a:pt x="13" y="1174"/>
                </a:lnTo>
                <a:lnTo>
                  <a:pt x="19" y="1161"/>
                </a:lnTo>
                <a:lnTo>
                  <a:pt x="27" y="1145"/>
                </a:lnTo>
                <a:lnTo>
                  <a:pt x="34" y="1130"/>
                </a:lnTo>
                <a:lnTo>
                  <a:pt x="44" y="1113"/>
                </a:lnTo>
                <a:lnTo>
                  <a:pt x="54" y="1096"/>
                </a:lnTo>
                <a:lnTo>
                  <a:pt x="65" y="1076"/>
                </a:lnTo>
                <a:lnTo>
                  <a:pt x="77" y="1055"/>
                </a:lnTo>
                <a:lnTo>
                  <a:pt x="88" y="1034"/>
                </a:lnTo>
                <a:lnTo>
                  <a:pt x="102" y="1011"/>
                </a:lnTo>
                <a:lnTo>
                  <a:pt x="113" y="988"/>
                </a:lnTo>
                <a:lnTo>
                  <a:pt x="127" y="965"/>
                </a:lnTo>
                <a:lnTo>
                  <a:pt x="138" y="940"/>
                </a:lnTo>
                <a:lnTo>
                  <a:pt x="152" y="914"/>
                </a:lnTo>
                <a:lnTo>
                  <a:pt x="165" y="889"/>
                </a:lnTo>
                <a:lnTo>
                  <a:pt x="176" y="862"/>
                </a:lnTo>
                <a:lnTo>
                  <a:pt x="190" y="833"/>
                </a:lnTo>
                <a:lnTo>
                  <a:pt x="203" y="804"/>
                </a:lnTo>
                <a:lnTo>
                  <a:pt x="217" y="776"/>
                </a:lnTo>
                <a:lnTo>
                  <a:pt x="228" y="747"/>
                </a:lnTo>
                <a:lnTo>
                  <a:pt x="242" y="716"/>
                </a:lnTo>
                <a:lnTo>
                  <a:pt x="255" y="684"/>
                </a:lnTo>
                <a:lnTo>
                  <a:pt x="269" y="651"/>
                </a:lnTo>
                <a:lnTo>
                  <a:pt x="282" y="618"/>
                </a:lnTo>
                <a:lnTo>
                  <a:pt x="295" y="586"/>
                </a:lnTo>
                <a:lnTo>
                  <a:pt x="307" y="553"/>
                </a:lnTo>
                <a:lnTo>
                  <a:pt x="319" y="523"/>
                </a:lnTo>
                <a:lnTo>
                  <a:pt x="330" y="494"/>
                </a:lnTo>
                <a:lnTo>
                  <a:pt x="340" y="465"/>
                </a:lnTo>
                <a:lnTo>
                  <a:pt x="349" y="438"/>
                </a:lnTo>
                <a:lnTo>
                  <a:pt x="359" y="412"/>
                </a:lnTo>
                <a:lnTo>
                  <a:pt x="367" y="387"/>
                </a:lnTo>
                <a:lnTo>
                  <a:pt x="374" y="362"/>
                </a:lnTo>
                <a:lnTo>
                  <a:pt x="382" y="339"/>
                </a:lnTo>
                <a:lnTo>
                  <a:pt x="388" y="318"/>
                </a:lnTo>
                <a:lnTo>
                  <a:pt x="393" y="297"/>
                </a:lnTo>
                <a:lnTo>
                  <a:pt x="397" y="277"/>
                </a:lnTo>
                <a:lnTo>
                  <a:pt x="401" y="258"/>
                </a:lnTo>
                <a:lnTo>
                  <a:pt x="405" y="241"/>
                </a:lnTo>
                <a:lnTo>
                  <a:pt x="407" y="226"/>
                </a:lnTo>
                <a:lnTo>
                  <a:pt x="409" y="210"/>
                </a:lnTo>
                <a:lnTo>
                  <a:pt x="411" y="197"/>
                </a:lnTo>
                <a:lnTo>
                  <a:pt x="413" y="182"/>
                </a:lnTo>
                <a:lnTo>
                  <a:pt x="413" y="170"/>
                </a:lnTo>
                <a:lnTo>
                  <a:pt x="415" y="157"/>
                </a:lnTo>
                <a:lnTo>
                  <a:pt x="415" y="145"/>
                </a:lnTo>
                <a:lnTo>
                  <a:pt x="413" y="134"/>
                </a:lnTo>
                <a:lnTo>
                  <a:pt x="413" y="124"/>
                </a:lnTo>
                <a:lnTo>
                  <a:pt x="411" y="115"/>
                </a:lnTo>
                <a:lnTo>
                  <a:pt x="409" y="105"/>
                </a:lnTo>
                <a:lnTo>
                  <a:pt x="407" y="97"/>
                </a:lnTo>
                <a:lnTo>
                  <a:pt x="403" y="90"/>
                </a:lnTo>
                <a:lnTo>
                  <a:pt x="401" y="84"/>
                </a:lnTo>
                <a:lnTo>
                  <a:pt x="397" y="78"/>
                </a:lnTo>
                <a:lnTo>
                  <a:pt x="393" y="72"/>
                </a:lnTo>
                <a:lnTo>
                  <a:pt x="388" y="6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Freeform 27"/>
          <p:cNvSpPr/>
          <p:nvPr/>
        </p:nvSpPr>
        <p:spPr>
          <a:xfrm>
            <a:off x="3379634" y="3210560"/>
            <a:ext cx="788988" cy="215900"/>
          </a:xfrm>
          <a:custGeom>
            <a:avLst/>
            <a:gdLst/>
            <a:ahLst/>
            <a:cxnLst>
              <a:cxn ang="0">
                <a:pos x="356514734" y="132938044"/>
              </a:cxn>
              <a:cxn ang="0">
                <a:pos x="299924867" y="146169063"/>
              </a:cxn>
              <a:cxn ang="0">
                <a:pos x="246479058" y="156879925"/>
              </a:cxn>
              <a:cxn ang="0">
                <a:pos x="195548495" y="164440394"/>
              </a:cxn>
              <a:cxn ang="0">
                <a:pos x="147761990" y="168850469"/>
              </a:cxn>
              <a:cxn ang="0">
                <a:pos x="101861126" y="171370625"/>
              </a:cxn>
              <a:cxn ang="0">
                <a:pos x="59733925" y="171370625"/>
              </a:cxn>
              <a:cxn ang="0">
                <a:pos x="19492365" y="167590788"/>
              </a:cxn>
              <a:cxn ang="0">
                <a:pos x="0" y="125377575"/>
              </a:cxn>
              <a:cxn ang="0">
                <a:pos x="67907682" y="114667506"/>
              </a:cxn>
              <a:cxn ang="0">
                <a:pos x="138959421" y="100176013"/>
              </a:cxn>
              <a:cxn ang="0">
                <a:pos x="193662061" y="85685313"/>
              </a:cxn>
              <a:cxn ang="0">
                <a:pos x="229502733" y="74974450"/>
              </a:cxn>
              <a:cxn ang="0">
                <a:pos x="267229046" y="63003906"/>
              </a:cxn>
              <a:cxn ang="0">
                <a:pos x="305584171" y="48513206"/>
              </a:cxn>
              <a:cxn ang="0">
                <a:pos x="340795239" y="36542663"/>
              </a:cxn>
              <a:cxn ang="0">
                <a:pos x="373491853" y="26462038"/>
              </a:cxn>
              <a:cxn ang="0">
                <a:pos x="403673221" y="17010856"/>
              </a:cxn>
              <a:cxn ang="0">
                <a:pos x="431339343" y="10710863"/>
              </a:cxn>
              <a:cxn ang="0">
                <a:pos x="455232596" y="5040313"/>
              </a:cxn>
              <a:cxn ang="0">
                <a:pos x="477239414" y="2520156"/>
              </a:cxn>
              <a:cxn ang="0">
                <a:pos x="495474156" y="0"/>
              </a:cxn>
              <a:cxn ang="0">
                <a:pos x="518109785" y="0"/>
              </a:cxn>
              <a:cxn ang="0">
                <a:pos x="545775907" y="1260475"/>
              </a:cxn>
              <a:cxn ang="0">
                <a:pos x="569040348" y="5040313"/>
              </a:cxn>
              <a:cxn ang="0">
                <a:pos x="589161525" y="9450388"/>
              </a:cxn>
              <a:cxn ang="0">
                <a:pos x="604881020" y="14490700"/>
              </a:cxn>
              <a:cxn ang="0">
                <a:pos x="616198835" y="22051169"/>
              </a:cxn>
              <a:cxn ang="0">
                <a:pos x="623114969" y="30241875"/>
              </a:cxn>
              <a:cxn ang="0">
                <a:pos x="625630215" y="36542663"/>
              </a:cxn>
              <a:cxn ang="0">
                <a:pos x="624372592" y="40952738"/>
              </a:cxn>
              <a:cxn ang="0">
                <a:pos x="624372592" y="44732575"/>
              </a:cxn>
              <a:cxn ang="0">
                <a:pos x="621857346" y="47252731"/>
              </a:cxn>
              <a:cxn ang="0">
                <a:pos x="616827647" y="51033363"/>
              </a:cxn>
              <a:cxn ang="0">
                <a:pos x="612425966" y="54183756"/>
              </a:cxn>
              <a:cxn ang="0">
                <a:pos x="603623397" y="57963594"/>
              </a:cxn>
              <a:cxn ang="0">
                <a:pos x="594191224" y="61744225"/>
              </a:cxn>
              <a:cxn ang="0">
                <a:pos x="583502221" y="66154300"/>
              </a:cxn>
              <a:cxn ang="0">
                <a:pos x="570297971" y="71194613"/>
              </a:cxn>
              <a:cxn ang="0">
                <a:pos x="555836099" y="76234925"/>
              </a:cxn>
              <a:cxn ang="0">
                <a:pos x="538859773" y="81905475"/>
              </a:cxn>
              <a:cxn ang="0">
                <a:pos x="519367408" y="86945788"/>
              </a:cxn>
              <a:cxn ang="0">
                <a:pos x="499875043" y="94506256"/>
              </a:cxn>
              <a:cxn ang="0">
                <a:pos x="477239414" y="100176013"/>
              </a:cxn>
              <a:cxn ang="0">
                <a:pos x="452717350" y="107736481"/>
              </a:cxn>
              <a:cxn ang="0">
                <a:pos x="427566474" y="114667506"/>
              </a:cxn>
              <a:cxn ang="0">
                <a:pos x="399900352" y="122227975"/>
              </a:cxn>
              <a:cxn ang="0">
                <a:pos x="385438479" y="125377575"/>
              </a:cxn>
            </a:cxnLst>
            <a:rect l="0" t="0" r="0" b="0"/>
            <a:pathLst>
              <a:path w="995" h="272">
                <a:moveTo>
                  <a:pt x="613" y="199"/>
                </a:moveTo>
                <a:lnTo>
                  <a:pt x="567" y="211"/>
                </a:lnTo>
                <a:lnTo>
                  <a:pt x="521" y="222"/>
                </a:lnTo>
                <a:lnTo>
                  <a:pt x="477" y="232"/>
                </a:lnTo>
                <a:lnTo>
                  <a:pt x="434" y="242"/>
                </a:lnTo>
                <a:lnTo>
                  <a:pt x="392" y="249"/>
                </a:lnTo>
                <a:lnTo>
                  <a:pt x="352" y="255"/>
                </a:lnTo>
                <a:lnTo>
                  <a:pt x="311" y="261"/>
                </a:lnTo>
                <a:lnTo>
                  <a:pt x="273" y="266"/>
                </a:lnTo>
                <a:lnTo>
                  <a:pt x="235" y="268"/>
                </a:lnTo>
                <a:lnTo>
                  <a:pt x="198" y="272"/>
                </a:lnTo>
                <a:lnTo>
                  <a:pt x="162" y="272"/>
                </a:lnTo>
                <a:lnTo>
                  <a:pt x="127" y="272"/>
                </a:lnTo>
                <a:lnTo>
                  <a:pt x="95" y="272"/>
                </a:lnTo>
                <a:lnTo>
                  <a:pt x="62" y="270"/>
                </a:lnTo>
                <a:lnTo>
                  <a:pt x="31" y="266"/>
                </a:lnTo>
                <a:lnTo>
                  <a:pt x="0" y="263"/>
                </a:lnTo>
                <a:lnTo>
                  <a:pt x="0" y="199"/>
                </a:lnTo>
                <a:lnTo>
                  <a:pt x="54" y="192"/>
                </a:lnTo>
                <a:lnTo>
                  <a:pt x="108" y="182"/>
                </a:lnTo>
                <a:lnTo>
                  <a:pt x="164" y="173"/>
                </a:lnTo>
                <a:lnTo>
                  <a:pt x="221" y="159"/>
                </a:lnTo>
                <a:lnTo>
                  <a:pt x="279" y="144"/>
                </a:lnTo>
                <a:lnTo>
                  <a:pt x="308" y="136"/>
                </a:lnTo>
                <a:lnTo>
                  <a:pt x="336" y="127"/>
                </a:lnTo>
                <a:lnTo>
                  <a:pt x="365" y="119"/>
                </a:lnTo>
                <a:lnTo>
                  <a:pt x="396" y="109"/>
                </a:lnTo>
                <a:lnTo>
                  <a:pt x="425" y="100"/>
                </a:lnTo>
                <a:lnTo>
                  <a:pt x="455" y="88"/>
                </a:lnTo>
                <a:lnTo>
                  <a:pt x="486" y="77"/>
                </a:lnTo>
                <a:lnTo>
                  <a:pt x="515" y="67"/>
                </a:lnTo>
                <a:lnTo>
                  <a:pt x="542" y="58"/>
                </a:lnTo>
                <a:lnTo>
                  <a:pt x="569" y="50"/>
                </a:lnTo>
                <a:lnTo>
                  <a:pt x="594" y="42"/>
                </a:lnTo>
                <a:lnTo>
                  <a:pt x="619" y="35"/>
                </a:lnTo>
                <a:lnTo>
                  <a:pt x="642" y="27"/>
                </a:lnTo>
                <a:lnTo>
                  <a:pt x="665" y="21"/>
                </a:lnTo>
                <a:lnTo>
                  <a:pt x="686" y="17"/>
                </a:lnTo>
                <a:lnTo>
                  <a:pt x="705" y="12"/>
                </a:lnTo>
                <a:lnTo>
                  <a:pt x="724" y="8"/>
                </a:lnTo>
                <a:lnTo>
                  <a:pt x="741" y="6"/>
                </a:lnTo>
                <a:lnTo>
                  <a:pt x="759" y="4"/>
                </a:lnTo>
                <a:lnTo>
                  <a:pt x="774" y="2"/>
                </a:lnTo>
                <a:lnTo>
                  <a:pt x="788" y="0"/>
                </a:lnTo>
                <a:lnTo>
                  <a:pt x="801" y="0"/>
                </a:lnTo>
                <a:lnTo>
                  <a:pt x="824" y="0"/>
                </a:lnTo>
                <a:lnTo>
                  <a:pt x="847" y="2"/>
                </a:lnTo>
                <a:lnTo>
                  <a:pt x="868" y="2"/>
                </a:lnTo>
                <a:lnTo>
                  <a:pt x="887" y="4"/>
                </a:lnTo>
                <a:lnTo>
                  <a:pt x="905" y="8"/>
                </a:lnTo>
                <a:lnTo>
                  <a:pt x="922" y="12"/>
                </a:lnTo>
                <a:lnTo>
                  <a:pt x="937" y="15"/>
                </a:lnTo>
                <a:lnTo>
                  <a:pt x="951" y="19"/>
                </a:lnTo>
                <a:lnTo>
                  <a:pt x="962" y="23"/>
                </a:lnTo>
                <a:lnTo>
                  <a:pt x="972" y="29"/>
                </a:lnTo>
                <a:lnTo>
                  <a:pt x="980" y="35"/>
                </a:lnTo>
                <a:lnTo>
                  <a:pt x="987" y="40"/>
                </a:lnTo>
                <a:lnTo>
                  <a:pt x="991" y="48"/>
                </a:lnTo>
                <a:lnTo>
                  <a:pt x="993" y="54"/>
                </a:lnTo>
                <a:lnTo>
                  <a:pt x="995" y="58"/>
                </a:lnTo>
                <a:lnTo>
                  <a:pt x="995" y="61"/>
                </a:lnTo>
                <a:lnTo>
                  <a:pt x="993" y="65"/>
                </a:lnTo>
                <a:lnTo>
                  <a:pt x="993" y="69"/>
                </a:lnTo>
                <a:lnTo>
                  <a:pt x="993" y="71"/>
                </a:lnTo>
                <a:lnTo>
                  <a:pt x="991" y="73"/>
                </a:lnTo>
                <a:lnTo>
                  <a:pt x="989" y="75"/>
                </a:lnTo>
                <a:lnTo>
                  <a:pt x="985" y="79"/>
                </a:lnTo>
                <a:lnTo>
                  <a:pt x="981" y="81"/>
                </a:lnTo>
                <a:lnTo>
                  <a:pt x="978" y="82"/>
                </a:lnTo>
                <a:lnTo>
                  <a:pt x="974" y="86"/>
                </a:lnTo>
                <a:lnTo>
                  <a:pt x="968" y="88"/>
                </a:lnTo>
                <a:lnTo>
                  <a:pt x="960" y="92"/>
                </a:lnTo>
                <a:lnTo>
                  <a:pt x="953" y="96"/>
                </a:lnTo>
                <a:lnTo>
                  <a:pt x="945" y="98"/>
                </a:lnTo>
                <a:lnTo>
                  <a:pt x="937" y="102"/>
                </a:lnTo>
                <a:lnTo>
                  <a:pt x="928" y="105"/>
                </a:lnTo>
                <a:lnTo>
                  <a:pt x="918" y="109"/>
                </a:lnTo>
                <a:lnTo>
                  <a:pt x="907" y="113"/>
                </a:lnTo>
                <a:lnTo>
                  <a:pt x="895" y="117"/>
                </a:lnTo>
                <a:lnTo>
                  <a:pt x="884" y="121"/>
                </a:lnTo>
                <a:lnTo>
                  <a:pt x="870" y="125"/>
                </a:lnTo>
                <a:lnTo>
                  <a:pt x="857" y="130"/>
                </a:lnTo>
                <a:lnTo>
                  <a:pt x="841" y="134"/>
                </a:lnTo>
                <a:lnTo>
                  <a:pt x="826" y="138"/>
                </a:lnTo>
                <a:lnTo>
                  <a:pt x="811" y="144"/>
                </a:lnTo>
                <a:lnTo>
                  <a:pt x="795" y="150"/>
                </a:lnTo>
                <a:lnTo>
                  <a:pt x="778" y="153"/>
                </a:lnTo>
                <a:lnTo>
                  <a:pt x="759" y="159"/>
                </a:lnTo>
                <a:lnTo>
                  <a:pt x="740" y="165"/>
                </a:lnTo>
                <a:lnTo>
                  <a:pt x="720" y="171"/>
                </a:lnTo>
                <a:lnTo>
                  <a:pt x="701" y="176"/>
                </a:lnTo>
                <a:lnTo>
                  <a:pt x="680" y="182"/>
                </a:lnTo>
                <a:lnTo>
                  <a:pt x="659" y="188"/>
                </a:lnTo>
                <a:lnTo>
                  <a:pt x="636" y="194"/>
                </a:lnTo>
                <a:lnTo>
                  <a:pt x="613" y="199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Freeform 28"/>
          <p:cNvSpPr/>
          <p:nvPr/>
        </p:nvSpPr>
        <p:spPr>
          <a:xfrm>
            <a:off x="3071659" y="3367723"/>
            <a:ext cx="742950" cy="1162050"/>
          </a:xfrm>
          <a:custGeom>
            <a:avLst/>
            <a:gdLst/>
            <a:ahLst/>
            <a:cxnLst>
              <a:cxn ang="0">
                <a:pos x="124383338" y="869453906"/>
              </a:cxn>
              <a:cxn ang="0">
                <a:pos x="79554450" y="893395788"/>
              </a:cxn>
              <a:cxn ang="0">
                <a:pos x="44828888" y="910406644"/>
              </a:cxn>
              <a:cxn ang="0">
                <a:pos x="18941649" y="919857031"/>
              </a:cxn>
              <a:cxn ang="0">
                <a:pos x="3156942" y="922377188"/>
              </a:cxn>
              <a:cxn ang="0">
                <a:pos x="0" y="918597350"/>
              </a:cxn>
              <a:cxn ang="0">
                <a:pos x="1262618" y="914186481"/>
              </a:cxn>
              <a:cxn ang="0">
                <a:pos x="5682177" y="906626013"/>
              </a:cxn>
              <a:cxn ang="0">
                <a:pos x="13259472" y="898436100"/>
              </a:cxn>
              <a:cxn ang="0">
                <a:pos x="23992915" y="887725238"/>
              </a:cxn>
              <a:cxn ang="0">
                <a:pos x="38515005" y="874494219"/>
              </a:cxn>
              <a:cxn ang="0">
                <a:pos x="55562330" y="858743044"/>
              </a:cxn>
              <a:cxn ang="0">
                <a:pos x="76397509" y="840472506"/>
              </a:cxn>
              <a:cxn ang="0">
                <a:pos x="100390423" y="820940700"/>
              </a:cxn>
              <a:cxn ang="0">
                <a:pos x="128171986" y="799519769"/>
              </a:cxn>
              <a:cxn ang="0">
                <a:pos x="158477989" y="774948444"/>
              </a:cxn>
              <a:cxn ang="0">
                <a:pos x="212145995" y="731475550"/>
              </a:cxn>
              <a:cxn ang="0">
                <a:pos x="270233561" y="673511956"/>
              </a:cxn>
              <a:cxn ang="0">
                <a:pos x="318850302" y="612397969"/>
              </a:cxn>
              <a:cxn ang="0">
                <a:pos x="359890542" y="544353750"/>
              </a:cxn>
              <a:cxn ang="0">
                <a:pos x="392723370" y="472529694"/>
              </a:cxn>
              <a:cxn ang="0">
                <a:pos x="417978108" y="396294769"/>
              </a:cxn>
              <a:cxn ang="0">
                <a:pos x="437551463" y="325100156"/>
              </a:cxn>
              <a:cxn ang="0">
                <a:pos x="452073553" y="262096250"/>
              </a:cxn>
              <a:cxn ang="0">
                <a:pos x="461544378" y="207913288"/>
              </a:cxn>
              <a:cxn ang="0">
                <a:pos x="466595643" y="163179919"/>
              </a:cxn>
              <a:cxn ang="0">
                <a:pos x="465332231" y="126007813"/>
              </a:cxn>
              <a:cxn ang="0">
                <a:pos x="462806996" y="95765938"/>
              </a:cxn>
              <a:cxn ang="0">
                <a:pos x="460281760" y="68044219"/>
              </a:cxn>
              <a:cxn ang="0">
                <a:pos x="459018348" y="43472894"/>
              </a:cxn>
              <a:cxn ang="0">
                <a:pos x="457755730" y="23311644"/>
              </a:cxn>
              <a:cxn ang="0">
                <a:pos x="457755730" y="5040313"/>
              </a:cxn>
              <a:cxn ang="0">
                <a:pos x="485537293" y="15751175"/>
              </a:cxn>
              <a:cxn ang="0">
                <a:pos x="520894561" y="36542663"/>
              </a:cxn>
              <a:cxn ang="0">
                <a:pos x="549938741" y="55443438"/>
              </a:cxn>
              <a:cxn ang="0">
                <a:pos x="570773920" y="71194613"/>
              </a:cxn>
              <a:cxn ang="0">
                <a:pos x="582770775" y="85685313"/>
              </a:cxn>
              <a:cxn ang="0">
                <a:pos x="589084658" y="97026413"/>
              </a:cxn>
              <a:cxn ang="0">
                <a:pos x="590347275" y="105216325"/>
              </a:cxn>
              <a:cxn ang="0">
                <a:pos x="590347275" y="115927188"/>
              </a:cxn>
              <a:cxn ang="0">
                <a:pos x="589084658" y="130417888"/>
              </a:cxn>
              <a:cxn ang="0">
                <a:pos x="587822040" y="148689219"/>
              </a:cxn>
              <a:cxn ang="0">
                <a:pos x="584033392" y="169480706"/>
              </a:cxn>
              <a:cxn ang="0">
                <a:pos x="580244745" y="192162113"/>
              </a:cxn>
              <a:cxn ang="0">
                <a:pos x="574562568" y="217363675"/>
              </a:cxn>
              <a:cxn ang="0">
                <a:pos x="568248685" y="246345075"/>
              </a:cxn>
              <a:cxn ang="0">
                <a:pos x="561303095" y="279107106"/>
              </a:cxn>
              <a:cxn ang="0">
                <a:pos x="552463977" y="314389294"/>
              </a:cxn>
              <a:cxn ang="0">
                <a:pos x="535416651" y="375503281"/>
              </a:cxn>
              <a:cxn ang="0">
                <a:pos x="512686354" y="443547500"/>
              </a:cxn>
              <a:cxn ang="0">
                <a:pos x="486799910" y="505921169"/>
              </a:cxn>
              <a:cxn ang="0">
                <a:pos x="459018348" y="562625081"/>
              </a:cxn>
              <a:cxn ang="0">
                <a:pos x="427448932" y="614918125"/>
              </a:cxn>
              <a:cxn ang="0">
                <a:pos x="393985988" y="659650700"/>
              </a:cxn>
              <a:cxn ang="0">
                <a:pos x="356102689" y="701863913"/>
              </a:cxn>
              <a:cxn ang="0">
                <a:pos x="315062449" y="742815856"/>
              </a:cxn>
              <a:cxn ang="0">
                <a:pos x="267708326" y="779988756"/>
              </a:cxn>
              <a:cxn ang="0">
                <a:pos x="216565555" y="816530625"/>
              </a:cxn>
              <a:cxn ang="0">
                <a:pos x="161004019" y="848662419"/>
              </a:cxn>
            </a:cxnLst>
            <a:rect l="0" t="0" r="0" b="0"/>
            <a:pathLst>
              <a:path w="935" h="1464">
                <a:moveTo>
                  <a:pt x="255" y="1347"/>
                </a:moveTo>
                <a:lnTo>
                  <a:pt x="226" y="1365"/>
                </a:lnTo>
                <a:lnTo>
                  <a:pt x="197" y="1380"/>
                </a:lnTo>
                <a:lnTo>
                  <a:pt x="172" y="1393"/>
                </a:lnTo>
                <a:lnTo>
                  <a:pt x="148" y="1407"/>
                </a:lnTo>
                <a:lnTo>
                  <a:pt x="126" y="1418"/>
                </a:lnTo>
                <a:lnTo>
                  <a:pt x="105" y="1428"/>
                </a:lnTo>
                <a:lnTo>
                  <a:pt x="86" y="1437"/>
                </a:lnTo>
                <a:lnTo>
                  <a:pt x="71" y="1445"/>
                </a:lnTo>
                <a:lnTo>
                  <a:pt x="55" y="1451"/>
                </a:lnTo>
                <a:lnTo>
                  <a:pt x="42" y="1457"/>
                </a:lnTo>
                <a:lnTo>
                  <a:pt x="30" y="1460"/>
                </a:lnTo>
                <a:lnTo>
                  <a:pt x="21" y="1462"/>
                </a:lnTo>
                <a:lnTo>
                  <a:pt x="13" y="1464"/>
                </a:lnTo>
                <a:lnTo>
                  <a:pt x="5" y="1464"/>
                </a:lnTo>
                <a:lnTo>
                  <a:pt x="2" y="1462"/>
                </a:lnTo>
                <a:lnTo>
                  <a:pt x="0" y="1460"/>
                </a:lnTo>
                <a:lnTo>
                  <a:pt x="0" y="1458"/>
                </a:lnTo>
                <a:lnTo>
                  <a:pt x="0" y="1457"/>
                </a:lnTo>
                <a:lnTo>
                  <a:pt x="0" y="1455"/>
                </a:lnTo>
                <a:lnTo>
                  <a:pt x="2" y="1451"/>
                </a:lnTo>
                <a:lnTo>
                  <a:pt x="4" y="1447"/>
                </a:lnTo>
                <a:lnTo>
                  <a:pt x="5" y="1443"/>
                </a:lnTo>
                <a:lnTo>
                  <a:pt x="9" y="1439"/>
                </a:lnTo>
                <a:lnTo>
                  <a:pt x="11" y="1435"/>
                </a:lnTo>
                <a:lnTo>
                  <a:pt x="17" y="1432"/>
                </a:lnTo>
                <a:lnTo>
                  <a:pt x="21" y="1426"/>
                </a:lnTo>
                <a:lnTo>
                  <a:pt x="27" y="1420"/>
                </a:lnTo>
                <a:lnTo>
                  <a:pt x="32" y="1414"/>
                </a:lnTo>
                <a:lnTo>
                  <a:pt x="38" y="1409"/>
                </a:lnTo>
                <a:lnTo>
                  <a:pt x="46" y="1401"/>
                </a:lnTo>
                <a:lnTo>
                  <a:pt x="53" y="1395"/>
                </a:lnTo>
                <a:lnTo>
                  <a:pt x="61" y="1388"/>
                </a:lnTo>
                <a:lnTo>
                  <a:pt x="69" y="1380"/>
                </a:lnTo>
                <a:lnTo>
                  <a:pt x="78" y="1370"/>
                </a:lnTo>
                <a:lnTo>
                  <a:pt x="88" y="1363"/>
                </a:lnTo>
                <a:lnTo>
                  <a:pt x="100" y="1353"/>
                </a:lnTo>
                <a:lnTo>
                  <a:pt x="109" y="1343"/>
                </a:lnTo>
                <a:lnTo>
                  <a:pt x="121" y="1334"/>
                </a:lnTo>
                <a:lnTo>
                  <a:pt x="134" y="1324"/>
                </a:lnTo>
                <a:lnTo>
                  <a:pt x="146" y="1315"/>
                </a:lnTo>
                <a:lnTo>
                  <a:pt x="159" y="1303"/>
                </a:lnTo>
                <a:lnTo>
                  <a:pt x="172" y="1292"/>
                </a:lnTo>
                <a:lnTo>
                  <a:pt x="188" y="1280"/>
                </a:lnTo>
                <a:lnTo>
                  <a:pt x="203" y="1269"/>
                </a:lnTo>
                <a:lnTo>
                  <a:pt x="219" y="1255"/>
                </a:lnTo>
                <a:lnTo>
                  <a:pt x="234" y="1244"/>
                </a:lnTo>
                <a:lnTo>
                  <a:pt x="251" y="1230"/>
                </a:lnTo>
                <a:lnTo>
                  <a:pt x="268" y="1217"/>
                </a:lnTo>
                <a:lnTo>
                  <a:pt x="303" y="1190"/>
                </a:lnTo>
                <a:lnTo>
                  <a:pt x="336" y="1161"/>
                </a:lnTo>
                <a:lnTo>
                  <a:pt x="368" y="1131"/>
                </a:lnTo>
                <a:lnTo>
                  <a:pt x="399" y="1100"/>
                </a:lnTo>
                <a:lnTo>
                  <a:pt x="428" y="1069"/>
                </a:lnTo>
                <a:lnTo>
                  <a:pt x="455" y="1037"/>
                </a:lnTo>
                <a:lnTo>
                  <a:pt x="480" y="1004"/>
                </a:lnTo>
                <a:lnTo>
                  <a:pt x="505" y="972"/>
                </a:lnTo>
                <a:lnTo>
                  <a:pt x="528" y="937"/>
                </a:lnTo>
                <a:lnTo>
                  <a:pt x="551" y="901"/>
                </a:lnTo>
                <a:lnTo>
                  <a:pt x="570" y="864"/>
                </a:lnTo>
                <a:lnTo>
                  <a:pt x="589" y="828"/>
                </a:lnTo>
                <a:lnTo>
                  <a:pt x="606" y="790"/>
                </a:lnTo>
                <a:lnTo>
                  <a:pt x="622" y="750"/>
                </a:lnTo>
                <a:lnTo>
                  <a:pt x="637" y="709"/>
                </a:lnTo>
                <a:lnTo>
                  <a:pt x="650" y="669"/>
                </a:lnTo>
                <a:lnTo>
                  <a:pt x="662" y="629"/>
                </a:lnTo>
                <a:lnTo>
                  <a:pt x="674" y="589"/>
                </a:lnTo>
                <a:lnTo>
                  <a:pt x="683" y="552"/>
                </a:lnTo>
                <a:lnTo>
                  <a:pt x="693" y="516"/>
                </a:lnTo>
                <a:lnTo>
                  <a:pt x="702" y="481"/>
                </a:lnTo>
                <a:lnTo>
                  <a:pt x="710" y="449"/>
                </a:lnTo>
                <a:lnTo>
                  <a:pt x="716" y="416"/>
                </a:lnTo>
                <a:lnTo>
                  <a:pt x="722" y="385"/>
                </a:lnTo>
                <a:lnTo>
                  <a:pt x="727" y="357"/>
                </a:lnTo>
                <a:lnTo>
                  <a:pt x="731" y="330"/>
                </a:lnTo>
                <a:lnTo>
                  <a:pt x="735" y="305"/>
                </a:lnTo>
                <a:lnTo>
                  <a:pt x="737" y="280"/>
                </a:lnTo>
                <a:lnTo>
                  <a:pt x="739" y="259"/>
                </a:lnTo>
                <a:lnTo>
                  <a:pt x="739" y="238"/>
                </a:lnTo>
                <a:lnTo>
                  <a:pt x="739" y="217"/>
                </a:lnTo>
                <a:lnTo>
                  <a:pt x="737" y="200"/>
                </a:lnTo>
                <a:lnTo>
                  <a:pt x="735" y="182"/>
                </a:lnTo>
                <a:lnTo>
                  <a:pt x="735" y="167"/>
                </a:lnTo>
                <a:lnTo>
                  <a:pt x="733" y="152"/>
                </a:lnTo>
                <a:lnTo>
                  <a:pt x="731" y="136"/>
                </a:lnTo>
                <a:lnTo>
                  <a:pt x="731" y="123"/>
                </a:lnTo>
                <a:lnTo>
                  <a:pt x="729" y="108"/>
                </a:lnTo>
                <a:lnTo>
                  <a:pt x="729" y="94"/>
                </a:lnTo>
                <a:lnTo>
                  <a:pt x="729" y="83"/>
                </a:lnTo>
                <a:lnTo>
                  <a:pt x="727" y="69"/>
                </a:lnTo>
                <a:lnTo>
                  <a:pt x="727" y="58"/>
                </a:lnTo>
                <a:lnTo>
                  <a:pt x="727" y="46"/>
                </a:lnTo>
                <a:lnTo>
                  <a:pt x="725" y="37"/>
                </a:lnTo>
                <a:lnTo>
                  <a:pt x="725" y="27"/>
                </a:lnTo>
                <a:lnTo>
                  <a:pt x="725" y="18"/>
                </a:lnTo>
                <a:lnTo>
                  <a:pt x="725" y="8"/>
                </a:lnTo>
                <a:lnTo>
                  <a:pt x="725" y="0"/>
                </a:lnTo>
                <a:lnTo>
                  <a:pt x="748" y="12"/>
                </a:lnTo>
                <a:lnTo>
                  <a:pt x="769" y="25"/>
                </a:lnTo>
                <a:lnTo>
                  <a:pt x="791" y="37"/>
                </a:lnTo>
                <a:lnTo>
                  <a:pt x="808" y="48"/>
                </a:lnTo>
                <a:lnTo>
                  <a:pt x="825" y="58"/>
                </a:lnTo>
                <a:lnTo>
                  <a:pt x="842" y="69"/>
                </a:lnTo>
                <a:lnTo>
                  <a:pt x="858" y="79"/>
                </a:lnTo>
                <a:lnTo>
                  <a:pt x="871" y="88"/>
                </a:lnTo>
                <a:lnTo>
                  <a:pt x="883" y="98"/>
                </a:lnTo>
                <a:lnTo>
                  <a:pt x="894" y="106"/>
                </a:lnTo>
                <a:lnTo>
                  <a:pt x="904" y="113"/>
                </a:lnTo>
                <a:lnTo>
                  <a:pt x="912" y="123"/>
                </a:lnTo>
                <a:lnTo>
                  <a:pt x="917" y="131"/>
                </a:lnTo>
                <a:lnTo>
                  <a:pt x="923" y="136"/>
                </a:lnTo>
                <a:lnTo>
                  <a:pt x="929" y="144"/>
                </a:lnTo>
                <a:lnTo>
                  <a:pt x="931" y="150"/>
                </a:lnTo>
                <a:lnTo>
                  <a:pt x="933" y="154"/>
                </a:lnTo>
                <a:lnTo>
                  <a:pt x="933" y="157"/>
                </a:lnTo>
                <a:lnTo>
                  <a:pt x="935" y="161"/>
                </a:lnTo>
                <a:lnTo>
                  <a:pt x="935" y="167"/>
                </a:lnTo>
                <a:lnTo>
                  <a:pt x="935" y="173"/>
                </a:lnTo>
                <a:lnTo>
                  <a:pt x="935" y="179"/>
                </a:lnTo>
                <a:lnTo>
                  <a:pt x="935" y="184"/>
                </a:lnTo>
                <a:lnTo>
                  <a:pt x="935" y="192"/>
                </a:lnTo>
                <a:lnTo>
                  <a:pt x="935" y="200"/>
                </a:lnTo>
                <a:lnTo>
                  <a:pt x="933" y="207"/>
                </a:lnTo>
                <a:lnTo>
                  <a:pt x="933" y="217"/>
                </a:lnTo>
                <a:lnTo>
                  <a:pt x="931" y="226"/>
                </a:lnTo>
                <a:lnTo>
                  <a:pt x="931" y="236"/>
                </a:lnTo>
                <a:lnTo>
                  <a:pt x="929" y="246"/>
                </a:lnTo>
                <a:lnTo>
                  <a:pt x="927" y="257"/>
                </a:lnTo>
                <a:lnTo>
                  <a:pt x="925" y="269"/>
                </a:lnTo>
                <a:lnTo>
                  <a:pt x="923" y="280"/>
                </a:lnTo>
                <a:lnTo>
                  <a:pt x="921" y="292"/>
                </a:lnTo>
                <a:lnTo>
                  <a:pt x="919" y="305"/>
                </a:lnTo>
                <a:lnTo>
                  <a:pt x="915" y="318"/>
                </a:lnTo>
                <a:lnTo>
                  <a:pt x="913" y="332"/>
                </a:lnTo>
                <a:lnTo>
                  <a:pt x="910" y="345"/>
                </a:lnTo>
                <a:lnTo>
                  <a:pt x="908" y="361"/>
                </a:lnTo>
                <a:lnTo>
                  <a:pt x="904" y="376"/>
                </a:lnTo>
                <a:lnTo>
                  <a:pt x="900" y="391"/>
                </a:lnTo>
                <a:lnTo>
                  <a:pt x="896" y="408"/>
                </a:lnTo>
                <a:lnTo>
                  <a:pt x="892" y="426"/>
                </a:lnTo>
                <a:lnTo>
                  <a:pt x="889" y="443"/>
                </a:lnTo>
                <a:lnTo>
                  <a:pt x="883" y="460"/>
                </a:lnTo>
                <a:lnTo>
                  <a:pt x="879" y="479"/>
                </a:lnTo>
                <a:lnTo>
                  <a:pt x="875" y="499"/>
                </a:lnTo>
                <a:lnTo>
                  <a:pt x="869" y="518"/>
                </a:lnTo>
                <a:lnTo>
                  <a:pt x="858" y="558"/>
                </a:lnTo>
                <a:lnTo>
                  <a:pt x="848" y="596"/>
                </a:lnTo>
                <a:lnTo>
                  <a:pt x="837" y="633"/>
                </a:lnTo>
                <a:lnTo>
                  <a:pt x="823" y="669"/>
                </a:lnTo>
                <a:lnTo>
                  <a:pt x="812" y="704"/>
                </a:lnTo>
                <a:lnTo>
                  <a:pt x="798" y="738"/>
                </a:lnTo>
                <a:lnTo>
                  <a:pt x="785" y="773"/>
                </a:lnTo>
                <a:lnTo>
                  <a:pt x="771" y="803"/>
                </a:lnTo>
                <a:lnTo>
                  <a:pt x="756" y="836"/>
                </a:lnTo>
                <a:lnTo>
                  <a:pt x="743" y="864"/>
                </a:lnTo>
                <a:lnTo>
                  <a:pt x="727" y="893"/>
                </a:lnTo>
                <a:lnTo>
                  <a:pt x="710" y="922"/>
                </a:lnTo>
                <a:lnTo>
                  <a:pt x="695" y="949"/>
                </a:lnTo>
                <a:lnTo>
                  <a:pt x="677" y="976"/>
                </a:lnTo>
                <a:lnTo>
                  <a:pt x="660" y="1001"/>
                </a:lnTo>
                <a:lnTo>
                  <a:pt x="643" y="1024"/>
                </a:lnTo>
                <a:lnTo>
                  <a:pt x="624" y="1047"/>
                </a:lnTo>
                <a:lnTo>
                  <a:pt x="604" y="1069"/>
                </a:lnTo>
                <a:lnTo>
                  <a:pt x="585" y="1092"/>
                </a:lnTo>
                <a:lnTo>
                  <a:pt x="564" y="1114"/>
                </a:lnTo>
                <a:lnTo>
                  <a:pt x="543" y="1137"/>
                </a:lnTo>
                <a:lnTo>
                  <a:pt x="522" y="1158"/>
                </a:lnTo>
                <a:lnTo>
                  <a:pt x="499" y="1179"/>
                </a:lnTo>
                <a:lnTo>
                  <a:pt x="474" y="1198"/>
                </a:lnTo>
                <a:lnTo>
                  <a:pt x="449" y="1219"/>
                </a:lnTo>
                <a:lnTo>
                  <a:pt x="424" y="1238"/>
                </a:lnTo>
                <a:lnTo>
                  <a:pt x="397" y="1257"/>
                </a:lnTo>
                <a:lnTo>
                  <a:pt x="370" y="1276"/>
                </a:lnTo>
                <a:lnTo>
                  <a:pt x="343" y="1296"/>
                </a:lnTo>
                <a:lnTo>
                  <a:pt x="315" y="1313"/>
                </a:lnTo>
                <a:lnTo>
                  <a:pt x="286" y="1330"/>
                </a:lnTo>
                <a:lnTo>
                  <a:pt x="255" y="1347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Freeform 29"/>
          <p:cNvSpPr/>
          <p:nvPr/>
        </p:nvSpPr>
        <p:spPr>
          <a:xfrm>
            <a:off x="3185959" y="3664585"/>
            <a:ext cx="1195388" cy="952500"/>
          </a:xfrm>
          <a:custGeom>
            <a:avLst/>
            <a:gdLst/>
            <a:ahLst/>
            <a:cxnLst>
              <a:cxn ang="0">
                <a:pos x="3154077" y="13253176"/>
              </a:cxn>
              <a:cxn ang="0">
                <a:pos x="11986445" y="6942367"/>
              </a:cxn>
              <a:cxn ang="0">
                <a:pos x="27758418" y="2524641"/>
              </a:cxn>
              <a:cxn ang="0">
                <a:pos x="47946576" y="0"/>
              </a:cxn>
              <a:cxn ang="0">
                <a:pos x="76336445" y="5048488"/>
              </a:cxn>
              <a:cxn ang="0">
                <a:pos x="111034468" y="25243236"/>
              </a:cxn>
              <a:cxn ang="0">
                <a:pos x="153302752" y="63108884"/>
              </a:cxn>
              <a:cxn ang="0">
                <a:pos x="203142092" y="118644639"/>
              </a:cxn>
              <a:cxn ang="0">
                <a:pos x="259921036" y="184909723"/>
              </a:cxn>
              <a:cxn ang="0">
                <a:pos x="321747616" y="253698653"/>
              </a:cxn>
              <a:cxn ang="0">
                <a:pos x="388620242" y="323749110"/>
              </a:cxn>
              <a:cxn ang="0">
                <a:pos x="461171159" y="395693445"/>
              </a:cxn>
              <a:cxn ang="0">
                <a:pos x="538768917" y="465744696"/>
              </a:cxn>
              <a:cxn ang="0">
                <a:pos x="616366675" y="525698176"/>
              </a:cxn>
              <a:cxn ang="0">
                <a:pos x="693965228" y="576817000"/>
              </a:cxn>
              <a:cxn ang="0">
                <a:pos x="772193643" y="617837258"/>
              </a:cxn>
              <a:cxn ang="0">
                <a:pos x="819509562" y="638663563"/>
              </a:cxn>
              <a:cxn ang="0">
                <a:pos x="853576928" y="653178265"/>
              </a:cxn>
              <a:cxn ang="0">
                <a:pos x="881335347" y="667693761"/>
              </a:cxn>
              <a:cxn ang="0">
                <a:pos x="904677581" y="678422296"/>
              </a:cxn>
              <a:cxn ang="0">
                <a:pos x="923604425" y="689150830"/>
              </a:cxn>
              <a:cxn ang="0">
                <a:pos x="937483635" y="698617043"/>
              </a:cxn>
              <a:cxn ang="0">
                <a:pos x="945684552" y="706190173"/>
              </a:cxn>
              <a:cxn ang="0">
                <a:pos x="949470080" y="712500982"/>
              </a:cxn>
              <a:cxn ang="0">
                <a:pos x="945684552" y="720705669"/>
              </a:cxn>
              <a:cxn ang="0">
                <a:pos x="926127846" y="728909562"/>
              </a:cxn>
              <a:cxn ang="0">
                <a:pos x="892060479" y="736482692"/>
              </a:cxn>
              <a:cxn ang="0">
                <a:pos x="842851796" y="743424264"/>
              </a:cxn>
              <a:cxn ang="0">
                <a:pos x="784811539" y="748473547"/>
              </a:cxn>
              <a:cxn ang="0">
                <a:pos x="734972199" y="753522035"/>
              </a:cxn>
              <a:cxn ang="0">
                <a:pos x="695226541" y="755415119"/>
              </a:cxn>
              <a:cxn ang="0">
                <a:pos x="664944702" y="756677440"/>
              </a:cxn>
              <a:cxn ang="0">
                <a:pos x="640340360" y="754784356"/>
              </a:cxn>
              <a:cxn ang="0">
                <a:pos x="613843255" y="741531180"/>
              </a:cxn>
              <a:cxn ang="0">
                <a:pos x="586084837" y="716918707"/>
              </a:cxn>
              <a:cxn ang="0">
                <a:pos x="555802998" y="683470784"/>
              </a:cxn>
              <a:cxn ang="0">
                <a:pos x="522996944" y="640556647"/>
              </a:cxn>
              <a:cxn ang="0">
                <a:pos x="485144844" y="591331701"/>
              </a:cxn>
              <a:cxn ang="0">
                <a:pos x="442875766" y="534533626"/>
              </a:cxn>
              <a:cxn ang="0">
                <a:pos x="394298533" y="470162421"/>
              </a:cxn>
              <a:cxn ang="0">
                <a:pos x="305975643" y="352779308"/>
              </a:cxn>
              <a:cxn ang="0">
                <a:pos x="205666307" y="227192302"/>
              </a:cxn>
              <a:cxn ang="0">
                <a:pos x="146363148" y="155879525"/>
              </a:cxn>
              <a:cxn ang="0">
                <a:pos x="105356177" y="112333830"/>
              </a:cxn>
              <a:cxn ang="0">
                <a:pos x="71288810" y="80779785"/>
              </a:cxn>
              <a:cxn ang="0">
                <a:pos x="44792499" y="61846564"/>
              </a:cxn>
              <a:cxn ang="0">
                <a:pos x="23973685" y="51749587"/>
              </a:cxn>
              <a:cxn ang="0">
                <a:pos x="9463025" y="42283374"/>
              </a:cxn>
              <a:cxn ang="0">
                <a:pos x="2523420" y="32816366"/>
              </a:cxn>
              <a:cxn ang="0">
                <a:pos x="0" y="22719389"/>
              </a:cxn>
            </a:cxnLst>
            <a:rect l="0" t="0" r="0" b="0"/>
            <a:pathLst>
              <a:path w="1505" h="1199">
                <a:moveTo>
                  <a:pt x="0" y="33"/>
                </a:moveTo>
                <a:lnTo>
                  <a:pt x="2" y="29"/>
                </a:lnTo>
                <a:lnTo>
                  <a:pt x="2" y="25"/>
                </a:lnTo>
                <a:lnTo>
                  <a:pt x="5" y="21"/>
                </a:lnTo>
                <a:lnTo>
                  <a:pt x="7" y="19"/>
                </a:lnTo>
                <a:lnTo>
                  <a:pt x="11" y="15"/>
                </a:lnTo>
                <a:lnTo>
                  <a:pt x="15" y="13"/>
                </a:lnTo>
                <a:lnTo>
                  <a:pt x="19" y="11"/>
                </a:lnTo>
                <a:lnTo>
                  <a:pt x="25" y="8"/>
                </a:lnTo>
                <a:lnTo>
                  <a:pt x="30" y="6"/>
                </a:lnTo>
                <a:lnTo>
                  <a:pt x="36" y="4"/>
                </a:lnTo>
                <a:lnTo>
                  <a:pt x="44" y="4"/>
                </a:lnTo>
                <a:lnTo>
                  <a:pt x="50" y="2"/>
                </a:lnTo>
                <a:lnTo>
                  <a:pt x="59" y="2"/>
                </a:lnTo>
                <a:lnTo>
                  <a:pt x="67" y="0"/>
                </a:lnTo>
                <a:lnTo>
                  <a:pt x="76" y="0"/>
                </a:lnTo>
                <a:lnTo>
                  <a:pt x="86" y="0"/>
                </a:lnTo>
                <a:lnTo>
                  <a:pt x="98" y="0"/>
                </a:lnTo>
                <a:lnTo>
                  <a:pt x="109" y="4"/>
                </a:lnTo>
                <a:lnTo>
                  <a:pt x="121" y="8"/>
                </a:lnTo>
                <a:lnTo>
                  <a:pt x="134" y="13"/>
                </a:lnTo>
                <a:lnTo>
                  <a:pt x="147" y="21"/>
                </a:lnTo>
                <a:lnTo>
                  <a:pt x="161" y="31"/>
                </a:lnTo>
                <a:lnTo>
                  <a:pt x="176" y="40"/>
                </a:lnTo>
                <a:lnTo>
                  <a:pt x="192" y="54"/>
                </a:lnTo>
                <a:lnTo>
                  <a:pt x="209" y="67"/>
                </a:lnTo>
                <a:lnTo>
                  <a:pt x="224" y="82"/>
                </a:lnTo>
                <a:lnTo>
                  <a:pt x="243" y="100"/>
                </a:lnTo>
                <a:lnTo>
                  <a:pt x="261" y="119"/>
                </a:lnTo>
                <a:lnTo>
                  <a:pt x="280" y="140"/>
                </a:lnTo>
                <a:lnTo>
                  <a:pt x="301" y="163"/>
                </a:lnTo>
                <a:lnTo>
                  <a:pt x="322" y="188"/>
                </a:lnTo>
                <a:lnTo>
                  <a:pt x="343" y="213"/>
                </a:lnTo>
                <a:lnTo>
                  <a:pt x="366" y="239"/>
                </a:lnTo>
                <a:lnTo>
                  <a:pt x="387" y="266"/>
                </a:lnTo>
                <a:lnTo>
                  <a:pt x="412" y="293"/>
                </a:lnTo>
                <a:lnTo>
                  <a:pt x="435" y="320"/>
                </a:lnTo>
                <a:lnTo>
                  <a:pt x="458" y="347"/>
                </a:lnTo>
                <a:lnTo>
                  <a:pt x="483" y="376"/>
                </a:lnTo>
                <a:lnTo>
                  <a:pt x="510" y="402"/>
                </a:lnTo>
                <a:lnTo>
                  <a:pt x="535" y="429"/>
                </a:lnTo>
                <a:lnTo>
                  <a:pt x="562" y="458"/>
                </a:lnTo>
                <a:lnTo>
                  <a:pt x="589" y="485"/>
                </a:lnTo>
                <a:lnTo>
                  <a:pt x="616" y="513"/>
                </a:lnTo>
                <a:lnTo>
                  <a:pt x="645" y="542"/>
                </a:lnTo>
                <a:lnTo>
                  <a:pt x="673" y="569"/>
                </a:lnTo>
                <a:lnTo>
                  <a:pt x="702" y="598"/>
                </a:lnTo>
                <a:lnTo>
                  <a:pt x="731" y="627"/>
                </a:lnTo>
                <a:lnTo>
                  <a:pt x="762" y="655"/>
                </a:lnTo>
                <a:lnTo>
                  <a:pt x="793" y="684"/>
                </a:lnTo>
                <a:lnTo>
                  <a:pt x="823" y="711"/>
                </a:lnTo>
                <a:lnTo>
                  <a:pt x="854" y="738"/>
                </a:lnTo>
                <a:lnTo>
                  <a:pt x="885" y="763"/>
                </a:lnTo>
                <a:lnTo>
                  <a:pt x="915" y="787"/>
                </a:lnTo>
                <a:lnTo>
                  <a:pt x="946" y="812"/>
                </a:lnTo>
                <a:lnTo>
                  <a:pt x="977" y="833"/>
                </a:lnTo>
                <a:lnTo>
                  <a:pt x="1008" y="856"/>
                </a:lnTo>
                <a:lnTo>
                  <a:pt x="1038" y="876"/>
                </a:lnTo>
                <a:lnTo>
                  <a:pt x="1069" y="895"/>
                </a:lnTo>
                <a:lnTo>
                  <a:pt x="1100" y="914"/>
                </a:lnTo>
                <a:lnTo>
                  <a:pt x="1130" y="931"/>
                </a:lnTo>
                <a:lnTo>
                  <a:pt x="1161" y="948"/>
                </a:lnTo>
                <a:lnTo>
                  <a:pt x="1192" y="964"/>
                </a:lnTo>
                <a:lnTo>
                  <a:pt x="1224" y="979"/>
                </a:lnTo>
                <a:lnTo>
                  <a:pt x="1255" y="992"/>
                </a:lnTo>
                <a:lnTo>
                  <a:pt x="1271" y="998"/>
                </a:lnTo>
                <a:lnTo>
                  <a:pt x="1286" y="1006"/>
                </a:lnTo>
                <a:lnTo>
                  <a:pt x="1299" y="1012"/>
                </a:lnTo>
                <a:lnTo>
                  <a:pt x="1315" y="1017"/>
                </a:lnTo>
                <a:lnTo>
                  <a:pt x="1328" y="1023"/>
                </a:lnTo>
                <a:lnTo>
                  <a:pt x="1340" y="1029"/>
                </a:lnTo>
                <a:lnTo>
                  <a:pt x="1353" y="1035"/>
                </a:lnTo>
                <a:lnTo>
                  <a:pt x="1365" y="1040"/>
                </a:lnTo>
                <a:lnTo>
                  <a:pt x="1376" y="1046"/>
                </a:lnTo>
                <a:lnTo>
                  <a:pt x="1388" y="1052"/>
                </a:lnTo>
                <a:lnTo>
                  <a:pt x="1397" y="1058"/>
                </a:lnTo>
                <a:lnTo>
                  <a:pt x="1407" y="1061"/>
                </a:lnTo>
                <a:lnTo>
                  <a:pt x="1416" y="1067"/>
                </a:lnTo>
                <a:lnTo>
                  <a:pt x="1426" y="1071"/>
                </a:lnTo>
                <a:lnTo>
                  <a:pt x="1434" y="1075"/>
                </a:lnTo>
                <a:lnTo>
                  <a:pt x="1443" y="1081"/>
                </a:lnTo>
                <a:lnTo>
                  <a:pt x="1451" y="1084"/>
                </a:lnTo>
                <a:lnTo>
                  <a:pt x="1457" y="1088"/>
                </a:lnTo>
                <a:lnTo>
                  <a:pt x="1464" y="1092"/>
                </a:lnTo>
                <a:lnTo>
                  <a:pt x="1470" y="1096"/>
                </a:lnTo>
                <a:lnTo>
                  <a:pt x="1476" y="1100"/>
                </a:lnTo>
                <a:lnTo>
                  <a:pt x="1480" y="1104"/>
                </a:lnTo>
                <a:lnTo>
                  <a:pt x="1486" y="1107"/>
                </a:lnTo>
                <a:lnTo>
                  <a:pt x="1489" y="1109"/>
                </a:lnTo>
                <a:lnTo>
                  <a:pt x="1493" y="1113"/>
                </a:lnTo>
                <a:lnTo>
                  <a:pt x="1495" y="1115"/>
                </a:lnTo>
                <a:lnTo>
                  <a:pt x="1499" y="1119"/>
                </a:lnTo>
                <a:lnTo>
                  <a:pt x="1501" y="1121"/>
                </a:lnTo>
                <a:lnTo>
                  <a:pt x="1503" y="1125"/>
                </a:lnTo>
                <a:lnTo>
                  <a:pt x="1505" y="1127"/>
                </a:lnTo>
                <a:lnTo>
                  <a:pt x="1505" y="1129"/>
                </a:lnTo>
                <a:lnTo>
                  <a:pt x="1505" y="1130"/>
                </a:lnTo>
                <a:lnTo>
                  <a:pt x="1505" y="1134"/>
                </a:lnTo>
                <a:lnTo>
                  <a:pt x="1501" y="1138"/>
                </a:lnTo>
                <a:lnTo>
                  <a:pt x="1499" y="1142"/>
                </a:lnTo>
                <a:lnTo>
                  <a:pt x="1493" y="1146"/>
                </a:lnTo>
                <a:lnTo>
                  <a:pt x="1486" y="1150"/>
                </a:lnTo>
                <a:lnTo>
                  <a:pt x="1478" y="1152"/>
                </a:lnTo>
                <a:lnTo>
                  <a:pt x="1468" y="1155"/>
                </a:lnTo>
                <a:lnTo>
                  <a:pt x="1457" y="1159"/>
                </a:lnTo>
                <a:lnTo>
                  <a:pt x="1445" y="1161"/>
                </a:lnTo>
                <a:lnTo>
                  <a:pt x="1430" y="1165"/>
                </a:lnTo>
                <a:lnTo>
                  <a:pt x="1414" y="1167"/>
                </a:lnTo>
                <a:lnTo>
                  <a:pt x="1397" y="1171"/>
                </a:lnTo>
                <a:lnTo>
                  <a:pt x="1378" y="1173"/>
                </a:lnTo>
                <a:lnTo>
                  <a:pt x="1359" y="1175"/>
                </a:lnTo>
                <a:lnTo>
                  <a:pt x="1336" y="1178"/>
                </a:lnTo>
                <a:lnTo>
                  <a:pt x="1313" y="1180"/>
                </a:lnTo>
                <a:lnTo>
                  <a:pt x="1290" y="1182"/>
                </a:lnTo>
                <a:lnTo>
                  <a:pt x="1267" y="1184"/>
                </a:lnTo>
                <a:lnTo>
                  <a:pt x="1244" y="1186"/>
                </a:lnTo>
                <a:lnTo>
                  <a:pt x="1223" y="1188"/>
                </a:lnTo>
                <a:lnTo>
                  <a:pt x="1203" y="1190"/>
                </a:lnTo>
                <a:lnTo>
                  <a:pt x="1184" y="1192"/>
                </a:lnTo>
                <a:lnTo>
                  <a:pt x="1165" y="1194"/>
                </a:lnTo>
                <a:lnTo>
                  <a:pt x="1148" y="1194"/>
                </a:lnTo>
                <a:lnTo>
                  <a:pt x="1132" y="1196"/>
                </a:lnTo>
                <a:lnTo>
                  <a:pt x="1117" y="1196"/>
                </a:lnTo>
                <a:lnTo>
                  <a:pt x="1102" y="1197"/>
                </a:lnTo>
                <a:lnTo>
                  <a:pt x="1088" y="1197"/>
                </a:lnTo>
                <a:lnTo>
                  <a:pt x="1077" y="1199"/>
                </a:lnTo>
                <a:lnTo>
                  <a:pt x="1065" y="1199"/>
                </a:lnTo>
                <a:lnTo>
                  <a:pt x="1054" y="1199"/>
                </a:lnTo>
                <a:lnTo>
                  <a:pt x="1044" y="1199"/>
                </a:lnTo>
                <a:lnTo>
                  <a:pt x="1034" y="1199"/>
                </a:lnTo>
                <a:lnTo>
                  <a:pt x="1025" y="1197"/>
                </a:lnTo>
                <a:lnTo>
                  <a:pt x="1015" y="1196"/>
                </a:lnTo>
                <a:lnTo>
                  <a:pt x="1006" y="1192"/>
                </a:lnTo>
                <a:lnTo>
                  <a:pt x="994" y="1186"/>
                </a:lnTo>
                <a:lnTo>
                  <a:pt x="984" y="1180"/>
                </a:lnTo>
                <a:lnTo>
                  <a:pt x="973" y="1175"/>
                </a:lnTo>
                <a:lnTo>
                  <a:pt x="961" y="1167"/>
                </a:lnTo>
                <a:lnTo>
                  <a:pt x="952" y="1157"/>
                </a:lnTo>
                <a:lnTo>
                  <a:pt x="940" y="1148"/>
                </a:lnTo>
                <a:lnTo>
                  <a:pt x="929" y="1136"/>
                </a:lnTo>
                <a:lnTo>
                  <a:pt x="917" y="1125"/>
                </a:lnTo>
                <a:lnTo>
                  <a:pt x="904" y="1111"/>
                </a:lnTo>
                <a:lnTo>
                  <a:pt x="892" y="1098"/>
                </a:lnTo>
                <a:lnTo>
                  <a:pt x="881" y="1083"/>
                </a:lnTo>
                <a:lnTo>
                  <a:pt x="867" y="1067"/>
                </a:lnTo>
                <a:lnTo>
                  <a:pt x="856" y="1050"/>
                </a:lnTo>
                <a:lnTo>
                  <a:pt x="842" y="1033"/>
                </a:lnTo>
                <a:lnTo>
                  <a:pt x="829" y="1015"/>
                </a:lnTo>
                <a:lnTo>
                  <a:pt x="814" y="996"/>
                </a:lnTo>
                <a:lnTo>
                  <a:pt x="800" y="977"/>
                </a:lnTo>
                <a:lnTo>
                  <a:pt x="785" y="958"/>
                </a:lnTo>
                <a:lnTo>
                  <a:pt x="769" y="937"/>
                </a:lnTo>
                <a:lnTo>
                  <a:pt x="752" y="916"/>
                </a:lnTo>
                <a:lnTo>
                  <a:pt x="737" y="893"/>
                </a:lnTo>
                <a:lnTo>
                  <a:pt x="720" y="870"/>
                </a:lnTo>
                <a:lnTo>
                  <a:pt x="702" y="847"/>
                </a:lnTo>
                <a:lnTo>
                  <a:pt x="683" y="822"/>
                </a:lnTo>
                <a:lnTo>
                  <a:pt x="664" y="797"/>
                </a:lnTo>
                <a:lnTo>
                  <a:pt x="647" y="772"/>
                </a:lnTo>
                <a:lnTo>
                  <a:pt x="625" y="745"/>
                </a:lnTo>
                <a:lnTo>
                  <a:pt x="606" y="718"/>
                </a:lnTo>
                <a:lnTo>
                  <a:pt x="566" y="665"/>
                </a:lnTo>
                <a:lnTo>
                  <a:pt x="526" y="611"/>
                </a:lnTo>
                <a:lnTo>
                  <a:pt x="485" y="559"/>
                </a:lnTo>
                <a:lnTo>
                  <a:pt x="445" y="508"/>
                </a:lnTo>
                <a:lnTo>
                  <a:pt x="405" y="458"/>
                </a:lnTo>
                <a:lnTo>
                  <a:pt x="366" y="408"/>
                </a:lnTo>
                <a:lnTo>
                  <a:pt x="326" y="360"/>
                </a:lnTo>
                <a:lnTo>
                  <a:pt x="288" y="312"/>
                </a:lnTo>
                <a:lnTo>
                  <a:pt x="268" y="289"/>
                </a:lnTo>
                <a:lnTo>
                  <a:pt x="249" y="268"/>
                </a:lnTo>
                <a:lnTo>
                  <a:pt x="232" y="247"/>
                </a:lnTo>
                <a:lnTo>
                  <a:pt x="215" y="228"/>
                </a:lnTo>
                <a:lnTo>
                  <a:pt x="197" y="211"/>
                </a:lnTo>
                <a:lnTo>
                  <a:pt x="182" y="193"/>
                </a:lnTo>
                <a:lnTo>
                  <a:pt x="167" y="178"/>
                </a:lnTo>
                <a:lnTo>
                  <a:pt x="151" y="165"/>
                </a:lnTo>
                <a:lnTo>
                  <a:pt x="138" y="151"/>
                </a:lnTo>
                <a:lnTo>
                  <a:pt x="124" y="140"/>
                </a:lnTo>
                <a:lnTo>
                  <a:pt x="113" y="128"/>
                </a:lnTo>
                <a:lnTo>
                  <a:pt x="101" y="119"/>
                </a:lnTo>
                <a:lnTo>
                  <a:pt x="90" y="111"/>
                </a:lnTo>
                <a:lnTo>
                  <a:pt x="80" y="103"/>
                </a:lnTo>
                <a:lnTo>
                  <a:pt x="71" y="98"/>
                </a:lnTo>
                <a:lnTo>
                  <a:pt x="61" y="94"/>
                </a:lnTo>
                <a:lnTo>
                  <a:pt x="53" y="90"/>
                </a:lnTo>
                <a:lnTo>
                  <a:pt x="46" y="86"/>
                </a:lnTo>
                <a:lnTo>
                  <a:pt x="38" y="82"/>
                </a:lnTo>
                <a:lnTo>
                  <a:pt x="32" y="79"/>
                </a:lnTo>
                <a:lnTo>
                  <a:pt x="27" y="75"/>
                </a:lnTo>
                <a:lnTo>
                  <a:pt x="21" y="71"/>
                </a:lnTo>
                <a:lnTo>
                  <a:pt x="15" y="67"/>
                </a:lnTo>
                <a:lnTo>
                  <a:pt x="11" y="63"/>
                </a:lnTo>
                <a:lnTo>
                  <a:pt x="7" y="59"/>
                </a:lnTo>
                <a:lnTo>
                  <a:pt x="5" y="56"/>
                </a:lnTo>
                <a:lnTo>
                  <a:pt x="4" y="52"/>
                </a:lnTo>
                <a:lnTo>
                  <a:pt x="2" y="48"/>
                </a:lnTo>
                <a:lnTo>
                  <a:pt x="0" y="44"/>
                </a:lnTo>
                <a:lnTo>
                  <a:pt x="0" y="40"/>
                </a:lnTo>
                <a:lnTo>
                  <a:pt x="0" y="36"/>
                </a:lnTo>
                <a:lnTo>
                  <a:pt x="0" y="33"/>
                </a:lnTo>
              </a:path>
            </a:pathLst>
          </a:custGeom>
          <a:solidFill>
            <a:srgbClr val="FF0000"/>
          </a:solidFill>
          <a:ln w="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864600" y="1443355"/>
            <a:ext cx="1470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zhuǎn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07890" y="2383155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76900" y="2383155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车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转眼 转弯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转眼间我们已经二年级了。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左右等宽，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的最后一笔横变提，“专”的两横上短下长。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转</a:t>
            </a:r>
          </a:p>
        </p:txBody>
      </p:sp>
      <p:grpSp>
        <p:nvGrpSpPr>
          <p:cNvPr id="33795" name="Group 4"/>
          <p:cNvGrpSpPr/>
          <p:nvPr/>
        </p:nvGrpSpPr>
        <p:grpSpPr>
          <a:xfrm>
            <a:off x="1352080" y="2287588"/>
            <a:ext cx="2879725" cy="2879725"/>
            <a:chOff x="1474" y="663"/>
            <a:chExt cx="2948" cy="2835"/>
          </a:xfrm>
        </p:grpSpPr>
        <p:sp>
          <p:nvSpPr>
            <p:cNvPr id="33796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7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8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99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0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1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2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3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4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05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Freeform 36"/>
          <p:cNvSpPr/>
          <p:nvPr/>
        </p:nvSpPr>
        <p:spPr>
          <a:xfrm>
            <a:off x="1931517" y="3211513"/>
            <a:ext cx="731838" cy="1920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54" h="304">
                <a:moveTo>
                  <a:pt x="1120" y="118"/>
                </a:moveTo>
                <a:lnTo>
                  <a:pt x="1103" y="135"/>
                </a:lnTo>
                <a:lnTo>
                  <a:pt x="1069" y="135"/>
                </a:lnTo>
                <a:lnTo>
                  <a:pt x="1035" y="152"/>
                </a:lnTo>
                <a:lnTo>
                  <a:pt x="984" y="152"/>
                </a:lnTo>
                <a:lnTo>
                  <a:pt x="917" y="169"/>
                </a:lnTo>
                <a:lnTo>
                  <a:pt x="832" y="186"/>
                </a:lnTo>
                <a:lnTo>
                  <a:pt x="747" y="203"/>
                </a:lnTo>
                <a:lnTo>
                  <a:pt x="645" y="236"/>
                </a:lnTo>
                <a:lnTo>
                  <a:pt x="543" y="253"/>
                </a:lnTo>
                <a:lnTo>
                  <a:pt x="441" y="270"/>
                </a:lnTo>
                <a:lnTo>
                  <a:pt x="373" y="270"/>
                </a:lnTo>
                <a:lnTo>
                  <a:pt x="288" y="287"/>
                </a:lnTo>
                <a:lnTo>
                  <a:pt x="237" y="304"/>
                </a:lnTo>
                <a:lnTo>
                  <a:pt x="186" y="304"/>
                </a:lnTo>
                <a:lnTo>
                  <a:pt x="153" y="304"/>
                </a:lnTo>
                <a:lnTo>
                  <a:pt x="136" y="304"/>
                </a:lnTo>
                <a:lnTo>
                  <a:pt x="102" y="304"/>
                </a:lnTo>
                <a:lnTo>
                  <a:pt x="68" y="287"/>
                </a:lnTo>
                <a:lnTo>
                  <a:pt x="34" y="253"/>
                </a:lnTo>
                <a:lnTo>
                  <a:pt x="0" y="220"/>
                </a:lnTo>
                <a:lnTo>
                  <a:pt x="170" y="186"/>
                </a:lnTo>
                <a:lnTo>
                  <a:pt x="339" y="152"/>
                </a:lnTo>
                <a:lnTo>
                  <a:pt x="509" y="101"/>
                </a:lnTo>
                <a:lnTo>
                  <a:pt x="662" y="68"/>
                </a:lnTo>
                <a:lnTo>
                  <a:pt x="781" y="34"/>
                </a:lnTo>
                <a:lnTo>
                  <a:pt x="883" y="17"/>
                </a:lnTo>
                <a:lnTo>
                  <a:pt x="951" y="0"/>
                </a:lnTo>
                <a:lnTo>
                  <a:pt x="1001" y="0"/>
                </a:lnTo>
                <a:lnTo>
                  <a:pt x="1052" y="0"/>
                </a:lnTo>
                <a:lnTo>
                  <a:pt x="1103" y="17"/>
                </a:lnTo>
                <a:lnTo>
                  <a:pt x="1120" y="34"/>
                </a:lnTo>
                <a:lnTo>
                  <a:pt x="1137" y="34"/>
                </a:lnTo>
                <a:lnTo>
                  <a:pt x="1154" y="68"/>
                </a:lnTo>
                <a:lnTo>
                  <a:pt x="1137" y="101"/>
                </a:lnTo>
                <a:lnTo>
                  <a:pt x="1120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9"/>
          <p:cNvSpPr/>
          <p:nvPr/>
        </p:nvSpPr>
        <p:spPr>
          <a:xfrm>
            <a:off x="2717330" y="3254375"/>
            <a:ext cx="755650" cy="1920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89" h="304">
                <a:moveTo>
                  <a:pt x="1189" y="118"/>
                </a:moveTo>
                <a:lnTo>
                  <a:pt x="1172" y="135"/>
                </a:lnTo>
                <a:lnTo>
                  <a:pt x="1121" y="152"/>
                </a:lnTo>
                <a:lnTo>
                  <a:pt x="1053" y="168"/>
                </a:lnTo>
                <a:lnTo>
                  <a:pt x="951" y="168"/>
                </a:lnTo>
                <a:lnTo>
                  <a:pt x="713" y="219"/>
                </a:lnTo>
                <a:lnTo>
                  <a:pt x="476" y="253"/>
                </a:lnTo>
                <a:lnTo>
                  <a:pt x="357" y="287"/>
                </a:lnTo>
                <a:lnTo>
                  <a:pt x="272" y="304"/>
                </a:lnTo>
                <a:lnTo>
                  <a:pt x="204" y="304"/>
                </a:lnTo>
                <a:lnTo>
                  <a:pt x="170" y="304"/>
                </a:lnTo>
                <a:lnTo>
                  <a:pt x="119" y="304"/>
                </a:lnTo>
                <a:lnTo>
                  <a:pt x="85" y="287"/>
                </a:lnTo>
                <a:lnTo>
                  <a:pt x="34" y="253"/>
                </a:lnTo>
                <a:lnTo>
                  <a:pt x="0" y="219"/>
                </a:lnTo>
                <a:lnTo>
                  <a:pt x="17" y="219"/>
                </a:lnTo>
                <a:lnTo>
                  <a:pt x="51" y="202"/>
                </a:lnTo>
                <a:lnTo>
                  <a:pt x="102" y="202"/>
                </a:lnTo>
                <a:lnTo>
                  <a:pt x="153" y="185"/>
                </a:lnTo>
                <a:lnTo>
                  <a:pt x="221" y="168"/>
                </a:lnTo>
                <a:lnTo>
                  <a:pt x="306" y="152"/>
                </a:lnTo>
                <a:lnTo>
                  <a:pt x="391" y="135"/>
                </a:lnTo>
                <a:lnTo>
                  <a:pt x="492" y="101"/>
                </a:lnTo>
                <a:lnTo>
                  <a:pt x="594" y="84"/>
                </a:lnTo>
                <a:lnTo>
                  <a:pt x="679" y="67"/>
                </a:lnTo>
                <a:lnTo>
                  <a:pt x="764" y="50"/>
                </a:lnTo>
                <a:lnTo>
                  <a:pt x="832" y="33"/>
                </a:lnTo>
                <a:lnTo>
                  <a:pt x="900" y="16"/>
                </a:lnTo>
                <a:lnTo>
                  <a:pt x="934" y="0"/>
                </a:lnTo>
                <a:lnTo>
                  <a:pt x="985" y="0"/>
                </a:lnTo>
                <a:lnTo>
                  <a:pt x="1002" y="0"/>
                </a:lnTo>
                <a:lnTo>
                  <a:pt x="1070" y="16"/>
                </a:lnTo>
                <a:lnTo>
                  <a:pt x="1138" y="33"/>
                </a:lnTo>
                <a:lnTo>
                  <a:pt x="1155" y="67"/>
                </a:lnTo>
                <a:lnTo>
                  <a:pt x="1172" y="84"/>
                </a:lnTo>
                <a:lnTo>
                  <a:pt x="1189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40"/>
          <p:cNvSpPr/>
          <p:nvPr/>
        </p:nvSpPr>
        <p:spPr>
          <a:xfrm>
            <a:off x="2609380" y="3597275"/>
            <a:ext cx="1143000" cy="2254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00" h="355">
                <a:moveTo>
                  <a:pt x="1783" y="102"/>
                </a:moveTo>
                <a:lnTo>
                  <a:pt x="1783" y="135"/>
                </a:lnTo>
                <a:lnTo>
                  <a:pt x="1800" y="152"/>
                </a:lnTo>
                <a:lnTo>
                  <a:pt x="1783" y="152"/>
                </a:lnTo>
                <a:lnTo>
                  <a:pt x="1766" y="169"/>
                </a:lnTo>
                <a:lnTo>
                  <a:pt x="1732" y="169"/>
                </a:lnTo>
                <a:lnTo>
                  <a:pt x="1664" y="169"/>
                </a:lnTo>
                <a:lnTo>
                  <a:pt x="1579" y="169"/>
                </a:lnTo>
                <a:lnTo>
                  <a:pt x="1393" y="169"/>
                </a:lnTo>
                <a:lnTo>
                  <a:pt x="1223" y="186"/>
                </a:lnTo>
                <a:lnTo>
                  <a:pt x="1104" y="203"/>
                </a:lnTo>
                <a:lnTo>
                  <a:pt x="985" y="220"/>
                </a:lnTo>
                <a:lnTo>
                  <a:pt x="832" y="254"/>
                </a:lnTo>
                <a:lnTo>
                  <a:pt x="662" y="271"/>
                </a:lnTo>
                <a:lnTo>
                  <a:pt x="561" y="304"/>
                </a:lnTo>
                <a:lnTo>
                  <a:pt x="493" y="321"/>
                </a:lnTo>
                <a:lnTo>
                  <a:pt x="408" y="321"/>
                </a:lnTo>
                <a:lnTo>
                  <a:pt x="357" y="338"/>
                </a:lnTo>
                <a:lnTo>
                  <a:pt x="306" y="355"/>
                </a:lnTo>
                <a:lnTo>
                  <a:pt x="255" y="355"/>
                </a:lnTo>
                <a:lnTo>
                  <a:pt x="221" y="355"/>
                </a:lnTo>
                <a:lnTo>
                  <a:pt x="204" y="355"/>
                </a:lnTo>
                <a:lnTo>
                  <a:pt x="153" y="355"/>
                </a:lnTo>
                <a:lnTo>
                  <a:pt x="102" y="338"/>
                </a:lnTo>
                <a:lnTo>
                  <a:pt x="51" y="321"/>
                </a:lnTo>
                <a:lnTo>
                  <a:pt x="0" y="271"/>
                </a:lnTo>
                <a:lnTo>
                  <a:pt x="68" y="254"/>
                </a:lnTo>
                <a:lnTo>
                  <a:pt x="153" y="254"/>
                </a:lnTo>
                <a:lnTo>
                  <a:pt x="187" y="254"/>
                </a:lnTo>
                <a:lnTo>
                  <a:pt x="238" y="237"/>
                </a:lnTo>
                <a:lnTo>
                  <a:pt x="323" y="237"/>
                </a:lnTo>
                <a:lnTo>
                  <a:pt x="408" y="220"/>
                </a:lnTo>
                <a:lnTo>
                  <a:pt x="510" y="186"/>
                </a:lnTo>
                <a:lnTo>
                  <a:pt x="629" y="152"/>
                </a:lnTo>
                <a:lnTo>
                  <a:pt x="781" y="118"/>
                </a:lnTo>
                <a:lnTo>
                  <a:pt x="968" y="85"/>
                </a:lnTo>
                <a:lnTo>
                  <a:pt x="1070" y="51"/>
                </a:lnTo>
                <a:lnTo>
                  <a:pt x="1155" y="34"/>
                </a:lnTo>
                <a:lnTo>
                  <a:pt x="1240" y="34"/>
                </a:lnTo>
                <a:lnTo>
                  <a:pt x="1308" y="17"/>
                </a:lnTo>
                <a:lnTo>
                  <a:pt x="1376" y="0"/>
                </a:lnTo>
                <a:lnTo>
                  <a:pt x="1427" y="0"/>
                </a:lnTo>
                <a:lnTo>
                  <a:pt x="1477" y="0"/>
                </a:lnTo>
                <a:lnTo>
                  <a:pt x="1511" y="0"/>
                </a:lnTo>
                <a:lnTo>
                  <a:pt x="1562" y="0"/>
                </a:lnTo>
                <a:lnTo>
                  <a:pt x="1630" y="0"/>
                </a:lnTo>
                <a:lnTo>
                  <a:pt x="1664" y="17"/>
                </a:lnTo>
                <a:lnTo>
                  <a:pt x="1698" y="17"/>
                </a:lnTo>
                <a:lnTo>
                  <a:pt x="1749" y="51"/>
                </a:lnTo>
                <a:lnTo>
                  <a:pt x="1783" y="10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2"/>
          <p:cNvSpPr/>
          <p:nvPr/>
        </p:nvSpPr>
        <p:spPr>
          <a:xfrm>
            <a:off x="2804642" y="2803525"/>
            <a:ext cx="679450" cy="1727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70" h="2720">
                <a:moveTo>
                  <a:pt x="526" y="608"/>
                </a:moveTo>
                <a:lnTo>
                  <a:pt x="509" y="743"/>
                </a:lnTo>
                <a:lnTo>
                  <a:pt x="492" y="862"/>
                </a:lnTo>
                <a:lnTo>
                  <a:pt x="475" y="980"/>
                </a:lnTo>
                <a:lnTo>
                  <a:pt x="458" y="1098"/>
                </a:lnTo>
                <a:lnTo>
                  <a:pt x="424" y="1216"/>
                </a:lnTo>
                <a:lnTo>
                  <a:pt x="390" y="1335"/>
                </a:lnTo>
                <a:lnTo>
                  <a:pt x="356" y="1470"/>
                </a:lnTo>
                <a:lnTo>
                  <a:pt x="323" y="1605"/>
                </a:lnTo>
                <a:lnTo>
                  <a:pt x="306" y="1673"/>
                </a:lnTo>
                <a:lnTo>
                  <a:pt x="289" y="1740"/>
                </a:lnTo>
                <a:lnTo>
                  <a:pt x="272" y="1774"/>
                </a:lnTo>
                <a:lnTo>
                  <a:pt x="272" y="1825"/>
                </a:lnTo>
                <a:lnTo>
                  <a:pt x="255" y="1858"/>
                </a:lnTo>
                <a:lnTo>
                  <a:pt x="255" y="1875"/>
                </a:lnTo>
                <a:lnTo>
                  <a:pt x="255" y="1892"/>
                </a:lnTo>
                <a:lnTo>
                  <a:pt x="255" y="1909"/>
                </a:lnTo>
                <a:lnTo>
                  <a:pt x="289" y="1909"/>
                </a:lnTo>
                <a:lnTo>
                  <a:pt x="323" y="1909"/>
                </a:lnTo>
                <a:lnTo>
                  <a:pt x="407" y="1892"/>
                </a:lnTo>
                <a:lnTo>
                  <a:pt x="509" y="1875"/>
                </a:lnTo>
                <a:lnTo>
                  <a:pt x="594" y="1858"/>
                </a:lnTo>
                <a:lnTo>
                  <a:pt x="679" y="1842"/>
                </a:lnTo>
                <a:lnTo>
                  <a:pt x="730" y="1825"/>
                </a:lnTo>
                <a:lnTo>
                  <a:pt x="764" y="1808"/>
                </a:lnTo>
                <a:lnTo>
                  <a:pt x="781" y="1791"/>
                </a:lnTo>
                <a:lnTo>
                  <a:pt x="815" y="1791"/>
                </a:lnTo>
                <a:lnTo>
                  <a:pt x="849" y="1791"/>
                </a:lnTo>
                <a:lnTo>
                  <a:pt x="883" y="1808"/>
                </a:lnTo>
                <a:lnTo>
                  <a:pt x="917" y="1825"/>
                </a:lnTo>
                <a:lnTo>
                  <a:pt x="968" y="1858"/>
                </a:lnTo>
                <a:lnTo>
                  <a:pt x="1002" y="1909"/>
                </a:lnTo>
                <a:lnTo>
                  <a:pt x="1036" y="1943"/>
                </a:lnTo>
                <a:lnTo>
                  <a:pt x="1053" y="1960"/>
                </a:lnTo>
                <a:lnTo>
                  <a:pt x="1070" y="1977"/>
                </a:lnTo>
                <a:lnTo>
                  <a:pt x="1036" y="2010"/>
                </a:lnTo>
                <a:lnTo>
                  <a:pt x="985" y="2044"/>
                </a:lnTo>
                <a:lnTo>
                  <a:pt x="968" y="2061"/>
                </a:lnTo>
                <a:lnTo>
                  <a:pt x="934" y="2095"/>
                </a:lnTo>
                <a:lnTo>
                  <a:pt x="883" y="2146"/>
                </a:lnTo>
                <a:lnTo>
                  <a:pt x="815" y="2213"/>
                </a:lnTo>
                <a:lnTo>
                  <a:pt x="747" y="2315"/>
                </a:lnTo>
                <a:lnTo>
                  <a:pt x="679" y="2433"/>
                </a:lnTo>
                <a:lnTo>
                  <a:pt x="594" y="2568"/>
                </a:lnTo>
                <a:lnTo>
                  <a:pt x="492" y="2720"/>
                </a:lnTo>
                <a:lnTo>
                  <a:pt x="407" y="2703"/>
                </a:lnTo>
                <a:lnTo>
                  <a:pt x="492" y="2534"/>
                </a:lnTo>
                <a:lnTo>
                  <a:pt x="543" y="2399"/>
                </a:lnTo>
                <a:lnTo>
                  <a:pt x="611" y="2281"/>
                </a:lnTo>
                <a:lnTo>
                  <a:pt x="645" y="2179"/>
                </a:lnTo>
                <a:lnTo>
                  <a:pt x="679" y="2112"/>
                </a:lnTo>
                <a:lnTo>
                  <a:pt x="696" y="2044"/>
                </a:lnTo>
                <a:lnTo>
                  <a:pt x="713" y="2010"/>
                </a:lnTo>
                <a:lnTo>
                  <a:pt x="713" y="1977"/>
                </a:lnTo>
                <a:lnTo>
                  <a:pt x="679" y="1977"/>
                </a:lnTo>
                <a:lnTo>
                  <a:pt x="645" y="1977"/>
                </a:lnTo>
                <a:lnTo>
                  <a:pt x="577" y="1977"/>
                </a:lnTo>
                <a:lnTo>
                  <a:pt x="492" y="1994"/>
                </a:lnTo>
                <a:lnTo>
                  <a:pt x="407" y="2027"/>
                </a:lnTo>
                <a:lnTo>
                  <a:pt x="323" y="2044"/>
                </a:lnTo>
                <a:lnTo>
                  <a:pt x="272" y="2078"/>
                </a:lnTo>
                <a:lnTo>
                  <a:pt x="221" y="2112"/>
                </a:lnTo>
                <a:lnTo>
                  <a:pt x="187" y="2129"/>
                </a:lnTo>
                <a:lnTo>
                  <a:pt x="153" y="2146"/>
                </a:lnTo>
                <a:lnTo>
                  <a:pt x="119" y="2163"/>
                </a:lnTo>
                <a:lnTo>
                  <a:pt x="102" y="2163"/>
                </a:lnTo>
                <a:lnTo>
                  <a:pt x="85" y="2163"/>
                </a:lnTo>
                <a:lnTo>
                  <a:pt x="68" y="2146"/>
                </a:lnTo>
                <a:lnTo>
                  <a:pt x="51" y="2129"/>
                </a:lnTo>
                <a:lnTo>
                  <a:pt x="34" y="2112"/>
                </a:lnTo>
                <a:lnTo>
                  <a:pt x="0" y="2061"/>
                </a:lnTo>
                <a:lnTo>
                  <a:pt x="0" y="2027"/>
                </a:lnTo>
                <a:lnTo>
                  <a:pt x="0" y="2010"/>
                </a:lnTo>
                <a:lnTo>
                  <a:pt x="17" y="1994"/>
                </a:lnTo>
                <a:lnTo>
                  <a:pt x="17" y="1960"/>
                </a:lnTo>
                <a:lnTo>
                  <a:pt x="68" y="1892"/>
                </a:lnTo>
                <a:lnTo>
                  <a:pt x="85" y="1875"/>
                </a:lnTo>
                <a:lnTo>
                  <a:pt x="102" y="1842"/>
                </a:lnTo>
                <a:lnTo>
                  <a:pt x="119" y="1808"/>
                </a:lnTo>
                <a:lnTo>
                  <a:pt x="136" y="1757"/>
                </a:lnTo>
                <a:lnTo>
                  <a:pt x="153" y="1706"/>
                </a:lnTo>
                <a:lnTo>
                  <a:pt x="170" y="1639"/>
                </a:lnTo>
                <a:lnTo>
                  <a:pt x="187" y="1571"/>
                </a:lnTo>
                <a:lnTo>
                  <a:pt x="204" y="1504"/>
                </a:lnTo>
                <a:lnTo>
                  <a:pt x="255" y="1335"/>
                </a:lnTo>
                <a:lnTo>
                  <a:pt x="272" y="1166"/>
                </a:lnTo>
                <a:lnTo>
                  <a:pt x="306" y="997"/>
                </a:lnTo>
                <a:lnTo>
                  <a:pt x="340" y="811"/>
                </a:lnTo>
                <a:lnTo>
                  <a:pt x="356" y="710"/>
                </a:lnTo>
                <a:lnTo>
                  <a:pt x="356" y="625"/>
                </a:lnTo>
                <a:lnTo>
                  <a:pt x="373" y="557"/>
                </a:lnTo>
                <a:lnTo>
                  <a:pt x="373" y="490"/>
                </a:lnTo>
                <a:lnTo>
                  <a:pt x="390" y="422"/>
                </a:lnTo>
                <a:lnTo>
                  <a:pt x="390" y="372"/>
                </a:lnTo>
                <a:lnTo>
                  <a:pt x="390" y="321"/>
                </a:lnTo>
                <a:lnTo>
                  <a:pt x="407" y="287"/>
                </a:lnTo>
                <a:lnTo>
                  <a:pt x="390" y="220"/>
                </a:lnTo>
                <a:lnTo>
                  <a:pt x="390" y="152"/>
                </a:lnTo>
                <a:lnTo>
                  <a:pt x="373" y="118"/>
                </a:lnTo>
                <a:lnTo>
                  <a:pt x="356" y="84"/>
                </a:lnTo>
                <a:lnTo>
                  <a:pt x="340" y="51"/>
                </a:lnTo>
                <a:lnTo>
                  <a:pt x="340" y="34"/>
                </a:lnTo>
                <a:lnTo>
                  <a:pt x="340" y="17"/>
                </a:lnTo>
                <a:lnTo>
                  <a:pt x="356" y="0"/>
                </a:lnTo>
                <a:lnTo>
                  <a:pt x="373" y="0"/>
                </a:lnTo>
                <a:lnTo>
                  <a:pt x="407" y="0"/>
                </a:lnTo>
                <a:lnTo>
                  <a:pt x="492" y="17"/>
                </a:lnTo>
                <a:lnTo>
                  <a:pt x="577" y="51"/>
                </a:lnTo>
                <a:lnTo>
                  <a:pt x="611" y="67"/>
                </a:lnTo>
                <a:lnTo>
                  <a:pt x="628" y="84"/>
                </a:lnTo>
                <a:lnTo>
                  <a:pt x="645" y="135"/>
                </a:lnTo>
                <a:lnTo>
                  <a:pt x="628" y="169"/>
                </a:lnTo>
                <a:lnTo>
                  <a:pt x="611" y="220"/>
                </a:lnTo>
                <a:lnTo>
                  <a:pt x="594" y="270"/>
                </a:lnTo>
                <a:lnTo>
                  <a:pt x="577" y="355"/>
                </a:lnTo>
                <a:lnTo>
                  <a:pt x="560" y="473"/>
                </a:lnTo>
                <a:lnTo>
                  <a:pt x="543" y="524"/>
                </a:lnTo>
                <a:lnTo>
                  <a:pt x="526" y="6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1"/>
          <p:cNvSpPr/>
          <p:nvPr/>
        </p:nvSpPr>
        <p:spPr>
          <a:xfrm>
            <a:off x="2847505" y="4359275"/>
            <a:ext cx="409575" cy="363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45" h="574">
                <a:moveTo>
                  <a:pt x="594" y="338"/>
                </a:moveTo>
                <a:lnTo>
                  <a:pt x="611" y="388"/>
                </a:lnTo>
                <a:lnTo>
                  <a:pt x="628" y="439"/>
                </a:lnTo>
                <a:lnTo>
                  <a:pt x="645" y="473"/>
                </a:lnTo>
                <a:lnTo>
                  <a:pt x="645" y="507"/>
                </a:lnTo>
                <a:lnTo>
                  <a:pt x="628" y="540"/>
                </a:lnTo>
                <a:lnTo>
                  <a:pt x="611" y="557"/>
                </a:lnTo>
                <a:lnTo>
                  <a:pt x="577" y="574"/>
                </a:lnTo>
                <a:lnTo>
                  <a:pt x="543" y="574"/>
                </a:lnTo>
                <a:lnTo>
                  <a:pt x="509" y="540"/>
                </a:lnTo>
                <a:lnTo>
                  <a:pt x="475" y="524"/>
                </a:lnTo>
                <a:lnTo>
                  <a:pt x="441" y="490"/>
                </a:lnTo>
                <a:lnTo>
                  <a:pt x="390" y="456"/>
                </a:lnTo>
                <a:lnTo>
                  <a:pt x="339" y="422"/>
                </a:lnTo>
                <a:lnTo>
                  <a:pt x="288" y="355"/>
                </a:lnTo>
                <a:lnTo>
                  <a:pt x="238" y="304"/>
                </a:lnTo>
                <a:lnTo>
                  <a:pt x="170" y="236"/>
                </a:lnTo>
                <a:lnTo>
                  <a:pt x="119" y="169"/>
                </a:lnTo>
                <a:lnTo>
                  <a:pt x="85" y="135"/>
                </a:lnTo>
                <a:lnTo>
                  <a:pt x="51" y="84"/>
                </a:lnTo>
                <a:lnTo>
                  <a:pt x="34" y="50"/>
                </a:lnTo>
                <a:lnTo>
                  <a:pt x="17" y="34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85" y="0"/>
                </a:lnTo>
                <a:lnTo>
                  <a:pt x="153" y="0"/>
                </a:lnTo>
                <a:lnTo>
                  <a:pt x="221" y="34"/>
                </a:lnTo>
                <a:lnTo>
                  <a:pt x="305" y="50"/>
                </a:lnTo>
                <a:lnTo>
                  <a:pt x="356" y="101"/>
                </a:lnTo>
                <a:lnTo>
                  <a:pt x="424" y="135"/>
                </a:lnTo>
                <a:lnTo>
                  <a:pt x="475" y="186"/>
                </a:lnTo>
                <a:lnTo>
                  <a:pt x="526" y="236"/>
                </a:lnTo>
                <a:lnTo>
                  <a:pt x="594" y="33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35"/>
          <p:cNvSpPr/>
          <p:nvPr/>
        </p:nvSpPr>
        <p:spPr>
          <a:xfrm>
            <a:off x="1974380" y="2824163"/>
            <a:ext cx="657225" cy="1084262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1035" h="1706">
                <a:moveTo>
                  <a:pt x="509" y="0"/>
                </a:moveTo>
                <a:lnTo>
                  <a:pt x="526" y="0"/>
                </a:lnTo>
                <a:lnTo>
                  <a:pt x="577" y="0"/>
                </a:lnTo>
                <a:lnTo>
                  <a:pt x="611" y="17"/>
                </a:lnTo>
                <a:lnTo>
                  <a:pt x="662" y="33"/>
                </a:lnTo>
                <a:lnTo>
                  <a:pt x="713" y="67"/>
                </a:lnTo>
                <a:lnTo>
                  <a:pt x="747" y="84"/>
                </a:lnTo>
                <a:lnTo>
                  <a:pt x="764" y="118"/>
                </a:lnTo>
                <a:lnTo>
                  <a:pt x="764" y="152"/>
                </a:lnTo>
                <a:lnTo>
                  <a:pt x="747" y="202"/>
                </a:lnTo>
                <a:lnTo>
                  <a:pt x="730" y="253"/>
                </a:lnTo>
                <a:lnTo>
                  <a:pt x="713" y="287"/>
                </a:lnTo>
                <a:lnTo>
                  <a:pt x="696" y="304"/>
                </a:lnTo>
                <a:lnTo>
                  <a:pt x="679" y="338"/>
                </a:lnTo>
                <a:lnTo>
                  <a:pt x="662" y="388"/>
                </a:lnTo>
                <a:lnTo>
                  <a:pt x="645" y="456"/>
                </a:lnTo>
                <a:lnTo>
                  <a:pt x="611" y="507"/>
                </a:lnTo>
                <a:lnTo>
                  <a:pt x="577" y="591"/>
                </a:lnTo>
                <a:lnTo>
                  <a:pt x="560" y="676"/>
                </a:lnTo>
                <a:lnTo>
                  <a:pt x="475" y="844"/>
                </a:lnTo>
                <a:lnTo>
                  <a:pt x="407" y="997"/>
                </a:lnTo>
                <a:lnTo>
                  <a:pt x="356" y="1132"/>
                </a:lnTo>
                <a:lnTo>
                  <a:pt x="305" y="1233"/>
                </a:lnTo>
                <a:lnTo>
                  <a:pt x="254" y="1334"/>
                </a:lnTo>
                <a:lnTo>
                  <a:pt x="237" y="1385"/>
                </a:lnTo>
                <a:lnTo>
                  <a:pt x="220" y="1436"/>
                </a:lnTo>
                <a:lnTo>
                  <a:pt x="220" y="1453"/>
                </a:lnTo>
                <a:lnTo>
                  <a:pt x="237" y="1453"/>
                </a:lnTo>
                <a:lnTo>
                  <a:pt x="254" y="1453"/>
                </a:lnTo>
                <a:lnTo>
                  <a:pt x="271" y="1453"/>
                </a:lnTo>
                <a:lnTo>
                  <a:pt x="305" y="1453"/>
                </a:lnTo>
                <a:lnTo>
                  <a:pt x="356" y="1436"/>
                </a:lnTo>
                <a:lnTo>
                  <a:pt x="407" y="1419"/>
                </a:lnTo>
                <a:lnTo>
                  <a:pt x="475" y="1402"/>
                </a:lnTo>
                <a:lnTo>
                  <a:pt x="543" y="1368"/>
                </a:lnTo>
                <a:lnTo>
                  <a:pt x="679" y="1334"/>
                </a:lnTo>
                <a:lnTo>
                  <a:pt x="781" y="1318"/>
                </a:lnTo>
                <a:lnTo>
                  <a:pt x="866" y="1301"/>
                </a:lnTo>
                <a:lnTo>
                  <a:pt x="933" y="1301"/>
                </a:lnTo>
                <a:lnTo>
                  <a:pt x="1001" y="1301"/>
                </a:lnTo>
                <a:lnTo>
                  <a:pt x="1018" y="1318"/>
                </a:lnTo>
                <a:lnTo>
                  <a:pt x="1035" y="1318"/>
                </a:lnTo>
                <a:lnTo>
                  <a:pt x="1035" y="1334"/>
                </a:lnTo>
                <a:lnTo>
                  <a:pt x="1001" y="1351"/>
                </a:lnTo>
                <a:lnTo>
                  <a:pt x="967" y="1368"/>
                </a:lnTo>
                <a:lnTo>
                  <a:pt x="899" y="1385"/>
                </a:lnTo>
                <a:lnTo>
                  <a:pt x="815" y="1419"/>
                </a:lnTo>
                <a:lnTo>
                  <a:pt x="730" y="1453"/>
                </a:lnTo>
                <a:lnTo>
                  <a:pt x="611" y="1487"/>
                </a:lnTo>
                <a:lnTo>
                  <a:pt x="509" y="1520"/>
                </a:lnTo>
                <a:lnTo>
                  <a:pt x="390" y="1571"/>
                </a:lnTo>
                <a:lnTo>
                  <a:pt x="305" y="1605"/>
                </a:lnTo>
                <a:lnTo>
                  <a:pt x="237" y="1639"/>
                </a:lnTo>
                <a:lnTo>
                  <a:pt x="203" y="1655"/>
                </a:lnTo>
                <a:lnTo>
                  <a:pt x="169" y="1689"/>
                </a:lnTo>
                <a:lnTo>
                  <a:pt x="152" y="1689"/>
                </a:lnTo>
                <a:lnTo>
                  <a:pt x="118" y="1706"/>
                </a:lnTo>
                <a:lnTo>
                  <a:pt x="102" y="1706"/>
                </a:lnTo>
                <a:lnTo>
                  <a:pt x="85" y="1706"/>
                </a:lnTo>
                <a:lnTo>
                  <a:pt x="68" y="1706"/>
                </a:lnTo>
                <a:lnTo>
                  <a:pt x="51" y="1689"/>
                </a:lnTo>
                <a:lnTo>
                  <a:pt x="34" y="1655"/>
                </a:lnTo>
                <a:lnTo>
                  <a:pt x="0" y="1605"/>
                </a:lnTo>
                <a:lnTo>
                  <a:pt x="0" y="1554"/>
                </a:lnTo>
                <a:lnTo>
                  <a:pt x="0" y="1503"/>
                </a:lnTo>
                <a:lnTo>
                  <a:pt x="17" y="1487"/>
                </a:lnTo>
                <a:lnTo>
                  <a:pt x="51" y="1470"/>
                </a:lnTo>
                <a:lnTo>
                  <a:pt x="51" y="1453"/>
                </a:lnTo>
                <a:lnTo>
                  <a:pt x="68" y="1436"/>
                </a:lnTo>
                <a:lnTo>
                  <a:pt x="85" y="1419"/>
                </a:lnTo>
                <a:lnTo>
                  <a:pt x="102" y="1385"/>
                </a:lnTo>
                <a:lnTo>
                  <a:pt x="135" y="1301"/>
                </a:lnTo>
                <a:lnTo>
                  <a:pt x="186" y="1199"/>
                </a:lnTo>
                <a:lnTo>
                  <a:pt x="203" y="1132"/>
                </a:lnTo>
                <a:lnTo>
                  <a:pt x="237" y="1081"/>
                </a:lnTo>
                <a:lnTo>
                  <a:pt x="288" y="929"/>
                </a:lnTo>
                <a:lnTo>
                  <a:pt x="356" y="743"/>
                </a:lnTo>
                <a:lnTo>
                  <a:pt x="424" y="540"/>
                </a:lnTo>
                <a:lnTo>
                  <a:pt x="458" y="439"/>
                </a:lnTo>
                <a:lnTo>
                  <a:pt x="475" y="354"/>
                </a:lnTo>
                <a:lnTo>
                  <a:pt x="492" y="270"/>
                </a:lnTo>
                <a:lnTo>
                  <a:pt x="509" y="202"/>
                </a:lnTo>
                <a:lnTo>
                  <a:pt x="526" y="152"/>
                </a:lnTo>
                <a:lnTo>
                  <a:pt x="526" y="118"/>
                </a:lnTo>
                <a:lnTo>
                  <a:pt x="526" y="84"/>
                </a:lnTo>
                <a:lnTo>
                  <a:pt x="509" y="50"/>
                </a:lnTo>
                <a:lnTo>
                  <a:pt x="492" y="33"/>
                </a:lnTo>
                <a:lnTo>
                  <a:pt x="475" y="33"/>
                </a:lnTo>
                <a:lnTo>
                  <a:pt x="492" y="17"/>
                </a:lnTo>
                <a:lnTo>
                  <a:pt x="509" y="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37"/>
          <p:cNvSpPr/>
          <p:nvPr/>
        </p:nvSpPr>
        <p:spPr>
          <a:xfrm>
            <a:off x="2307755" y="3457575"/>
            <a:ext cx="173037" cy="12557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272" h="1976">
                <a:moveTo>
                  <a:pt x="0" y="33"/>
                </a:moveTo>
                <a:lnTo>
                  <a:pt x="17" y="0"/>
                </a:lnTo>
                <a:lnTo>
                  <a:pt x="34" y="0"/>
                </a:lnTo>
                <a:lnTo>
                  <a:pt x="85" y="0"/>
                </a:lnTo>
                <a:lnTo>
                  <a:pt x="136" y="33"/>
                </a:lnTo>
                <a:lnTo>
                  <a:pt x="187" y="50"/>
                </a:lnTo>
                <a:lnTo>
                  <a:pt x="221" y="84"/>
                </a:lnTo>
                <a:lnTo>
                  <a:pt x="255" y="101"/>
                </a:lnTo>
                <a:lnTo>
                  <a:pt x="272" y="118"/>
                </a:lnTo>
                <a:lnTo>
                  <a:pt x="255" y="168"/>
                </a:lnTo>
                <a:lnTo>
                  <a:pt x="238" y="236"/>
                </a:lnTo>
                <a:lnTo>
                  <a:pt x="238" y="253"/>
                </a:lnTo>
                <a:lnTo>
                  <a:pt x="238" y="304"/>
                </a:lnTo>
                <a:lnTo>
                  <a:pt x="221" y="371"/>
                </a:lnTo>
                <a:lnTo>
                  <a:pt x="221" y="456"/>
                </a:lnTo>
                <a:lnTo>
                  <a:pt x="221" y="557"/>
                </a:lnTo>
                <a:lnTo>
                  <a:pt x="221" y="675"/>
                </a:lnTo>
                <a:lnTo>
                  <a:pt x="221" y="827"/>
                </a:lnTo>
                <a:lnTo>
                  <a:pt x="221" y="996"/>
                </a:lnTo>
                <a:lnTo>
                  <a:pt x="221" y="1165"/>
                </a:lnTo>
                <a:lnTo>
                  <a:pt x="221" y="1317"/>
                </a:lnTo>
                <a:lnTo>
                  <a:pt x="204" y="1436"/>
                </a:lnTo>
                <a:lnTo>
                  <a:pt x="204" y="1554"/>
                </a:lnTo>
                <a:lnTo>
                  <a:pt x="204" y="1655"/>
                </a:lnTo>
                <a:lnTo>
                  <a:pt x="187" y="1740"/>
                </a:lnTo>
                <a:lnTo>
                  <a:pt x="170" y="1790"/>
                </a:lnTo>
                <a:lnTo>
                  <a:pt x="170" y="1841"/>
                </a:lnTo>
                <a:lnTo>
                  <a:pt x="136" y="1892"/>
                </a:lnTo>
                <a:lnTo>
                  <a:pt x="119" y="1943"/>
                </a:lnTo>
                <a:lnTo>
                  <a:pt x="102" y="1959"/>
                </a:lnTo>
                <a:lnTo>
                  <a:pt x="85" y="1976"/>
                </a:lnTo>
                <a:lnTo>
                  <a:pt x="85" y="1959"/>
                </a:lnTo>
                <a:lnTo>
                  <a:pt x="68" y="1943"/>
                </a:lnTo>
                <a:lnTo>
                  <a:pt x="51" y="1909"/>
                </a:lnTo>
                <a:lnTo>
                  <a:pt x="34" y="1875"/>
                </a:lnTo>
                <a:lnTo>
                  <a:pt x="17" y="1807"/>
                </a:lnTo>
                <a:lnTo>
                  <a:pt x="17" y="1740"/>
                </a:lnTo>
                <a:lnTo>
                  <a:pt x="17" y="1689"/>
                </a:lnTo>
                <a:lnTo>
                  <a:pt x="17" y="1605"/>
                </a:lnTo>
                <a:lnTo>
                  <a:pt x="34" y="1520"/>
                </a:lnTo>
                <a:lnTo>
                  <a:pt x="51" y="1419"/>
                </a:lnTo>
                <a:lnTo>
                  <a:pt x="51" y="1368"/>
                </a:lnTo>
                <a:lnTo>
                  <a:pt x="68" y="1300"/>
                </a:lnTo>
                <a:lnTo>
                  <a:pt x="68" y="1216"/>
                </a:lnTo>
                <a:lnTo>
                  <a:pt x="68" y="1132"/>
                </a:lnTo>
                <a:lnTo>
                  <a:pt x="68" y="1030"/>
                </a:lnTo>
                <a:lnTo>
                  <a:pt x="68" y="929"/>
                </a:lnTo>
                <a:lnTo>
                  <a:pt x="68" y="811"/>
                </a:lnTo>
                <a:lnTo>
                  <a:pt x="85" y="692"/>
                </a:lnTo>
                <a:lnTo>
                  <a:pt x="68" y="574"/>
                </a:lnTo>
                <a:lnTo>
                  <a:pt x="68" y="456"/>
                </a:lnTo>
                <a:lnTo>
                  <a:pt x="68" y="371"/>
                </a:lnTo>
                <a:lnTo>
                  <a:pt x="68" y="287"/>
                </a:lnTo>
                <a:lnTo>
                  <a:pt x="68" y="236"/>
                </a:lnTo>
                <a:lnTo>
                  <a:pt x="51" y="185"/>
                </a:lnTo>
                <a:lnTo>
                  <a:pt x="51" y="152"/>
                </a:lnTo>
                <a:lnTo>
                  <a:pt x="34" y="118"/>
                </a:lnTo>
                <a:lnTo>
                  <a:pt x="17" y="67"/>
                </a:lnTo>
                <a:lnTo>
                  <a:pt x="0" y="3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Freeform 38"/>
          <p:cNvSpPr/>
          <p:nvPr/>
        </p:nvSpPr>
        <p:spPr>
          <a:xfrm>
            <a:off x="1855317" y="3929063"/>
            <a:ext cx="819150" cy="3444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90" h="541">
                <a:moveTo>
                  <a:pt x="34" y="422"/>
                </a:moveTo>
                <a:lnTo>
                  <a:pt x="0" y="372"/>
                </a:lnTo>
                <a:lnTo>
                  <a:pt x="0" y="321"/>
                </a:lnTo>
                <a:lnTo>
                  <a:pt x="0" y="287"/>
                </a:lnTo>
                <a:lnTo>
                  <a:pt x="17" y="270"/>
                </a:lnTo>
                <a:lnTo>
                  <a:pt x="34" y="270"/>
                </a:lnTo>
                <a:lnTo>
                  <a:pt x="51" y="270"/>
                </a:lnTo>
                <a:lnTo>
                  <a:pt x="85" y="287"/>
                </a:lnTo>
                <a:lnTo>
                  <a:pt x="136" y="304"/>
                </a:lnTo>
                <a:lnTo>
                  <a:pt x="153" y="304"/>
                </a:lnTo>
                <a:lnTo>
                  <a:pt x="187" y="304"/>
                </a:lnTo>
                <a:lnTo>
                  <a:pt x="204" y="304"/>
                </a:lnTo>
                <a:lnTo>
                  <a:pt x="238" y="287"/>
                </a:lnTo>
                <a:lnTo>
                  <a:pt x="272" y="287"/>
                </a:lnTo>
                <a:lnTo>
                  <a:pt x="339" y="270"/>
                </a:lnTo>
                <a:lnTo>
                  <a:pt x="424" y="236"/>
                </a:lnTo>
                <a:lnTo>
                  <a:pt x="509" y="203"/>
                </a:lnTo>
                <a:lnTo>
                  <a:pt x="628" y="169"/>
                </a:lnTo>
                <a:lnTo>
                  <a:pt x="747" y="135"/>
                </a:lnTo>
                <a:lnTo>
                  <a:pt x="883" y="84"/>
                </a:lnTo>
                <a:lnTo>
                  <a:pt x="985" y="68"/>
                </a:lnTo>
                <a:lnTo>
                  <a:pt x="1070" y="34"/>
                </a:lnTo>
                <a:lnTo>
                  <a:pt x="1154" y="17"/>
                </a:lnTo>
                <a:lnTo>
                  <a:pt x="1205" y="0"/>
                </a:lnTo>
                <a:lnTo>
                  <a:pt x="1256" y="0"/>
                </a:lnTo>
                <a:lnTo>
                  <a:pt x="1290" y="0"/>
                </a:lnTo>
                <a:lnTo>
                  <a:pt x="1290" y="17"/>
                </a:lnTo>
                <a:lnTo>
                  <a:pt x="1290" y="34"/>
                </a:lnTo>
                <a:lnTo>
                  <a:pt x="1256" y="51"/>
                </a:lnTo>
                <a:lnTo>
                  <a:pt x="1222" y="84"/>
                </a:lnTo>
                <a:lnTo>
                  <a:pt x="1154" y="101"/>
                </a:lnTo>
                <a:lnTo>
                  <a:pt x="1086" y="152"/>
                </a:lnTo>
                <a:lnTo>
                  <a:pt x="985" y="186"/>
                </a:lnTo>
                <a:lnTo>
                  <a:pt x="883" y="236"/>
                </a:lnTo>
                <a:lnTo>
                  <a:pt x="747" y="287"/>
                </a:lnTo>
                <a:lnTo>
                  <a:pt x="628" y="355"/>
                </a:lnTo>
                <a:lnTo>
                  <a:pt x="509" y="405"/>
                </a:lnTo>
                <a:lnTo>
                  <a:pt x="407" y="439"/>
                </a:lnTo>
                <a:lnTo>
                  <a:pt x="322" y="473"/>
                </a:lnTo>
                <a:lnTo>
                  <a:pt x="255" y="507"/>
                </a:lnTo>
                <a:lnTo>
                  <a:pt x="204" y="524"/>
                </a:lnTo>
                <a:lnTo>
                  <a:pt x="170" y="524"/>
                </a:lnTo>
                <a:lnTo>
                  <a:pt x="153" y="541"/>
                </a:lnTo>
                <a:lnTo>
                  <a:pt x="119" y="524"/>
                </a:lnTo>
                <a:lnTo>
                  <a:pt x="85" y="507"/>
                </a:lnTo>
                <a:lnTo>
                  <a:pt x="51" y="473"/>
                </a:lnTo>
                <a:lnTo>
                  <a:pt x="34" y="42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tuán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37791" y="2449830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2196" y="2449830"/>
            <a:ext cx="5909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全包围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团圆 团聚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春节就要吃团圆饭。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宽而方正，“才”稍小。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团</a:t>
            </a:r>
          </a:p>
        </p:txBody>
      </p:sp>
      <p:grpSp>
        <p:nvGrpSpPr>
          <p:cNvPr id="34819" name="Group 4"/>
          <p:cNvGrpSpPr/>
          <p:nvPr/>
        </p:nvGrpSpPr>
        <p:grpSpPr>
          <a:xfrm>
            <a:off x="1738940" y="2440623"/>
            <a:ext cx="2879725" cy="2879725"/>
            <a:chOff x="1474" y="663"/>
            <a:chExt cx="2948" cy="2835"/>
          </a:xfrm>
        </p:grpSpPr>
        <p:sp>
          <p:nvSpPr>
            <p:cNvPr id="3482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2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82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Freeform 30"/>
          <p:cNvSpPr/>
          <p:nvPr/>
        </p:nvSpPr>
        <p:spPr>
          <a:xfrm>
            <a:off x="2453315" y="3097848"/>
            <a:ext cx="171450" cy="1663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1" h="2619">
                <a:moveTo>
                  <a:pt x="102" y="896"/>
                </a:moveTo>
                <a:lnTo>
                  <a:pt x="102" y="761"/>
                </a:lnTo>
                <a:lnTo>
                  <a:pt x="102" y="626"/>
                </a:lnTo>
                <a:lnTo>
                  <a:pt x="85" y="524"/>
                </a:lnTo>
                <a:lnTo>
                  <a:pt x="85" y="423"/>
                </a:lnTo>
                <a:lnTo>
                  <a:pt x="68" y="338"/>
                </a:lnTo>
                <a:lnTo>
                  <a:pt x="68" y="254"/>
                </a:lnTo>
                <a:lnTo>
                  <a:pt x="51" y="203"/>
                </a:lnTo>
                <a:lnTo>
                  <a:pt x="34" y="169"/>
                </a:lnTo>
                <a:lnTo>
                  <a:pt x="17" y="102"/>
                </a:lnTo>
                <a:lnTo>
                  <a:pt x="0" y="51"/>
                </a:lnTo>
                <a:lnTo>
                  <a:pt x="0" y="17"/>
                </a:lnTo>
                <a:lnTo>
                  <a:pt x="0" y="0"/>
                </a:lnTo>
                <a:lnTo>
                  <a:pt x="17" y="0"/>
                </a:lnTo>
                <a:lnTo>
                  <a:pt x="51" y="17"/>
                </a:lnTo>
                <a:lnTo>
                  <a:pt x="85" y="17"/>
                </a:lnTo>
                <a:lnTo>
                  <a:pt x="169" y="34"/>
                </a:lnTo>
                <a:lnTo>
                  <a:pt x="271" y="68"/>
                </a:lnTo>
                <a:lnTo>
                  <a:pt x="271" y="389"/>
                </a:lnTo>
                <a:lnTo>
                  <a:pt x="271" y="693"/>
                </a:lnTo>
                <a:lnTo>
                  <a:pt x="271" y="963"/>
                </a:lnTo>
                <a:lnTo>
                  <a:pt x="271" y="1217"/>
                </a:lnTo>
                <a:lnTo>
                  <a:pt x="254" y="1453"/>
                </a:lnTo>
                <a:lnTo>
                  <a:pt x="254" y="1656"/>
                </a:lnTo>
                <a:lnTo>
                  <a:pt x="254" y="1842"/>
                </a:lnTo>
                <a:lnTo>
                  <a:pt x="237" y="2011"/>
                </a:lnTo>
                <a:lnTo>
                  <a:pt x="237" y="2163"/>
                </a:lnTo>
                <a:lnTo>
                  <a:pt x="237" y="2281"/>
                </a:lnTo>
                <a:lnTo>
                  <a:pt x="220" y="2383"/>
                </a:lnTo>
                <a:lnTo>
                  <a:pt x="220" y="2467"/>
                </a:lnTo>
                <a:lnTo>
                  <a:pt x="203" y="2535"/>
                </a:lnTo>
                <a:lnTo>
                  <a:pt x="203" y="2585"/>
                </a:lnTo>
                <a:lnTo>
                  <a:pt x="186" y="2619"/>
                </a:lnTo>
                <a:lnTo>
                  <a:pt x="169" y="2619"/>
                </a:lnTo>
                <a:lnTo>
                  <a:pt x="152" y="2619"/>
                </a:lnTo>
                <a:lnTo>
                  <a:pt x="135" y="2585"/>
                </a:lnTo>
                <a:lnTo>
                  <a:pt x="102" y="2552"/>
                </a:lnTo>
                <a:lnTo>
                  <a:pt x="85" y="2484"/>
                </a:lnTo>
                <a:lnTo>
                  <a:pt x="51" y="2433"/>
                </a:lnTo>
                <a:lnTo>
                  <a:pt x="34" y="2383"/>
                </a:lnTo>
                <a:lnTo>
                  <a:pt x="34" y="2349"/>
                </a:lnTo>
                <a:lnTo>
                  <a:pt x="34" y="2332"/>
                </a:lnTo>
                <a:lnTo>
                  <a:pt x="17" y="2315"/>
                </a:lnTo>
                <a:lnTo>
                  <a:pt x="17" y="2298"/>
                </a:lnTo>
                <a:lnTo>
                  <a:pt x="17" y="2248"/>
                </a:lnTo>
                <a:lnTo>
                  <a:pt x="34" y="2197"/>
                </a:lnTo>
                <a:lnTo>
                  <a:pt x="34" y="2146"/>
                </a:lnTo>
                <a:lnTo>
                  <a:pt x="34" y="2062"/>
                </a:lnTo>
                <a:lnTo>
                  <a:pt x="51" y="1977"/>
                </a:lnTo>
                <a:lnTo>
                  <a:pt x="68" y="1876"/>
                </a:lnTo>
                <a:lnTo>
                  <a:pt x="85" y="1656"/>
                </a:lnTo>
                <a:lnTo>
                  <a:pt x="102" y="1420"/>
                </a:lnTo>
                <a:lnTo>
                  <a:pt x="119" y="1166"/>
                </a:lnTo>
                <a:lnTo>
                  <a:pt x="102" y="89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2"/>
          <p:cNvSpPr/>
          <p:nvPr/>
        </p:nvSpPr>
        <p:spPr>
          <a:xfrm>
            <a:off x="2764465" y="3505835"/>
            <a:ext cx="936625" cy="1714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74" h="271">
                <a:moveTo>
                  <a:pt x="661" y="85"/>
                </a:moveTo>
                <a:lnTo>
                  <a:pt x="763" y="68"/>
                </a:lnTo>
                <a:lnTo>
                  <a:pt x="864" y="51"/>
                </a:lnTo>
                <a:lnTo>
                  <a:pt x="949" y="34"/>
                </a:lnTo>
                <a:lnTo>
                  <a:pt x="1017" y="17"/>
                </a:lnTo>
                <a:lnTo>
                  <a:pt x="1085" y="17"/>
                </a:lnTo>
                <a:lnTo>
                  <a:pt x="1152" y="0"/>
                </a:lnTo>
                <a:lnTo>
                  <a:pt x="1203" y="0"/>
                </a:lnTo>
                <a:lnTo>
                  <a:pt x="1237" y="0"/>
                </a:lnTo>
                <a:lnTo>
                  <a:pt x="1288" y="0"/>
                </a:lnTo>
                <a:lnTo>
                  <a:pt x="1339" y="0"/>
                </a:lnTo>
                <a:lnTo>
                  <a:pt x="1390" y="0"/>
                </a:lnTo>
                <a:lnTo>
                  <a:pt x="1423" y="17"/>
                </a:lnTo>
                <a:lnTo>
                  <a:pt x="1440" y="17"/>
                </a:lnTo>
                <a:lnTo>
                  <a:pt x="1457" y="34"/>
                </a:lnTo>
                <a:lnTo>
                  <a:pt x="1474" y="51"/>
                </a:lnTo>
                <a:lnTo>
                  <a:pt x="1474" y="68"/>
                </a:lnTo>
                <a:lnTo>
                  <a:pt x="1474" y="102"/>
                </a:lnTo>
                <a:lnTo>
                  <a:pt x="1457" y="119"/>
                </a:lnTo>
                <a:lnTo>
                  <a:pt x="1440" y="136"/>
                </a:lnTo>
                <a:lnTo>
                  <a:pt x="1423" y="136"/>
                </a:lnTo>
                <a:lnTo>
                  <a:pt x="1390" y="136"/>
                </a:lnTo>
                <a:lnTo>
                  <a:pt x="1356" y="153"/>
                </a:lnTo>
                <a:lnTo>
                  <a:pt x="1322" y="153"/>
                </a:lnTo>
                <a:lnTo>
                  <a:pt x="1271" y="153"/>
                </a:lnTo>
                <a:lnTo>
                  <a:pt x="1220" y="153"/>
                </a:lnTo>
                <a:lnTo>
                  <a:pt x="1152" y="169"/>
                </a:lnTo>
                <a:lnTo>
                  <a:pt x="1068" y="169"/>
                </a:lnTo>
                <a:lnTo>
                  <a:pt x="983" y="186"/>
                </a:lnTo>
                <a:lnTo>
                  <a:pt x="881" y="203"/>
                </a:lnTo>
                <a:lnTo>
                  <a:pt x="763" y="203"/>
                </a:lnTo>
                <a:lnTo>
                  <a:pt x="644" y="220"/>
                </a:lnTo>
                <a:lnTo>
                  <a:pt x="542" y="237"/>
                </a:lnTo>
                <a:lnTo>
                  <a:pt x="441" y="254"/>
                </a:lnTo>
                <a:lnTo>
                  <a:pt x="373" y="254"/>
                </a:lnTo>
                <a:lnTo>
                  <a:pt x="305" y="271"/>
                </a:lnTo>
                <a:lnTo>
                  <a:pt x="254" y="271"/>
                </a:lnTo>
                <a:lnTo>
                  <a:pt x="221" y="271"/>
                </a:lnTo>
                <a:lnTo>
                  <a:pt x="187" y="271"/>
                </a:lnTo>
                <a:lnTo>
                  <a:pt x="119" y="271"/>
                </a:lnTo>
                <a:lnTo>
                  <a:pt x="51" y="271"/>
                </a:lnTo>
                <a:lnTo>
                  <a:pt x="34" y="254"/>
                </a:lnTo>
                <a:lnTo>
                  <a:pt x="17" y="237"/>
                </a:lnTo>
                <a:lnTo>
                  <a:pt x="0" y="237"/>
                </a:lnTo>
                <a:lnTo>
                  <a:pt x="0" y="220"/>
                </a:lnTo>
                <a:lnTo>
                  <a:pt x="17" y="220"/>
                </a:lnTo>
                <a:lnTo>
                  <a:pt x="34" y="203"/>
                </a:lnTo>
                <a:lnTo>
                  <a:pt x="68" y="203"/>
                </a:lnTo>
                <a:lnTo>
                  <a:pt x="119" y="186"/>
                </a:lnTo>
                <a:lnTo>
                  <a:pt x="136" y="186"/>
                </a:lnTo>
                <a:lnTo>
                  <a:pt x="187" y="169"/>
                </a:lnTo>
                <a:lnTo>
                  <a:pt x="237" y="169"/>
                </a:lnTo>
                <a:lnTo>
                  <a:pt x="305" y="153"/>
                </a:lnTo>
                <a:lnTo>
                  <a:pt x="373" y="136"/>
                </a:lnTo>
                <a:lnTo>
                  <a:pt x="458" y="119"/>
                </a:lnTo>
                <a:lnTo>
                  <a:pt x="559" y="119"/>
                </a:lnTo>
                <a:lnTo>
                  <a:pt x="661" y="8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5"/>
          <p:cNvSpPr/>
          <p:nvPr/>
        </p:nvSpPr>
        <p:spPr>
          <a:xfrm>
            <a:off x="2559677" y="3001010"/>
            <a:ext cx="1409700" cy="18669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2220" h="2940">
                <a:moveTo>
                  <a:pt x="0" y="220"/>
                </a:moveTo>
                <a:lnTo>
                  <a:pt x="102" y="220"/>
                </a:lnTo>
                <a:lnTo>
                  <a:pt x="221" y="220"/>
                </a:lnTo>
                <a:lnTo>
                  <a:pt x="492" y="203"/>
                </a:lnTo>
                <a:lnTo>
                  <a:pt x="763" y="169"/>
                </a:lnTo>
                <a:lnTo>
                  <a:pt x="1085" y="136"/>
                </a:lnTo>
                <a:lnTo>
                  <a:pt x="1237" y="119"/>
                </a:lnTo>
                <a:lnTo>
                  <a:pt x="1356" y="119"/>
                </a:lnTo>
                <a:lnTo>
                  <a:pt x="1474" y="102"/>
                </a:lnTo>
                <a:lnTo>
                  <a:pt x="1559" y="85"/>
                </a:lnTo>
                <a:lnTo>
                  <a:pt x="1644" y="68"/>
                </a:lnTo>
                <a:lnTo>
                  <a:pt x="1695" y="51"/>
                </a:lnTo>
                <a:lnTo>
                  <a:pt x="1728" y="51"/>
                </a:lnTo>
                <a:lnTo>
                  <a:pt x="1745" y="34"/>
                </a:lnTo>
                <a:lnTo>
                  <a:pt x="1796" y="0"/>
                </a:lnTo>
                <a:lnTo>
                  <a:pt x="1864" y="0"/>
                </a:lnTo>
                <a:lnTo>
                  <a:pt x="1898" y="17"/>
                </a:lnTo>
                <a:lnTo>
                  <a:pt x="1949" y="34"/>
                </a:lnTo>
                <a:lnTo>
                  <a:pt x="2000" y="68"/>
                </a:lnTo>
                <a:lnTo>
                  <a:pt x="2067" y="119"/>
                </a:lnTo>
                <a:lnTo>
                  <a:pt x="2135" y="169"/>
                </a:lnTo>
                <a:lnTo>
                  <a:pt x="2186" y="203"/>
                </a:lnTo>
                <a:lnTo>
                  <a:pt x="2203" y="237"/>
                </a:lnTo>
                <a:lnTo>
                  <a:pt x="2220" y="254"/>
                </a:lnTo>
                <a:lnTo>
                  <a:pt x="2203" y="304"/>
                </a:lnTo>
                <a:lnTo>
                  <a:pt x="2186" y="321"/>
                </a:lnTo>
                <a:lnTo>
                  <a:pt x="2169" y="338"/>
                </a:lnTo>
                <a:lnTo>
                  <a:pt x="2152" y="355"/>
                </a:lnTo>
                <a:lnTo>
                  <a:pt x="2135" y="423"/>
                </a:lnTo>
                <a:lnTo>
                  <a:pt x="2118" y="524"/>
                </a:lnTo>
                <a:lnTo>
                  <a:pt x="2118" y="626"/>
                </a:lnTo>
                <a:lnTo>
                  <a:pt x="2118" y="710"/>
                </a:lnTo>
                <a:lnTo>
                  <a:pt x="2118" y="778"/>
                </a:lnTo>
                <a:lnTo>
                  <a:pt x="2135" y="879"/>
                </a:lnTo>
                <a:lnTo>
                  <a:pt x="2135" y="980"/>
                </a:lnTo>
                <a:lnTo>
                  <a:pt x="2135" y="1099"/>
                </a:lnTo>
                <a:lnTo>
                  <a:pt x="2135" y="1217"/>
                </a:lnTo>
                <a:lnTo>
                  <a:pt x="2152" y="1369"/>
                </a:lnTo>
                <a:lnTo>
                  <a:pt x="2152" y="1504"/>
                </a:lnTo>
                <a:lnTo>
                  <a:pt x="2152" y="1656"/>
                </a:lnTo>
                <a:lnTo>
                  <a:pt x="2169" y="1791"/>
                </a:lnTo>
                <a:lnTo>
                  <a:pt x="2169" y="1910"/>
                </a:lnTo>
                <a:lnTo>
                  <a:pt x="2169" y="2011"/>
                </a:lnTo>
                <a:lnTo>
                  <a:pt x="2169" y="2095"/>
                </a:lnTo>
                <a:lnTo>
                  <a:pt x="2186" y="2163"/>
                </a:lnTo>
                <a:lnTo>
                  <a:pt x="2186" y="2214"/>
                </a:lnTo>
                <a:lnTo>
                  <a:pt x="2186" y="2247"/>
                </a:lnTo>
                <a:lnTo>
                  <a:pt x="2186" y="2315"/>
                </a:lnTo>
                <a:lnTo>
                  <a:pt x="2186" y="2383"/>
                </a:lnTo>
                <a:lnTo>
                  <a:pt x="2186" y="2467"/>
                </a:lnTo>
                <a:lnTo>
                  <a:pt x="2186" y="2552"/>
                </a:lnTo>
                <a:lnTo>
                  <a:pt x="2169" y="2636"/>
                </a:lnTo>
                <a:lnTo>
                  <a:pt x="2152" y="2721"/>
                </a:lnTo>
                <a:lnTo>
                  <a:pt x="2118" y="2788"/>
                </a:lnTo>
                <a:lnTo>
                  <a:pt x="2084" y="2839"/>
                </a:lnTo>
                <a:lnTo>
                  <a:pt x="2050" y="2890"/>
                </a:lnTo>
                <a:lnTo>
                  <a:pt x="2016" y="2923"/>
                </a:lnTo>
                <a:lnTo>
                  <a:pt x="1983" y="2940"/>
                </a:lnTo>
                <a:lnTo>
                  <a:pt x="1949" y="2940"/>
                </a:lnTo>
                <a:lnTo>
                  <a:pt x="1915" y="2923"/>
                </a:lnTo>
                <a:lnTo>
                  <a:pt x="1898" y="2890"/>
                </a:lnTo>
                <a:lnTo>
                  <a:pt x="1898" y="2856"/>
                </a:lnTo>
                <a:lnTo>
                  <a:pt x="1898" y="2822"/>
                </a:lnTo>
                <a:lnTo>
                  <a:pt x="1898" y="2788"/>
                </a:lnTo>
                <a:lnTo>
                  <a:pt x="1881" y="2737"/>
                </a:lnTo>
                <a:lnTo>
                  <a:pt x="1864" y="2687"/>
                </a:lnTo>
                <a:lnTo>
                  <a:pt x="1847" y="2636"/>
                </a:lnTo>
                <a:lnTo>
                  <a:pt x="1813" y="2569"/>
                </a:lnTo>
                <a:lnTo>
                  <a:pt x="1762" y="2501"/>
                </a:lnTo>
                <a:lnTo>
                  <a:pt x="1712" y="2416"/>
                </a:lnTo>
                <a:lnTo>
                  <a:pt x="1661" y="2315"/>
                </a:lnTo>
                <a:lnTo>
                  <a:pt x="1712" y="2349"/>
                </a:lnTo>
                <a:lnTo>
                  <a:pt x="1779" y="2383"/>
                </a:lnTo>
                <a:lnTo>
                  <a:pt x="1830" y="2416"/>
                </a:lnTo>
                <a:lnTo>
                  <a:pt x="1864" y="2433"/>
                </a:lnTo>
                <a:lnTo>
                  <a:pt x="1898" y="2450"/>
                </a:lnTo>
                <a:lnTo>
                  <a:pt x="1915" y="2450"/>
                </a:lnTo>
                <a:lnTo>
                  <a:pt x="1932" y="2450"/>
                </a:lnTo>
                <a:lnTo>
                  <a:pt x="1949" y="2450"/>
                </a:lnTo>
                <a:lnTo>
                  <a:pt x="1966" y="2416"/>
                </a:lnTo>
                <a:lnTo>
                  <a:pt x="1966" y="2400"/>
                </a:lnTo>
                <a:lnTo>
                  <a:pt x="1966" y="2366"/>
                </a:lnTo>
                <a:lnTo>
                  <a:pt x="1966" y="2332"/>
                </a:lnTo>
                <a:lnTo>
                  <a:pt x="1966" y="2298"/>
                </a:lnTo>
                <a:lnTo>
                  <a:pt x="1966" y="2247"/>
                </a:lnTo>
                <a:lnTo>
                  <a:pt x="1966" y="2180"/>
                </a:lnTo>
                <a:lnTo>
                  <a:pt x="1966" y="2095"/>
                </a:lnTo>
                <a:lnTo>
                  <a:pt x="1966" y="1994"/>
                </a:lnTo>
                <a:lnTo>
                  <a:pt x="1966" y="1893"/>
                </a:lnTo>
                <a:lnTo>
                  <a:pt x="1966" y="1758"/>
                </a:lnTo>
                <a:lnTo>
                  <a:pt x="1966" y="1504"/>
                </a:lnTo>
                <a:lnTo>
                  <a:pt x="1966" y="1251"/>
                </a:lnTo>
                <a:lnTo>
                  <a:pt x="1949" y="1014"/>
                </a:lnTo>
                <a:lnTo>
                  <a:pt x="1949" y="778"/>
                </a:lnTo>
                <a:lnTo>
                  <a:pt x="1932" y="676"/>
                </a:lnTo>
                <a:lnTo>
                  <a:pt x="1932" y="575"/>
                </a:lnTo>
                <a:lnTo>
                  <a:pt x="1915" y="490"/>
                </a:lnTo>
                <a:lnTo>
                  <a:pt x="1898" y="423"/>
                </a:lnTo>
                <a:lnTo>
                  <a:pt x="1898" y="355"/>
                </a:lnTo>
                <a:lnTo>
                  <a:pt x="1881" y="321"/>
                </a:lnTo>
                <a:lnTo>
                  <a:pt x="1864" y="288"/>
                </a:lnTo>
                <a:lnTo>
                  <a:pt x="1864" y="254"/>
                </a:lnTo>
                <a:lnTo>
                  <a:pt x="1847" y="237"/>
                </a:lnTo>
                <a:lnTo>
                  <a:pt x="1813" y="220"/>
                </a:lnTo>
                <a:lnTo>
                  <a:pt x="1796" y="203"/>
                </a:lnTo>
                <a:lnTo>
                  <a:pt x="1762" y="203"/>
                </a:lnTo>
                <a:lnTo>
                  <a:pt x="1745" y="203"/>
                </a:lnTo>
                <a:lnTo>
                  <a:pt x="1728" y="203"/>
                </a:lnTo>
                <a:lnTo>
                  <a:pt x="1678" y="220"/>
                </a:lnTo>
                <a:lnTo>
                  <a:pt x="1627" y="220"/>
                </a:lnTo>
                <a:lnTo>
                  <a:pt x="1559" y="220"/>
                </a:lnTo>
                <a:lnTo>
                  <a:pt x="1491" y="237"/>
                </a:lnTo>
                <a:lnTo>
                  <a:pt x="1390" y="237"/>
                </a:lnTo>
                <a:lnTo>
                  <a:pt x="1288" y="254"/>
                </a:lnTo>
                <a:lnTo>
                  <a:pt x="1169" y="254"/>
                </a:lnTo>
                <a:lnTo>
                  <a:pt x="1051" y="271"/>
                </a:lnTo>
                <a:lnTo>
                  <a:pt x="898" y="288"/>
                </a:lnTo>
                <a:lnTo>
                  <a:pt x="746" y="304"/>
                </a:lnTo>
                <a:lnTo>
                  <a:pt x="576" y="304"/>
                </a:lnTo>
                <a:lnTo>
                  <a:pt x="390" y="321"/>
                </a:lnTo>
                <a:lnTo>
                  <a:pt x="204" y="355"/>
                </a:lnTo>
                <a:lnTo>
                  <a:pt x="0" y="372"/>
                </a:lnTo>
                <a:lnTo>
                  <a:pt x="0" y="22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1"/>
          <p:cNvSpPr/>
          <p:nvPr/>
        </p:nvSpPr>
        <p:spPr>
          <a:xfrm>
            <a:off x="3077202" y="3205798"/>
            <a:ext cx="311150" cy="12334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91" h="1943">
                <a:moveTo>
                  <a:pt x="440" y="1808"/>
                </a:moveTo>
                <a:lnTo>
                  <a:pt x="423" y="1859"/>
                </a:lnTo>
                <a:lnTo>
                  <a:pt x="389" y="1910"/>
                </a:lnTo>
                <a:lnTo>
                  <a:pt x="355" y="1943"/>
                </a:lnTo>
                <a:lnTo>
                  <a:pt x="338" y="1943"/>
                </a:lnTo>
                <a:lnTo>
                  <a:pt x="305" y="1943"/>
                </a:lnTo>
                <a:lnTo>
                  <a:pt x="288" y="1943"/>
                </a:lnTo>
                <a:lnTo>
                  <a:pt x="271" y="1910"/>
                </a:lnTo>
                <a:lnTo>
                  <a:pt x="271" y="1876"/>
                </a:lnTo>
                <a:lnTo>
                  <a:pt x="254" y="1842"/>
                </a:lnTo>
                <a:lnTo>
                  <a:pt x="220" y="1791"/>
                </a:lnTo>
                <a:lnTo>
                  <a:pt x="169" y="1741"/>
                </a:lnTo>
                <a:lnTo>
                  <a:pt x="118" y="1690"/>
                </a:lnTo>
                <a:lnTo>
                  <a:pt x="50" y="1656"/>
                </a:lnTo>
                <a:lnTo>
                  <a:pt x="17" y="1622"/>
                </a:lnTo>
                <a:lnTo>
                  <a:pt x="0" y="1589"/>
                </a:lnTo>
                <a:lnTo>
                  <a:pt x="0" y="1572"/>
                </a:lnTo>
                <a:lnTo>
                  <a:pt x="17" y="1572"/>
                </a:lnTo>
                <a:lnTo>
                  <a:pt x="33" y="1572"/>
                </a:lnTo>
                <a:lnTo>
                  <a:pt x="67" y="1572"/>
                </a:lnTo>
                <a:lnTo>
                  <a:pt x="118" y="1589"/>
                </a:lnTo>
                <a:lnTo>
                  <a:pt x="169" y="1605"/>
                </a:lnTo>
                <a:lnTo>
                  <a:pt x="203" y="1622"/>
                </a:lnTo>
                <a:lnTo>
                  <a:pt x="237" y="1622"/>
                </a:lnTo>
                <a:lnTo>
                  <a:pt x="271" y="1622"/>
                </a:lnTo>
                <a:lnTo>
                  <a:pt x="288" y="1605"/>
                </a:lnTo>
                <a:lnTo>
                  <a:pt x="305" y="1572"/>
                </a:lnTo>
                <a:lnTo>
                  <a:pt x="321" y="1538"/>
                </a:lnTo>
                <a:lnTo>
                  <a:pt x="338" y="1470"/>
                </a:lnTo>
                <a:lnTo>
                  <a:pt x="338" y="1420"/>
                </a:lnTo>
                <a:lnTo>
                  <a:pt x="338" y="1369"/>
                </a:lnTo>
                <a:lnTo>
                  <a:pt x="338" y="1301"/>
                </a:lnTo>
                <a:lnTo>
                  <a:pt x="338" y="1217"/>
                </a:lnTo>
                <a:lnTo>
                  <a:pt x="338" y="1116"/>
                </a:lnTo>
                <a:lnTo>
                  <a:pt x="321" y="997"/>
                </a:lnTo>
                <a:lnTo>
                  <a:pt x="321" y="879"/>
                </a:lnTo>
                <a:lnTo>
                  <a:pt x="321" y="744"/>
                </a:lnTo>
                <a:lnTo>
                  <a:pt x="321" y="609"/>
                </a:lnTo>
                <a:lnTo>
                  <a:pt x="305" y="473"/>
                </a:lnTo>
                <a:lnTo>
                  <a:pt x="305" y="372"/>
                </a:lnTo>
                <a:lnTo>
                  <a:pt x="288" y="288"/>
                </a:lnTo>
                <a:lnTo>
                  <a:pt x="271" y="220"/>
                </a:lnTo>
                <a:lnTo>
                  <a:pt x="271" y="169"/>
                </a:lnTo>
                <a:lnTo>
                  <a:pt x="254" y="119"/>
                </a:lnTo>
                <a:lnTo>
                  <a:pt x="237" y="102"/>
                </a:lnTo>
                <a:lnTo>
                  <a:pt x="220" y="68"/>
                </a:lnTo>
                <a:lnTo>
                  <a:pt x="203" y="51"/>
                </a:lnTo>
                <a:lnTo>
                  <a:pt x="203" y="34"/>
                </a:lnTo>
                <a:lnTo>
                  <a:pt x="203" y="0"/>
                </a:lnTo>
                <a:lnTo>
                  <a:pt x="220" y="0"/>
                </a:lnTo>
                <a:lnTo>
                  <a:pt x="254" y="0"/>
                </a:lnTo>
                <a:lnTo>
                  <a:pt x="305" y="0"/>
                </a:lnTo>
                <a:lnTo>
                  <a:pt x="355" y="17"/>
                </a:lnTo>
                <a:lnTo>
                  <a:pt x="423" y="51"/>
                </a:lnTo>
                <a:lnTo>
                  <a:pt x="474" y="68"/>
                </a:lnTo>
                <a:lnTo>
                  <a:pt x="491" y="85"/>
                </a:lnTo>
                <a:lnTo>
                  <a:pt x="491" y="119"/>
                </a:lnTo>
                <a:lnTo>
                  <a:pt x="491" y="152"/>
                </a:lnTo>
                <a:lnTo>
                  <a:pt x="474" y="186"/>
                </a:lnTo>
                <a:lnTo>
                  <a:pt x="457" y="220"/>
                </a:lnTo>
                <a:lnTo>
                  <a:pt x="457" y="271"/>
                </a:lnTo>
                <a:lnTo>
                  <a:pt x="457" y="372"/>
                </a:lnTo>
                <a:lnTo>
                  <a:pt x="457" y="490"/>
                </a:lnTo>
                <a:lnTo>
                  <a:pt x="457" y="626"/>
                </a:lnTo>
                <a:lnTo>
                  <a:pt x="474" y="794"/>
                </a:lnTo>
                <a:lnTo>
                  <a:pt x="474" y="980"/>
                </a:lnTo>
                <a:lnTo>
                  <a:pt x="491" y="1200"/>
                </a:lnTo>
                <a:lnTo>
                  <a:pt x="491" y="1318"/>
                </a:lnTo>
                <a:lnTo>
                  <a:pt x="491" y="1420"/>
                </a:lnTo>
                <a:lnTo>
                  <a:pt x="491" y="1504"/>
                </a:lnTo>
                <a:lnTo>
                  <a:pt x="491" y="1589"/>
                </a:lnTo>
                <a:lnTo>
                  <a:pt x="474" y="1656"/>
                </a:lnTo>
                <a:lnTo>
                  <a:pt x="474" y="1707"/>
                </a:lnTo>
                <a:lnTo>
                  <a:pt x="457" y="1758"/>
                </a:lnTo>
                <a:lnTo>
                  <a:pt x="440" y="180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33"/>
          <p:cNvSpPr/>
          <p:nvPr/>
        </p:nvSpPr>
        <p:spPr>
          <a:xfrm>
            <a:off x="2667627" y="3570923"/>
            <a:ext cx="657225" cy="6429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33" h="1014">
                <a:moveTo>
                  <a:pt x="271" y="912"/>
                </a:moveTo>
                <a:lnTo>
                  <a:pt x="220" y="946"/>
                </a:lnTo>
                <a:lnTo>
                  <a:pt x="169" y="963"/>
                </a:lnTo>
                <a:lnTo>
                  <a:pt x="118" y="997"/>
                </a:lnTo>
                <a:lnTo>
                  <a:pt x="84" y="1014"/>
                </a:lnTo>
                <a:lnTo>
                  <a:pt x="51" y="1014"/>
                </a:lnTo>
                <a:lnTo>
                  <a:pt x="34" y="1014"/>
                </a:lnTo>
                <a:lnTo>
                  <a:pt x="0" y="1014"/>
                </a:lnTo>
                <a:lnTo>
                  <a:pt x="0" y="997"/>
                </a:lnTo>
                <a:lnTo>
                  <a:pt x="17" y="980"/>
                </a:lnTo>
                <a:lnTo>
                  <a:pt x="68" y="946"/>
                </a:lnTo>
                <a:lnTo>
                  <a:pt x="118" y="895"/>
                </a:lnTo>
                <a:lnTo>
                  <a:pt x="203" y="845"/>
                </a:lnTo>
                <a:lnTo>
                  <a:pt x="288" y="777"/>
                </a:lnTo>
                <a:lnTo>
                  <a:pt x="373" y="693"/>
                </a:lnTo>
                <a:lnTo>
                  <a:pt x="474" y="591"/>
                </a:lnTo>
                <a:lnTo>
                  <a:pt x="576" y="473"/>
                </a:lnTo>
                <a:lnTo>
                  <a:pt x="694" y="338"/>
                </a:lnTo>
                <a:lnTo>
                  <a:pt x="830" y="186"/>
                </a:lnTo>
                <a:lnTo>
                  <a:pt x="999" y="0"/>
                </a:lnTo>
                <a:lnTo>
                  <a:pt x="1033" y="219"/>
                </a:lnTo>
                <a:lnTo>
                  <a:pt x="915" y="338"/>
                </a:lnTo>
                <a:lnTo>
                  <a:pt x="796" y="456"/>
                </a:lnTo>
                <a:lnTo>
                  <a:pt x="694" y="574"/>
                </a:lnTo>
                <a:lnTo>
                  <a:pt x="593" y="659"/>
                </a:lnTo>
                <a:lnTo>
                  <a:pt x="508" y="743"/>
                </a:lnTo>
                <a:lnTo>
                  <a:pt x="423" y="811"/>
                </a:lnTo>
                <a:lnTo>
                  <a:pt x="356" y="862"/>
                </a:lnTo>
                <a:lnTo>
                  <a:pt x="271" y="91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34"/>
          <p:cNvSpPr/>
          <p:nvPr/>
        </p:nvSpPr>
        <p:spPr>
          <a:xfrm>
            <a:off x="2559677" y="4428173"/>
            <a:ext cx="1152525" cy="173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13" h="271">
                <a:moveTo>
                  <a:pt x="509" y="119"/>
                </a:moveTo>
                <a:lnTo>
                  <a:pt x="661" y="102"/>
                </a:lnTo>
                <a:lnTo>
                  <a:pt x="814" y="68"/>
                </a:lnTo>
                <a:lnTo>
                  <a:pt x="966" y="51"/>
                </a:lnTo>
                <a:lnTo>
                  <a:pt x="1102" y="34"/>
                </a:lnTo>
                <a:lnTo>
                  <a:pt x="1237" y="17"/>
                </a:lnTo>
                <a:lnTo>
                  <a:pt x="1356" y="0"/>
                </a:lnTo>
                <a:lnTo>
                  <a:pt x="1457" y="0"/>
                </a:lnTo>
                <a:lnTo>
                  <a:pt x="1525" y="0"/>
                </a:lnTo>
                <a:lnTo>
                  <a:pt x="1610" y="0"/>
                </a:lnTo>
                <a:lnTo>
                  <a:pt x="1678" y="34"/>
                </a:lnTo>
                <a:lnTo>
                  <a:pt x="1745" y="85"/>
                </a:lnTo>
                <a:lnTo>
                  <a:pt x="1813" y="169"/>
                </a:lnTo>
                <a:lnTo>
                  <a:pt x="1542" y="169"/>
                </a:lnTo>
                <a:lnTo>
                  <a:pt x="1271" y="186"/>
                </a:lnTo>
                <a:lnTo>
                  <a:pt x="983" y="203"/>
                </a:lnTo>
                <a:lnTo>
                  <a:pt x="695" y="220"/>
                </a:lnTo>
                <a:lnTo>
                  <a:pt x="559" y="237"/>
                </a:lnTo>
                <a:lnTo>
                  <a:pt x="424" y="254"/>
                </a:lnTo>
                <a:lnTo>
                  <a:pt x="322" y="254"/>
                </a:lnTo>
                <a:lnTo>
                  <a:pt x="221" y="271"/>
                </a:lnTo>
                <a:lnTo>
                  <a:pt x="136" y="271"/>
                </a:lnTo>
                <a:lnTo>
                  <a:pt x="68" y="271"/>
                </a:lnTo>
                <a:lnTo>
                  <a:pt x="34" y="271"/>
                </a:lnTo>
                <a:lnTo>
                  <a:pt x="0" y="271"/>
                </a:lnTo>
                <a:lnTo>
                  <a:pt x="0" y="136"/>
                </a:lnTo>
                <a:lnTo>
                  <a:pt x="102" y="136"/>
                </a:lnTo>
                <a:lnTo>
                  <a:pt x="204" y="136"/>
                </a:lnTo>
                <a:lnTo>
                  <a:pt x="356" y="119"/>
                </a:lnTo>
                <a:lnTo>
                  <a:pt x="509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3855" y="1454414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rè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74590" y="2383155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28995" y="2383155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灬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热烈   闷热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闷热的天气，让人喘不上气来。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最后四点尽量要分布匀称、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能够托起上半部分。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热</a:t>
            </a:r>
          </a:p>
        </p:txBody>
      </p:sp>
      <p:sp>
        <p:nvSpPr>
          <p:cNvPr id="2" name="Freeform 43"/>
          <p:cNvSpPr/>
          <p:nvPr/>
        </p:nvSpPr>
        <p:spPr>
          <a:xfrm>
            <a:off x="2170109" y="4197350"/>
            <a:ext cx="247650" cy="450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89" h="710">
                <a:moveTo>
                  <a:pt x="237" y="592"/>
                </a:moveTo>
                <a:lnTo>
                  <a:pt x="203" y="642"/>
                </a:lnTo>
                <a:lnTo>
                  <a:pt x="152" y="693"/>
                </a:lnTo>
                <a:lnTo>
                  <a:pt x="118" y="710"/>
                </a:lnTo>
                <a:lnTo>
                  <a:pt x="101" y="710"/>
                </a:lnTo>
                <a:lnTo>
                  <a:pt x="84" y="693"/>
                </a:lnTo>
                <a:lnTo>
                  <a:pt x="67" y="676"/>
                </a:lnTo>
                <a:lnTo>
                  <a:pt x="50" y="642"/>
                </a:lnTo>
                <a:lnTo>
                  <a:pt x="33" y="609"/>
                </a:lnTo>
                <a:lnTo>
                  <a:pt x="16" y="575"/>
                </a:lnTo>
                <a:lnTo>
                  <a:pt x="16" y="541"/>
                </a:lnTo>
                <a:lnTo>
                  <a:pt x="0" y="524"/>
                </a:lnTo>
                <a:lnTo>
                  <a:pt x="16" y="490"/>
                </a:lnTo>
                <a:lnTo>
                  <a:pt x="16" y="474"/>
                </a:lnTo>
                <a:lnTo>
                  <a:pt x="33" y="457"/>
                </a:lnTo>
                <a:lnTo>
                  <a:pt x="67" y="423"/>
                </a:lnTo>
                <a:lnTo>
                  <a:pt x="101" y="389"/>
                </a:lnTo>
                <a:lnTo>
                  <a:pt x="135" y="372"/>
                </a:lnTo>
                <a:lnTo>
                  <a:pt x="152" y="338"/>
                </a:lnTo>
                <a:lnTo>
                  <a:pt x="169" y="305"/>
                </a:lnTo>
                <a:lnTo>
                  <a:pt x="203" y="254"/>
                </a:lnTo>
                <a:lnTo>
                  <a:pt x="237" y="203"/>
                </a:lnTo>
                <a:lnTo>
                  <a:pt x="254" y="152"/>
                </a:lnTo>
                <a:lnTo>
                  <a:pt x="288" y="85"/>
                </a:lnTo>
                <a:lnTo>
                  <a:pt x="321" y="0"/>
                </a:lnTo>
                <a:lnTo>
                  <a:pt x="355" y="68"/>
                </a:lnTo>
                <a:lnTo>
                  <a:pt x="372" y="119"/>
                </a:lnTo>
                <a:lnTo>
                  <a:pt x="389" y="169"/>
                </a:lnTo>
                <a:lnTo>
                  <a:pt x="389" y="203"/>
                </a:lnTo>
                <a:lnTo>
                  <a:pt x="389" y="271"/>
                </a:lnTo>
                <a:lnTo>
                  <a:pt x="389" y="305"/>
                </a:lnTo>
                <a:lnTo>
                  <a:pt x="389" y="355"/>
                </a:lnTo>
                <a:lnTo>
                  <a:pt x="372" y="406"/>
                </a:lnTo>
                <a:lnTo>
                  <a:pt x="338" y="457"/>
                </a:lnTo>
                <a:lnTo>
                  <a:pt x="305" y="524"/>
                </a:lnTo>
                <a:lnTo>
                  <a:pt x="237" y="59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5844" name="Group 4"/>
          <p:cNvGrpSpPr/>
          <p:nvPr/>
        </p:nvGrpSpPr>
        <p:grpSpPr>
          <a:xfrm>
            <a:off x="1568447" y="2306638"/>
            <a:ext cx="2879725" cy="2879725"/>
            <a:chOff x="1474" y="663"/>
            <a:chExt cx="2948" cy="2835"/>
          </a:xfrm>
        </p:grpSpPr>
        <p:sp>
          <p:nvSpPr>
            <p:cNvPr id="3584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4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85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805" name="Freeform 37"/>
          <p:cNvSpPr/>
          <p:nvPr/>
        </p:nvSpPr>
        <p:spPr>
          <a:xfrm>
            <a:off x="2287584" y="3232150"/>
            <a:ext cx="635000" cy="1825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99" h="287">
                <a:moveTo>
                  <a:pt x="932" y="118"/>
                </a:moveTo>
                <a:lnTo>
                  <a:pt x="898" y="135"/>
                </a:lnTo>
                <a:lnTo>
                  <a:pt x="830" y="169"/>
                </a:lnTo>
                <a:lnTo>
                  <a:pt x="728" y="186"/>
                </a:lnTo>
                <a:lnTo>
                  <a:pt x="610" y="219"/>
                </a:lnTo>
                <a:lnTo>
                  <a:pt x="491" y="253"/>
                </a:lnTo>
                <a:lnTo>
                  <a:pt x="373" y="270"/>
                </a:lnTo>
                <a:lnTo>
                  <a:pt x="288" y="287"/>
                </a:lnTo>
                <a:lnTo>
                  <a:pt x="220" y="287"/>
                </a:lnTo>
                <a:lnTo>
                  <a:pt x="119" y="270"/>
                </a:lnTo>
                <a:lnTo>
                  <a:pt x="85" y="270"/>
                </a:lnTo>
                <a:lnTo>
                  <a:pt x="51" y="236"/>
                </a:lnTo>
                <a:lnTo>
                  <a:pt x="17" y="236"/>
                </a:lnTo>
                <a:lnTo>
                  <a:pt x="0" y="219"/>
                </a:lnTo>
                <a:lnTo>
                  <a:pt x="0" y="203"/>
                </a:lnTo>
                <a:lnTo>
                  <a:pt x="17" y="186"/>
                </a:lnTo>
                <a:lnTo>
                  <a:pt x="51" y="186"/>
                </a:lnTo>
                <a:lnTo>
                  <a:pt x="119" y="169"/>
                </a:lnTo>
                <a:lnTo>
                  <a:pt x="186" y="152"/>
                </a:lnTo>
                <a:lnTo>
                  <a:pt x="288" y="118"/>
                </a:lnTo>
                <a:lnTo>
                  <a:pt x="407" y="101"/>
                </a:lnTo>
                <a:lnTo>
                  <a:pt x="508" y="67"/>
                </a:lnTo>
                <a:lnTo>
                  <a:pt x="593" y="51"/>
                </a:lnTo>
                <a:lnTo>
                  <a:pt x="678" y="34"/>
                </a:lnTo>
                <a:lnTo>
                  <a:pt x="745" y="17"/>
                </a:lnTo>
                <a:lnTo>
                  <a:pt x="813" y="17"/>
                </a:lnTo>
                <a:lnTo>
                  <a:pt x="847" y="0"/>
                </a:lnTo>
                <a:lnTo>
                  <a:pt x="864" y="0"/>
                </a:lnTo>
                <a:lnTo>
                  <a:pt x="898" y="0"/>
                </a:lnTo>
                <a:lnTo>
                  <a:pt x="915" y="17"/>
                </a:lnTo>
                <a:lnTo>
                  <a:pt x="932" y="17"/>
                </a:lnTo>
                <a:lnTo>
                  <a:pt x="966" y="34"/>
                </a:lnTo>
                <a:lnTo>
                  <a:pt x="983" y="51"/>
                </a:lnTo>
                <a:lnTo>
                  <a:pt x="983" y="67"/>
                </a:lnTo>
                <a:lnTo>
                  <a:pt x="999" y="67"/>
                </a:lnTo>
                <a:lnTo>
                  <a:pt x="983" y="84"/>
                </a:lnTo>
                <a:lnTo>
                  <a:pt x="983" y="101"/>
                </a:lnTo>
                <a:lnTo>
                  <a:pt x="966" y="118"/>
                </a:lnTo>
                <a:lnTo>
                  <a:pt x="932" y="11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6" name="Freeform 38"/>
          <p:cNvSpPr/>
          <p:nvPr/>
        </p:nvSpPr>
        <p:spPr>
          <a:xfrm>
            <a:off x="2771772" y="2814638"/>
            <a:ext cx="560387" cy="13827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81" h="2179">
                <a:moveTo>
                  <a:pt x="610" y="67"/>
                </a:moveTo>
                <a:lnTo>
                  <a:pt x="576" y="51"/>
                </a:lnTo>
                <a:lnTo>
                  <a:pt x="576" y="34"/>
                </a:lnTo>
                <a:lnTo>
                  <a:pt x="576" y="17"/>
                </a:lnTo>
                <a:lnTo>
                  <a:pt x="610" y="0"/>
                </a:lnTo>
                <a:lnTo>
                  <a:pt x="627" y="0"/>
                </a:lnTo>
                <a:lnTo>
                  <a:pt x="678" y="0"/>
                </a:lnTo>
                <a:lnTo>
                  <a:pt x="763" y="17"/>
                </a:lnTo>
                <a:lnTo>
                  <a:pt x="814" y="34"/>
                </a:lnTo>
                <a:lnTo>
                  <a:pt x="847" y="51"/>
                </a:lnTo>
                <a:lnTo>
                  <a:pt x="864" y="67"/>
                </a:lnTo>
                <a:lnTo>
                  <a:pt x="881" y="84"/>
                </a:lnTo>
                <a:lnTo>
                  <a:pt x="881" y="118"/>
                </a:lnTo>
                <a:lnTo>
                  <a:pt x="881" y="152"/>
                </a:lnTo>
                <a:lnTo>
                  <a:pt x="864" y="186"/>
                </a:lnTo>
                <a:lnTo>
                  <a:pt x="864" y="253"/>
                </a:lnTo>
                <a:lnTo>
                  <a:pt x="847" y="338"/>
                </a:lnTo>
                <a:lnTo>
                  <a:pt x="847" y="439"/>
                </a:lnTo>
                <a:lnTo>
                  <a:pt x="830" y="710"/>
                </a:lnTo>
                <a:lnTo>
                  <a:pt x="814" y="845"/>
                </a:lnTo>
                <a:lnTo>
                  <a:pt x="780" y="997"/>
                </a:lnTo>
                <a:lnTo>
                  <a:pt x="746" y="1149"/>
                </a:lnTo>
                <a:lnTo>
                  <a:pt x="695" y="1301"/>
                </a:lnTo>
                <a:lnTo>
                  <a:pt x="627" y="1453"/>
                </a:lnTo>
                <a:lnTo>
                  <a:pt x="559" y="1588"/>
                </a:lnTo>
                <a:lnTo>
                  <a:pt x="475" y="1740"/>
                </a:lnTo>
                <a:lnTo>
                  <a:pt x="390" y="1858"/>
                </a:lnTo>
                <a:lnTo>
                  <a:pt x="288" y="1960"/>
                </a:lnTo>
                <a:lnTo>
                  <a:pt x="204" y="2044"/>
                </a:lnTo>
                <a:lnTo>
                  <a:pt x="119" y="2112"/>
                </a:lnTo>
                <a:lnTo>
                  <a:pt x="51" y="2163"/>
                </a:lnTo>
                <a:lnTo>
                  <a:pt x="17" y="2179"/>
                </a:lnTo>
                <a:lnTo>
                  <a:pt x="0" y="2179"/>
                </a:lnTo>
                <a:lnTo>
                  <a:pt x="0" y="2163"/>
                </a:lnTo>
                <a:lnTo>
                  <a:pt x="17" y="2129"/>
                </a:lnTo>
                <a:lnTo>
                  <a:pt x="51" y="2078"/>
                </a:lnTo>
                <a:lnTo>
                  <a:pt x="102" y="2010"/>
                </a:lnTo>
                <a:lnTo>
                  <a:pt x="170" y="1926"/>
                </a:lnTo>
                <a:lnTo>
                  <a:pt x="237" y="1842"/>
                </a:lnTo>
                <a:lnTo>
                  <a:pt x="305" y="1740"/>
                </a:lnTo>
                <a:lnTo>
                  <a:pt x="390" y="1622"/>
                </a:lnTo>
                <a:lnTo>
                  <a:pt x="441" y="1504"/>
                </a:lnTo>
                <a:lnTo>
                  <a:pt x="492" y="1368"/>
                </a:lnTo>
                <a:lnTo>
                  <a:pt x="542" y="1250"/>
                </a:lnTo>
                <a:lnTo>
                  <a:pt x="576" y="1115"/>
                </a:lnTo>
                <a:lnTo>
                  <a:pt x="610" y="980"/>
                </a:lnTo>
                <a:lnTo>
                  <a:pt x="627" y="828"/>
                </a:lnTo>
                <a:lnTo>
                  <a:pt x="644" y="659"/>
                </a:lnTo>
                <a:lnTo>
                  <a:pt x="661" y="473"/>
                </a:lnTo>
                <a:lnTo>
                  <a:pt x="661" y="388"/>
                </a:lnTo>
                <a:lnTo>
                  <a:pt x="661" y="304"/>
                </a:lnTo>
                <a:lnTo>
                  <a:pt x="661" y="236"/>
                </a:lnTo>
                <a:lnTo>
                  <a:pt x="644" y="186"/>
                </a:lnTo>
                <a:lnTo>
                  <a:pt x="644" y="135"/>
                </a:lnTo>
                <a:lnTo>
                  <a:pt x="627" y="101"/>
                </a:lnTo>
                <a:lnTo>
                  <a:pt x="610" y="84"/>
                </a:lnTo>
                <a:lnTo>
                  <a:pt x="610" y="6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7" name="Freeform 39"/>
          <p:cNvSpPr/>
          <p:nvPr/>
        </p:nvSpPr>
        <p:spPr>
          <a:xfrm>
            <a:off x="2998784" y="3597275"/>
            <a:ext cx="333375" cy="3111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525" h="490">
                <a:moveTo>
                  <a:pt x="0" y="17"/>
                </a:moveTo>
                <a:lnTo>
                  <a:pt x="17" y="0"/>
                </a:lnTo>
                <a:lnTo>
                  <a:pt x="34" y="0"/>
                </a:lnTo>
                <a:lnTo>
                  <a:pt x="85" y="0"/>
                </a:lnTo>
                <a:lnTo>
                  <a:pt x="136" y="17"/>
                </a:lnTo>
                <a:lnTo>
                  <a:pt x="203" y="34"/>
                </a:lnTo>
                <a:lnTo>
                  <a:pt x="254" y="51"/>
                </a:lnTo>
                <a:lnTo>
                  <a:pt x="322" y="85"/>
                </a:lnTo>
                <a:lnTo>
                  <a:pt x="390" y="135"/>
                </a:lnTo>
                <a:lnTo>
                  <a:pt x="441" y="186"/>
                </a:lnTo>
                <a:lnTo>
                  <a:pt x="474" y="237"/>
                </a:lnTo>
                <a:lnTo>
                  <a:pt x="508" y="304"/>
                </a:lnTo>
                <a:lnTo>
                  <a:pt x="525" y="355"/>
                </a:lnTo>
                <a:lnTo>
                  <a:pt x="525" y="406"/>
                </a:lnTo>
                <a:lnTo>
                  <a:pt x="508" y="456"/>
                </a:lnTo>
                <a:lnTo>
                  <a:pt x="508" y="473"/>
                </a:lnTo>
                <a:lnTo>
                  <a:pt x="491" y="490"/>
                </a:lnTo>
                <a:lnTo>
                  <a:pt x="474" y="473"/>
                </a:lnTo>
                <a:lnTo>
                  <a:pt x="441" y="456"/>
                </a:lnTo>
                <a:lnTo>
                  <a:pt x="390" y="423"/>
                </a:lnTo>
                <a:lnTo>
                  <a:pt x="339" y="372"/>
                </a:lnTo>
                <a:lnTo>
                  <a:pt x="237" y="271"/>
                </a:lnTo>
                <a:lnTo>
                  <a:pt x="119" y="169"/>
                </a:lnTo>
                <a:lnTo>
                  <a:pt x="68" y="102"/>
                </a:lnTo>
                <a:lnTo>
                  <a:pt x="34" y="68"/>
                </a:lnTo>
                <a:lnTo>
                  <a:pt x="0" y="34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40"/>
          <p:cNvSpPr/>
          <p:nvPr/>
        </p:nvSpPr>
        <p:spPr>
          <a:xfrm>
            <a:off x="3095622" y="4219575"/>
            <a:ext cx="236537" cy="2794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72" h="440">
                <a:moveTo>
                  <a:pt x="355" y="372"/>
                </a:moveTo>
                <a:lnTo>
                  <a:pt x="338" y="406"/>
                </a:lnTo>
                <a:lnTo>
                  <a:pt x="338" y="423"/>
                </a:lnTo>
                <a:lnTo>
                  <a:pt x="321" y="440"/>
                </a:lnTo>
                <a:lnTo>
                  <a:pt x="305" y="440"/>
                </a:lnTo>
                <a:lnTo>
                  <a:pt x="288" y="440"/>
                </a:lnTo>
                <a:lnTo>
                  <a:pt x="254" y="389"/>
                </a:lnTo>
                <a:lnTo>
                  <a:pt x="203" y="338"/>
                </a:lnTo>
                <a:lnTo>
                  <a:pt x="135" y="254"/>
                </a:lnTo>
                <a:lnTo>
                  <a:pt x="67" y="169"/>
                </a:lnTo>
                <a:lnTo>
                  <a:pt x="17" y="102"/>
                </a:lnTo>
                <a:lnTo>
                  <a:pt x="0" y="51"/>
                </a:lnTo>
                <a:lnTo>
                  <a:pt x="0" y="34"/>
                </a:lnTo>
                <a:lnTo>
                  <a:pt x="17" y="17"/>
                </a:lnTo>
                <a:lnTo>
                  <a:pt x="33" y="17"/>
                </a:lnTo>
                <a:lnTo>
                  <a:pt x="50" y="0"/>
                </a:lnTo>
                <a:lnTo>
                  <a:pt x="84" y="17"/>
                </a:lnTo>
                <a:lnTo>
                  <a:pt x="118" y="17"/>
                </a:lnTo>
                <a:lnTo>
                  <a:pt x="152" y="34"/>
                </a:lnTo>
                <a:lnTo>
                  <a:pt x="203" y="68"/>
                </a:lnTo>
                <a:lnTo>
                  <a:pt x="254" y="85"/>
                </a:lnTo>
                <a:lnTo>
                  <a:pt x="288" y="118"/>
                </a:lnTo>
                <a:lnTo>
                  <a:pt x="321" y="169"/>
                </a:lnTo>
                <a:lnTo>
                  <a:pt x="355" y="203"/>
                </a:lnTo>
                <a:lnTo>
                  <a:pt x="372" y="254"/>
                </a:lnTo>
                <a:lnTo>
                  <a:pt x="372" y="304"/>
                </a:lnTo>
                <a:lnTo>
                  <a:pt x="372" y="338"/>
                </a:lnTo>
                <a:lnTo>
                  <a:pt x="355" y="3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41"/>
          <p:cNvSpPr/>
          <p:nvPr/>
        </p:nvSpPr>
        <p:spPr>
          <a:xfrm>
            <a:off x="3525834" y="4251325"/>
            <a:ext cx="365125" cy="3762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76" h="591">
                <a:moveTo>
                  <a:pt x="305" y="101"/>
                </a:moveTo>
                <a:lnTo>
                  <a:pt x="390" y="152"/>
                </a:lnTo>
                <a:lnTo>
                  <a:pt x="458" y="203"/>
                </a:lnTo>
                <a:lnTo>
                  <a:pt x="509" y="236"/>
                </a:lnTo>
                <a:lnTo>
                  <a:pt x="542" y="270"/>
                </a:lnTo>
                <a:lnTo>
                  <a:pt x="576" y="372"/>
                </a:lnTo>
                <a:lnTo>
                  <a:pt x="576" y="456"/>
                </a:lnTo>
                <a:lnTo>
                  <a:pt x="576" y="507"/>
                </a:lnTo>
                <a:lnTo>
                  <a:pt x="576" y="541"/>
                </a:lnTo>
                <a:lnTo>
                  <a:pt x="576" y="574"/>
                </a:lnTo>
                <a:lnTo>
                  <a:pt x="542" y="591"/>
                </a:lnTo>
                <a:lnTo>
                  <a:pt x="525" y="591"/>
                </a:lnTo>
                <a:lnTo>
                  <a:pt x="509" y="591"/>
                </a:lnTo>
                <a:lnTo>
                  <a:pt x="475" y="574"/>
                </a:lnTo>
                <a:lnTo>
                  <a:pt x="441" y="541"/>
                </a:lnTo>
                <a:lnTo>
                  <a:pt x="390" y="490"/>
                </a:lnTo>
                <a:lnTo>
                  <a:pt x="339" y="439"/>
                </a:lnTo>
                <a:lnTo>
                  <a:pt x="271" y="372"/>
                </a:lnTo>
                <a:lnTo>
                  <a:pt x="221" y="287"/>
                </a:lnTo>
                <a:lnTo>
                  <a:pt x="136" y="203"/>
                </a:lnTo>
                <a:lnTo>
                  <a:pt x="85" y="135"/>
                </a:lnTo>
                <a:lnTo>
                  <a:pt x="34" y="84"/>
                </a:lnTo>
                <a:lnTo>
                  <a:pt x="0" y="51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02" y="0"/>
                </a:lnTo>
                <a:lnTo>
                  <a:pt x="153" y="17"/>
                </a:lnTo>
                <a:lnTo>
                  <a:pt x="221" y="51"/>
                </a:lnTo>
                <a:lnTo>
                  <a:pt x="305" y="101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2"/>
          <p:cNvSpPr/>
          <p:nvPr/>
        </p:nvSpPr>
        <p:spPr>
          <a:xfrm>
            <a:off x="2674934" y="4251325"/>
            <a:ext cx="247650" cy="26828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389" h="422">
                <a:moveTo>
                  <a:pt x="0" y="17"/>
                </a:moveTo>
                <a:lnTo>
                  <a:pt x="17" y="17"/>
                </a:lnTo>
                <a:lnTo>
                  <a:pt x="34" y="0"/>
                </a:lnTo>
                <a:lnTo>
                  <a:pt x="68" y="0"/>
                </a:lnTo>
                <a:lnTo>
                  <a:pt x="101" y="17"/>
                </a:lnTo>
                <a:lnTo>
                  <a:pt x="152" y="17"/>
                </a:lnTo>
                <a:lnTo>
                  <a:pt x="203" y="51"/>
                </a:lnTo>
                <a:lnTo>
                  <a:pt x="254" y="67"/>
                </a:lnTo>
                <a:lnTo>
                  <a:pt x="305" y="118"/>
                </a:lnTo>
                <a:lnTo>
                  <a:pt x="339" y="169"/>
                </a:lnTo>
                <a:lnTo>
                  <a:pt x="356" y="203"/>
                </a:lnTo>
                <a:lnTo>
                  <a:pt x="389" y="236"/>
                </a:lnTo>
                <a:lnTo>
                  <a:pt x="389" y="270"/>
                </a:lnTo>
                <a:lnTo>
                  <a:pt x="389" y="321"/>
                </a:lnTo>
                <a:lnTo>
                  <a:pt x="373" y="372"/>
                </a:lnTo>
                <a:lnTo>
                  <a:pt x="356" y="389"/>
                </a:lnTo>
                <a:lnTo>
                  <a:pt x="322" y="405"/>
                </a:lnTo>
                <a:lnTo>
                  <a:pt x="322" y="422"/>
                </a:lnTo>
                <a:lnTo>
                  <a:pt x="305" y="422"/>
                </a:lnTo>
                <a:lnTo>
                  <a:pt x="271" y="405"/>
                </a:lnTo>
                <a:lnTo>
                  <a:pt x="237" y="372"/>
                </a:lnTo>
                <a:lnTo>
                  <a:pt x="186" y="304"/>
                </a:lnTo>
                <a:lnTo>
                  <a:pt x="118" y="220"/>
                </a:lnTo>
                <a:lnTo>
                  <a:pt x="68" y="135"/>
                </a:lnTo>
                <a:lnTo>
                  <a:pt x="17" y="84"/>
                </a:lnTo>
                <a:lnTo>
                  <a:pt x="0" y="51"/>
                </a:lnTo>
                <a:lnTo>
                  <a:pt x="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5"/>
          <p:cNvSpPr/>
          <p:nvPr/>
        </p:nvSpPr>
        <p:spPr>
          <a:xfrm>
            <a:off x="2913059" y="3146425"/>
            <a:ext cx="1009650" cy="10302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592" h="1622">
                <a:moveTo>
                  <a:pt x="1101" y="1199"/>
                </a:moveTo>
                <a:lnTo>
                  <a:pt x="1169" y="1267"/>
                </a:lnTo>
                <a:lnTo>
                  <a:pt x="1219" y="1318"/>
                </a:lnTo>
                <a:lnTo>
                  <a:pt x="1270" y="1334"/>
                </a:lnTo>
                <a:lnTo>
                  <a:pt x="1304" y="1351"/>
                </a:lnTo>
                <a:lnTo>
                  <a:pt x="1338" y="1351"/>
                </a:lnTo>
                <a:lnTo>
                  <a:pt x="1355" y="1318"/>
                </a:lnTo>
                <a:lnTo>
                  <a:pt x="1389" y="1267"/>
                </a:lnTo>
                <a:lnTo>
                  <a:pt x="1423" y="1199"/>
                </a:lnTo>
                <a:lnTo>
                  <a:pt x="1457" y="1115"/>
                </a:lnTo>
                <a:lnTo>
                  <a:pt x="1490" y="1064"/>
                </a:lnTo>
                <a:lnTo>
                  <a:pt x="1507" y="1030"/>
                </a:lnTo>
                <a:lnTo>
                  <a:pt x="1524" y="1013"/>
                </a:lnTo>
                <a:lnTo>
                  <a:pt x="1524" y="1030"/>
                </a:lnTo>
                <a:lnTo>
                  <a:pt x="1524" y="1064"/>
                </a:lnTo>
                <a:lnTo>
                  <a:pt x="1541" y="1132"/>
                </a:lnTo>
                <a:lnTo>
                  <a:pt x="1541" y="1216"/>
                </a:lnTo>
                <a:lnTo>
                  <a:pt x="1541" y="1318"/>
                </a:lnTo>
                <a:lnTo>
                  <a:pt x="1541" y="1385"/>
                </a:lnTo>
                <a:lnTo>
                  <a:pt x="1558" y="1436"/>
                </a:lnTo>
                <a:lnTo>
                  <a:pt x="1575" y="1486"/>
                </a:lnTo>
                <a:lnTo>
                  <a:pt x="1592" y="1520"/>
                </a:lnTo>
                <a:lnTo>
                  <a:pt x="1592" y="1554"/>
                </a:lnTo>
                <a:lnTo>
                  <a:pt x="1592" y="1571"/>
                </a:lnTo>
                <a:lnTo>
                  <a:pt x="1592" y="1588"/>
                </a:lnTo>
                <a:lnTo>
                  <a:pt x="1558" y="1622"/>
                </a:lnTo>
                <a:lnTo>
                  <a:pt x="1507" y="1622"/>
                </a:lnTo>
                <a:lnTo>
                  <a:pt x="1423" y="1622"/>
                </a:lnTo>
                <a:lnTo>
                  <a:pt x="1321" y="1588"/>
                </a:lnTo>
                <a:lnTo>
                  <a:pt x="1253" y="1571"/>
                </a:lnTo>
                <a:lnTo>
                  <a:pt x="1202" y="1537"/>
                </a:lnTo>
                <a:lnTo>
                  <a:pt x="1152" y="1486"/>
                </a:lnTo>
                <a:lnTo>
                  <a:pt x="1101" y="1436"/>
                </a:lnTo>
                <a:lnTo>
                  <a:pt x="1033" y="1385"/>
                </a:lnTo>
                <a:lnTo>
                  <a:pt x="982" y="1334"/>
                </a:lnTo>
                <a:lnTo>
                  <a:pt x="948" y="1267"/>
                </a:lnTo>
                <a:lnTo>
                  <a:pt x="914" y="1199"/>
                </a:lnTo>
                <a:lnTo>
                  <a:pt x="881" y="1115"/>
                </a:lnTo>
                <a:lnTo>
                  <a:pt x="864" y="1047"/>
                </a:lnTo>
                <a:lnTo>
                  <a:pt x="847" y="946"/>
                </a:lnTo>
                <a:lnTo>
                  <a:pt x="847" y="861"/>
                </a:lnTo>
                <a:lnTo>
                  <a:pt x="847" y="760"/>
                </a:lnTo>
                <a:lnTo>
                  <a:pt x="847" y="675"/>
                </a:lnTo>
                <a:lnTo>
                  <a:pt x="864" y="574"/>
                </a:lnTo>
                <a:lnTo>
                  <a:pt x="881" y="456"/>
                </a:lnTo>
                <a:lnTo>
                  <a:pt x="897" y="354"/>
                </a:lnTo>
                <a:lnTo>
                  <a:pt x="897" y="287"/>
                </a:lnTo>
                <a:lnTo>
                  <a:pt x="914" y="236"/>
                </a:lnTo>
                <a:lnTo>
                  <a:pt x="897" y="219"/>
                </a:lnTo>
                <a:lnTo>
                  <a:pt x="881" y="219"/>
                </a:lnTo>
                <a:lnTo>
                  <a:pt x="847" y="219"/>
                </a:lnTo>
                <a:lnTo>
                  <a:pt x="796" y="236"/>
                </a:lnTo>
                <a:lnTo>
                  <a:pt x="762" y="253"/>
                </a:lnTo>
                <a:lnTo>
                  <a:pt x="694" y="270"/>
                </a:lnTo>
                <a:lnTo>
                  <a:pt x="626" y="304"/>
                </a:lnTo>
                <a:lnTo>
                  <a:pt x="559" y="321"/>
                </a:lnTo>
                <a:lnTo>
                  <a:pt x="474" y="354"/>
                </a:lnTo>
                <a:lnTo>
                  <a:pt x="406" y="371"/>
                </a:lnTo>
                <a:lnTo>
                  <a:pt x="355" y="405"/>
                </a:lnTo>
                <a:lnTo>
                  <a:pt x="305" y="422"/>
                </a:lnTo>
                <a:lnTo>
                  <a:pt x="254" y="439"/>
                </a:lnTo>
                <a:lnTo>
                  <a:pt x="220" y="439"/>
                </a:lnTo>
                <a:lnTo>
                  <a:pt x="186" y="456"/>
                </a:lnTo>
                <a:lnTo>
                  <a:pt x="169" y="456"/>
                </a:lnTo>
                <a:lnTo>
                  <a:pt x="152" y="456"/>
                </a:lnTo>
                <a:lnTo>
                  <a:pt x="118" y="456"/>
                </a:lnTo>
                <a:lnTo>
                  <a:pt x="101" y="439"/>
                </a:lnTo>
                <a:lnTo>
                  <a:pt x="67" y="422"/>
                </a:lnTo>
                <a:lnTo>
                  <a:pt x="33" y="405"/>
                </a:lnTo>
                <a:lnTo>
                  <a:pt x="16" y="388"/>
                </a:lnTo>
                <a:lnTo>
                  <a:pt x="0" y="371"/>
                </a:lnTo>
                <a:lnTo>
                  <a:pt x="0" y="354"/>
                </a:lnTo>
                <a:lnTo>
                  <a:pt x="101" y="338"/>
                </a:lnTo>
                <a:lnTo>
                  <a:pt x="220" y="304"/>
                </a:lnTo>
                <a:lnTo>
                  <a:pt x="288" y="287"/>
                </a:lnTo>
                <a:lnTo>
                  <a:pt x="372" y="253"/>
                </a:lnTo>
                <a:lnTo>
                  <a:pt x="474" y="219"/>
                </a:lnTo>
                <a:lnTo>
                  <a:pt x="609" y="186"/>
                </a:lnTo>
                <a:lnTo>
                  <a:pt x="728" y="135"/>
                </a:lnTo>
                <a:lnTo>
                  <a:pt x="779" y="118"/>
                </a:lnTo>
                <a:lnTo>
                  <a:pt x="830" y="101"/>
                </a:lnTo>
                <a:lnTo>
                  <a:pt x="864" y="84"/>
                </a:lnTo>
                <a:lnTo>
                  <a:pt x="881" y="67"/>
                </a:lnTo>
                <a:lnTo>
                  <a:pt x="914" y="50"/>
                </a:lnTo>
                <a:lnTo>
                  <a:pt x="914" y="33"/>
                </a:lnTo>
                <a:lnTo>
                  <a:pt x="948" y="0"/>
                </a:lnTo>
                <a:lnTo>
                  <a:pt x="982" y="0"/>
                </a:lnTo>
                <a:lnTo>
                  <a:pt x="1016" y="0"/>
                </a:lnTo>
                <a:lnTo>
                  <a:pt x="1033" y="17"/>
                </a:lnTo>
                <a:lnTo>
                  <a:pt x="1084" y="50"/>
                </a:lnTo>
                <a:lnTo>
                  <a:pt x="1118" y="67"/>
                </a:lnTo>
                <a:lnTo>
                  <a:pt x="1152" y="101"/>
                </a:lnTo>
                <a:lnTo>
                  <a:pt x="1186" y="135"/>
                </a:lnTo>
                <a:lnTo>
                  <a:pt x="1202" y="152"/>
                </a:lnTo>
                <a:lnTo>
                  <a:pt x="1202" y="169"/>
                </a:lnTo>
                <a:lnTo>
                  <a:pt x="1202" y="186"/>
                </a:lnTo>
                <a:lnTo>
                  <a:pt x="1186" y="219"/>
                </a:lnTo>
                <a:lnTo>
                  <a:pt x="1152" y="253"/>
                </a:lnTo>
                <a:lnTo>
                  <a:pt x="1101" y="321"/>
                </a:lnTo>
                <a:lnTo>
                  <a:pt x="1067" y="388"/>
                </a:lnTo>
                <a:lnTo>
                  <a:pt x="1033" y="490"/>
                </a:lnTo>
                <a:lnTo>
                  <a:pt x="1016" y="591"/>
                </a:lnTo>
                <a:lnTo>
                  <a:pt x="999" y="726"/>
                </a:lnTo>
                <a:lnTo>
                  <a:pt x="999" y="861"/>
                </a:lnTo>
                <a:lnTo>
                  <a:pt x="1016" y="980"/>
                </a:lnTo>
                <a:lnTo>
                  <a:pt x="1050" y="1098"/>
                </a:lnTo>
                <a:lnTo>
                  <a:pt x="1101" y="119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804" name="Freeform 36"/>
          <p:cNvSpPr/>
          <p:nvPr/>
        </p:nvSpPr>
        <p:spPr>
          <a:xfrm>
            <a:off x="2384422" y="2867025"/>
            <a:ext cx="323850" cy="13525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09" h="2129">
                <a:moveTo>
                  <a:pt x="475" y="980"/>
                </a:moveTo>
                <a:lnTo>
                  <a:pt x="475" y="1166"/>
                </a:lnTo>
                <a:lnTo>
                  <a:pt x="475" y="1318"/>
                </a:lnTo>
                <a:lnTo>
                  <a:pt x="475" y="1470"/>
                </a:lnTo>
                <a:lnTo>
                  <a:pt x="475" y="1589"/>
                </a:lnTo>
                <a:lnTo>
                  <a:pt x="475" y="1690"/>
                </a:lnTo>
                <a:lnTo>
                  <a:pt x="458" y="1774"/>
                </a:lnTo>
                <a:lnTo>
                  <a:pt x="458" y="1842"/>
                </a:lnTo>
                <a:lnTo>
                  <a:pt x="458" y="1876"/>
                </a:lnTo>
                <a:lnTo>
                  <a:pt x="441" y="1960"/>
                </a:lnTo>
                <a:lnTo>
                  <a:pt x="441" y="2011"/>
                </a:lnTo>
                <a:lnTo>
                  <a:pt x="424" y="2062"/>
                </a:lnTo>
                <a:lnTo>
                  <a:pt x="407" y="2079"/>
                </a:lnTo>
                <a:lnTo>
                  <a:pt x="373" y="2112"/>
                </a:lnTo>
                <a:lnTo>
                  <a:pt x="356" y="2129"/>
                </a:lnTo>
                <a:lnTo>
                  <a:pt x="322" y="2129"/>
                </a:lnTo>
                <a:lnTo>
                  <a:pt x="305" y="2129"/>
                </a:lnTo>
                <a:lnTo>
                  <a:pt x="288" y="2129"/>
                </a:lnTo>
                <a:lnTo>
                  <a:pt x="271" y="2112"/>
                </a:lnTo>
                <a:lnTo>
                  <a:pt x="271" y="2095"/>
                </a:lnTo>
                <a:lnTo>
                  <a:pt x="271" y="2062"/>
                </a:lnTo>
                <a:lnTo>
                  <a:pt x="255" y="2011"/>
                </a:lnTo>
                <a:lnTo>
                  <a:pt x="221" y="1977"/>
                </a:lnTo>
                <a:lnTo>
                  <a:pt x="187" y="1943"/>
                </a:lnTo>
                <a:lnTo>
                  <a:pt x="119" y="1893"/>
                </a:lnTo>
                <a:lnTo>
                  <a:pt x="68" y="1859"/>
                </a:lnTo>
                <a:lnTo>
                  <a:pt x="34" y="1842"/>
                </a:lnTo>
                <a:lnTo>
                  <a:pt x="17" y="1825"/>
                </a:lnTo>
                <a:lnTo>
                  <a:pt x="0" y="1808"/>
                </a:lnTo>
                <a:lnTo>
                  <a:pt x="17" y="1791"/>
                </a:lnTo>
                <a:lnTo>
                  <a:pt x="34" y="1791"/>
                </a:lnTo>
                <a:lnTo>
                  <a:pt x="85" y="1791"/>
                </a:lnTo>
                <a:lnTo>
                  <a:pt x="136" y="1808"/>
                </a:lnTo>
                <a:lnTo>
                  <a:pt x="204" y="1808"/>
                </a:lnTo>
                <a:lnTo>
                  <a:pt x="238" y="1825"/>
                </a:lnTo>
                <a:lnTo>
                  <a:pt x="271" y="1825"/>
                </a:lnTo>
                <a:lnTo>
                  <a:pt x="288" y="1808"/>
                </a:lnTo>
                <a:lnTo>
                  <a:pt x="305" y="1808"/>
                </a:lnTo>
                <a:lnTo>
                  <a:pt x="305" y="1791"/>
                </a:lnTo>
                <a:lnTo>
                  <a:pt x="305" y="1758"/>
                </a:lnTo>
                <a:lnTo>
                  <a:pt x="322" y="1724"/>
                </a:lnTo>
                <a:lnTo>
                  <a:pt x="322" y="1673"/>
                </a:lnTo>
                <a:lnTo>
                  <a:pt x="339" y="1622"/>
                </a:lnTo>
                <a:lnTo>
                  <a:pt x="339" y="1555"/>
                </a:lnTo>
                <a:lnTo>
                  <a:pt x="339" y="1470"/>
                </a:lnTo>
                <a:lnTo>
                  <a:pt x="356" y="1284"/>
                </a:lnTo>
                <a:lnTo>
                  <a:pt x="356" y="1099"/>
                </a:lnTo>
                <a:lnTo>
                  <a:pt x="356" y="879"/>
                </a:lnTo>
                <a:lnTo>
                  <a:pt x="339" y="626"/>
                </a:lnTo>
                <a:lnTo>
                  <a:pt x="339" y="507"/>
                </a:lnTo>
                <a:lnTo>
                  <a:pt x="339" y="406"/>
                </a:lnTo>
                <a:lnTo>
                  <a:pt x="322" y="321"/>
                </a:lnTo>
                <a:lnTo>
                  <a:pt x="322" y="237"/>
                </a:lnTo>
                <a:lnTo>
                  <a:pt x="305" y="186"/>
                </a:lnTo>
                <a:lnTo>
                  <a:pt x="288" y="136"/>
                </a:lnTo>
                <a:lnTo>
                  <a:pt x="271" y="102"/>
                </a:lnTo>
                <a:lnTo>
                  <a:pt x="271" y="68"/>
                </a:lnTo>
                <a:lnTo>
                  <a:pt x="238" y="51"/>
                </a:lnTo>
                <a:lnTo>
                  <a:pt x="238" y="34"/>
                </a:lnTo>
                <a:lnTo>
                  <a:pt x="238" y="17"/>
                </a:lnTo>
                <a:lnTo>
                  <a:pt x="255" y="0"/>
                </a:lnTo>
                <a:lnTo>
                  <a:pt x="271" y="0"/>
                </a:lnTo>
                <a:lnTo>
                  <a:pt x="288" y="0"/>
                </a:lnTo>
                <a:lnTo>
                  <a:pt x="322" y="0"/>
                </a:lnTo>
                <a:lnTo>
                  <a:pt x="373" y="0"/>
                </a:lnTo>
                <a:lnTo>
                  <a:pt x="441" y="51"/>
                </a:lnTo>
                <a:lnTo>
                  <a:pt x="492" y="68"/>
                </a:lnTo>
                <a:lnTo>
                  <a:pt x="509" y="119"/>
                </a:lnTo>
                <a:lnTo>
                  <a:pt x="509" y="136"/>
                </a:lnTo>
                <a:lnTo>
                  <a:pt x="509" y="152"/>
                </a:lnTo>
                <a:lnTo>
                  <a:pt x="509" y="186"/>
                </a:lnTo>
                <a:lnTo>
                  <a:pt x="509" y="220"/>
                </a:lnTo>
                <a:lnTo>
                  <a:pt x="492" y="288"/>
                </a:lnTo>
                <a:lnTo>
                  <a:pt x="492" y="389"/>
                </a:lnTo>
                <a:lnTo>
                  <a:pt x="492" y="507"/>
                </a:lnTo>
                <a:lnTo>
                  <a:pt x="475" y="642"/>
                </a:lnTo>
                <a:lnTo>
                  <a:pt x="475" y="794"/>
                </a:lnTo>
                <a:lnTo>
                  <a:pt x="475" y="98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44"/>
          <p:cNvSpPr/>
          <p:nvPr/>
        </p:nvSpPr>
        <p:spPr>
          <a:xfrm>
            <a:off x="2084384" y="3533775"/>
            <a:ext cx="795338" cy="3968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54" h="625">
                <a:moveTo>
                  <a:pt x="712" y="203"/>
                </a:moveTo>
                <a:lnTo>
                  <a:pt x="830" y="152"/>
                </a:lnTo>
                <a:lnTo>
                  <a:pt x="949" y="101"/>
                </a:lnTo>
                <a:lnTo>
                  <a:pt x="1033" y="67"/>
                </a:lnTo>
                <a:lnTo>
                  <a:pt x="1118" y="34"/>
                </a:lnTo>
                <a:lnTo>
                  <a:pt x="1169" y="17"/>
                </a:lnTo>
                <a:lnTo>
                  <a:pt x="1220" y="0"/>
                </a:lnTo>
                <a:lnTo>
                  <a:pt x="1254" y="0"/>
                </a:lnTo>
                <a:lnTo>
                  <a:pt x="1254" y="17"/>
                </a:lnTo>
                <a:lnTo>
                  <a:pt x="1237" y="34"/>
                </a:lnTo>
                <a:lnTo>
                  <a:pt x="1203" y="67"/>
                </a:lnTo>
                <a:lnTo>
                  <a:pt x="1152" y="101"/>
                </a:lnTo>
                <a:lnTo>
                  <a:pt x="1067" y="135"/>
                </a:lnTo>
                <a:lnTo>
                  <a:pt x="983" y="203"/>
                </a:lnTo>
                <a:lnTo>
                  <a:pt x="881" y="253"/>
                </a:lnTo>
                <a:lnTo>
                  <a:pt x="762" y="338"/>
                </a:lnTo>
                <a:lnTo>
                  <a:pt x="644" y="405"/>
                </a:lnTo>
                <a:lnTo>
                  <a:pt x="542" y="456"/>
                </a:lnTo>
                <a:lnTo>
                  <a:pt x="441" y="507"/>
                </a:lnTo>
                <a:lnTo>
                  <a:pt x="373" y="557"/>
                </a:lnTo>
                <a:lnTo>
                  <a:pt x="305" y="591"/>
                </a:lnTo>
                <a:lnTo>
                  <a:pt x="254" y="608"/>
                </a:lnTo>
                <a:lnTo>
                  <a:pt x="220" y="625"/>
                </a:lnTo>
                <a:lnTo>
                  <a:pt x="203" y="625"/>
                </a:lnTo>
                <a:lnTo>
                  <a:pt x="186" y="625"/>
                </a:lnTo>
                <a:lnTo>
                  <a:pt x="152" y="608"/>
                </a:lnTo>
                <a:lnTo>
                  <a:pt x="119" y="591"/>
                </a:lnTo>
                <a:lnTo>
                  <a:pt x="85" y="557"/>
                </a:lnTo>
                <a:lnTo>
                  <a:pt x="34" y="524"/>
                </a:lnTo>
                <a:lnTo>
                  <a:pt x="0" y="490"/>
                </a:lnTo>
                <a:lnTo>
                  <a:pt x="0" y="473"/>
                </a:lnTo>
                <a:lnTo>
                  <a:pt x="0" y="456"/>
                </a:lnTo>
                <a:lnTo>
                  <a:pt x="0" y="439"/>
                </a:lnTo>
                <a:lnTo>
                  <a:pt x="17" y="422"/>
                </a:lnTo>
                <a:lnTo>
                  <a:pt x="34" y="422"/>
                </a:lnTo>
                <a:lnTo>
                  <a:pt x="68" y="422"/>
                </a:lnTo>
                <a:lnTo>
                  <a:pt x="119" y="439"/>
                </a:lnTo>
                <a:lnTo>
                  <a:pt x="169" y="422"/>
                </a:lnTo>
                <a:lnTo>
                  <a:pt x="203" y="405"/>
                </a:lnTo>
                <a:lnTo>
                  <a:pt x="254" y="389"/>
                </a:lnTo>
                <a:lnTo>
                  <a:pt x="305" y="372"/>
                </a:lnTo>
                <a:lnTo>
                  <a:pt x="390" y="338"/>
                </a:lnTo>
                <a:lnTo>
                  <a:pt x="474" y="287"/>
                </a:lnTo>
                <a:lnTo>
                  <a:pt x="593" y="253"/>
                </a:lnTo>
                <a:lnTo>
                  <a:pt x="712" y="203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50045" y="1443355"/>
            <a:ext cx="1403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1740" y="237363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6145" y="237363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热闹   闹事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春节要吃一顿热闹的团圆饭。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要写的方正，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不要超出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闹</a:t>
            </a:r>
          </a:p>
        </p:txBody>
      </p:sp>
      <p:sp>
        <p:nvSpPr>
          <p:cNvPr id="2" name="Freeform 30"/>
          <p:cNvSpPr/>
          <p:nvPr/>
        </p:nvSpPr>
        <p:spPr>
          <a:xfrm>
            <a:off x="2482547" y="2927668"/>
            <a:ext cx="268287" cy="2047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23" h="322">
                <a:moveTo>
                  <a:pt x="407" y="186"/>
                </a:moveTo>
                <a:lnTo>
                  <a:pt x="423" y="237"/>
                </a:lnTo>
                <a:lnTo>
                  <a:pt x="407" y="271"/>
                </a:lnTo>
                <a:lnTo>
                  <a:pt x="390" y="305"/>
                </a:lnTo>
                <a:lnTo>
                  <a:pt x="373" y="322"/>
                </a:lnTo>
                <a:lnTo>
                  <a:pt x="356" y="322"/>
                </a:lnTo>
                <a:lnTo>
                  <a:pt x="322" y="305"/>
                </a:lnTo>
                <a:lnTo>
                  <a:pt x="288" y="288"/>
                </a:lnTo>
                <a:lnTo>
                  <a:pt x="254" y="254"/>
                </a:lnTo>
                <a:lnTo>
                  <a:pt x="203" y="203"/>
                </a:lnTo>
                <a:lnTo>
                  <a:pt x="135" y="152"/>
                </a:lnTo>
                <a:lnTo>
                  <a:pt x="68" y="68"/>
                </a:lnTo>
                <a:lnTo>
                  <a:pt x="0" y="0"/>
                </a:lnTo>
                <a:lnTo>
                  <a:pt x="102" y="0"/>
                </a:lnTo>
                <a:lnTo>
                  <a:pt x="186" y="0"/>
                </a:lnTo>
                <a:lnTo>
                  <a:pt x="254" y="17"/>
                </a:lnTo>
                <a:lnTo>
                  <a:pt x="305" y="34"/>
                </a:lnTo>
                <a:lnTo>
                  <a:pt x="339" y="51"/>
                </a:lnTo>
                <a:lnTo>
                  <a:pt x="373" y="85"/>
                </a:lnTo>
                <a:lnTo>
                  <a:pt x="390" y="135"/>
                </a:lnTo>
                <a:lnTo>
                  <a:pt x="407" y="18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6868" name="Group 4"/>
          <p:cNvGrpSpPr/>
          <p:nvPr/>
        </p:nvGrpSpPr>
        <p:grpSpPr>
          <a:xfrm>
            <a:off x="1574497" y="2260918"/>
            <a:ext cx="2879725" cy="2879725"/>
            <a:chOff x="1474" y="663"/>
            <a:chExt cx="2948" cy="2835"/>
          </a:xfrm>
        </p:grpSpPr>
        <p:sp>
          <p:nvSpPr>
            <p:cNvPr id="36869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0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1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2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3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4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5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6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7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8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Freeform 31"/>
          <p:cNvSpPr/>
          <p:nvPr/>
        </p:nvSpPr>
        <p:spPr>
          <a:xfrm>
            <a:off x="2288872" y="3153093"/>
            <a:ext cx="171450" cy="1273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1" h="2004">
                <a:moveTo>
                  <a:pt x="17" y="17"/>
                </a:moveTo>
                <a:lnTo>
                  <a:pt x="51" y="0"/>
                </a:lnTo>
                <a:lnTo>
                  <a:pt x="85" y="17"/>
                </a:lnTo>
                <a:lnTo>
                  <a:pt x="119" y="17"/>
                </a:lnTo>
                <a:lnTo>
                  <a:pt x="169" y="51"/>
                </a:lnTo>
                <a:lnTo>
                  <a:pt x="220" y="68"/>
                </a:lnTo>
                <a:lnTo>
                  <a:pt x="237" y="102"/>
                </a:lnTo>
                <a:lnTo>
                  <a:pt x="271" y="119"/>
                </a:lnTo>
                <a:lnTo>
                  <a:pt x="271" y="153"/>
                </a:lnTo>
                <a:lnTo>
                  <a:pt x="271" y="187"/>
                </a:lnTo>
                <a:lnTo>
                  <a:pt x="271" y="255"/>
                </a:lnTo>
                <a:lnTo>
                  <a:pt x="271" y="357"/>
                </a:lnTo>
                <a:lnTo>
                  <a:pt x="271" y="459"/>
                </a:lnTo>
                <a:lnTo>
                  <a:pt x="254" y="611"/>
                </a:lnTo>
                <a:lnTo>
                  <a:pt x="254" y="764"/>
                </a:lnTo>
                <a:lnTo>
                  <a:pt x="237" y="951"/>
                </a:lnTo>
                <a:lnTo>
                  <a:pt x="237" y="1155"/>
                </a:lnTo>
                <a:lnTo>
                  <a:pt x="220" y="1358"/>
                </a:lnTo>
                <a:lnTo>
                  <a:pt x="203" y="1528"/>
                </a:lnTo>
                <a:lnTo>
                  <a:pt x="203" y="1681"/>
                </a:lnTo>
                <a:lnTo>
                  <a:pt x="186" y="1800"/>
                </a:lnTo>
                <a:lnTo>
                  <a:pt x="169" y="1885"/>
                </a:lnTo>
                <a:lnTo>
                  <a:pt x="152" y="1953"/>
                </a:lnTo>
                <a:lnTo>
                  <a:pt x="135" y="2004"/>
                </a:lnTo>
                <a:lnTo>
                  <a:pt x="119" y="2004"/>
                </a:lnTo>
                <a:lnTo>
                  <a:pt x="85" y="1987"/>
                </a:lnTo>
                <a:lnTo>
                  <a:pt x="68" y="1953"/>
                </a:lnTo>
                <a:lnTo>
                  <a:pt x="51" y="1902"/>
                </a:lnTo>
                <a:lnTo>
                  <a:pt x="17" y="1817"/>
                </a:lnTo>
                <a:lnTo>
                  <a:pt x="17" y="1783"/>
                </a:lnTo>
                <a:lnTo>
                  <a:pt x="17" y="1766"/>
                </a:lnTo>
                <a:lnTo>
                  <a:pt x="17" y="1732"/>
                </a:lnTo>
                <a:lnTo>
                  <a:pt x="17" y="1681"/>
                </a:lnTo>
                <a:lnTo>
                  <a:pt x="34" y="1613"/>
                </a:lnTo>
                <a:lnTo>
                  <a:pt x="51" y="1511"/>
                </a:lnTo>
                <a:lnTo>
                  <a:pt x="68" y="1392"/>
                </a:lnTo>
                <a:lnTo>
                  <a:pt x="85" y="1274"/>
                </a:lnTo>
                <a:lnTo>
                  <a:pt x="85" y="1121"/>
                </a:lnTo>
                <a:lnTo>
                  <a:pt x="102" y="968"/>
                </a:lnTo>
                <a:lnTo>
                  <a:pt x="119" y="815"/>
                </a:lnTo>
                <a:lnTo>
                  <a:pt x="119" y="662"/>
                </a:lnTo>
                <a:lnTo>
                  <a:pt x="119" y="391"/>
                </a:lnTo>
                <a:lnTo>
                  <a:pt x="119" y="323"/>
                </a:lnTo>
                <a:lnTo>
                  <a:pt x="102" y="255"/>
                </a:lnTo>
                <a:lnTo>
                  <a:pt x="102" y="204"/>
                </a:lnTo>
                <a:lnTo>
                  <a:pt x="85" y="170"/>
                </a:lnTo>
                <a:lnTo>
                  <a:pt x="68" y="102"/>
                </a:lnTo>
                <a:lnTo>
                  <a:pt x="34" y="68"/>
                </a:lnTo>
                <a:lnTo>
                  <a:pt x="17" y="51"/>
                </a:lnTo>
                <a:lnTo>
                  <a:pt x="0" y="34"/>
                </a:lnTo>
                <a:lnTo>
                  <a:pt x="0" y="17"/>
                </a:lnTo>
                <a:lnTo>
                  <a:pt x="17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2"/>
          <p:cNvSpPr/>
          <p:nvPr/>
        </p:nvSpPr>
        <p:spPr>
          <a:xfrm>
            <a:off x="2890534" y="3175318"/>
            <a:ext cx="215900" cy="1730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39" h="272">
                <a:moveTo>
                  <a:pt x="169" y="34"/>
                </a:moveTo>
                <a:lnTo>
                  <a:pt x="203" y="34"/>
                </a:lnTo>
                <a:lnTo>
                  <a:pt x="254" y="51"/>
                </a:lnTo>
                <a:lnTo>
                  <a:pt x="305" y="102"/>
                </a:lnTo>
                <a:lnTo>
                  <a:pt x="322" y="136"/>
                </a:lnTo>
                <a:lnTo>
                  <a:pt x="339" y="153"/>
                </a:lnTo>
                <a:lnTo>
                  <a:pt x="339" y="187"/>
                </a:lnTo>
                <a:lnTo>
                  <a:pt x="339" y="221"/>
                </a:lnTo>
                <a:lnTo>
                  <a:pt x="322" y="238"/>
                </a:lnTo>
                <a:lnTo>
                  <a:pt x="305" y="255"/>
                </a:lnTo>
                <a:lnTo>
                  <a:pt x="288" y="272"/>
                </a:lnTo>
                <a:lnTo>
                  <a:pt x="254" y="255"/>
                </a:lnTo>
                <a:lnTo>
                  <a:pt x="237" y="255"/>
                </a:lnTo>
                <a:lnTo>
                  <a:pt x="203" y="221"/>
                </a:lnTo>
                <a:lnTo>
                  <a:pt x="152" y="204"/>
                </a:lnTo>
                <a:lnTo>
                  <a:pt x="101" y="170"/>
                </a:lnTo>
                <a:lnTo>
                  <a:pt x="67" y="119"/>
                </a:lnTo>
                <a:lnTo>
                  <a:pt x="17" y="68"/>
                </a:lnTo>
                <a:lnTo>
                  <a:pt x="0" y="0"/>
                </a:lnTo>
                <a:lnTo>
                  <a:pt x="67" y="17"/>
                </a:lnTo>
                <a:lnTo>
                  <a:pt x="169" y="3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3"/>
          <p:cNvSpPr/>
          <p:nvPr/>
        </p:nvSpPr>
        <p:spPr>
          <a:xfrm>
            <a:off x="2923872" y="2916555"/>
            <a:ext cx="903287" cy="16811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23" h="2648">
                <a:moveTo>
                  <a:pt x="1338" y="526"/>
                </a:moveTo>
                <a:lnTo>
                  <a:pt x="1338" y="594"/>
                </a:lnTo>
                <a:lnTo>
                  <a:pt x="1355" y="679"/>
                </a:lnTo>
                <a:lnTo>
                  <a:pt x="1355" y="781"/>
                </a:lnTo>
                <a:lnTo>
                  <a:pt x="1355" y="883"/>
                </a:lnTo>
                <a:lnTo>
                  <a:pt x="1372" y="1018"/>
                </a:lnTo>
                <a:lnTo>
                  <a:pt x="1372" y="1154"/>
                </a:lnTo>
                <a:lnTo>
                  <a:pt x="1372" y="1307"/>
                </a:lnTo>
                <a:lnTo>
                  <a:pt x="1389" y="1477"/>
                </a:lnTo>
                <a:lnTo>
                  <a:pt x="1389" y="1630"/>
                </a:lnTo>
                <a:lnTo>
                  <a:pt x="1389" y="1782"/>
                </a:lnTo>
                <a:lnTo>
                  <a:pt x="1406" y="1918"/>
                </a:lnTo>
                <a:lnTo>
                  <a:pt x="1406" y="2037"/>
                </a:lnTo>
                <a:lnTo>
                  <a:pt x="1389" y="2139"/>
                </a:lnTo>
                <a:lnTo>
                  <a:pt x="1389" y="2224"/>
                </a:lnTo>
                <a:lnTo>
                  <a:pt x="1389" y="2292"/>
                </a:lnTo>
                <a:lnTo>
                  <a:pt x="1372" y="2343"/>
                </a:lnTo>
                <a:lnTo>
                  <a:pt x="1355" y="2428"/>
                </a:lnTo>
                <a:lnTo>
                  <a:pt x="1321" y="2495"/>
                </a:lnTo>
                <a:lnTo>
                  <a:pt x="1304" y="2546"/>
                </a:lnTo>
                <a:lnTo>
                  <a:pt x="1270" y="2580"/>
                </a:lnTo>
                <a:lnTo>
                  <a:pt x="1236" y="2614"/>
                </a:lnTo>
                <a:lnTo>
                  <a:pt x="1202" y="2631"/>
                </a:lnTo>
                <a:lnTo>
                  <a:pt x="1185" y="2648"/>
                </a:lnTo>
                <a:lnTo>
                  <a:pt x="1169" y="2648"/>
                </a:lnTo>
                <a:lnTo>
                  <a:pt x="1152" y="2631"/>
                </a:lnTo>
                <a:lnTo>
                  <a:pt x="1135" y="2614"/>
                </a:lnTo>
                <a:lnTo>
                  <a:pt x="1118" y="2580"/>
                </a:lnTo>
                <a:lnTo>
                  <a:pt x="1118" y="2529"/>
                </a:lnTo>
                <a:lnTo>
                  <a:pt x="1101" y="2478"/>
                </a:lnTo>
                <a:lnTo>
                  <a:pt x="1067" y="2411"/>
                </a:lnTo>
                <a:lnTo>
                  <a:pt x="1016" y="2360"/>
                </a:lnTo>
                <a:lnTo>
                  <a:pt x="948" y="2309"/>
                </a:lnTo>
                <a:lnTo>
                  <a:pt x="897" y="2258"/>
                </a:lnTo>
                <a:lnTo>
                  <a:pt x="847" y="2224"/>
                </a:lnTo>
                <a:lnTo>
                  <a:pt x="813" y="2207"/>
                </a:lnTo>
                <a:lnTo>
                  <a:pt x="813" y="2190"/>
                </a:lnTo>
                <a:lnTo>
                  <a:pt x="830" y="2173"/>
                </a:lnTo>
                <a:lnTo>
                  <a:pt x="864" y="2173"/>
                </a:lnTo>
                <a:lnTo>
                  <a:pt x="897" y="2190"/>
                </a:lnTo>
                <a:lnTo>
                  <a:pt x="965" y="2190"/>
                </a:lnTo>
                <a:lnTo>
                  <a:pt x="1016" y="2224"/>
                </a:lnTo>
                <a:lnTo>
                  <a:pt x="1067" y="2241"/>
                </a:lnTo>
                <a:lnTo>
                  <a:pt x="1101" y="2241"/>
                </a:lnTo>
                <a:lnTo>
                  <a:pt x="1135" y="2241"/>
                </a:lnTo>
                <a:lnTo>
                  <a:pt x="1169" y="2224"/>
                </a:lnTo>
                <a:lnTo>
                  <a:pt x="1185" y="2207"/>
                </a:lnTo>
                <a:lnTo>
                  <a:pt x="1185" y="2173"/>
                </a:lnTo>
                <a:lnTo>
                  <a:pt x="1202" y="2122"/>
                </a:lnTo>
                <a:lnTo>
                  <a:pt x="1202" y="2054"/>
                </a:lnTo>
                <a:lnTo>
                  <a:pt x="1202" y="1986"/>
                </a:lnTo>
                <a:lnTo>
                  <a:pt x="1202" y="1918"/>
                </a:lnTo>
                <a:lnTo>
                  <a:pt x="1202" y="1816"/>
                </a:lnTo>
                <a:lnTo>
                  <a:pt x="1202" y="1765"/>
                </a:lnTo>
                <a:lnTo>
                  <a:pt x="1202" y="1697"/>
                </a:lnTo>
                <a:lnTo>
                  <a:pt x="1202" y="1613"/>
                </a:lnTo>
                <a:lnTo>
                  <a:pt x="1202" y="1511"/>
                </a:lnTo>
                <a:lnTo>
                  <a:pt x="1185" y="1392"/>
                </a:lnTo>
                <a:lnTo>
                  <a:pt x="1185" y="1256"/>
                </a:lnTo>
                <a:lnTo>
                  <a:pt x="1185" y="1103"/>
                </a:lnTo>
                <a:lnTo>
                  <a:pt x="1185" y="917"/>
                </a:lnTo>
                <a:lnTo>
                  <a:pt x="1169" y="747"/>
                </a:lnTo>
                <a:lnTo>
                  <a:pt x="1152" y="611"/>
                </a:lnTo>
                <a:lnTo>
                  <a:pt x="1152" y="475"/>
                </a:lnTo>
                <a:lnTo>
                  <a:pt x="1135" y="373"/>
                </a:lnTo>
                <a:lnTo>
                  <a:pt x="1135" y="305"/>
                </a:lnTo>
                <a:lnTo>
                  <a:pt x="1118" y="237"/>
                </a:lnTo>
                <a:lnTo>
                  <a:pt x="1101" y="203"/>
                </a:lnTo>
                <a:lnTo>
                  <a:pt x="1101" y="186"/>
                </a:lnTo>
                <a:lnTo>
                  <a:pt x="1067" y="169"/>
                </a:lnTo>
                <a:lnTo>
                  <a:pt x="1016" y="169"/>
                </a:lnTo>
                <a:lnTo>
                  <a:pt x="965" y="169"/>
                </a:lnTo>
                <a:lnTo>
                  <a:pt x="881" y="186"/>
                </a:lnTo>
                <a:lnTo>
                  <a:pt x="796" y="203"/>
                </a:lnTo>
                <a:lnTo>
                  <a:pt x="694" y="203"/>
                </a:lnTo>
                <a:lnTo>
                  <a:pt x="593" y="220"/>
                </a:lnTo>
                <a:lnTo>
                  <a:pt x="474" y="237"/>
                </a:lnTo>
                <a:lnTo>
                  <a:pt x="406" y="237"/>
                </a:lnTo>
                <a:lnTo>
                  <a:pt x="355" y="254"/>
                </a:lnTo>
                <a:lnTo>
                  <a:pt x="304" y="254"/>
                </a:lnTo>
                <a:lnTo>
                  <a:pt x="271" y="254"/>
                </a:lnTo>
                <a:lnTo>
                  <a:pt x="237" y="271"/>
                </a:lnTo>
                <a:lnTo>
                  <a:pt x="220" y="271"/>
                </a:lnTo>
                <a:lnTo>
                  <a:pt x="203" y="271"/>
                </a:lnTo>
                <a:lnTo>
                  <a:pt x="186" y="271"/>
                </a:lnTo>
                <a:lnTo>
                  <a:pt x="169" y="271"/>
                </a:lnTo>
                <a:lnTo>
                  <a:pt x="118" y="237"/>
                </a:lnTo>
                <a:lnTo>
                  <a:pt x="67" y="220"/>
                </a:lnTo>
                <a:lnTo>
                  <a:pt x="0" y="169"/>
                </a:lnTo>
                <a:lnTo>
                  <a:pt x="135" y="152"/>
                </a:lnTo>
                <a:lnTo>
                  <a:pt x="237" y="152"/>
                </a:lnTo>
                <a:lnTo>
                  <a:pt x="355" y="136"/>
                </a:lnTo>
                <a:lnTo>
                  <a:pt x="440" y="119"/>
                </a:lnTo>
                <a:lnTo>
                  <a:pt x="542" y="119"/>
                </a:lnTo>
                <a:lnTo>
                  <a:pt x="626" y="102"/>
                </a:lnTo>
                <a:lnTo>
                  <a:pt x="694" y="102"/>
                </a:lnTo>
                <a:lnTo>
                  <a:pt x="762" y="85"/>
                </a:lnTo>
                <a:lnTo>
                  <a:pt x="830" y="85"/>
                </a:lnTo>
                <a:lnTo>
                  <a:pt x="881" y="68"/>
                </a:lnTo>
                <a:lnTo>
                  <a:pt x="931" y="68"/>
                </a:lnTo>
                <a:lnTo>
                  <a:pt x="965" y="51"/>
                </a:lnTo>
                <a:lnTo>
                  <a:pt x="999" y="51"/>
                </a:lnTo>
                <a:lnTo>
                  <a:pt x="1016" y="51"/>
                </a:lnTo>
                <a:lnTo>
                  <a:pt x="1033" y="34"/>
                </a:lnTo>
                <a:lnTo>
                  <a:pt x="1050" y="34"/>
                </a:lnTo>
                <a:lnTo>
                  <a:pt x="1067" y="0"/>
                </a:lnTo>
                <a:lnTo>
                  <a:pt x="1118" y="0"/>
                </a:lnTo>
                <a:lnTo>
                  <a:pt x="1135" y="17"/>
                </a:lnTo>
                <a:lnTo>
                  <a:pt x="1169" y="34"/>
                </a:lnTo>
                <a:lnTo>
                  <a:pt x="1219" y="51"/>
                </a:lnTo>
                <a:lnTo>
                  <a:pt x="1287" y="102"/>
                </a:lnTo>
                <a:lnTo>
                  <a:pt x="1338" y="136"/>
                </a:lnTo>
                <a:lnTo>
                  <a:pt x="1389" y="169"/>
                </a:lnTo>
                <a:lnTo>
                  <a:pt x="1406" y="203"/>
                </a:lnTo>
                <a:lnTo>
                  <a:pt x="1423" y="203"/>
                </a:lnTo>
                <a:lnTo>
                  <a:pt x="1406" y="237"/>
                </a:lnTo>
                <a:lnTo>
                  <a:pt x="1372" y="254"/>
                </a:lnTo>
                <a:lnTo>
                  <a:pt x="1355" y="288"/>
                </a:lnTo>
                <a:lnTo>
                  <a:pt x="1338" y="339"/>
                </a:lnTo>
                <a:lnTo>
                  <a:pt x="1338" y="424"/>
                </a:lnTo>
                <a:lnTo>
                  <a:pt x="1338" y="52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34"/>
          <p:cNvSpPr/>
          <p:nvPr/>
        </p:nvSpPr>
        <p:spPr>
          <a:xfrm>
            <a:off x="2547634" y="3359468"/>
            <a:ext cx="946150" cy="16033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1490" h="254">
                <a:moveTo>
                  <a:pt x="0" y="170"/>
                </a:moveTo>
                <a:lnTo>
                  <a:pt x="33" y="170"/>
                </a:lnTo>
                <a:lnTo>
                  <a:pt x="84" y="170"/>
                </a:lnTo>
                <a:lnTo>
                  <a:pt x="152" y="153"/>
                </a:lnTo>
                <a:lnTo>
                  <a:pt x="237" y="153"/>
                </a:lnTo>
                <a:lnTo>
                  <a:pt x="271" y="153"/>
                </a:lnTo>
                <a:lnTo>
                  <a:pt x="321" y="136"/>
                </a:lnTo>
                <a:lnTo>
                  <a:pt x="389" y="136"/>
                </a:lnTo>
                <a:lnTo>
                  <a:pt x="474" y="119"/>
                </a:lnTo>
                <a:lnTo>
                  <a:pt x="542" y="102"/>
                </a:lnTo>
                <a:lnTo>
                  <a:pt x="643" y="85"/>
                </a:lnTo>
                <a:lnTo>
                  <a:pt x="745" y="68"/>
                </a:lnTo>
                <a:lnTo>
                  <a:pt x="847" y="51"/>
                </a:lnTo>
                <a:lnTo>
                  <a:pt x="965" y="34"/>
                </a:lnTo>
                <a:lnTo>
                  <a:pt x="1067" y="17"/>
                </a:lnTo>
                <a:lnTo>
                  <a:pt x="1152" y="17"/>
                </a:lnTo>
                <a:lnTo>
                  <a:pt x="1219" y="0"/>
                </a:lnTo>
                <a:lnTo>
                  <a:pt x="1287" y="0"/>
                </a:lnTo>
                <a:lnTo>
                  <a:pt x="1338" y="0"/>
                </a:lnTo>
                <a:lnTo>
                  <a:pt x="1389" y="0"/>
                </a:lnTo>
                <a:lnTo>
                  <a:pt x="1406" y="0"/>
                </a:lnTo>
                <a:lnTo>
                  <a:pt x="1440" y="17"/>
                </a:lnTo>
                <a:lnTo>
                  <a:pt x="1474" y="34"/>
                </a:lnTo>
                <a:lnTo>
                  <a:pt x="1490" y="51"/>
                </a:lnTo>
                <a:lnTo>
                  <a:pt x="1490" y="68"/>
                </a:lnTo>
                <a:lnTo>
                  <a:pt x="1457" y="85"/>
                </a:lnTo>
                <a:lnTo>
                  <a:pt x="1423" y="102"/>
                </a:lnTo>
                <a:lnTo>
                  <a:pt x="1389" y="119"/>
                </a:lnTo>
                <a:lnTo>
                  <a:pt x="1355" y="119"/>
                </a:lnTo>
                <a:lnTo>
                  <a:pt x="1321" y="119"/>
                </a:lnTo>
                <a:lnTo>
                  <a:pt x="1219" y="136"/>
                </a:lnTo>
                <a:lnTo>
                  <a:pt x="1101" y="153"/>
                </a:lnTo>
                <a:lnTo>
                  <a:pt x="965" y="170"/>
                </a:lnTo>
                <a:lnTo>
                  <a:pt x="813" y="187"/>
                </a:lnTo>
                <a:lnTo>
                  <a:pt x="660" y="204"/>
                </a:lnTo>
                <a:lnTo>
                  <a:pt x="525" y="221"/>
                </a:lnTo>
                <a:lnTo>
                  <a:pt x="423" y="237"/>
                </a:lnTo>
                <a:lnTo>
                  <a:pt x="305" y="254"/>
                </a:lnTo>
                <a:lnTo>
                  <a:pt x="220" y="254"/>
                </a:lnTo>
                <a:lnTo>
                  <a:pt x="152" y="254"/>
                </a:lnTo>
                <a:lnTo>
                  <a:pt x="101" y="254"/>
                </a:lnTo>
                <a:lnTo>
                  <a:pt x="50" y="237"/>
                </a:lnTo>
                <a:lnTo>
                  <a:pt x="16" y="221"/>
                </a:lnTo>
                <a:lnTo>
                  <a:pt x="16" y="204"/>
                </a:lnTo>
                <a:lnTo>
                  <a:pt x="0" y="17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36"/>
          <p:cNvSpPr/>
          <p:nvPr/>
        </p:nvSpPr>
        <p:spPr>
          <a:xfrm>
            <a:off x="2633359" y="3692843"/>
            <a:ext cx="139700" cy="4635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0" h="730">
                <a:moveTo>
                  <a:pt x="17" y="68"/>
                </a:move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19" y="0"/>
                </a:lnTo>
                <a:lnTo>
                  <a:pt x="186" y="17"/>
                </a:lnTo>
                <a:lnTo>
                  <a:pt x="186" y="51"/>
                </a:lnTo>
                <a:lnTo>
                  <a:pt x="203" y="85"/>
                </a:lnTo>
                <a:lnTo>
                  <a:pt x="203" y="153"/>
                </a:lnTo>
                <a:lnTo>
                  <a:pt x="220" y="221"/>
                </a:lnTo>
                <a:lnTo>
                  <a:pt x="220" y="391"/>
                </a:lnTo>
                <a:lnTo>
                  <a:pt x="220" y="560"/>
                </a:lnTo>
                <a:lnTo>
                  <a:pt x="203" y="628"/>
                </a:lnTo>
                <a:lnTo>
                  <a:pt x="186" y="679"/>
                </a:lnTo>
                <a:lnTo>
                  <a:pt x="186" y="713"/>
                </a:lnTo>
                <a:lnTo>
                  <a:pt x="170" y="730"/>
                </a:lnTo>
                <a:lnTo>
                  <a:pt x="170" y="713"/>
                </a:lnTo>
                <a:lnTo>
                  <a:pt x="153" y="713"/>
                </a:lnTo>
                <a:lnTo>
                  <a:pt x="136" y="679"/>
                </a:lnTo>
                <a:lnTo>
                  <a:pt x="119" y="645"/>
                </a:lnTo>
                <a:lnTo>
                  <a:pt x="102" y="594"/>
                </a:lnTo>
                <a:lnTo>
                  <a:pt x="85" y="543"/>
                </a:lnTo>
                <a:lnTo>
                  <a:pt x="85" y="459"/>
                </a:lnTo>
                <a:lnTo>
                  <a:pt x="85" y="357"/>
                </a:lnTo>
                <a:lnTo>
                  <a:pt x="68" y="255"/>
                </a:lnTo>
                <a:lnTo>
                  <a:pt x="51" y="170"/>
                </a:lnTo>
                <a:lnTo>
                  <a:pt x="34" y="119"/>
                </a:lnTo>
                <a:lnTo>
                  <a:pt x="17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37"/>
          <p:cNvSpPr/>
          <p:nvPr/>
        </p:nvSpPr>
        <p:spPr>
          <a:xfrm>
            <a:off x="2696859" y="3616643"/>
            <a:ext cx="720725" cy="5619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35" h="883">
                <a:moveTo>
                  <a:pt x="830" y="17"/>
                </a:moveTo>
                <a:lnTo>
                  <a:pt x="864" y="0"/>
                </a:lnTo>
                <a:lnTo>
                  <a:pt x="915" y="0"/>
                </a:lnTo>
                <a:lnTo>
                  <a:pt x="932" y="0"/>
                </a:lnTo>
                <a:lnTo>
                  <a:pt x="982" y="17"/>
                </a:lnTo>
                <a:lnTo>
                  <a:pt x="1033" y="51"/>
                </a:lnTo>
                <a:lnTo>
                  <a:pt x="1084" y="68"/>
                </a:lnTo>
                <a:lnTo>
                  <a:pt x="1101" y="85"/>
                </a:lnTo>
                <a:lnTo>
                  <a:pt x="1118" y="102"/>
                </a:lnTo>
                <a:lnTo>
                  <a:pt x="1135" y="119"/>
                </a:lnTo>
                <a:lnTo>
                  <a:pt x="1135" y="136"/>
                </a:lnTo>
                <a:lnTo>
                  <a:pt x="1118" y="153"/>
                </a:lnTo>
                <a:lnTo>
                  <a:pt x="1101" y="187"/>
                </a:lnTo>
                <a:lnTo>
                  <a:pt x="1084" y="204"/>
                </a:lnTo>
                <a:lnTo>
                  <a:pt x="1084" y="238"/>
                </a:lnTo>
                <a:lnTo>
                  <a:pt x="1101" y="289"/>
                </a:lnTo>
                <a:lnTo>
                  <a:pt x="1101" y="323"/>
                </a:lnTo>
                <a:lnTo>
                  <a:pt x="1101" y="391"/>
                </a:lnTo>
                <a:lnTo>
                  <a:pt x="1084" y="459"/>
                </a:lnTo>
                <a:lnTo>
                  <a:pt x="1084" y="527"/>
                </a:lnTo>
                <a:lnTo>
                  <a:pt x="1067" y="611"/>
                </a:lnTo>
                <a:lnTo>
                  <a:pt x="1050" y="679"/>
                </a:lnTo>
                <a:lnTo>
                  <a:pt x="1033" y="747"/>
                </a:lnTo>
                <a:lnTo>
                  <a:pt x="1016" y="798"/>
                </a:lnTo>
                <a:lnTo>
                  <a:pt x="982" y="832"/>
                </a:lnTo>
                <a:lnTo>
                  <a:pt x="965" y="866"/>
                </a:lnTo>
                <a:lnTo>
                  <a:pt x="932" y="883"/>
                </a:lnTo>
                <a:lnTo>
                  <a:pt x="915" y="883"/>
                </a:lnTo>
                <a:lnTo>
                  <a:pt x="898" y="883"/>
                </a:lnTo>
                <a:lnTo>
                  <a:pt x="898" y="866"/>
                </a:lnTo>
                <a:lnTo>
                  <a:pt x="881" y="849"/>
                </a:lnTo>
                <a:lnTo>
                  <a:pt x="864" y="815"/>
                </a:lnTo>
                <a:lnTo>
                  <a:pt x="864" y="781"/>
                </a:lnTo>
                <a:lnTo>
                  <a:pt x="830" y="747"/>
                </a:lnTo>
                <a:lnTo>
                  <a:pt x="813" y="713"/>
                </a:lnTo>
                <a:lnTo>
                  <a:pt x="762" y="679"/>
                </a:lnTo>
                <a:lnTo>
                  <a:pt x="728" y="662"/>
                </a:lnTo>
                <a:lnTo>
                  <a:pt x="694" y="628"/>
                </a:lnTo>
                <a:lnTo>
                  <a:pt x="677" y="611"/>
                </a:lnTo>
                <a:lnTo>
                  <a:pt x="677" y="594"/>
                </a:lnTo>
                <a:lnTo>
                  <a:pt x="677" y="578"/>
                </a:lnTo>
                <a:lnTo>
                  <a:pt x="694" y="578"/>
                </a:lnTo>
                <a:lnTo>
                  <a:pt x="728" y="578"/>
                </a:lnTo>
                <a:lnTo>
                  <a:pt x="779" y="578"/>
                </a:lnTo>
                <a:lnTo>
                  <a:pt x="813" y="594"/>
                </a:lnTo>
                <a:lnTo>
                  <a:pt x="864" y="594"/>
                </a:lnTo>
                <a:lnTo>
                  <a:pt x="881" y="578"/>
                </a:lnTo>
                <a:lnTo>
                  <a:pt x="898" y="561"/>
                </a:lnTo>
                <a:lnTo>
                  <a:pt x="898" y="544"/>
                </a:lnTo>
                <a:lnTo>
                  <a:pt x="915" y="510"/>
                </a:lnTo>
                <a:lnTo>
                  <a:pt x="915" y="442"/>
                </a:lnTo>
                <a:lnTo>
                  <a:pt x="915" y="357"/>
                </a:lnTo>
                <a:lnTo>
                  <a:pt x="915" y="272"/>
                </a:lnTo>
                <a:lnTo>
                  <a:pt x="915" y="221"/>
                </a:lnTo>
                <a:lnTo>
                  <a:pt x="915" y="170"/>
                </a:lnTo>
                <a:lnTo>
                  <a:pt x="915" y="153"/>
                </a:lnTo>
                <a:lnTo>
                  <a:pt x="898" y="153"/>
                </a:lnTo>
                <a:lnTo>
                  <a:pt x="864" y="153"/>
                </a:lnTo>
                <a:lnTo>
                  <a:pt x="830" y="136"/>
                </a:lnTo>
                <a:lnTo>
                  <a:pt x="796" y="136"/>
                </a:lnTo>
                <a:lnTo>
                  <a:pt x="762" y="153"/>
                </a:lnTo>
                <a:lnTo>
                  <a:pt x="694" y="153"/>
                </a:lnTo>
                <a:lnTo>
                  <a:pt x="627" y="153"/>
                </a:lnTo>
                <a:lnTo>
                  <a:pt x="542" y="170"/>
                </a:lnTo>
                <a:lnTo>
                  <a:pt x="440" y="187"/>
                </a:lnTo>
                <a:lnTo>
                  <a:pt x="305" y="204"/>
                </a:lnTo>
                <a:lnTo>
                  <a:pt x="169" y="221"/>
                </a:lnTo>
                <a:lnTo>
                  <a:pt x="0" y="238"/>
                </a:lnTo>
                <a:lnTo>
                  <a:pt x="0" y="136"/>
                </a:lnTo>
                <a:lnTo>
                  <a:pt x="34" y="136"/>
                </a:lnTo>
                <a:lnTo>
                  <a:pt x="68" y="136"/>
                </a:lnTo>
                <a:lnTo>
                  <a:pt x="118" y="136"/>
                </a:lnTo>
                <a:lnTo>
                  <a:pt x="169" y="136"/>
                </a:lnTo>
                <a:lnTo>
                  <a:pt x="237" y="119"/>
                </a:lnTo>
                <a:lnTo>
                  <a:pt x="305" y="119"/>
                </a:lnTo>
                <a:lnTo>
                  <a:pt x="457" y="85"/>
                </a:lnTo>
                <a:lnTo>
                  <a:pt x="542" y="85"/>
                </a:lnTo>
                <a:lnTo>
                  <a:pt x="610" y="68"/>
                </a:lnTo>
                <a:lnTo>
                  <a:pt x="660" y="51"/>
                </a:lnTo>
                <a:lnTo>
                  <a:pt x="711" y="51"/>
                </a:lnTo>
                <a:lnTo>
                  <a:pt x="762" y="34"/>
                </a:lnTo>
                <a:lnTo>
                  <a:pt x="796" y="34"/>
                </a:lnTo>
                <a:lnTo>
                  <a:pt x="813" y="17"/>
                </a:lnTo>
                <a:lnTo>
                  <a:pt x="830" y="17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Freeform 35"/>
          <p:cNvSpPr/>
          <p:nvPr/>
        </p:nvSpPr>
        <p:spPr>
          <a:xfrm>
            <a:off x="2955622" y="3456305"/>
            <a:ext cx="119062" cy="9477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7" h="1494">
                <a:moveTo>
                  <a:pt x="51" y="1494"/>
                </a:moveTo>
                <a:lnTo>
                  <a:pt x="34" y="1494"/>
                </a:lnTo>
                <a:lnTo>
                  <a:pt x="34" y="1477"/>
                </a:lnTo>
                <a:lnTo>
                  <a:pt x="34" y="1426"/>
                </a:lnTo>
                <a:lnTo>
                  <a:pt x="17" y="1392"/>
                </a:lnTo>
                <a:lnTo>
                  <a:pt x="17" y="1324"/>
                </a:lnTo>
                <a:lnTo>
                  <a:pt x="17" y="1239"/>
                </a:lnTo>
                <a:lnTo>
                  <a:pt x="17" y="1154"/>
                </a:lnTo>
                <a:lnTo>
                  <a:pt x="17" y="1052"/>
                </a:lnTo>
                <a:lnTo>
                  <a:pt x="17" y="815"/>
                </a:lnTo>
                <a:lnTo>
                  <a:pt x="17" y="560"/>
                </a:lnTo>
                <a:lnTo>
                  <a:pt x="0" y="288"/>
                </a:lnTo>
                <a:lnTo>
                  <a:pt x="0" y="0"/>
                </a:lnTo>
                <a:lnTo>
                  <a:pt x="68" y="51"/>
                </a:lnTo>
                <a:lnTo>
                  <a:pt x="136" y="101"/>
                </a:lnTo>
                <a:lnTo>
                  <a:pt x="170" y="135"/>
                </a:lnTo>
                <a:lnTo>
                  <a:pt x="187" y="152"/>
                </a:lnTo>
                <a:lnTo>
                  <a:pt x="187" y="169"/>
                </a:lnTo>
                <a:lnTo>
                  <a:pt x="187" y="203"/>
                </a:lnTo>
                <a:lnTo>
                  <a:pt x="170" y="254"/>
                </a:lnTo>
                <a:lnTo>
                  <a:pt x="170" y="305"/>
                </a:lnTo>
                <a:lnTo>
                  <a:pt x="153" y="390"/>
                </a:lnTo>
                <a:lnTo>
                  <a:pt x="153" y="475"/>
                </a:lnTo>
                <a:lnTo>
                  <a:pt x="153" y="577"/>
                </a:lnTo>
                <a:lnTo>
                  <a:pt x="136" y="713"/>
                </a:lnTo>
                <a:lnTo>
                  <a:pt x="136" y="984"/>
                </a:lnTo>
                <a:lnTo>
                  <a:pt x="136" y="1120"/>
                </a:lnTo>
                <a:lnTo>
                  <a:pt x="136" y="1239"/>
                </a:lnTo>
                <a:lnTo>
                  <a:pt x="119" y="1307"/>
                </a:lnTo>
                <a:lnTo>
                  <a:pt x="119" y="1358"/>
                </a:lnTo>
                <a:lnTo>
                  <a:pt x="102" y="1392"/>
                </a:lnTo>
                <a:lnTo>
                  <a:pt x="102" y="1426"/>
                </a:lnTo>
                <a:lnTo>
                  <a:pt x="85" y="1460"/>
                </a:lnTo>
                <a:lnTo>
                  <a:pt x="85" y="1477"/>
                </a:lnTo>
                <a:lnTo>
                  <a:pt x="68" y="1494"/>
                </a:lnTo>
                <a:lnTo>
                  <a:pt x="51" y="149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33196" y="3845249"/>
            <a:ext cx="8809990" cy="844808"/>
          </a:xfrm>
          <a:prstGeom prst="snip2DiagRect">
            <a:avLst/>
          </a:prstGeom>
          <a:noFill/>
          <a:ln w="12700">
            <a:solidFill>
              <a:srgbClr val="E5012A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登高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：上到高处；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也特指重阳节登山也叫登高。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造句：重阳节这天，我和爸爸去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登高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33196" y="1541296"/>
            <a:ext cx="8809990" cy="844808"/>
          </a:xfrm>
          <a:prstGeom prst="snip2DiagRect">
            <a:avLst/>
          </a:prstGeom>
          <a:noFill/>
          <a:ln w="12700">
            <a:solidFill>
              <a:srgbClr val="E5012A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祭扫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：在墓前祭奠打扫；扫墓。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造句：清明节，人们到先人坟前去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祭扫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048814" y="2645350"/>
            <a:ext cx="8809990" cy="940653"/>
          </a:xfrm>
          <a:prstGeom prst="bevel">
            <a:avLst/>
          </a:prstGeom>
          <a:noFill/>
          <a:ln w="12700">
            <a:solidFill>
              <a:srgbClr val="E5012A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团圆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：（夫妻、父子等）散而复聚。　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造句：我们家大年三十中午吃团圆饭。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048814" y="4949304"/>
            <a:ext cx="8809990" cy="940653"/>
          </a:xfrm>
          <a:prstGeom prst="bevel">
            <a:avLst/>
          </a:prstGeom>
          <a:noFill/>
          <a:ln w="12700">
            <a:solidFill>
              <a:srgbClr val="E5012A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转眼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：形容时间极短。　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造句：日月如梭，一转眼我就小学毕业了。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2366168" y="1869827"/>
            <a:ext cx="7459663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思考： 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1.文中提到了哪些节日？ 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2.不同的节日各有哪些活动形式？ 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3.你知道这些节日的日期吗？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0" y="2413635"/>
            <a:ext cx="4907280" cy="2813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正月初一、正月十五、五月初五、八月十五、九月初九……知道这是些什么节日吗？这些节日是我国民间世代相传的一些纪念活动，每个节日，人们都会用不同的方式来庆祝。今天我们就一起来认识一下我国的传统节日。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12" name="图片 11" descr="图片包含 游戏机, 许多, 华美, 桌子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2" r="34993"/>
          <a:stretch>
            <a:fillRect/>
          </a:stretch>
        </p:blipFill>
        <p:spPr>
          <a:xfrm>
            <a:off x="1435099" y="1282700"/>
            <a:ext cx="4017837" cy="491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428943" y="1743075"/>
            <a:ext cx="3360420" cy="1508012"/>
          </a:xfrm>
          <a:prstGeom prst="cube">
            <a:avLst>
              <a:gd name="adj" fmla="val 8222"/>
            </a:avLst>
          </a:prstGeom>
          <a:noFill/>
          <a:ln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春节到，人欢笑，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贴窗花，放鞭炮。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46041" y="199403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节日名称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46041" y="26656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活动形式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134200" y="1916290"/>
            <a:ext cx="1240155" cy="539413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春节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34201" y="2636446"/>
            <a:ext cx="1240155" cy="520065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贴窗花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78135" y="2636446"/>
            <a:ext cx="1240155" cy="520065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放鞭炮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622233" y="4541925"/>
            <a:ext cx="2053590" cy="701872"/>
          </a:xfrm>
          <a:prstGeom prst="doubleWave">
            <a:avLst/>
          </a:prstGeom>
          <a:noFill/>
          <a:ln w="38100">
            <a:solidFill>
              <a:srgbClr val="E5012A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拜访亲友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668577" y="3744552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你知道春节是哪一天吗？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825864" y="4603623"/>
            <a:ext cx="2471420" cy="578476"/>
          </a:xfrm>
          <a:prstGeom prst="wedgeRoundRectCallout">
            <a:avLst>
              <a:gd name="adj1" fmla="val -11483"/>
              <a:gd name="adj2" fmla="val -86797"/>
              <a:gd name="adj3" fmla="val 16667"/>
            </a:avLst>
          </a:prstGeom>
          <a:noFill/>
          <a:ln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农历正月初一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428943" y="3743927"/>
            <a:ext cx="5293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春节到了，人们还有哪些活动？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447800" y="4543255"/>
            <a:ext cx="1536700" cy="699213"/>
          </a:xfrm>
          <a:prstGeom prst="doubleWave">
            <a:avLst/>
          </a:prstGeom>
          <a:noFill/>
          <a:ln w="38100"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贴春联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/>
      <p:bldP spid="13" grpId="0"/>
      <p:bldP spid="23" grpId="0" bldLvl="0" animBg="1"/>
      <p:bldP spid="24" grpId="0" bldLvl="0" animBg="1"/>
      <p:bldP spid="25" grpId="0" bldLvl="0" animBg="1"/>
      <p:bldP spid="51" grpId="0" bldLvl="0" animBg="1"/>
      <p:bldP spid="53" grpId="0"/>
      <p:bldP spid="54" grpId="0" bldLvl="0" animBg="1"/>
      <p:bldP spid="64" grpId="0"/>
      <p:bldP spid="8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206521" y="1464152"/>
            <a:ext cx="6230437" cy="1259205"/>
            <a:chOff x="6291" y="3664"/>
            <a:chExt cx="9101" cy="1983"/>
          </a:xfrm>
        </p:grpSpPr>
        <p:pic>
          <p:nvPicPr>
            <p:cNvPr id="15" name="图片 14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2" y="3664"/>
              <a:ext cx="8550" cy="1983"/>
            </a:xfrm>
            <a:prstGeom prst="rect">
              <a:avLst/>
            </a:prstGeom>
          </p:spPr>
        </p:pic>
        <p:sp>
          <p:nvSpPr>
            <p:cNvPr id="23" name="任意多边形 22"/>
            <p:cNvSpPr/>
            <p:nvPr/>
          </p:nvSpPr>
          <p:spPr bwMode="auto">
            <a:xfrm>
              <a:off x="6291" y="4409"/>
              <a:ext cx="7555" cy="880"/>
            </a:xfrm>
            <a:custGeom>
              <a:avLst/>
              <a:gdLst>
                <a:gd name="connsiteX0" fmla="*/ 0 w 7683786"/>
                <a:gd name="connsiteY0" fmla="*/ 0 h 559769"/>
                <a:gd name="connsiteX1" fmla="*/ 7683786 w 7683786"/>
                <a:gd name="connsiteY1" fmla="*/ 0 h 559769"/>
                <a:gd name="connsiteX2" fmla="*/ 7683786 w 7683786"/>
                <a:gd name="connsiteY2" fmla="*/ 559769 h 559769"/>
                <a:gd name="connsiteX3" fmla="*/ 0 w 7683786"/>
                <a:gd name="connsiteY3" fmla="*/ 559769 h 559769"/>
                <a:gd name="connsiteX4" fmla="*/ 0 w 7683786"/>
                <a:gd name="connsiteY4" fmla="*/ 0 h 55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3786" h="559769">
                  <a:moveTo>
                    <a:pt x="0" y="0"/>
                  </a:moveTo>
                  <a:lnTo>
                    <a:pt x="7683786" y="0"/>
                  </a:lnTo>
                  <a:lnTo>
                    <a:pt x="7683786" y="559769"/>
                  </a:lnTo>
                  <a:lnTo>
                    <a:pt x="0" y="559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b"/>
            <a:lstStyle/>
            <a:p>
              <a:pPr marL="342900" marR="0" lvl="0" indent="-342900" algn="l" defTabSz="10668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Blip>
                  <a:blip r:embed="rId4"/>
                </a:buBlip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你知道元宵节是哪一天吗？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516491" y="2566201"/>
            <a:ext cx="6102985" cy="588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你知道元宵节的时候，人们都会吃什么吗？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516491" y="3322482"/>
            <a:ext cx="9426492" cy="650604"/>
          </a:xfrm>
          <a:prstGeom prst="roundRect">
            <a:avLst/>
          </a:prstGeom>
          <a:noFill/>
          <a:ln w="38100">
            <a:solidFill>
              <a:srgbClr val="E5012A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北方吃元宵 南方吃汤圆 象征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全家人团团圆圆，和睦幸福。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255102" y="1563615"/>
            <a:ext cx="2580640" cy="1296591"/>
          </a:xfrm>
          <a:prstGeom prst="irregularSeal1">
            <a:avLst/>
          </a:prstGeom>
          <a:noFill/>
          <a:ln w="38100">
            <a:solidFill>
              <a:srgbClr val="E501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C973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正月十五</a:t>
            </a:r>
          </a:p>
        </p:txBody>
      </p:sp>
      <p:sp>
        <p:nvSpPr>
          <p:cNvPr id="5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516492" y="4256260"/>
            <a:ext cx="5718810" cy="550962"/>
          </a:xfrm>
          <a:prstGeom prst="snip2DiagRect">
            <a:avLst/>
          </a:prstGeom>
          <a:noFill/>
          <a:ln w="38100">
            <a:solidFill>
              <a:srgbClr val="E5012A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清明节，雨纷纷， 先人墓前去祭扫。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516491" y="4989175"/>
            <a:ext cx="1735529" cy="562630"/>
          </a:xfrm>
          <a:prstGeom prst="flowChartTerminator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节日名称：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2843129" y="4989175"/>
            <a:ext cx="1172959" cy="562630"/>
          </a:xfrm>
          <a:prstGeom prst="flowChartTerminator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清明节 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516491" y="5541996"/>
            <a:ext cx="1608951" cy="562630"/>
          </a:xfrm>
          <a:prstGeom prst="flowChartTerminator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活动形式：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2843129" y="5541996"/>
            <a:ext cx="1046381" cy="562630"/>
          </a:xfrm>
          <a:prstGeom prst="flowChartTerminator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扫墓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4156210" y="4989175"/>
            <a:ext cx="1046381" cy="562630"/>
          </a:xfrm>
          <a:prstGeom prst="flowChartTerminator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日期：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936073" y="4989175"/>
            <a:ext cx="1658176" cy="562630"/>
          </a:xfrm>
          <a:prstGeom prst="flowChartTerminator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公历4月4日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4160818" y="5541996"/>
            <a:ext cx="1046381" cy="562630"/>
          </a:xfrm>
          <a:prstGeom prst="flowChartTerminator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目的：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4920278" y="5541996"/>
            <a:ext cx="1735529" cy="562630"/>
          </a:xfrm>
          <a:prstGeom prst="flowChartTerminator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怀念先人。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52" grpId="0" bldLvl="0" animBg="1"/>
      <p:bldP spid="54" grpId="0" bldLvl="0" animBg="1"/>
      <p:bldP spid="64" grpId="0" bldLvl="0" animBg="1"/>
      <p:bldP spid="81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13715" y="1475962"/>
            <a:ext cx="7554595" cy="1356360"/>
            <a:chOff x="3288" y="1432"/>
            <a:chExt cx="11897" cy="2136"/>
          </a:xfrm>
        </p:grpSpPr>
        <p:pic>
          <p:nvPicPr>
            <p:cNvPr id="14" name="图片 13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6" y="1432"/>
              <a:ext cx="10839" cy="213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3288" y="2089"/>
              <a:ext cx="9231" cy="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6286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过端午，赛龙舟， 粽子艾香满堂飘。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14120" y="2946360"/>
            <a:ext cx="1939028" cy="602353"/>
          </a:xfrm>
          <a:prstGeom prst="plaque">
            <a:avLst/>
          </a:prstGeom>
          <a:noFill/>
          <a:ln w="38100"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节日名称：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68675" y="2963056"/>
            <a:ext cx="1329428" cy="602353"/>
          </a:xfrm>
          <a:prstGeom prst="plaque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端午节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14120" y="3947755"/>
            <a:ext cx="1939028" cy="602353"/>
          </a:xfrm>
          <a:prstGeom prst="plaque">
            <a:avLst/>
          </a:prstGeom>
          <a:noFill/>
          <a:ln w="38100"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活动形式：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44716" y="3964451"/>
            <a:ext cx="1247299" cy="600075"/>
          </a:xfrm>
          <a:prstGeom prst="plaque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赛龙舟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92541" y="3964451"/>
            <a:ext cx="1247299" cy="600075"/>
          </a:xfrm>
          <a:prstGeom prst="plaque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吃粽子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4120" y="4916765"/>
            <a:ext cx="1247299" cy="600075"/>
          </a:xfrm>
          <a:prstGeom prst="plaque">
            <a:avLst/>
          </a:prstGeom>
          <a:noFill/>
          <a:ln w="38100"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日期：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44716" y="4963568"/>
            <a:ext cx="2168843" cy="600075"/>
          </a:xfrm>
          <a:prstGeom prst="plaque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农历五月初五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891847" y="3060394"/>
            <a:ext cx="5442903" cy="447913"/>
          </a:xfrm>
          <a:prstGeom prst="hexagon">
            <a:avLst/>
          </a:prstGeom>
          <a:noFill/>
          <a:ln w="38100"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1066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Blip>
                <a:blip r:embed="rId4"/>
              </a:buBlip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你知道哪些关于端午节的习俗？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6740366" y="3947755"/>
            <a:ext cx="1812846" cy="591145"/>
          </a:xfrm>
          <a:prstGeom prst="hexagon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饮雄黄酒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6740366" y="4963568"/>
            <a:ext cx="4019669" cy="568821"/>
          </a:xfrm>
          <a:prstGeom prst="hexagon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在门上悬挂菖蒲、艾叶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6" grpId="0" bldLvl="0" animBg="1"/>
      <p:bldP spid="11" grpId="0" bldLvl="0" animBg="1"/>
      <p:bldP spid="12" grpId="0" bldLvl="0" animBg="1"/>
      <p:bldP spid="13" grpId="0" bldLvl="0" animBg="1"/>
      <p:bldP spid="64" grpId="0" bldLvl="0" animBg="1"/>
      <p:bldP spid="81" grpId="0" bldLvl="0" animBg="1"/>
      <p:bldP spid="8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04938" y="2236873"/>
            <a:ext cx="5271770" cy="58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七月七，来乞巧，牛郎织女会鹊桥。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43990" y="2998758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节日：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37789" y="3028890"/>
            <a:ext cx="7525385" cy="400110"/>
          </a:xfrm>
          <a:prstGeom prst="flowChartDisplay">
            <a:avLst/>
          </a:prstGeom>
          <a:noFill/>
          <a:ln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乞巧节（又称七夕）传说：牛郎织女会鹊桥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3990" y="3633652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日期：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37789" y="3633007"/>
            <a:ext cx="2219394" cy="461665"/>
          </a:xfrm>
          <a:prstGeom prst="flowChartDisplay">
            <a:avLst/>
          </a:prstGeom>
          <a:noFill/>
          <a:ln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七月初七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404938" y="1679551"/>
            <a:ext cx="8220075" cy="510778"/>
          </a:xfrm>
          <a:prstGeom prst="wedgeRoundRectCallout">
            <a:avLst/>
          </a:prstGeom>
          <a:noFill/>
          <a:ln w="9525">
            <a:solidFill>
              <a:srgbClr val="E5012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“乞巧”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，就是乞求上天让自己也能像织女那样心灵手巧。</a:t>
            </a:r>
          </a:p>
        </p:txBody>
      </p:sp>
      <p:sp>
        <p:nvSpPr>
          <p:cNvPr id="5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109344" y="4392930"/>
            <a:ext cx="10111105" cy="1428724"/>
          </a:xfrm>
          <a:prstGeom prst="rect">
            <a:avLst/>
          </a:prstGeom>
          <a:noFill/>
          <a:ln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农历七月初七的晚上，妇女在院子里陈设瓜果，向织女星祈祷，请求帮助她们提高刺绣缝纫的技巧。牛郎织女的传说，表现了人们对美好爱情的向往，以及不畏强权、不屈不挠的精神。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  <p:bldP spid="4" grpId="0"/>
      <p:bldP spid="6" grpId="0" bldLvl="0" animBg="1"/>
      <p:bldP spid="100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3820" y="1762185"/>
            <a:ext cx="5202555" cy="58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过中秋，吃月饼， 十五圆月当空照。  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53820" y="3718560"/>
            <a:ext cx="1258014" cy="613470"/>
          </a:xfrm>
          <a:prstGeom prst="bevel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节日：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03295" y="3718560"/>
            <a:ext cx="1258014" cy="613470"/>
          </a:xfrm>
          <a:prstGeom prst="beve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B7C0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中秋节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53820" y="4735830"/>
            <a:ext cx="1873568" cy="613470"/>
          </a:xfrm>
          <a:prstGeom prst="bevel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活动形式：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03295" y="4735830"/>
            <a:ext cx="2549458" cy="613470"/>
          </a:xfrm>
          <a:prstGeom prst="beve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B7C0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吃月饼、赏月亮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53820" y="2753995"/>
            <a:ext cx="1258014" cy="613470"/>
          </a:xfrm>
          <a:prstGeom prst="bevel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日期：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03295" y="2753995"/>
            <a:ext cx="2188488" cy="613470"/>
          </a:xfrm>
          <a:prstGeom prst="beve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B7C0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农历八月十五</a:t>
            </a:r>
          </a:p>
        </p:txBody>
      </p:sp>
      <p:sp>
        <p:nvSpPr>
          <p:cNvPr id="52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/>
      <p:bldP spid="6" grpId="0" bldLvl="0" animBg="1"/>
      <p:bldP spid="8" grpId="0" bldLvl="0"/>
      <p:bldP spid="9" grpId="0" bldLvl="0" animBg="1"/>
      <p:bldP spid="13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6210" y="1844675"/>
            <a:ext cx="5623560" cy="779447"/>
          </a:xfrm>
          <a:prstGeom prst="horizontalScroll">
            <a:avLst/>
          </a:prstGeom>
          <a:noFill/>
          <a:ln>
            <a:solidFill>
              <a:srgbClr val="E5012A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重阳节，要敬老， 踏秋赏菊去登高。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6845" y="3065780"/>
            <a:ext cx="1828783" cy="510778"/>
          </a:xfrm>
          <a:prstGeom prst="roundRect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节日名称：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32213" y="3065780"/>
            <a:ext cx="1150858" cy="510778"/>
          </a:xfrm>
          <a:prstGeom prst="round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重阳节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6845" y="3801110"/>
            <a:ext cx="1756886" cy="510778"/>
          </a:xfrm>
          <a:prstGeom prst="roundRect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活动形式：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32213" y="3801110"/>
            <a:ext cx="2214409" cy="510778"/>
          </a:xfrm>
          <a:prstGeom prst="round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踏秋 赏菊 登高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26845" y="4570095"/>
            <a:ext cx="1150858" cy="510778"/>
          </a:xfrm>
          <a:prstGeom prst="roundRect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日期：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32213" y="4570095"/>
            <a:ext cx="2142512" cy="510778"/>
          </a:xfrm>
          <a:prstGeom prst="round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农历九月初九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83819" y="3290113"/>
            <a:ext cx="4801314" cy="461665"/>
          </a:xfrm>
          <a:prstGeom prst="rect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你还知道哪些关于重阳节的习俗？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59788" y="4218712"/>
            <a:ext cx="2262517" cy="702766"/>
          </a:xfrm>
          <a:prstGeom prst="cloud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喝菊花酒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95717" y="4218712"/>
            <a:ext cx="1686639" cy="702766"/>
          </a:xfrm>
          <a:prstGeom prst="cloud">
            <a:avLst/>
          </a:prstGeom>
          <a:noFill/>
          <a:ln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插茱萸</a:t>
            </a:r>
          </a:p>
        </p:txBody>
      </p:sp>
      <p:sp>
        <p:nvSpPr>
          <p:cNvPr id="8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6" grpId="0" bldLvl="0" animBg="1"/>
      <p:bldP spid="8" grpId="0" bldLvl="0" animBg="1"/>
      <p:bldP spid="9" grpId="0" bldLvl="0" animBg="1"/>
      <p:bldP spid="11" grpId="0" bldLvl="0" animBg="1"/>
      <p:bldP spid="15" grpId="0" bldLvl="0" animBg="1"/>
      <p:bldP spid="2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弧形箭头 3"/>
          <p:cNvSpPr/>
          <p:nvPr/>
        </p:nvSpPr>
        <p:spPr>
          <a:xfrm>
            <a:off x="5472173" y="2905938"/>
            <a:ext cx="897134" cy="1778000"/>
          </a:xfrm>
          <a:prstGeom prst="curvedLeftArrow">
            <a:avLst/>
          </a:prstGeom>
          <a:noFill/>
          <a:ln>
            <a:solidFill>
              <a:srgbClr val="E501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矩形 25"/>
          <p:cNvSpPr/>
          <p:nvPr/>
        </p:nvSpPr>
        <p:spPr>
          <a:xfrm>
            <a:off x="1790700" y="3350895"/>
            <a:ext cx="4426585" cy="5865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说说结尾在文中的作用？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0700" y="1980565"/>
            <a:ext cx="5334000" cy="781407"/>
          </a:xfrm>
          <a:prstGeom prst="horizontalScroll">
            <a:avLst/>
          </a:prstGeom>
          <a:noFill/>
          <a:ln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charset="0"/>
              </a:rPr>
              <a:t>转眼又是新春到， 全家团圆真热闹。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90700" y="4827905"/>
            <a:ext cx="5504815" cy="781407"/>
          </a:xfrm>
          <a:prstGeom prst="horizontalScroll">
            <a:avLst/>
          </a:prstGeom>
          <a:noFill/>
          <a:ln w="38100"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charset="0"/>
              </a:rPr>
              <a:t>春节到，人欢笑。 贴窗花，放鞭炮。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41490" y="3086094"/>
            <a:ext cx="2522855" cy="1296591"/>
          </a:xfrm>
          <a:prstGeom prst="irregularSeal1">
            <a:avLst/>
          </a:prstGeom>
          <a:noFill/>
          <a:ln w="38100"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charset="0"/>
              </a:rPr>
              <a:t>首尾呼应</a:t>
            </a: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  <p:bldP spid="2" grpId="0" bldLvl="0" animBg="1"/>
      <p:bldP spid="6" grpId="0" bldLvl="0" animBg="1"/>
      <p:bldP spid="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/>
          <p:cNvSpPr/>
          <p:nvPr/>
        </p:nvSpPr>
        <p:spPr>
          <a:xfrm>
            <a:off x="2018961" y="1913255"/>
            <a:ext cx="7983220" cy="740061"/>
          </a:xfrm>
          <a:prstGeom prst="roundRect">
            <a:avLst/>
          </a:prstGeom>
          <a:noFill/>
          <a:ln w="9525">
            <a:solidFill>
              <a:srgbClr val="E5012A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我国很多民族有自己的传统节日，你知道哪些？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8740" y="3556655"/>
            <a:ext cx="3018112" cy="573286"/>
          </a:xfrm>
          <a:prstGeom prst="hexagon">
            <a:avLst/>
          </a:prstGeom>
          <a:noFill/>
          <a:ln w="38100"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蒙古族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---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那达慕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96621" y="3155315"/>
            <a:ext cx="2656451" cy="577751"/>
          </a:xfrm>
          <a:prstGeom prst="hexagon">
            <a:avLst/>
          </a:prstGeom>
          <a:noFill/>
          <a:ln w="38100"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傣族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---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泼水节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82839" y="3556655"/>
            <a:ext cx="3373821" cy="573286"/>
          </a:xfrm>
          <a:prstGeom prst="hexagon">
            <a:avLst/>
          </a:prstGeom>
          <a:noFill/>
          <a:ln w="38100"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傈僳族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---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刀杆节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48740" y="4662805"/>
            <a:ext cx="3018112" cy="573286"/>
          </a:xfrm>
          <a:prstGeom prst="hexagon">
            <a:avLst/>
          </a:prstGeom>
          <a:noFill/>
          <a:ln w="38100"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哈尼族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---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扎勒特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96621" y="4121150"/>
            <a:ext cx="2656451" cy="577751"/>
          </a:xfrm>
          <a:prstGeom prst="hexagon">
            <a:avLst/>
          </a:prstGeom>
          <a:noFill/>
          <a:ln w="38100"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苗族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---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花山节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82840" y="4665038"/>
            <a:ext cx="3373821" cy="568821"/>
          </a:xfrm>
          <a:prstGeom prst="hexagon">
            <a:avLst/>
          </a:prstGeom>
          <a:noFill/>
          <a:ln w="38100"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藏族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---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酥油花灯节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96621" y="5204460"/>
            <a:ext cx="2656451" cy="577751"/>
          </a:xfrm>
          <a:prstGeom prst="hexagon">
            <a:avLst/>
          </a:prstGeom>
          <a:noFill/>
          <a:ln w="38100">
            <a:solidFill>
              <a:srgbClr val="E5012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彝族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---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火把节</a:t>
            </a:r>
          </a:p>
        </p:txBody>
      </p:sp>
      <p:sp>
        <p:nvSpPr>
          <p:cNvPr id="5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2" grpId="0" bldLvl="0" animBg="1"/>
      <p:bldP spid="8" grpId="0" bldLvl="0" animBg="1"/>
      <p:bldP spid="9" grpId="0" bldLvl="0" animBg="1"/>
      <p:bldP spid="4" grpId="0" bldLvl="0" animBg="1"/>
      <p:bldP spid="11" grpId="0" bldLvl="0" animBg="1"/>
      <p:bldP spid="1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8700" y="1624965"/>
            <a:ext cx="5067300" cy="640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与传统节日有关的古诗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597611" y="2466362"/>
            <a:ext cx="3672982" cy="3463373"/>
          </a:xfrm>
          <a:prstGeom prst="roundRect">
            <a:avLst/>
          </a:prstGeom>
          <a:noFill/>
          <a:ln w="9525">
            <a:solidFill>
              <a:srgbClr val="E5012A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元日</a:t>
            </a:r>
            <a:b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</a:b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[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]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王安石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爆竹声中一岁除，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春风送暖入屠苏。</a:t>
            </a:r>
            <a:b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</a:b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千门万户曈曈日，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总把新桃换旧符。</a:t>
            </a:r>
          </a:p>
        </p:txBody>
      </p:sp>
      <p:sp>
        <p:nvSpPr>
          <p:cNvPr id="4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  <p:sp>
        <p:nvSpPr>
          <p:cNvPr id="48" name="矩形 2"/>
          <p:cNvSpPr>
            <a:spLocks noChangeArrowheads="1"/>
          </p:cNvSpPr>
          <p:nvPr/>
        </p:nvSpPr>
        <p:spPr bwMode="auto">
          <a:xfrm>
            <a:off x="6590079" y="2603560"/>
            <a:ext cx="4004310" cy="3326175"/>
          </a:xfrm>
          <a:prstGeom prst="verticalScroll">
            <a:avLst/>
          </a:prstGeom>
          <a:noFill/>
          <a:ln w="9525">
            <a:solidFill>
              <a:srgbClr val="E5012A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清明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[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]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杜牧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清明时节雨纷纷，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路上行人欲断魂。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借问酒家何处有？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牧童遥指杏花村。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61523" y="2373025"/>
            <a:ext cx="1756327" cy="523220"/>
          </a:xfrm>
          <a:prstGeom prst="rect">
            <a:avLst/>
          </a:prstGeom>
          <a:noFill/>
          <a:ln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课文主旨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8173" y="2934970"/>
            <a:ext cx="9632950" cy="2134181"/>
          </a:xfrm>
          <a:prstGeom prst="bevel">
            <a:avLst>
              <a:gd name="adj" fmla="val 43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本文按时间顺序讲述了我国七个传统节日和相关习俗。我们从中感受到了祖国灿烂的民族文化，增强了民族自信心和自豪感。</a:t>
            </a: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>
            <a:normAutofit/>
          </a:bodyPr>
          <a:lstStyle/>
          <a:p>
            <a:r>
              <a:rPr lang="en-US" altLang="zh-CN" dirty="0"/>
              <a:t>03  </a:t>
            </a:r>
            <a:r>
              <a:rPr lang="zh-CN" altLang="en-US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07820" y="2397125"/>
            <a:ext cx="8976360" cy="2609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8092" y="3369945"/>
            <a:ext cx="43541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重阳节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（踏秋 赏菊 登高 敬老）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38984" y="4404470"/>
            <a:ext cx="2229485" cy="1145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中秋节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（吃月饼 赏月）</a:t>
            </a:r>
          </a:p>
        </p:txBody>
      </p:sp>
      <p:sp>
        <p:nvSpPr>
          <p:cNvPr id="8" name="矩形 7"/>
          <p:cNvSpPr/>
          <p:nvPr/>
        </p:nvSpPr>
        <p:spPr>
          <a:xfrm>
            <a:off x="1925954" y="1881188"/>
            <a:ext cx="24555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春节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（贴窗花 放鞭炮）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</a:t>
            </a:r>
          </a:p>
        </p:txBody>
      </p:sp>
      <p:sp>
        <p:nvSpPr>
          <p:cNvPr id="48143" name="直线 463"/>
          <p:cNvSpPr/>
          <p:nvPr/>
        </p:nvSpPr>
        <p:spPr>
          <a:xfrm>
            <a:off x="8915400" y="2692400"/>
            <a:ext cx="635" cy="18192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48145" name="直线 467"/>
          <p:cNvSpPr/>
          <p:nvPr/>
        </p:nvSpPr>
        <p:spPr>
          <a:xfrm flipH="1" flipV="1">
            <a:off x="3153409" y="2750820"/>
            <a:ext cx="635" cy="5683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48139" name="直线 467"/>
          <p:cNvSpPr/>
          <p:nvPr/>
        </p:nvSpPr>
        <p:spPr>
          <a:xfrm flipH="1" flipV="1">
            <a:off x="3153409" y="3943350"/>
            <a:ext cx="635" cy="5683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9" name="矩形 8"/>
          <p:cNvSpPr/>
          <p:nvPr/>
        </p:nvSpPr>
        <p:spPr>
          <a:xfrm>
            <a:off x="5327967" y="1881188"/>
            <a:ext cx="15443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元宵节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（看花灯）</a:t>
            </a:r>
          </a:p>
        </p:txBody>
      </p:sp>
      <p:sp>
        <p:nvSpPr>
          <p:cNvPr id="10" name="矩形 9"/>
          <p:cNvSpPr/>
          <p:nvPr/>
        </p:nvSpPr>
        <p:spPr>
          <a:xfrm>
            <a:off x="8251507" y="1881188"/>
            <a:ext cx="13284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清明节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（祭扫）</a:t>
            </a:r>
          </a:p>
        </p:txBody>
      </p:sp>
      <p:sp>
        <p:nvSpPr>
          <p:cNvPr id="11" name="矩形 10"/>
          <p:cNvSpPr/>
          <p:nvPr/>
        </p:nvSpPr>
        <p:spPr>
          <a:xfrm>
            <a:off x="5435917" y="4562475"/>
            <a:ext cx="13284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七月七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（乞巧）</a:t>
            </a:r>
          </a:p>
        </p:txBody>
      </p:sp>
      <p:sp>
        <p:nvSpPr>
          <p:cNvPr id="12" name="矩形 11"/>
          <p:cNvSpPr/>
          <p:nvPr/>
        </p:nvSpPr>
        <p:spPr>
          <a:xfrm>
            <a:off x="7300595" y="4404470"/>
            <a:ext cx="3230245" cy="1145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端午节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（赛龙舟 吃粽子 插艾叶）</a:t>
            </a:r>
          </a:p>
        </p:txBody>
      </p:sp>
      <p:sp>
        <p:nvSpPr>
          <p:cNvPr id="13" name="直线 462"/>
          <p:cNvSpPr/>
          <p:nvPr/>
        </p:nvSpPr>
        <p:spPr>
          <a:xfrm flipV="1">
            <a:off x="3981450" y="2183247"/>
            <a:ext cx="1346517" cy="750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79" name="直线 462"/>
          <p:cNvSpPr/>
          <p:nvPr/>
        </p:nvSpPr>
        <p:spPr>
          <a:xfrm flipV="1">
            <a:off x="6888638" y="2183247"/>
            <a:ext cx="1346517" cy="750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80" name="直线 462"/>
          <p:cNvSpPr/>
          <p:nvPr/>
        </p:nvSpPr>
        <p:spPr>
          <a:xfrm flipH="1" flipV="1">
            <a:off x="3981450" y="4850247"/>
            <a:ext cx="1346517" cy="750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  <p:sp>
        <p:nvSpPr>
          <p:cNvPr id="81" name="直线 462"/>
          <p:cNvSpPr/>
          <p:nvPr/>
        </p:nvSpPr>
        <p:spPr>
          <a:xfrm flipH="1" flipV="1">
            <a:off x="6888638" y="4850247"/>
            <a:ext cx="1346517" cy="750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96340" y="2425700"/>
            <a:ext cx="9671050" cy="2556409"/>
          </a:xfrm>
          <a:prstGeom prst="roundRect">
            <a:avLst/>
          </a:prstGeom>
          <a:noFill/>
          <a:ln w="57150">
            <a:solidFill>
              <a:srgbClr val="E5012A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一、在正确的读音下面画上“   ”。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①大街小巷（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xiànɡ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hànɡ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）都挂起了红红的灯笼。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②过年时，全家团圆真热闹（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lào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nào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③中秋节到了，我们全家一块儿吃月饼（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bǐnɡ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bǐn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15665" y="33324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07405" y="385445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77380" y="443293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+mn-ea"/>
              </a:rPr>
              <a:t>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9"/>
          <p:cNvSpPr/>
          <p:nvPr/>
        </p:nvSpPr>
        <p:spPr>
          <a:xfrm>
            <a:off x="1441450" y="2056130"/>
            <a:ext cx="8364855" cy="3412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二、请写出下列诗句中的传统节日。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①遥知兄弟登高处，遍插茱萸少一人。  这个节日是：          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②爆竹声中一岁除，春风送暖入屠苏。  这个节日是：          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③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五月五日天晴明，杨花绕江啼晓鹰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这个节日是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          </a:t>
            </a:r>
          </a:p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④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家家乞巧望秋月，穿尽红丝几万条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这个节日是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90000" y="289052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重阳节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90000" y="356616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春节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90000" y="424180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端午节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90000" y="491744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乞巧节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课堂练习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2" grpId="0"/>
      <p:bldP spid="4" grpId="0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 descr="图片包含 游戏机, 许多, 华美, 桌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4"/>
          <a:stretch>
            <a:fillRect/>
          </a:stretch>
        </p:blipFill>
        <p:spPr>
          <a:xfrm>
            <a:off x="0" y="0"/>
            <a:ext cx="5765754" cy="6858000"/>
          </a:xfrm>
          <a:custGeom>
            <a:avLst/>
            <a:gdLst>
              <a:gd name="connsiteX0" fmla="*/ 0 w 5765754"/>
              <a:gd name="connsiteY0" fmla="*/ 0 h 6858000"/>
              <a:gd name="connsiteX1" fmla="*/ 4479935 w 5765754"/>
              <a:gd name="connsiteY1" fmla="*/ 0 h 6858000"/>
              <a:gd name="connsiteX2" fmla="*/ 4523929 w 5765754"/>
              <a:gd name="connsiteY2" fmla="*/ 120920 h 6858000"/>
              <a:gd name="connsiteX3" fmla="*/ 5763741 w 5765754"/>
              <a:gd name="connsiteY3" fmla="*/ 3066067 h 6858000"/>
              <a:gd name="connsiteX4" fmla="*/ 2260450 w 5765754"/>
              <a:gd name="connsiteY4" fmla="*/ 6807034 h 6858000"/>
              <a:gd name="connsiteX5" fmla="*/ 2227639 w 5765754"/>
              <a:gd name="connsiteY5" fmla="*/ 6858000 h 6858000"/>
              <a:gd name="connsiteX6" fmla="*/ 0 w 57657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5754" h="6858000">
                <a:moveTo>
                  <a:pt x="0" y="0"/>
                </a:moveTo>
                <a:lnTo>
                  <a:pt x="4479935" y="0"/>
                </a:lnTo>
                <a:lnTo>
                  <a:pt x="4523929" y="120920"/>
                </a:lnTo>
                <a:cubicBezTo>
                  <a:pt x="4843556" y="853318"/>
                  <a:pt x="5815805" y="1324452"/>
                  <a:pt x="5763741" y="3066067"/>
                </a:cubicBezTo>
                <a:cubicBezTo>
                  <a:pt x="5711678" y="4807683"/>
                  <a:pt x="2958913" y="5829973"/>
                  <a:pt x="2260450" y="6807034"/>
                </a:cubicBezTo>
                <a:lnTo>
                  <a:pt x="222763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椭圆 5"/>
          <p:cNvSpPr/>
          <p:nvPr/>
        </p:nvSpPr>
        <p:spPr>
          <a:xfrm flipH="1">
            <a:off x="-681294" y="-802189"/>
            <a:ext cx="2659245" cy="2659245"/>
          </a:xfrm>
          <a:prstGeom prst="ellipse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4542181" y="6096000"/>
            <a:ext cx="7649817" cy="762000"/>
          </a:xfrm>
          <a:custGeom>
            <a:avLst/>
            <a:gdLst>
              <a:gd name="connsiteX0" fmla="*/ 4261667 w 10839505"/>
              <a:gd name="connsiteY0" fmla="*/ 0 h 1577278"/>
              <a:gd name="connsiteX1" fmla="*/ 207033 w 10839505"/>
              <a:gd name="connsiteY1" fmla="*/ 574637 h 1577278"/>
              <a:gd name="connsiteX2" fmla="*/ 0 w 10839505"/>
              <a:gd name="connsiteY2" fmla="*/ 637974 h 1577278"/>
              <a:gd name="connsiteX3" fmla="*/ 0 w 10839505"/>
              <a:gd name="connsiteY3" fmla="*/ 1577278 h 1577278"/>
              <a:gd name="connsiteX4" fmla="*/ 10839505 w 10839505"/>
              <a:gd name="connsiteY4" fmla="*/ 1577278 h 1577278"/>
              <a:gd name="connsiteX5" fmla="*/ 10546738 w 10839505"/>
              <a:gd name="connsiteY5" fmla="*/ 1429567 h 1577278"/>
              <a:gd name="connsiteX6" fmla="*/ 4261667 w 10839505"/>
              <a:gd name="connsiteY6" fmla="*/ 0 h 157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9505" h="1577278">
                <a:moveTo>
                  <a:pt x="4261667" y="0"/>
                </a:moveTo>
                <a:cubicBezTo>
                  <a:pt x="2854274" y="0"/>
                  <a:pt x="1493723" y="200552"/>
                  <a:pt x="207033" y="574637"/>
                </a:cubicBezTo>
                <a:lnTo>
                  <a:pt x="0" y="637974"/>
                </a:lnTo>
                <a:lnTo>
                  <a:pt x="0" y="1577278"/>
                </a:lnTo>
                <a:lnTo>
                  <a:pt x="10839505" y="1577278"/>
                </a:lnTo>
                <a:lnTo>
                  <a:pt x="10546738" y="1429567"/>
                </a:lnTo>
                <a:cubicBezTo>
                  <a:pt x="8645410" y="513413"/>
                  <a:pt x="6513496" y="0"/>
                  <a:pt x="4261667" y="0"/>
                </a:cubicBezTo>
                <a:close/>
              </a:path>
            </a:pathLst>
          </a:cu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11002706" y="-1919789"/>
            <a:ext cx="2659245" cy="2659245"/>
          </a:xfrm>
          <a:prstGeom prst="ellipse">
            <a:avLst/>
          </a:prstGeom>
          <a:gradFill>
            <a:gsLst>
              <a:gs pos="100000">
                <a:srgbClr val="B5021F"/>
              </a:gs>
              <a:gs pos="0">
                <a:srgbClr val="F0002D"/>
              </a:gs>
            </a:gsLst>
            <a:lin ang="2700000" scaled="1"/>
          </a:gradFill>
          <a:ln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426248" y="2028959"/>
            <a:ext cx="5082198" cy="2283126"/>
            <a:chOff x="6426248" y="2028959"/>
            <a:chExt cx="5082198" cy="2283126"/>
          </a:xfrm>
        </p:grpSpPr>
        <p:sp>
          <p:nvSpPr>
            <p:cNvPr id="11" name="文本框 10"/>
            <p:cNvSpPr txBox="1"/>
            <p:nvPr/>
          </p:nvSpPr>
          <p:spPr>
            <a:xfrm>
              <a:off x="6426248" y="2028959"/>
              <a:ext cx="50821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8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谢谢观看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26248" y="3392190"/>
              <a:ext cx="5082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语文精品课件 二年级下册 </a:t>
              </a: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3.2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704611" y="4035086"/>
              <a:ext cx="45254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胡晓波男神体" panose="02010600030101010101" pitchFamily="2" charset="-122"/>
                </a:rPr>
                <a:t>GRADE 2 VOLUME 2 3.2</a:t>
              </a:r>
              <a:endPara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胡晓波男神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786122" y="3946891"/>
              <a:ext cx="43624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7284077" y="4523841"/>
            <a:ext cx="336654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胡晓波男神体" panose="02010600030101010101" pitchFamily="2" charset="-122"/>
              </a:rPr>
              <a:t>授课老师：某某老师  </a:t>
            </a: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胡晓波男神体" panose="02010600030101010101" pitchFamily="2" charset="-122"/>
              </a:rPr>
              <a:t>|  </a:t>
            </a:r>
            <a:r>
              <a:rPr lang="zh-CN" altLang="en-US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胡晓波男神体" panose="02010600030101010101" pitchFamily="2" charset="-122"/>
              </a:rPr>
              <a:t>授课时间：</a:t>
            </a:r>
            <a:r>
              <a:rPr lang="en-US" altLang="zh-CN" sz="12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胡晓波男神体" panose="02010600030101010101" pitchFamily="2" charset="-122"/>
              </a:rPr>
              <a:t>20XX.XX</a:t>
            </a:r>
            <a:endParaRPr lang="zh-CN" altLang="en-US" sz="12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胡晓波男神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8271192" y="871761"/>
            <a:ext cx="2424430" cy="823109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8331200" y="2881976"/>
            <a:ext cx="903288" cy="887412"/>
            <a:chOff x="431" y="1026"/>
            <a:chExt cx="907" cy="907"/>
          </a:xfrm>
        </p:grpSpPr>
        <p:sp>
          <p:nvSpPr>
            <p:cNvPr id="8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9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24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37" name="Group 3"/>
          <p:cNvGrpSpPr/>
          <p:nvPr/>
        </p:nvGrpSpPr>
        <p:grpSpPr>
          <a:xfrm>
            <a:off x="1512505" y="2878110"/>
            <a:ext cx="903287" cy="887413"/>
            <a:chOff x="431" y="1026"/>
            <a:chExt cx="907" cy="907"/>
          </a:xfrm>
        </p:grpSpPr>
        <p:sp>
          <p:nvSpPr>
            <p:cNvPr id="18438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39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8440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41" name="Group 3"/>
          <p:cNvGrpSpPr/>
          <p:nvPr/>
        </p:nvGrpSpPr>
        <p:grpSpPr>
          <a:xfrm>
            <a:off x="2855530" y="2878110"/>
            <a:ext cx="903287" cy="887413"/>
            <a:chOff x="431" y="1026"/>
            <a:chExt cx="907" cy="907"/>
          </a:xfrm>
        </p:grpSpPr>
        <p:sp>
          <p:nvSpPr>
            <p:cNvPr id="18442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43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8444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45" name="Group 3"/>
          <p:cNvGrpSpPr/>
          <p:nvPr/>
        </p:nvGrpSpPr>
        <p:grpSpPr>
          <a:xfrm>
            <a:off x="6983347" y="2880015"/>
            <a:ext cx="903288" cy="887413"/>
            <a:chOff x="431" y="1026"/>
            <a:chExt cx="907" cy="907"/>
          </a:xfrm>
        </p:grpSpPr>
        <p:sp>
          <p:nvSpPr>
            <p:cNvPr id="18446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47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8448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49" name="Group 3"/>
          <p:cNvGrpSpPr/>
          <p:nvPr/>
        </p:nvGrpSpPr>
        <p:grpSpPr>
          <a:xfrm>
            <a:off x="4211255" y="2879063"/>
            <a:ext cx="903287" cy="887412"/>
            <a:chOff x="431" y="1026"/>
            <a:chExt cx="907" cy="907"/>
          </a:xfrm>
        </p:grpSpPr>
        <p:sp>
          <p:nvSpPr>
            <p:cNvPr id="18450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51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8452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53" name="Group 3"/>
          <p:cNvGrpSpPr/>
          <p:nvPr/>
        </p:nvGrpSpPr>
        <p:grpSpPr>
          <a:xfrm>
            <a:off x="1530350" y="4585363"/>
            <a:ext cx="903288" cy="887413"/>
            <a:chOff x="431" y="1026"/>
            <a:chExt cx="907" cy="907"/>
          </a:xfrm>
        </p:grpSpPr>
        <p:sp>
          <p:nvSpPr>
            <p:cNvPr id="18454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55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8456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57" name="Group 3"/>
          <p:cNvGrpSpPr/>
          <p:nvPr/>
        </p:nvGrpSpPr>
        <p:grpSpPr>
          <a:xfrm>
            <a:off x="2887345" y="4585363"/>
            <a:ext cx="901700" cy="887413"/>
            <a:chOff x="431" y="1026"/>
            <a:chExt cx="907" cy="907"/>
          </a:xfrm>
        </p:grpSpPr>
        <p:sp>
          <p:nvSpPr>
            <p:cNvPr id="18458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59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8460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61" name="Group 3"/>
          <p:cNvGrpSpPr/>
          <p:nvPr/>
        </p:nvGrpSpPr>
        <p:grpSpPr>
          <a:xfrm>
            <a:off x="8353743" y="4565678"/>
            <a:ext cx="903287" cy="885825"/>
            <a:chOff x="431" y="1026"/>
            <a:chExt cx="907" cy="907"/>
          </a:xfrm>
        </p:grpSpPr>
        <p:sp>
          <p:nvSpPr>
            <p:cNvPr id="18462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63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8464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65" name="Group 3"/>
          <p:cNvGrpSpPr/>
          <p:nvPr/>
        </p:nvGrpSpPr>
        <p:grpSpPr>
          <a:xfrm>
            <a:off x="4280853" y="4602508"/>
            <a:ext cx="903287" cy="885825"/>
            <a:chOff x="431" y="1026"/>
            <a:chExt cx="907" cy="907"/>
          </a:xfrm>
        </p:grpSpPr>
        <p:sp>
          <p:nvSpPr>
            <p:cNvPr id="18466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67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8468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69" name="Group 3"/>
          <p:cNvGrpSpPr/>
          <p:nvPr/>
        </p:nvGrpSpPr>
        <p:grpSpPr>
          <a:xfrm>
            <a:off x="5658485" y="4586951"/>
            <a:ext cx="903288" cy="887412"/>
            <a:chOff x="431" y="1026"/>
            <a:chExt cx="907" cy="907"/>
          </a:xfrm>
        </p:grpSpPr>
        <p:sp>
          <p:nvSpPr>
            <p:cNvPr id="18470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71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8472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8473" name="Group 3"/>
          <p:cNvGrpSpPr/>
          <p:nvPr/>
        </p:nvGrpSpPr>
        <p:grpSpPr>
          <a:xfrm>
            <a:off x="5605715" y="2896843"/>
            <a:ext cx="903287" cy="887412"/>
            <a:chOff x="431" y="1026"/>
            <a:chExt cx="907" cy="907"/>
          </a:xfrm>
        </p:grpSpPr>
        <p:sp>
          <p:nvSpPr>
            <p:cNvPr id="18474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8475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8476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sp>
        <p:nvSpPr>
          <p:cNvPr id="18477" name="文本框 40"/>
          <p:cNvSpPr txBox="1"/>
          <p:nvPr/>
        </p:nvSpPr>
        <p:spPr>
          <a:xfrm>
            <a:off x="1513140" y="2880678"/>
            <a:ext cx="671512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传</a:t>
            </a:r>
          </a:p>
        </p:txBody>
      </p:sp>
      <p:sp>
        <p:nvSpPr>
          <p:cNvPr id="18478" name="文本框 41"/>
          <p:cNvSpPr txBox="1"/>
          <p:nvPr/>
        </p:nvSpPr>
        <p:spPr>
          <a:xfrm>
            <a:off x="2855847" y="2860675"/>
            <a:ext cx="67151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统</a:t>
            </a:r>
          </a:p>
        </p:txBody>
      </p:sp>
      <p:sp>
        <p:nvSpPr>
          <p:cNvPr id="18479" name="文本框 42"/>
          <p:cNvSpPr txBox="1"/>
          <p:nvPr/>
        </p:nvSpPr>
        <p:spPr>
          <a:xfrm>
            <a:off x="5649595" y="2898140"/>
            <a:ext cx="76009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宵</a:t>
            </a:r>
          </a:p>
        </p:txBody>
      </p:sp>
      <p:sp>
        <p:nvSpPr>
          <p:cNvPr id="18480" name="文本框 43"/>
          <p:cNvSpPr txBox="1"/>
          <p:nvPr/>
        </p:nvSpPr>
        <p:spPr>
          <a:xfrm>
            <a:off x="4211572" y="2880678"/>
            <a:ext cx="6699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贴</a:t>
            </a:r>
          </a:p>
        </p:txBody>
      </p:sp>
      <p:sp>
        <p:nvSpPr>
          <p:cNvPr id="18481" name="文本框 44"/>
          <p:cNvSpPr txBox="1"/>
          <p:nvPr/>
        </p:nvSpPr>
        <p:spPr>
          <a:xfrm>
            <a:off x="8331200" y="2844800"/>
            <a:ext cx="6699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舟</a:t>
            </a:r>
          </a:p>
        </p:txBody>
      </p:sp>
      <p:sp>
        <p:nvSpPr>
          <p:cNvPr id="18482" name="文本框 45"/>
          <p:cNvSpPr txBox="1"/>
          <p:nvPr/>
        </p:nvSpPr>
        <p:spPr>
          <a:xfrm>
            <a:off x="7027797" y="2880678"/>
            <a:ext cx="67151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巷</a:t>
            </a:r>
          </a:p>
        </p:txBody>
      </p:sp>
      <p:sp>
        <p:nvSpPr>
          <p:cNvPr id="18483" name="文本框 46"/>
          <p:cNvSpPr txBox="1"/>
          <p:nvPr/>
        </p:nvSpPr>
        <p:spPr>
          <a:xfrm>
            <a:off x="8353108" y="4563428"/>
            <a:ext cx="671512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赏</a:t>
            </a:r>
          </a:p>
        </p:txBody>
      </p:sp>
      <p:sp>
        <p:nvSpPr>
          <p:cNvPr id="18484" name="文本框 47"/>
          <p:cNvSpPr txBox="1"/>
          <p:nvPr/>
        </p:nvSpPr>
        <p:spPr>
          <a:xfrm>
            <a:off x="4325938" y="4586923"/>
            <a:ext cx="671512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巧</a:t>
            </a:r>
          </a:p>
        </p:txBody>
      </p:sp>
      <p:sp>
        <p:nvSpPr>
          <p:cNvPr id="18485" name="文本框 48"/>
          <p:cNvSpPr txBox="1"/>
          <p:nvPr/>
        </p:nvSpPr>
        <p:spPr>
          <a:xfrm>
            <a:off x="2931478" y="4587240"/>
            <a:ext cx="671512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乞</a:t>
            </a:r>
          </a:p>
        </p:txBody>
      </p:sp>
      <p:sp>
        <p:nvSpPr>
          <p:cNvPr id="18486" name="文本框 49"/>
          <p:cNvSpPr txBox="1"/>
          <p:nvPr/>
        </p:nvSpPr>
        <p:spPr>
          <a:xfrm>
            <a:off x="1533525" y="4586923"/>
            <a:ext cx="6699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堂</a:t>
            </a:r>
          </a:p>
        </p:txBody>
      </p:sp>
      <p:sp>
        <p:nvSpPr>
          <p:cNvPr id="18488" name="文本框 50"/>
          <p:cNvSpPr txBox="1"/>
          <p:nvPr/>
        </p:nvSpPr>
        <p:spPr>
          <a:xfrm>
            <a:off x="1431290" y="2257425"/>
            <a:ext cx="914114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di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chuán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tǒng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tiē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xiāo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xiàng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zhōu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ài </a:t>
            </a:r>
          </a:p>
        </p:txBody>
      </p:sp>
      <p:sp>
        <p:nvSpPr>
          <p:cNvPr id="32" name="文本框 47"/>
          <p:cNvSpPr txBox="1"/>
          <p:nvPr/>
        </p:nvSpPr>
        <p:spPr>
          <a:xfrm>
            <a:off x="5703253" y="4586923"/>
            <a:ext cx="671512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郎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557021" y="3964305"/>
            <a:ext cx="878205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táng  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qǐ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qiǎo      láng      bǐng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shǎng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grpSp>
        <p:nvGrpSpPr>
          <p:cNvPr id="34" name="Group 3"/>
          <p:cNvGrpSpPr/>
          <p:nvPr/>
        </p:nvGrpSpPr>
        <p:grpSpPr>
          <a:xfrm>
            <a:off x="7005955" y="4585046"/>
            <a:ext cx="903288" cy="887412"/>
            <a:chOff x="431" y="1026"/>
            <a:chExt cx="907" cy="907"/>
          </a:xfrm>
        </p:grpSpPr>
        <p:sp>
          <p:nvSpPr>
            <p:cNvPr id="35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36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37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sp>
        <p:nvSpPr>
          <p:cNvPr id="38" name="文本框 44"/>
          <p:cNvSpPr txBox="1"/>
          <p:nvPr/>
        </p:nvSpPr>
        <p:spPr>
          <a:xfrm>
            <a:off x="7005955" y="4547870"/>
            <a:ext cx="6699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饼</a:t>
            </a:r>
          </a:p>
        </p:txBody>
      </p:sp>
      <p:grpSp>
        <p:nvGrpSpPr>
          <p:cNvPr id="40" name="Group 3"/>
          <p:cNvGrpSpPr/>
          <p:nvPr/>
        </p:nvGrpSpPr>
        <p:grpSpPr>
          <a:xfrm>
            <a:off x="9669145" y="2878166"/>
            <a:ext cx="903288" cy="887412"/>
            <a:chOff x="431" y="1026"/>
            <a:chExt cx="907" cy="907"/>
          </a:xfrm>
        </p:grpSpPr>
        <p:sp>
          <p:nvSpPr>
            <p:cNvPr id="44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5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46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sp>
        <p:nvSpPr>
          <p:cNvPr id="47" name="文本框 44"/>
          <p:cNvSpPr txBox="1"/>
          <p:nvPr/>
        </p:nvSpPr>
        <p:spPr>
          <a:xfrm>
            <a:off x="9669145" y="2840990"/>
            <a:ext cx="6699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艾</a:t>
            </a:r>
          </a:p>
        </p:txBody>
      </p:sp>
      <p:grpSp>
        <p:nvGrpSpPr>
          <p:cNvPr id="48" name="Group 3"/>
          <p:cNvGrpSpPr/>
          <p:nvPr/>
        </p:nvGrpSpPr>
        <p:grpSpPr>
          <a:xfrm>
            <a:off x="9669145" y="4566631"/>
            <a:ext cx="903288" cy="887412"/>
            <a:chOff x="431" y="1026"/>
            <a:chExt cx="907" cy="907"/>
          </a:xfrm>
        </p:grpSpPr>
        <p:sp>
          <p:nvSpPr>
            <p:cNvPr id="49" name="Rectangle 4"/>
            <p:cNvSpPr/>
            <p:nvPr/>
          </p:nvSpPr>
          <p:spPr>
            <a:xfrm>
              <a:off x="431" y="1026"/>
              <a:ext cx="907" cy="90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50" name="Line 5"/>
            <p:cNvSpPr/>
            <p:nvPr/>
          </p:nvSpPr>
          <p:spPr>
            <a:xfrm>
              <a:off x="476" y="1480"/>
              <a:ext cx="86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51" name="Line 6"/>
            <p:cNvSpPr/>
            <p:nvPr/>
          </p:nvSpPr>
          <p:spPr>
            <a:xfrm>
              <a:off x="884" y="1026"/>
              <a:ext cx="0" cy="9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sp>
        <p:nvSpPr>
          <p:cNvPr id="52" name="文本框 44"/>
          <p:cNvSpPr txBox="1"/>
          <p:nvPr/>
        </p:nvSpPr>
        <p:spPr>
          <a:xfrm>
            <a:off x="9669145" y="4529455"/>
            <a:ext cx="66992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菊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90396" y="2266315"/>
            <a:ext cx="8170840" cy="325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传   统   贴窗花   元宵   大街小巷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祭扫    赛龙舟    艾香      满堂飘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乞  巧    牛郎     月饼    赏    菊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51330" y="2266315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chuán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88945" y="2266315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tǒnɡ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69715" y="226631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tiē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61150" y="2266315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xiāo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20175" y="2266315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xiànɡ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90395" y="3355340"/>
            <a:ext cx="71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jìn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535805" y="3355340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zhōu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19495" y="335534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ài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58860" y="3355340"/>
            <a:ext cx="1003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tánɡ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76120" y="4446905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qǐ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41930" y="4446905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qiǎo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13885" y="4446905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lánɡ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40195" y="4446905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bǐnɡ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879080" y="4446905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shǎnɡ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538335" y="4446905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271192" y="871761"/>
            <a:ext cx="2424430" cy="823109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E5012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3" grpId="0"/>
      <p:bldP spid="23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653540" y="2010410"/>
            <a:ext cx="2007235" cy="780415"/>
            <a:chOff x="1321" y="4074"/>
            <a:chExt cx="3161" cy="998"/>
          </a:xfrm>
          <a:solidFill>
            <a:schemeClr val="bg1"/>
          </a:solidFill>
        </p:grpSpPr>
        <p:sp>
          <p:nvSpPr>
            <p:cNvPr id="4" name="椭圆 3"/>
            <p:cNvSpPr/>
            <p:nvPr/>
          </p:nvSpPr>
          <p:spPr>
            <a:xfrm>
              <a:off x="1321" y="4074"/>
              <a:ext cx="3161" cy="998"/>
            </a:xfrm>
            <a:prstGeom prst="ellipse">
              <a:avLst/>
            </a:prstGeom>
            <a:grpFill/>
            <a:ln>
              <a:solidFill>
                <a:srgbClr val="E50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700" y="4265"/>
              <a:ext cx="2402" cy="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1443" tIns="25721" rIns="51443" bIns="2572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换一换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76400" y="4809490"/>
            <a:ext cx="1961515" cy="709930"/>
            <a:chOff x="2260" y="7922"/>
            <a:chExt cx="3089" cy="1118"/>
          </a:xfrm>
          <a:solidFill>
            <a:schemeClr val="bg1"/>
          </a:solidFill>
        </p:grpSpPr>
        <p:sp>
          <p:nvSpPr>
            <p:cNvPr id="5" name="椭圆 4"/>
            <p:cNvSpPr/>
            <p:nvPr/>
          </p:nvSpPr>
          <p:spPr>
            <a:xfrm>
              <a:off x="2260" y="7922"/>
              <a:ext cx="3089" cy="1118"/>
            </a:xfrm>
            <a:prstGeom prst="ellipse">
              <a:avLst/>
            </a:prstGeom>
            <a:grpFill/>
            <a:ln>
              <a:solidFill>
                <a:srgbClr val="E50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874" y="8101"/>
              <a:ext cx="1860" cy="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51443" tIns="25721" rIns="51443" bIns="2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689090" y="4902845"/>
            <a:ext cx="168507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饣+并=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饼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44340" y="2139632"/>
            <a:ext cx="2444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站-立+贝=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贴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7850505" y="2139632"/>
            <a:ext cx="2716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常-巾+贝=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赏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674812" y="3373121"/>
            <a:ext cx="1964690" cy="732790"/>
            <a:chOff x="1804" y="5155"/>
            <a:chExt cx="3094" cy="1154"/>
          </a:xfrm>
          <a:solidFill>
            <a:schemeClr val="bg1"/>
          </a:solidFill>
        </p:grpSpPr>
        <p:sp>
          <p:nvSpPr>
            <p:cNvPr id="13" name="椭圆 12"/>
            <p:cNvSpPr/>
            <p:nvPr/>
          </p:nvSpPr>
          <p:spPr>
            <a:xfrm>
              <a:off x="1804" y="5155"/>
              <a:ext cx="3094" cy="1154"/>
            </a:xfrm>
            <a:prstGeom prst="ellipse">
              <a:avLst/>
            </a:prstGeom>
            <a:grpFill/>
            <a:ln>
              <a:solidFill>
                <a:srgbClr val="E501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421" y="5352"/>
              <a:ext cx="1860" cy="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51443" tIns="25721" rIns="51443" bIns="2572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减一减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244637" y="3478531"/>
            <a:ext cx="27288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察-宀=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祭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89090" y="3478531"/>
            <a:ext cx="21844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吃-口=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乞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244320" y="4903470"/>
            <a:ext cx="21844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纟+充=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32123" y="4902845"/>
            <a:ext cx="168507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尚+土=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堂</a:t>
            </a:r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9" grpId="0"/>
      <p:bldP spid="30" grpId="0"/>
      <p:bldP spid="3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712187" y="1947678"/>
            <a:ext cx="802414" cy="810228"/>
          </a:xfrm>
          <a:prstGeom prst="ellipse">
            <a:avLst/>
          </a:prstGeom>
          <a:noFill/>
          <a:ln>
            <a:solidFill>
              <a:srgbClr val="E5012A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09432" y="3601313"/>
            <a:ext cx="955040" cy="506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重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复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5460" y="2058064"/>
            <a:ext cx="535869" cy="58945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90" tIns="34295" rIns="68590" bIns="34295" numCol="1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重</a:t>
            </a:r>
          </a:p>
        </p:txBody>
      </p:sp>
      <p:sp>
        <p:nvSpPr>
          <p:cNvPr id="15" name="矩形 14"/>
          <p:cNvSpPr/>
          <p:nvPr/>
        </p:nvSpPr>
        <p:spPr>
          <a:xfrm>
            <a:off x="3312676" y="3601313"/>
            <a:ext cx="868680" cy="5067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重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新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9451050" y="2139461"/>
            <a:ext cx="1564726" cy="48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43" tIns="25721" rIns="51443" bIns="2572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多音字</a:t>
            </a:r>
          </a:p>
        </p:txBody>
      </p:sp>
      <p:sp>
        <p:nvSpPr>
          <p:cNvPr id="94" name="矩形 93"/>
          <p:cNvSpPr/>
          <p:nvPr/>
        </p:nvSpPr>
        <p:spPr>
          <a:xfrm>
            <a:off x="3312676" y="3104723"/>
            <a:ext cx="1267578" cy="506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chónɡ</a:t>
            </a:r>
          </a:p>
        </p:txBody>
      </p:sp>
      <p:sp>
        <p:nvSpPr>
          <p:cNvPr id="95" name="矩形 94"/>
          <p:cNvSpPr/>
          <p:nvPr/>
        </p:nvSpPr>
        <p:spPr>
          <a:xfrm>
            <a:off x="2740950" y="2139536"/>
            <a:ext cx="6287482" cy="506730"/>
          </a:xfrm>
          <a:prstGeom prst="rect">
            <a:avLst/>
          </a:prstGeom>
          <a:noFill/>
          <a:ln>
            <a:solidFill>
              <a:srgbClr val="E5012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重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阳节，要敬老，踏秋赏菊去登高。</a:t>
            </a:r>
          </a:p>
        </p:txBody>
      </p:sp>
      <p:sp>
        <p:nvSpPr>
          <p:cNvPr id="96" name="矩形 95"/>
          <p:cNvSpPr/>
          <p:nvPr/>
        </p:nvSpPr>
        <p:spPr>
          <a:xfrm>
            <a:off x="3251231" y="1632731"/>
            <a:ext cx="1663034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 chónɡ</a:t>
            </a:r>
          </a:p>
        </p:txBody>
      </p:sp>
      <p:sp>
        <p:nvSpPr>
          <p:cNvPr id="97" name="矩形 96"/>
          <p:cNvSpPr/>
          <p:nvPr/>
        </p:nvSpPr>
        <p:spPr>
          <a:xfrm>
            <a:off x="3312676" y="5086985"/>
            <a:ext cx="1318895" cy="506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重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要</a:t>
            </a:r>
          </a:p>
        </p:txBody>
      </p:sp>
      <p:sp>
        <p:nvSpPr>
          <p:cNvPr id="98" name="矩形 97"/>
          <p:cNvSpPr/>
          <p:nvPr/>
        </p:nvSpPr>
        <p:spPr>
          <a:xfrm>
            <a:off x="3312676" y="4571682"/>
            <a:ext cx="174625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zhònɡ</a:t>
            </a:r>
          </a:p>
        </p:txBody>
      </p:sp>
      <p:sp>
        <p:nvSpPr>
          <p:cNvPr id="99" name="矩形 98"/>
          <p:cNvSpPr/>
          <p:nvPr/>
        </p:nvSpPr>
        <p:spPr>
          <a:xfrm>
            <a:off x="5109432" y="3104723"/>
            <a:ext cx="1494706" cy="506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chónɡ</a:t>
            </a:r>
          </a:p>
        </p:txBody>
      </p:sp>
      <p:sp>
        <p:nvSpPr>
          <p:cNvPr id="100" name="矩形 99"/>
          <p:cNvSpPr/>
          <p:nvPr/>
        </p:nvSpPr>
        <p:spPr>
          <a:xfrm>
            <a:off x="6904704" y="3601313"/>
            <a:ext cx="995045" cy="506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重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合</a:t>
            </a:r>
          </a:p>
        </p:txBody>
      </p:sp>
      <p:sp>
        <p:nvSpPr>
          <p:cNvPr id="101" name="矩形 100"/>
          <p:cNvSpPr/>
          <p:nvPr/>
        </p:nvSpPr>
        <p:spPr>
          <a:xfrm>
            <a:off x="6904704" y="3104723"/>
            <a:ext cx="1276564" cy="506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chónɡ</a:t>
            </a:r>
          </a:p>
        </p:txBody>
      </p:sp>
      <p:sp>
        <p:nvSpPr>
          <p:cNvPr id="102" name="矩形 101"/>
          <p:cNvSpPr/>
          <p:nvPr/>
        </p:nvSpPr>
        <p:spPr>
          <a:xfrm>
            <a:off x="5109432" y="5086985"/>
            <a:ext cx="1318895" cy="506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重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量</a:t>
            </a:r>
          </a:p>
        </p:txBody>
      </p:sp>
      <p:sp>
        <p:nvSpPr>
          <p:cNvPr id="103" name="矩形 102"/>
          <p:cNvSpPr/>
          <p:nvPr/>
        </p:nvSpPr>
        <p:spPr>
          <a:xfrm>
            <a:off x="5109432" y="4571682"/>
            <a:ext cx="174625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zhònɡ</a:t>
            </a:r>
          </a:p>
        </p:txBody>
      </p:sp>
      <p:sp>
        <p:nvSpPr>
          <p:cNvPr id="104" name="矩形 103"/>
          <p:cNvSpPr/>
          <p:nvPr/>
        </p:nvSpPr>
        <p:spPr>
          <a:xfrm>
            <a:off x="6904704" y="5086985"/>
            <a:ext cx="1318895" cy="506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轻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重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904704" y="4571682"/>
            <a:ext cx="174625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zhònɡ</a:t>
            </a:r>
          </a:p>
        </p:txBody>
      </p:sp>
      <p:sp>
        <p:nvSpPr>
          <p:cNvPr id="106" name="左大括号 105"/>
          <p:cNvSpPr/>
          <p:nvPr/>
        </p:nvSpPr>
        <p:spPr>
          <a:xfrm>
            <a:off x="2914332" y="3443721"/>
            <a:ext cx="215775" cy="1566155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 bldLvl="0" animBg="1"/>
      <p:bldP spid="94" grpId="0" bldLvl="0" animBg="1"/>
      <p:bldP spid="95" grpId="0" bldLvl="0" animBg="1"/>
      <p:bldP spid="96" grpId="0"/>
      <p:bldP spid="97" grpId="0" bldLvl="0" animBg="1"/>
      <p:bldP spid="98" grpId="0"/>
      <p:bldP spid="99" grpId="0" bldLvl="0" animBg="1"/>
      <p:bldP spid="100" grpId="0" bldLvl="0" animBg="1"/>
      <p:bldP spid="101" grpId="0" bldLvl="0" animBg="1"/>
      <p:bldP spid="102" grpId="0" bldLvl="0" animBg="1"/>
      <p:bldP spid="103" grpId="0"/>
      <p:bldP spid="104" grpId="0" bldLvl="0" animBg="1"/>
      <p:bldP spid="105" grpId="0"/>
      <p:bldP spid="10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29"/>
          <p:cNvGrpSpPr/>
          <p:nvPr/>
        </p:nvGrpSpPr>
        <p:grpSpPr bwMode="auto">
          <a:xfrm>
            <a:off x="1220470" y="2324100"/>
            <a:ext cx="1129030" cy="1001395"/>
            <a:chOff x="1104" y="880"/>
            <a:chExt cx="1104" cy="1032"/>
          </a:xfrm>
        </p:grpSpPr>
        <p:sp>
          <p:nvSpPr>
            <p:cNvPr id="56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220470" y="22301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贴</a:t>
            </a:r>
          </a:p>
        </p:txBody>
      </p:sp>
      <p:grpSp>
        <p:nvGrpSpPr>
          <p:cNvPr id="101" name="Group 29"/>
          <p:cNvGrpSpPr/>
          <p:nvPr/>
        </p:nvGrpSpPr>
        <p:grpSpPr bwMode="auto">
          <a:xfrm>
            <a:off x="3347720" y="2328545"/>
            <a:ext cx="1129030" cy="1001395"/>
            <a:chOff x="1104" y="880"/>
            <a:chExt cx="1104" cy="1032"/>
          </a:xfrm>
        </p:grpSpPr>
        <p:sp>
          <p:nvSpPr>
            <p:cNvPr id="102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3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4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5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6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7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12" name="Group 29"/>
          <p:cNvGrpSpPr/>
          <p:nvPr/>
        </p:nvGrpSpPr>
        <p:grpSpPr bwMode="auto">
          <a:xfrm>
            <a:off x="5622290" y="2328545"/>
            <a:ext cx="1129030" cy="1001395"/>
            <a:chOff x="1104" y="880"/>
            <a:chExt cx="1104" cy="1032"/>
          </a:xfrm>
        </p:grpSpPr>
        <p:sp>
          <p:nvSpPr>
            <p:cNvPr id="113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4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5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6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7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8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9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1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23" name="Group 29"/>
          <p:cNvGrpSpPr/>
          <p:nvPr/>
        </p:nvGrpSpPr>
        <p:grpSpPr bwMode="auto">
          <a:xfrm>
            <a:off x="7688580" y="2328545"/>
            <a:ext cx="1129030" cy="1001395"/>
            <a:chOff x="1104" y="880"/>
            <a:chExt cx="1104" cy="1032"/>
          </a:xfrm>
        </p:grpSpPr>
        <p:sp>
          <p:nvSpPr>
            <p:cNvPr id="124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5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6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7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8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9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0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1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2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3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34" name="Group 29"/>
          <p:cNvGrpSpPr/>
          <p:nvPr/>
        </p:nvGrpSpPr>
        <p:grpSpPr bwMode="auto">
          <a:xfrm>
            <a:off x="5515610" y="4525645"/>
            <a:ext cx="1129030" cy="1001395"/>
            <a:chOff x="1104" y="880"/>
            <a:chExt cx="1104" cy="1032"/>
          </a:xfrm>
        </p:grpSpPr>
        <p:sp>
          <p:nvSpPr>
            <p:cNvPr id="135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6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6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7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48" name="Group 29"/>
          <p:cNvGrpSpPr/>
          <p:nvPr/>
        </p:nvGrpSpPr>
        <p:grpSpPr bwMode="auto">
          <a:xfrm>
            <a:off x="3347720" y="4525645"/>
            <a:ext cx="1129030" cy="1001395"/>
            <a:chOff x="1104" y="880"/>
            <a:chExt cx="1104" cy="1032"/>
          </a:xfrm>
        </p:grpSpPr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9" name="Group 29"/>
          <p:cNvGrpSpPr/>
          <p:nvPr/>
        </p:nvGrpSpPr>
        <p:grpSpPr bwMode="auto">
          <a:xfrm>
            <a:off x="1220470" y="4530090"/>
            <a:ext cx="1129030" cy="1001395"/>
            <a:chOff x="1104" y="880"/>
            <a:chExt cx="1104" cy="1032"/>
          </a:xfrm>
        </p:grpSpPr>
        <p:sp>
          <p:nvSpPr>
            <p:cNvPr id="160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1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2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3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5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6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7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8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9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70" name="文本框 169"/>
          <p:cNvSpPr txBox="1"/>
          <p:nvPr/>
        </p:nvSpPr>
        <p:spPr>
          <a:xfrm>
            <a:off x="3347720" y="22301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街</a:t>
            </a:r>
          </a:p>
        </p:txBody>
      </p:sp>
      <p:sp>
        <p:nvSpPr>
          <p:cNvPr id="171" name="文本框 170"/>
          <p:cNvSpPr txBox="1"/>
          <p:nvPr/>
        </p:nvSpPr>
        <p:spPr>
          <a:xfrm>
            <a:off x="5622290" y="22301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舟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7688580" y="22301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艾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1220470" y="442277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转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3347720" y="442277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团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5596255" y="443166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热</a:t>
            </a:r>
          </a:p>
        </p:txBody>
      </p:sp>
      <p:grpSp>
        <p:nvGrpSpPr>
          <p:cNvPr id="4" name="Group 29"/>
          <p:cNvGrpSpPr/>
          <p:nvPr/>
        </p:nvGrpSpPr>
        <p:grpSpPr bwMode="auto">
          <a:xfrm>
            <a:off x="7688580" y="4521200"/>
            <a:ext cx="1129030" cy="1001395"/>
            <a:chOff x="1104" y="880"/>
            <a:chExt cx="1104" cy="1032"/>
          </a:xfrm>
        </p:grpSpPr>
        <p:sp>
          <p:nvSpPr>
            <p:cNvPr id="8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769225" y="4427220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闹</a:t>
            </a:r>
          </a:p>
        </p:txBody>
      </p:sp>
      <p:grpSp>
        <p:nvGrpSpPr>
          <p:cNvPr id="28" name="Group 29"/>
          <p:cNvGrpSpPr/>
          <p:nvPr/>
        </p:nvGrpSpPr>
        <p:grpSpPr bwMode="auto">
          <a:xfrm>
            <a:off x="9848850" y="2319655"/>
            <a:ext cx="1129030" cy="1001395"/>
            <a:chOff x="1104" y="880"/>
            <a:chExt cx="1104" cy="1032"/>
          </a:xfrm>
        </p:grpSpPr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1104" y="1392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656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104" y="1392"/>
              <a:ext cx="55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656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104" y="880"/>
              <a:ext cx="55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104" y="88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1104" y="1912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1104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656" y="880"/>
              <a:ext cx="0" cy="10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2208" y="880"/>
              <a:ext cx="0" cy="10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848850" y="2225675"/>
            <a:ext cx="967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敬</a:t>
            </a:r>
          </a:p>
        </p:txBody>
      </p:sp>
      <p:sp>
        <p:nvSpPr>
          <p:cNvPr id="17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70" grpId="0"/>
      <p:bldP spid="171" grpId="0"/>
      <p:bldP spid="172" grpId="0"/>
      <p:bldP spid="173" grpId="0"/>
      <p:bldP spid="174" grpId="0"/>
      <p:bldP spid="175" grpId="0"/>
      <p:bldP spid="2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28150" y="1443355"/>
            <a:ext cx="1131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tiē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22215" y="2392680"/>
            <a:ext cx="21278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91225" y="2392680"/>
            <a:ext cx="50387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贝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贴花   贴纸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春节要贴窗花。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左右等宽，右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比左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起笔稍高，整体笔画紧凑。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696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贴</a:t>
            </a:r>
          </a:p>
        </p:txBody>
      </p:sp>
      <p:sp>
        <p:nvSpPr>
          <p:cNvPr id="18475" name="Freeform 43"/>
          <p:cNvSpPr/>
          <p:nvPr/>
        </p:nvSpPr>
        <p:spPr>
          <a:xfrm>
            <a:off x="2594610" y="4133533"/>
            <a:ext cx="290513" cy="3238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58" h="510">
                <a:moveTo>
                  <a:pt x="305" y="119"/>
                </a:moveTo>
                <a:lnTo>
                  <a:pt x="390" y="187"/>
                </a:lnTo>
                <a:lnTo>
                  <a:pt x="407" y="221"/>
                </a:lnTo>
                <a:lnTo>
                  <a:pt x="441" y="255"/>
                </a:lnTo>
                <a:lnTo>
                  <a:pt x="458" y="340"/>
                </a:lnTo>
                <a:lnTo>
                  <a:pt x="458" y="408"/>
                </a:lnTo>
                <a:lnTo>
                  <a:pt x="458" y="459"/>
                </a:lnTo>
                <a:lnTo>
                  <a:pt x="441" y="510"/>
                </a:lnTo>
                <a:lnTo>
                  <a:pt x="424" y="510"/>
                </a:lnTo>
                <a:lnTo>
                  <a:pt x="407" y="510"/>
                </a:lnTo>
                <a:lnTo>
                  <a:pt x="390" y="493"/>
                </a:lnTo>
                <a:lnTo>
                  <a:pt x="356" y="476"/>
                </a:lnTo>
                <a:lnTo>
                  <a:pt x="322" y="442"/>
                </a:lnTo>
                <a:lnTo>
                  <a:pt x="288" y="408"/>
                </a:lnTo>
                <a:lnTo>
                  <a:pt x="255" y="357"/>
                </a:lnTo>
                <a:lnTo>
                  <a:pt x="204" y="289"/>
                </a:lnTo>
                <a:lnTo>
                  <a:pt x="153" y="238"/>
                </a:lnTo>
                <a:lnTo>
                  <a:pt x="119" y="187"/>
                </a:lnTo>
                <a:lnTo>
                  <a:pt x="85" y="136"/>
                </a:lnTo>
                <a:lnTo>
                  <a:pt x="51" y="102"/>
                </a:lnTo>
                <a:lnTo>
                  <a:pt x="17" y="34"/>
                </a:lnTo>
                <a:lnTo>
                  <a:pt x="0" y="0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19" y="0"/>
                </a:lnTo>
                <a:lnTo>
                  <a:pt x="204" y="51"/>
                </a:lnTo>
                <a:lnTo>
                  <a:pt x="305" y="11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8676" name="Group 4"/>
          <p:cNvGrpSpPr/>
          <p:nvPr/>
        </p:nvGrpSpPr>
        <p:grpSpPr>
          <a:xfrm>
            <a:off x="1551623" y="2260283"/>
            <a:ext cx="2879725" cy="2879725"/>
            <a:chOff x="1474" y="663"/>
            <a:chExt cx="2948" cy="2835"/>
          </a:xfrm>
        </p:grpSpPr>
        <p:sp>
          <p:nvSpPr>
            <p:cNvPr id="28677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8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79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0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1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2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3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4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5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86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Freeform 37"/>
          <p:cNvSpPr/>
          <p:nvPr/>
        </p:nvSpPr>
        <p:spPr>
          <a:xfrm>
            <a:off x="2261235" y="3046095"/>
            <a:ext cx="150813" cy="10445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37" h="1646">
                <a:moveTo>
                  <a:pt x="34" y="135"/>
                </a:moveTo>
                <a:lnTo>
                  <a:pt x="17" y="67"/>
                </a:lnTo>
                <a:lnTo>
                  <a:pt x="0" y="50"/>
                </a:lnTo>
                <a:lnTo>
                  <a:pt x="17" y="17"/>
                </a:lnTo>
                <a:lnTo>
                  <a:pt x="34" y="17"/>
                </a:lnTo>
                <a:lnTo>
                  <a:pt x="68" y="0"/>
                </a:lnTo>
                <a:lnTo>
                  <a:pt x="136" y="17"/>
                </a:lnTo>
                <a:lnTo>
                  <a:pt x="237" y="33"/>
                </a:lnTo>
                <a:lnTo>
                  <a:pt x="237" y="203"/>
                </a:lnTo>
                <a:lnTo>
                  <a:pt x="237" y="339"/>
                </a:lnTo>
                <a:lnTo>
                  <a:pt x="237" y="492"/>
                </a:lnTo>
                <a:lnTo>
                  <a:pt x="237" y="611"/>
                </a:lnTo>
                <a:lnTo>
                  <a:pt x="237" y="730"/>
                </a:lnTo>
                <a:lnTo>
                  <a:pt x="220" y="831"/>
                </a:lnTo>
                <a:lnTo>
                  <a:pt x="220" y="933"/>
                </a:lnTo>
                <a:lnTo>
                  <a:pt x="220" y="1018"/>
                </a:lnTo>
                <a:lnTo>
                  <a:pt x="220" y="1171"/>
                </a:lnTo>
                <a:lnTo>
                  <a:pt x="203" y="1290"/>
                </a:lnTo>
                <a:lnTo>
                  <a:pt x="187" y="1409"/>
                </a:lnTo>
                <a:lnTo>
                  <a:pt x="187" y="1494"/>
                </a:lnTo>
                <a:lnTo>
                  <a:pt x="170" y="1562"/>
                </a:lnTo>
                <a:lnTo>
                  <a:pt x="153" y="1612"/>
                </a:lnTo>
                <a:lnTo>
                  <a:pt x="153" y="1646"/>
                </a:lnTo>
                <a:lnTo>
                  <a:pt x="136" y="1646"/>
                </a:lnTo>
                <a:lnTo>
                  <a:pt x="119" y="1646"/>
                </a:lnTo>
                <a:lnTo>
                  <a:pt x="102" y="1646"/>
                </a:lnTo>
                <a:lnTo>
                  <a:pt x="85" y="1629"/>
                </a:lnTo>
                <a:lnTo>
                  <a:pt x="68" y="1595"/>
                </a:lnTo>
                <a:lnTo>
                  <a:pt x="51" y="1545"/>
                </a:lnTo>
                <a:lnTo>
                  <a:pt x="34" y="1494"/>
                </a:lnTo>
                <a:lnTo>
                  <a:pt x="34" y="1460"/>
                </a:lnTo>
                <a:lnTo>
                  <a:pt x="51" y="1409"/>
                </a:lnTo>
                <a:lnTo>
                  <a:pt x="51" y="1341"/>
                </a:lnTo>
                <a:lnTo>
                  <a:pt x="68" y="1239"/>
                </a:lnTo>
                <a:lnTo>
                  <a:pt x="68" y="1188"/>
                </a:lnTo>
                <a:lnTo>
                  <a:pt x="68" y="1137"/>
                </a:lnTo>
                <a:lnTo>
                  <a:pt x="68" y="1069"/>
                </a:lnTo>
                <a:lnTo>
                  <a:pt x="85" y="1001"/>
                </a:lnTo>
                <a:lnTo>
                  <a:pt x="85" y="916"/>
                </a:lnTo>
                <a:lnTo>
                  <a:pt x="85" y="831"/>
                </a:lnTo>
                <a:lnTo>
                  <a:pt x="85" y="730"/>
                </a:lnTo>
                <a:lnTo>
                  <a:pt x="85" y="628"/>
                </a:lnTo>
                <a:lnTo>
                  <a:pt x="85" y="526"/>
                </a:lnTo>
                <a:lnTo>
                  <a:pt x="85" y="424"/>
                </a:lnTo>
                <a:lnTo>
                  <a:pt x="85" y="356"/>
                </a:lnTo>
                <a:lnTo>
                  <a:pt x="68" y="288"/>
                </a:lnTo>
                <a:lnTo>
                  <a:pt x="68" y="237"/>
                </a:lnTo>
                <a:lnTo>
                  <a:pt x="68" y="186"/>
                </a:lnTo>
                <a:lnTo>
                  <a:pt x="51" y="152"/>
                </a:lnTo>
                <a:lnTo>
                  <a:pt x="34" y="135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8"/>
          <p:cNvSpPr/>
          <p:nvPr/>
        </p:nvSpPr>
        <p:spPr>
          <a:xfrm>
            <a:off x="2346960" y="2958783"/>
            <a:ext cx="601663" cy="1165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48" h="1833">
                <a:moveTo>
                  <a:pt x="864" y="900"/>
                </a:moveTo>
                <a:lnTo>
                  <a:pt x="864" y="1035"/>
                </a:lnTo>
                <a:lnTo>
                  <a:pt x="864" y="1171"/>
                </a:lnTo>
                <a:lnTo>
                  <a:pt x="864" y="1273"/>
                </a:lnTo>
                <a:lnTo>
                  <a:pt x="864" y="1375"/>
                </a:lnTo>
                <a:lnTo>
                  <a:pt x="847" y="1460"/>
                </a:lnTo>
                <a:lnTo>
                  <a:pt x="847" y="1528"/>
                </a:lnTo>
                <a:lnTo>
                  <a:pt x="847" y="1596"/>
                </a:lnTo>
                <a:lnTo>
                  <a:pt x="847" y="1647"/>
                </a:lnTo>
                <a:lnTo>
                  <a:pt x="830" y="1731"/>
                </a:lnTo>
                <a:lnTo>
                  <a:pt x="813" y="1782"/>
                </a:lnTo>
                <a:lnTo>
                  <a:pt x="813" y="1816"/>
                </a:lnTo>
                <a:lnTo>
                  <a:pt x="796" y="1833"/>
                </a:lnTo>
                <a:lnTo>
                  <a:pt x="779" y="1816"/>
                </a:lnTo>
                <a:lnTo>
                  <a:pt x="745" y="1782"/>
                </a:lnTo>
                <a:lnTo>
                  <a:pt x="728" y="1731"/>
                </a:lnTo>
                <a:lnTo>
                  <a:pt x="711" y="1681"/>
                </a:lnTo>
                <a:lnTo>
                  <a:pt x="694" y="1630"/>
                </a:lnTo>
                <a:lnTo>
                  <a:pt x="694" y="1579"/>
                </a:lnTo>
                <a:lnTo>
                  <a:pt x="694" y="1528"/>
                </a:lnTo>
                <a:lnTo>
                  <a:pt x="694" y="1494"/>
                </a:lnTo>
                <a:lnTo>
                  <a:pt x="694" y="1460"/>
                </a:lnTo>
                <a:lnTo>
                  <a:pt x="694" y="1409"/>
                </a:lnTo>
                <a:lnTo>
                  <a:pt x="711" y="1358"/>
                </a:lnTo>
                <a:lnTo>
                  <a:pt x="711" y="1290"/>
                </a:lnTo>
                <a:lnTo>
                  <a:pt x="711" y="1205"/>
                </a:lnTo>
                <a:lnTo>
                  <a:pt x="711" y="1120"/>
                </a:lnTo>
                <a:lnTo>
                  <a:pt x="711" y="1018"/>
                </a:lnTo>
                <a:lnTo>
                  <a:pt x="728" y="832"/>
                </a:lnTo>
                <a:lnTo>
                  <a:pt x="728" y="679"/>
                </a:lnTo>
                <a:lnTo>
                  <a:pt x="728" y="543"/>
                </a:lnTo>
                <a:lnTo>
                  <a:pt x="711" y="424"/>
                </a:lnTo>
                <a:lnTo>
                  <a:pt x="711" y="339"/>
                </a:lnTo>
                <a:lnTo>
                  <a:pt x="694" y="271"/>
                </a:lnTo>
                <a:lnTo>
                  <a:pt x="677" y="237"/>
                </a:lnTo>
                <a:lnTo>
                  <a:pt x="660" y="220"/>
                </a:lnTo>
                <a:lnTo>
                  <a:pt x="610" y="203"/>
                </a:lnTo>
                <a:lnTo>
                  <a:pt x="559" y="203"/>
                </a:lnTo>
                <a:lnTo>
                  <a:pt x="474" y="220"/>
                </a:lnTo>
                <a:lnTo>
                  <a:pt x="389" y="220"/>
                </a:lnTo>
                <a:lnTo>
                  <a:pt x="271" y="237"/>
                </a:lnTo>
                <a:lnTo>
                  <a:pt x="169" y="254"/>
                </a:lnTo>
                <a:lnTo>
                  <a:pt x="0" y="271"/>
                </a:lnTo>
                <a:lnTo>
                  <a:pt x="0" y="153"/>
                </a:lnTo>
                <a:lnTo>
                  <a:pt x="169" y="153"/>
                </a:lnTo>
                <a:lnTo>
                  <a:pt x="372" y="119"/>
                </a:lnTo>
                <a:lnTo>
                  <a:pt x="457" y="102"/>
                </a:lnTo>
                <a:lnTo>
                  <a:pt x="542" y="85"/>
                </a:lnTo>
                <a:lnTo>
                  <a:pt x="593" y="68"/>
                </a:lnTo>
                <a:lnTo>
                  <a:pt x="610" y="34"/>
                </a:lnTo>
                <a:lnTo>
                  <a:pt x="660" y="17"/>
                </a:lnTo>
                <a:lnTo>
                  <a:pt x="694" y="0"/>
                </a:lnTo>
                <a:lnTo>
                  <a:pt x="711" y="0"/>
                </a:lnTo>
                <a:lnTo>
                  <a:pt x="745" y="17"/>
                </a:lnTo>
                <a:lnTo>
                  <a:pt x="796" y="51"/>
                </a:lnTo>
                <a:lnTo>
                  <a:pt x="847" y="85"/>
                </a:lnTo>
                <a:lnTo>
                  <a:pt x="881" y="119"/>
                </a:lnTo>
                <a:lnTo>
                  <a:pt x="915" y="153"/>
                </a:lnTo>
                <a:lnTo>
                  <a:pt x="948" y="169"/>
                </a:lnTo>
                <a:lnTo>
                  <a:pt x="948" y="186"/>
                </a:lnTo>
                <a:lnTo>
                  <a:pt x="948" y="220"/>
                </a:lnTo>
                <a:lnTo>
                  <a:pt x="915" y="271"/>
                </a:lnTo>
                <a:lnTo>
                  <a:pt x="898" y="288"/>
                </a:lnTo>
                <a:lnTo>
                  <a:pt x="898" y="322"/>
                </a:lnTo>
                <a:lnTo>
                  <a:pt x="881" y="390"/>
                </a:lnTo>
                <a:lnTo>
                  <a:pt x="881" y="458"/>
                </a:lnTo>
                <a:lnTo>
                  <a:pt x="864" y="543"/>
                </a:lnTo>
                <a:lnTo>
                  <a:pt x="864" y="645"/>
                </a:lnTo>
                <a:lnTo>
                  <a:pt x="864" y="764"/>
                </a:lnTo>
                <a:lnTo>
                  <a:pt x="864" y="900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9"/>
          <p:cNvSpPr/>
          <p:nvPr/>
        </p:nvSpPr>
        <p:spPr>
          <a:xfrm>
            <a:off x="3240723" y="2850833"/>
            <a:ext cx="203200" cy="1068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22" h="1681">
                <a:moveTo>
                  <a:pt x="271" y="526"/>
                </a:moveTo>
                <a:lnTo>
                  <a:pt x="271" y="662"/>
                </a:lnTo>
                <a:lnTo>
                  <a:pt x="254" y="781"/>
                </a:lnTo>
                <a:lnTo>
                  <a:pt x="254" y="883"/>
                </a:lnTo>
                <a:lnTo>
                  <a:pt x="254" y="917"/>
                </a:lnTo>
                <a:lnTo>
                  <a:pt x="254" y="934"/>
                </a:lnTo>
                <a:lnTo>
                  <a:pt x="254" y="968"/>
                </a:lnTo>
                <a:lnTo>
                  <a:pt x="254" y="1019"/>
                </a:lnTo>
                <a:lnTo>
                  <a:pt x="254" y="1087"/>
                </a:lnTo>
                <a:lnTo>
                  <a:pt x="254" y="1171"/>
                </a:lnTo>
                <a:lnTo>
                  <a:pt x="254" y="1273"/>
                </a:lnTo>
                <a:lnTo>
                  <a:pt x="237" y="1392"/>
                </a:lnTo>
                <a:lnTo>
                  <a:pt x="237" y="1528"/>
                </a:lnTo>
                <a:lnTo>
                  <a:pt x="237" y="1681"/>
                </a:lnTo>
                <a:lnTo>
                  <a:pt x="102" y="1681"/>
                </a:lnTo>
                <a:lnTo>
                  <a:pt x="102" y="1494"/>
                </a:lnTo>
                <a:lnTo>
                  <a:pt x="102" y="1324"/>
                </a:lnTo>
                <a:lnTo>
                  <a:pt x="102" y="1154"/>
                </a:lnTo>
                <a:lnTo>
                  <a:pt x="102" y="1002"/>
                </a:lnTo>
                <a:lnTo>
                  <a:pt x="102" y="866"/>
                </a:lnTo>
                <a:lnTo>
                  <a:pt x="102" y="730"/>
                </a:lnTo>
                <a:lnTo>
                  <a:pt x="85" y="611"/>
                </a:lnTo>
                <a:lnTo>
                  <a:pt x="85" y="509"/>
                </a:lnTo>
                <a:lnTo>
                  <a:pt x="85" y="407"/>
                </a:lnTo>
                <a:lnTo>
                  <a:pt x="85" y="339"/>
                </a:lnTo>
                <a:lnTo>
                  <a:pt x="85" y="272"/>
                </a:lnTo>
                <a:lnTo>
                  <a:pt x="68" y="204"/>
                </a:lnTo>
                <a:lnTo>
                  <a:pt x="68" y="153"/>
                </a:lnTo>
                <a:lnTo>
                  <a:pt x="68" y="119"/>
                </a:lnTo>
                <a:lnTo>
                  <a:pt x="51" y="102"/>
                </a:lnTo>
                <a:lnTo>
                  <a:pt x="51" y="85"/>
                </a:lnTo>
                <a:lnTo>
                  <a:pt x="34" y="85"/>
                </a:lnTo>
                <a:lnTo>
                  <a:pt x="17" y="68"/>
                </a:lnTo>
                <a:lnTo>
                  <a:pt x="0" y="17"/>
                </a:lnTo>
                <a:lnTo>
                  <a:pt x="17" y="17"/>
                </a:lnTo>
                <a:lnTo>
                  <a:pt x="34" y="0"/>
                </a:lnTo>
                <a:lnTo>
                  <a:pt x="85" y="0"/>
                </a:lnTo>
                <a:lnTo>
                  <a:pt x="135" y="17"/>
                </a:lnTo>
                <a:lnTo>
                  <a:pt x="203" y="17"/>
                </a:lnTo>
                <a:lnTo>
                  <a:pt x="254" y="34"/>
                </a:lnTo>
                <a:lnTo>
                  <a:pt x="288" y="51"/>
                </a:lnTo>
                <a:lnTo>
                  <a:pt x="305" y="85"/>
                </a:lnTo>
                <a:lnTo>
                  <a:pt x="322" y="136"/>
                </a:lnTo>
                <a:lnTo>
                  <a:pt x="305" y="170"/>
                </a:lnTo>
                <a:lnTo>
                  <a:pt x="305" y="187"/>
                </a:lnTo>
                <a:lnTo>
                  <a:pt x="305" y="221"/>
                </a:lnTo>
                <a:lnTo>
                  <a:pt x="288" y="255"/>
                </a:lnTo>
                <a:lnTo>
                  <a:pt x="288" y="289"/>
                </a:lnTo>
                <a:lnTo>
                  <a:pt x="288" y="339"/>
                </a:lnTo>
                <a:lnTo>
                  <a:pt x="288" y="390"/>
                </a:lnTo>
                <a:lnTo>
                  <a:pt x="271" y="458"/>
                </a:lnTo>
                <a:lnTo>
                  <a:pt x="271" y="526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0"/>
          <p:cNvSpPr/>
          <p:nvPr/>
        </p:nvSpPr>
        <p:spPr>
          <a:xfrm>
            <a:off x="3369310" y="3282633"/>
            <a:ext cx="441325" cy="1841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95" h="289">
                <a:moveTo>
                  <a:pt x="373" y="68"/>
                </a:moveTo>
                <a:lnTo>
                  <a:pt x="424" y="34"/>
                </a:lnTo>
                <a:lnTo>
                  <a:pt x="475" y="17"/>
                </a:lnTo>
                <a:lnTo>
                  <a:pt x="525" y="17"/>
                </a:lnTo>
                <a:lnTo>
                  <a:pt x="559" y="0"/>
                </a:lnTo>
                <a:lnTo>
                  <a:pt x="576" y="17"/>
                </a:lnTo>
                <a:lnTo>
                  <a:pt x="610" y="34"/>
                </a:lnTo>
                <a:lnTo>
                  <a:pt x="627" y="51"/>
                </a:lnTo>
                <a:lnTo>
                  <a:pt x="661" y="68"/>
                </a:lnTo>
                <a:lnTo>
                  <a:pt x="678" y="119"/>
                </a:lnTo>
                <a:lnTo>
                  <a:pt x="695" y="136"/>
                </a:lnTo>
                <a:lnTo>
                  <a:pt x="695" y="170"/>
                </a:lnTo>
                <a:lnTo>
                  <a:pt x="678" y="187"/>
                </a:lnTo>
                <a:lnTo>
                  <a:pt x="661" y="187"/>
                </a:lnTo>
                <a:lnTo>
                  <a:pt x="610" y="204"/>
                </a:lnTo>
                <a:lnTo>
                  <a:pt x="559" y="221"/>
                </a:lnTo>
                <a:lnTo>
                  <a:pt x="475" y="221"/>
                </a:lnTo>
                <a:lnTo>
                  <a:pt x="390" y="238"/>
                </a:lnTo>
                <a:lnTo>
                  <a:pt x="271" y="255"/>
                </a:lnTo>
                <a:lnTo>
                  <a:pt x="153" y="272"/>
                </a:lnTo>
                <a:lnTo>
                  <a:pt x="0" y="289"/>
                </a:lnTo>
                <a:lnTo>
                  <a:pt x="0" y="153"/>
                </a:lnTo>
                <a:lnTo>
                  <a:pt x="119" y="136"/>
                </a:lnTo>
                <a:lnTo>
                  <a:pt x="237" y="119"/>
                </a:lnTo>
                <a:lnTo>
                  <a:pt x="322" y="85"/>
                </a:lnTo>
                <a:lnTo>
                  <a:pt x="373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1"/>
          <p:cNvSpPr/>
          <p:nvPr/>
        </p:nvSpPr>
        <p:spPr>
          <a:xfrm>
            <a:off x="2993073" y="3896995"/>
            <a:ext cx="193675" cy="6143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05" h="968">
                <a:moveTo>
                  <a:pt x="237" y="968"/>
                </a:moveTo>
                <a:lnTo>
                  <a:pt x="237" y="968"/>
                </a:lnTo>
                <a:lnTo>
                  <a:pt x="221" y="951"/>
                </a:lnTo>
                <a:lnTo>
                  <a:pt x="204" y="917"/>
                </a:lnTo>
                <a:lnTo>
                  <a:pt x="187" y="883"/>
                </a:lnTo>
                <a:lnTo>
                  <a:pt x="170" y="832"/>
                </a:lnTo>
                <a:lnTo>
                  <a:pt x="170" y="781"/>
                </a:lnTo>
                <a:lnTo>
                  <a:pt x="153" y="713"/>
                </a:lnTo>
                <a:lnTo>
                  <a:pt x="136" y="645"/>
                </a:lnTo>
                <a:lnTo>
                  <a:pt x="119" y="492"/>
                </a:lnTo>
                <a:lnTo>
                  <a:pt x="102" y="339"/>
                </a:lnTo>
                <a:lnTo>
                  <a:pt x="102" y="271"/>
                </a:lnTo>
                <a:lnTo>
                  <a:pt x="85" y="221"/>
                </a:lnTo>
                <a:lnTo>
                  <a:pt x="68" y="170"/>
                </a:lnTo>
                <a:lnTo>
                  <a:pt x="51" y="136"/>
                </a:lnTo>
                <a:lnTo>
                  <a:pt x="17" y="85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51" y="0"/>
                </a:lnTo>
                <a:lnTo>
                  <a:pt x="85" y="0"/>
                </a:lnTo>
                <a:lnTo>
                  <a:pt x="119" y="0"/>
                </a:lnTo>
                <a:lnTo>
                  <a:pt x="153" y="0"/>
                </a:lnTo>
                <a:lnTo>
                  <a:pt x="204" y="17"/>
                </a:lnTo>
                <a:lnTo>
                  <a:pt x="221" y="34"/>
                </a:lnTo>
                <a:lnTo>
                  <a:pt x="221" y="68"/>
                </a:lnTo>
                <a:lnTo>
                  <a:pt x="237" y="102"/>
                </a:lnTo>
                <a:lnTo>
                  <a:pt x="237" y="136"/>
                </a:lnTo>
                <a:lnTo>
                  <a:pt x="254" y="187"/>
                </a:lnTo>
                <a:lnTo>
                  <a:pt x="254" y="254"/>
                </a:lnTo>
                <a:lnTo>
                  <a:pt x="271" y="339"/>
                </a:lnTo>
                <a:lnTo>
                  <a:pt x="288" y="424"/>
                </a:lnTo>
                <a:lnTo>
                  <a:pt x="288" y="509"/>
                </a:lnTo>
                <a:lnTo>
                  <a:pt x="288" y="577"/>
                </a:lnTo>
                <a:lnTo>
                  <a:pt x="288" y="645"/>
                </a:lnTo>
                <a:lnTo>
                  <a:pt x="288" y="713"/>
                </a:lnTo>
                <a:lnTo>
                  <a:pt x="305" y="764"/>
                </a:lnTo>
                <a:lnTo>
                  <a:pt x="305" y="815"/>
                </a:lnTo>
                <a:lnTo>
                  <a:pt x="288" y="849"/>
                </a:lnTo>
                <a:lnTo>
                  <a:pt x="288" y="883"/>
                </a:lnTo>
                <a:lnTo>
                  <a:pt x="288" y="934"/>
                </a:lnTo>
                <a:lnTo>
                  <a:pt x="271" y="951"/>
                </a:lnTo>
                <a:lnTo>
                  <a:pt x="254" y="968"/>
                </a:lnTo>
                <a:lnTo>
                  <a:pt x="237" y="9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6" name="Freeform 44"/>
          <p:cNvSpPr/>
          <p:nvPr/>
        </p:nvSpPr>
        <p:spPr>
          <a:xfrm>
            <a:off x="3078798" y="3822383"/>
            <a:ext cx="752475" cy="5381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86" h="849">
                <a:moveTo>
                  <a:pt x="847" y="849"/>
                </a:moveTo>
                <a:lnTo>
                  <a:pt x="728" y="849"/>
                </a:lnTo>
                <a:lnTo>
                  <a:pt x="762" y="713"/>
                </a:lnTo>
                <a:lnTo>
                  <a:pt x="779" y="594"/>
                </a:lnTo>
                <a:lnTo>
                  <a:pt x="796" y="492"/>
                </a:lnTo>
                <a:lnTo>
                  <a:pt x="813" y="390"/>
                </a:lnTo>
                <a:lnTo>
                  <a:pt x="813" y="323"/>
                </a:lnTo>
                <a:lnTo>
                  <a:pt x="830" y="272"/>
                </a:lnTo>
                <a:lnTo>
                  <a:pt x="830" y="238"/>
                </a:lnTo>
                <a:lnTo>
                  <a:pt x="830" y="221"/>
                </a:lnTo>
                <a:lnTo>
                  <a:pt x="813" y="204"/>
                </a:lnTo>
                <a:lnTo>
                  <a:pt x="779" y="204"/>
                </a:lnTo>
                <a:lnTo>
                  <a:pt x="762" y="204"/>
                </a:lnTo>
                <a:lnTo>
                  <a:pt x="711" y="204"/>
                </a:lnTo>
                <a:lnTo>
                  <a:pt x="661" y="204"/>
                </a:lnTo>
                <a:lnTo>
                  <a:pt x="610" y="204"/>
                </a:lnTo>
                <a:lnTo>
                  <a:pt x="525" y="204"/>
                </a:lnTo>
                <a:lnTo>
                  <a:pt x="457" y="204"/>
                </a:lnTo>
                <a:lnTo>
                  <a:pt x="305" y="221"/>
                </a:lnTo>
                <a:lnTo>
                  <a:pt x="169" y="238"/>
                </a:lnTo>
                <a:lnTo>
                  <a:pt x="68" y="255"/>
                </a:lnTo>
                <a:lnTo>
                  <a:pt x="0" y="255"/>
                </a:lnTo>
                <a:lnTo>
                  <a:pt x="0" y="153"/>
                </a:lnTo>
                <a:lnTo>
                  <a:pt x="34" y="136"/>
                </a:lnTo>
                <a:lnTo>
                  <a:pt x="101" y="136"/>
                </a:lnTo>
                <a:lnTo>
                  <a:pt x="186" y="119"/>
                </a:lnTo>
                <a:lnTo>
                  <a:pt x="288" y="119"/>
                </a:lnTo>
                <a:lnTo>
                  <a:pt x="474" y="102"/>
                </a:lnTo>
                <a:lnTo>
                  <a:pt x="559" y="85"/>
                </a:lnTo>
                <a:lnTo>
                  <a:pt x="644" y="68"/>
                </a:lnTo>
                <a:lnTo>
                  <a:pt x="694" y="68"/>
                </a:lnTo>
                <a:lnTo>
                  <a:pt x="745" y="51"/>
                </a:lnTo>
                <a:lnTo>
                  <a:pt x="779" y="34"/>
                </a:lnTo>
                <a:lnTo>
                  <a:pt x="813" y="17"/>
                </a:lnTo>
                <a:lnTo>
                  <a:pt x="847" y="0"/>
                </a:lnTo>
                <a:lnTo>
                  <a:pt x="898" y="0"/>
                </a:lnTo>
                <a:lnTo>
                  <a:pt x="932" y="0"/>
                </a:lnTo>
                <a:lnTo>
                  <a:pt x="965" y="34"/>
                </a:lnTo>
                <a:lnTo>
                  <a:pt x="1016" y="51"/>
                </a:lnTo>
                <a:lnTo>
                  <a:pt x="1067" y="102"/>
                </a:lnTo>
                <a:lnTo>
                  <a:pt x="1118" y="153"/>
                </a:lnTo>
                <a:lnTo>
                  <a:pt x="1152" y="187"/>
                </a:lnTo>
                <a:lnTo>
                  <a:pt x="1169" y="204"/>
                </a:lnTo>
                <a:lnTo>
                  <a:pt x="1186" y="221"/>
                </a:lnTo>
                <a:lnTo>
                  <a:pt x="1169" y="238"/>
                </a:lnTo>
                <a:lnTo>
                  <a:pt x="1169" y="255"/>
                </a:lnTo>
                <a:lnTo>
                  <a:pt x="1118" y="272"/>
                </a:lnTo>
                <a:lnTo>
                  <a:pt x="1101" y="289"/>
                </a:lnTo>
                <a:lnTo>
                  <a:pt x="1084" y="323"/>
                </a:lnTo>
                <a:lnTo>
                  <a:pt x="1050" y="356"/>
                </a:lnTo>
                <a:lnTo>
                  <a:pt x="1016" y="424"/>
                </a:lnTo>
                <a:lnTo>
                  <a:pt x="982" y="509"/>
                </a:lnTo>
                <a:lnTo>
                  <a:pt x="949" y="611"/>
                </a:lnTo>
                <a:lnTo>
                  <a:pt x="898" y="730"/>
                </a:lnTo>
                <a:lnTo>
                  <a:pt x="847" y="849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7" name="Freeform 45"/>
          <p:cNvSpPr/>
          <p:nvPr/>
        </p:nvSpPr>
        <p:spPr>
          <a:xfrm>
            <a:off x="2121535" y="3250883"/>
            <a:ext cx="547688" cy="1282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64" h="2021">
                <a:moveTo>
                  <a:pt x="695" y="1324"/>
                </a:moveTo>
                <a:lnTo>
                  <a:pt x="661" y="1443"/>
                </a:lnTo>
                <a:lnTo>
                  <a:pt x="593" y="1528"/>
                </a:lnTo>
                <a:lnTo>
                  <a:pt x="542" y="1613"/>
                </a:lnTo>
                <a:lnTo>
                  <a:pt x="474" y="1698"/>
                </a:lnTo>
                <a:lnTo>
                  <a:pt x="390" y="1783"/>
                </a:lnTo>
                <a:lnTo>
                  <a:pt x="322" y="1851"/>
                </a:lnTo>
                <a:lnTo>
                  <a:pt x="237" y="1902"/>
                </a:lnTo>
                <a:lnTo>
                  <a:pt x="169" y="1953"/>
                </a:lnTo>
                <a:lnTo>
                  <a:pt x="102" y="1987"/>
                </a:lnTo>
                <a:lnTo>
                  <a:pt x="51" y="2021"/>
                </a:lnTo>
                <a:lnTo>
                  <a:pt x="17" y="2021"/>
                </a:lnTo>
                <a:lnTo>
                  <a:pt x="0" y="2021"/>
                </a:lnTo>
                <a:lnTo>
                  <a:pt x="0" y="2004"/>
                </a:lnTo>
                <a:lnTo>
                  <a:pt x="34" y="1970"/>
                </a:lnTo>
                <a:lnTo>
                  <a:pt x="85" y="1902"/>
                </a:lnTo>
                <a:lnTo>
                  <a:pt x="169" y="1817"/>
                </a:lnTo>
                <a:lnTo>
                  <a:pt x="254" y="1732"/>
                </a:lnTo>
                <a:lnTo>
                  <a:pt x="339" y="1647"/>
                </a:lnTo>
                <a:lnTo>
                  <a:pt x="423" y="1545"/>
                </a:lnTo>
                <a:lnTo>
                  <a:pt x="491" y="1426"/>
                </a:lnTo>
                <a:lnTo>
                  <a:pt x="542" y="1307"/>
                </a:lnTo>
                <a:lnTo>
                  <a:pt x="593" y="1189"/>
                </a:lnTo>
                <a:lnTo>
                  <a:pt x="627" y="1053"/>
                </a:lnTo>
                <a:lnTo>
                  <a:pt x="644" y="934"/>
                </a:lnTo>
                <a:lnTo>
                  <a:pt x="661" y="815"/>
                </a:lnTo>
                <a:lnTo>
                  <a:pt x="678" y="679"/>
                </a:lnTo>
                <a:lnTo>
                  <a:pt x="678" y="543"/>
                </a:lnTo>
                <a:lnTo>
                  <a:pt x="695" y="408"/>
                </a:lnTo>
                <a:lnTo>
                  <a:pt x="695" y="340"/>
                </a:lnTo>
                <a:lnTo>
                  <a:pt x="678" y="272"/>
                </a:lnTo>
                <a:lnTo>
                  <a:pt x="678" y="221"/>
                </a:lnTo>
                <a:lnTo>
                  <a:pt x="678" y="170"/>
                </a:lnTo>
                <a:lnTo>
                  <a:pt x="678" y="136"/>
                </a:lnTo>
                <a:lnTo>
                  <a:pt x="661" y="119"/>
                </a:lnTo>
                <a:lnTo>
                  <a:pt x="661" y="102"/>
                </a:lnTo>
                <a:lnTo>
                  <a:pt x="644" y="85"/>
                </a:lnTo>
                <a:lnTo>
                  <a:pt x="627" y="68"/>
                </a:lnTo>
                <a:lnTo>
                  <a:pt x="627" y="51"/>
                </a:lnTo>
                <a:lnTo>
                  <a:pt x="627" y="34"/>
                </a:lnTo>
                <a:lnTo>
                  <a:pt x="644" y="17"/>
                </a:lnTo>
                <a:lnTo>
                  <a:pt x="661" y="0"/>
                </a:lnTo>
                <a:lnTo>
                  <a:pt x="678" y="0"/>
                </a:lnTo>
                <a:lnTo>
                  <a:pt x="728" y="0"/>
                </a:lnTo>
                <a:lnTo>
                  <a:pt x="762" y="17"/>
                </a:lnTo>
                <a:lnTo>
                  <a:pt x="796" y="34"/>
                </a:lnTo>
                <a:lnTo>
                  <a:pt x="847" y="51"/>
                </a:lnTo>
                <a:lnTo>
                  <a:pt x="864" y="68"/>
                </a:lnTo>
                <a:lnTo>
                  <a:pt x="864" y="119"/>
                </a:lnTo>
                <a:lnTo>
                  <a:pt x="864" y="204"/>
                </a:lnTo>
                <a:lnTo>
                  <a:pt x="864" y="306"/>
                </a:lnTo>
                <a:lnTo>
                  <a:pt x="847" y="560"/>
                </a:lnTo>
                <a:lnTo>
                  <a:pt x="830" y="832"/>
                </a:lnTo>
                <a:lnTo>
                  <a:pt x="796" y="968"/>
                </a:lnTo>
                <a:lnTo>
                  <a:pt x="779" y="1104"/>
                </a:lnTo>
                <a:lnTo>
                  <a:pt x="745" y="1223"/>
                </a:lnTo>
                <a:lnTo>
                  <a:pt x="695" y="1324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42"/>
          <p:cNvSpPr/>
          <p:nvPr/>
        </p:nvSpPr>
        <p:spPr>
          <a:xfrm>
            <a:off x="3142298" y="4317683"/>
            <a:ext cx="560387" cy="1079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881" h="170">
                <a:moveTo>
                  <a:pt x="0" y="68"/>
                </a:moveTo>
                <a:lnTo>
                  <a:pt x="51" y="68"/>
                </a:lnTo>
                <a:lnTo>
                  <a:pt x="119" y="51"/>
                </a:lnTo>
                <a:lnTo>
                  <a:pt x="187" y="51"/>
                </a:lnTo>
                <a:lnTo>
                  <a:pt x="288" y="34"/>
                </a:lnTo>
                <a:lnTo>
                  <a:pt x="492" y="17"/>
                </a:lnTo>
                <a:lnTo>
                  <a:pt x="678" y="0"/>
                </a:lnTo>
                <a:lnTo>
                  <a:pt x="780" y="17"/>
                </a:lnTo>
                <a:lnTo>
                  <a:pt x="831" y="34"/>
                </a:lnTo>
                <a:lnTo>
                  <a:pt x="864" y="51"/>
                </a:lnTo>
                <a:lnTo>
                  <a:pt x="881" y="68"/>
                </a:lnTo>
                <a:lnTo>
                  <a:pt x="881" y="102"/>
                </a:lnTo>
                <a:lnTo>
                  <a:pt x="881" y="136"/>
                </a:lnTo>
                <a:lnTo>
                  <a:pt x="864" y="153"/>
                </a:lnTo>
                <a:lnTo>
                  <a:pt x="848" y="153"/>
                </a:lnTo>
                <a:lnTo>
                  <a:pt x="814" y="153"/>
                </a:lnTo>
                <a:lnTo>
                  <a:pt x="780" y="170"/>
                </a:lnTo>
                <a:lnTo>
                  <a:pt x="712" y="170"/>
                </a:lnTo>
                <a:lnTo>
                  <a:pt x="610" y="170"/>
                </a:lnTo>
                <a:lnTo>
                  <a:pt x="492" y="170"/>
                </a:lnTo>
                <a:lnTo>
                  <a:pt x="356" y="170"/>
                </a:lnTo>
                <a:lnTo>
                  <a:pt x="187" y="170"/>
                </a:lnTo>
                <a:lnTo>
                  <a:pt x="0" y="170"/>
                </a:lnTo>
                <a:lnTo>
                  <a:pt x="0" y="68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96900" y="495300"/>
            <a:ext cx="2387600" cy="55880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宽屏</PresentationFormat>
  <Paragraphs>386</Paragraphs>
  <Slides>33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Calibri</vt:lpstr>
      <vt:lpstr>汉语拼音</vt:lpstr>
      <vt:lpstr>思源黑体 CN Light</vt:lpstr>
      <vt:lpstr>思源黑体 CN Bold</vt:lpstr>
      <vt:lpstr>胡晓波男神体</vt:lpstr>
      <vt:lpstr>宋体</vt:lpstr>
      <vt:lpstr>Arial</vt:lpstr>
      <vt:lpstr>微软雅黑</vt:lpstr>
      <vt:lpstr>幼圆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2021-05-08T00:53:56Z</dcterms:created>
  <dcterms:modified xsi:type="dcterms:W3CDTF">2023-01-13T22:53:23Z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4546C51E75A4469FAF0646C4FEC5F9B4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