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E4E"/>
    <a:srgbClr val="F07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 showGuides="1"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D-4F05-B383-68A4913D3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D-4F05-B383-68A4913D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834624"/>
        <c:axId val="794839520"/>
      </c:barChart>
      <c:catAx>
        <c:axId val="794834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94839520"/>
        <c:crosses val="autoZero"/>
        <c:auto val="1"/>
        <c:lblAlgn val="ctr"/>
        <c:lblOffset val="100"/>
        <c:noMultiLvlLbl val="0"/>
      </c:catAx>
      <c:valAx>
        <c:axId val="79483952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9483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0-4A4A-A2AB-4A82977749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0-4A4A-A2AB-4A8297774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150944"/>
        <c:axId val="758149312"/>
      </c:barChart>
      <c:catAx>
        <c:axId val="758150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8149312"/>
        <c:crosses val="autoZero"/>
        <c:auto val="1"/>
        <c:lblAlgn val="ctr"/>
        <c:lblOffset val="100"/>
        <c:noMultiLvlLbl val="0"/>
      </c:catAx>
      <c:valAx>
        <c:axId val="75814931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815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BF-4A31-8FA7-300142575453}"/>
                </c:ext>
              </c:extLst>
            </c:dLbl>
            <c:dLbl>
              <c:idx val="1"/>
              <c:layout>
                <c:manualLayout>
                  <c:x val="3.25520875051375E-3"/>
                  <c:y val="-0.296296296296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7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F-4A31-8FA7-3001425754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BF-4A31-8FA7-30014257545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F-4A31-8FA7-300142575453}"/>
                </c:ext>
              </c:extLst>
            </c:dLbl>
            <c:dLbl>
              <c:idx val="4"/>
              <c:layout>
                <c:manualLayout>
                  <c:x val="3.25520875051375E-3"/>
                  <c:y val="-0.350718065003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7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F-4A31-8FA7-30014257545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F-4A31-8FA7-30014257545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BF-4A31-8FA7-300142575453}"/>
                </c:ext>
              </c:extLst>
            </c:dLbl>
            <c:spPr>
              <a:noFill/>
              <a:ln w="25135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7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30</c:v>
                </c:pt>
                <c:pt idx="2">
                  <c:v>28</c:v>
                </c:pt>
                <c:pt idx="3">
                  <c:v>26</c:v>
                </c:pt>
                <c:pt idx="4">
                  <c:v>37</c:v>
                </c:pt>
                <c:pt idx="5">
                  <c:v>35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BF-4A31-8FA7-3001425754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BF-4A31-8FA7-3001425754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F-4A31-8FA7-3001425754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BF-4A31-8FA7-300142575453}"/>
                </c:ext>
              </c:extLst>
            </c:dLbl>
            <c:dLbl>
              <c:idx val="3"/>
              <c:layout>
                <c:manualLayout>
                  <c:x val="3.25520875051375E-3"/>
                  <c:y val="-0.323507180650037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7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F-4A31-8FA7-30014257545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BF-4A31-8FA7-300142575453}"/>
                </c:ext>
              </c:extLst>
            </c:dLbl>
            <c:dLbl>
              <c:idx val="5"/>
              <c:layout>
                <c:manualLayout>
                  <c:x val="1.62760437525688E-3"/>
                  <c:y val="-0.383975812547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7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BF-4A31-8FA7-30014257545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BF-4A31-8FA7-300142575453}"/>
                </c:ext>
              </c:extLst>
            </c:dLbl>
            <c:spPr>
              <a:noFill/>
              <a:ln w="25135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7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33</c:v>
                </c:pt>
                <c:pt idx="4">
                  <c:v>30</c:v>
                </c:pt>
                <c:pt idx="5">
                  <c:v>40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BF-4A31-8FA7-300142575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635360"/>
        <c:axId val="655628832"/>
      </c:areaChart>
      <c:catAx>
        <c:axId val="65563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5628832"/>
        <c:crosses val="autoZero"/>
        <c:auto val="1"/>
        <c:lblAlgn val="ctr"/>
        <c:lblOffset val="0"/>
        <c:noMultiLvlLbl val="0"/>
      </c:catAx>
      <c:valAx>
        <c:axId val="655628832"/>
        <c:scaling>
          <c:orientation val="minMax"/>
          <c:max val="50"/>
          <c:min val="0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83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55635360"/>
        <c:crosses val="autoZero"/>
        <c:crossBetween val="midCat"/>
        <c:majorUnit val="10"/>
      </c:valAx>
      <c:spPr>
        <a:noFill/>
        <a:ln w="25357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670">
          <a:solidFill>
            <a:schemeClr val="bg2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B-4068-8354-493FF87BE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B-4068-8354-493FF87BE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B-4068-8354-493FF87BE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5644064"/>
        <c:axId val="655633728"/>
      </c:barChart>
      <c:catAx>
        <c:axId val="65564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55633728"/>
        <c:crosses val="autoZero"/>
        <c:auto val="1"/>
        <c:lblAlgn val="ctr"/>
        <c:lblOffset val="100"/>
        <c:noMultiLvlLbl val="0"/>
      </c:catAx>
      <c:valAx>
        <c:axId val="65563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556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7F311-8572-4A76-8A73-8B84C71CBB3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CADC-25D2-48F2-A56A-5718089C25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FCADC-25D2-48F2-A56A-5718089C25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49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3877985" cy="461665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65198" y="196087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462951" y="196087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49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3877985" cy="461665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65198" y="196087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462951" y="196087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714375" y="0"/>
            <a:ext cx="5495925" cy="6858000"/>
          </a:xfrm>
          <a:prstGeom prst="parallelogram">
            <a:avLst>
              <a:gd name="adj" fmla="val 46175"/>
            </a:avLst>
          </a:prstGeom>
          <a:gradFill>
            <a:gsLst>
              <a:gs pos="40000">
                <a:srgbClr val="F07D2D"/>
              </a:gs>
              <a:gs pos="100000">
                <a:srgbClr val="F07D2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64306" y="1011555"/>
            <a:ext cx="1566016" cy="623921"/>
            <a:chOff x="1489706" y="1011555"/>
            <a:chExt cx="1566016" cy="623921"/>
          </a:xfrm>
        </p:grpSpPr>
        <p:grpSp>
          <p:nvGrpSpPr>
            <p:cNvPr id="9" name="组合 8"/>
            <p:cNvGrpSpPr/>
            <p:nvPr/>
          </p:nvGrpSpPr>
          <p:grpSpPr>
            <a:xfrm>
              <a:off x="1489706" y="1011555"/>
              <a:ext cx="323216" cy="493395"/>
              <a:chOff x="975360" y="982980"/>
              <a:chExt cx="404863" cy="52993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975360" y="982980"/>
                <a:ext cx="160020" cy="529936"/>
              </a:xfrm>
              <a:prstGeom prst="rect">
                <a:avLst/>
              </a:prstGeom>
              <a:solidFill>
                <a:srgbClr val="F07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0203" y="1124296"/>
                <a:ext cx="160020" cy="388620"/>
              </a:xfrm>
              <a:prstGeom prst="rect">
                <a:avLst/>
              </a:prstGeom>
              <a:solidFill>
                <a:srgbClr val="F07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758572" y="1081478"/>
              <a:ext cx="12971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36670" y="1670756"/>
            <a:ext cx="7806945" cy="1422893"/>
            <a:chOff x="1362070" y="1632764"/>
            <a:chExt cx="7806945" cy="1422893"/>
          </a:xfrm>
        </p:grpSpPr>
        <p:sp>
          <p:nvSpPr>
            <p:cNvPr id="11" name="文本框 10"/>
            <p:cNvSpPr txBox="1"/>
            <p:nvPr/>
          </p:nvSpPr>
          <p:spPr>
            <a:xfrm>
              <a:off x="1362070" y="1632764"/>
              <a:ext cx="78069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spc="300" dirty="0">
                  <a:solidFill>
                    <a:schemeClr val="bg1"/>
                  </a:solidFill>
                  <a:cs typeface="+mn-ea"/>
                  <a:sym typeface="+mn-lt"/>
                </a:rPr>
                <a:t>房地产员工个人总结</a:t>
              </a:r>
              <a:r>
                <a:rPr lang="en-US" altLang="zh-CN" sz="4400" b="1" spc="300" dirty="0" err="1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4400" b="1" spc="3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62070" y="2286216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65244" y="2976529"/>
            <a:ext cx="5867405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设计高效办公。双击输入替换内容</a:t>
            </a: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alpha val="70000"/>
                  </a:schemeClr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企业项目介绍</a:t>
            </a:r>
          </a:p>
        </p:txBody>
      </p:sp>
      <p:sp>
        <p:nvSpPr>
          <p:cNvPr id="3" name="Rectangle 1"/>
          <p:cNvSpPr/>
          <p:nvPr/>
        </p:nvSpPr>
        <p:spPr>
          <a:xfrm>
            <a:off x="1990910" y="4337921"/>
            <a:ext cx="470515" cy="10745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2461425" y="3319456"/>
            <a:ext cx="470515" cy="20929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3062639" y="3576839"/>
            <a:ext cx="470515" cy="18355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533154" y="4041539"/>
            <a:ext cx="470515" cy="1370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134368" y="2279702"/>
            <a:ext cx="470515" cy="31327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604883" y="2119519"/>
            <a:ext cx="470515" cy="32929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206097" y="2554133"/>
            <a:ext cx="470515" cy="28583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5676613" y="2993219"/>
            <a:ext cx="470515" cy="24192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940166" y="5412437"/>
            <a:ext cx="101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001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3037267" y="5412437"/>
            <a:ext cx="101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002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4081066" y="5412437"/>
            <a:ext cx="101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003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5128701" y="5412437"/>
            <a:ext cx="101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004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608017" y="4583341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6" name="TextBox 25"/>
          <p:cNvSpPr txBox="1"/>
          <p:nvPr/>
        </p:nvSpPr>
        <p:spPr>
          <a:xfrm>
            <a:off x="608017" y="3862254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608017" y="3159840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608017" y="243875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9" name="TextBox 28"/>
          <p:cNvSpPr txBox="1"/>
          <p:nvPr/>
        </p:nvSpPr>
        <p:spPr>
          <a:xfrm>
            <a:off x="608017" y="1693212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100%</a:t>
            </a:r>
          </a:p>
        </p:txBody>
      </p:sp>
      <p:grpSp>
        <p:nvGrpSpPr>
          <p:cNvPr id="20" name="Group 29"/>
          <p:cNvGrpSpPr/>
          <p:nvPr/>
        </p:nvGrpSpPr>
        <p:grpSpPr>
          <a:xfrm>
            <a:off x="1687501" y="1856957"/>
            <a:ext cx="4667489" cy="3555480"/>
            <a:chOff x="1095375" y="2395204"/>
            <a:chExt cx="2166711" cy="3085123"/>
          </a:xfrm>
        </p:grpSpPr>
        <p:cxnSp>
          <p:nvCxnSpPr>
            <p:cNvPr id="21" name="Straight Connector 30"/>
            <p:cNvCxnSpPr/>
            <p:nvPr/>
          </p:nvCxnSpPr>
          <p:spPr>
            <a:xfrm>
              <a:off x="1095375" y="2395204"/>
              <a:ext cx="0" cy="30851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/>
            <p:cNvCxnSpPr/>
            <p:nvPr/>
          </p:nvCxnSpPr>
          <p:spPr>
            <a:xfrm flipH="1" flipV="1">
              <a:off x="1095375" y="5480326"/>
              <a:ext cx="2166711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空心弧 22"/>
          <p:cNvSpPr/>
          <p:nvPr/>
        </p:nvSpPr>
        <p:spPr>
          <a:xfrm rot="5400000">
            <a:off x="4186248" y="1894360"/>
            <a:ext cx="3366151" cy="3365862"/>
          </a:xfrm>
          <a:prstGeom prst="blockArc">
            <a:avLst>
              <a:gd name="adj1" fmla="val 11192258"/>
              <a:gd name="adj2" fmla="val 19818871"/>
              <a:gd name="adj3" fmla="val 49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86466" y="2177757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474220" y="3419217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86466" y="4849862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678145" y="3480165"/>
            <a:ext cx="869295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055899" y="2210591"/>
            <a:ext cx="100831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055899" y="4911987"/>
            <a:ext cx="100831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8076619" y="1937000"/>
            <a:ext cx="2343104" cy="731122"/>
            <a:chOff x="7528468" y="2235924"/>
            <a:chExt cx="2343104" cy="731122"/>
          </a:xfrm>
        </p:grpSpPr>
        <p:sp>
          <p:nvSpPr>
            <p:cNvPr id="31" name="文本框 20"/>
            <p:cNvSpPr txBox="1"/>
            <p:nvPr/>
          </p:nvSpPr>
          <p:spPr>
            <a:xfrm>
              <a:off x="7528468" y="2235924"/>
              <a:ext cx="2186285" cy="3385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7528468" y="2505381"/>
              <a:ext cx="2343104" cy="4616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单击此处添加本章节的简要内容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本模板精心设计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24066" y="3208112"/>
            <a:ext cx="2343104" cy="731122"/>
            <a:chOff x="7528468" y="2235924"/>
            <a:chExt cx="2343104" cy="731122"/>
          </a:xfrm>
        </p:grpSpPr>
        <p:sp>
          <p:nvSpPr>
            <p:cNvPr id="34" name="文本框 20"/>
            <p:cNvSpPr txBox="1"/>
            <p:nvPr/>
          </p:nvSpPr>
          <p:spPr>
            <a:xfrm>
              <a:off x="7528468" y="2235924"/>
              <a:ext cx="2186285" cy="3385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7528468" y="2505381"/>
              <a:ext cx="2343104" cy="4616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单击此处添加本章节的简要内容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本模板精心设计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76619" y="4638395"/>
            <a:ext cx="2343104" cy="731122"/>
            <a:chOff x="7528468" y="2235924"/>
            <a:chExt cx="2343104" cy="731122"/>
          </a:xfrm>
        </p:grpSpPr>
        <p:sp>
          <p:nvSpPr>
            <p:cNvPr id="37" name="文本框 20"/>
            <p:cNvSpPr txBox="1"/>
            <p:nvPr/>
          </p:nvSpPr>
          <p:spPr>
            <a:xfrm>
              <a:off x="7528468" y="2235924"/>
              <a:ext cx="2186285" cy="3385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7528468" y="2505381"/>
              <a:ext cx="2343104" cy="4616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单击此处添加本章节的简要内容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企业项目介绍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176128" y="1403131"/>
            <a:ext cx="2510972" cy="1330509"/>
            <a:chOff x="4064000" y="1654629"/>
            <a:chExt cx="2510972" cy="1364342"/>
          </a:xfrm>
        </p:grpSpPr>
        <p:sp>
          <p:nvSpPr>
            <p:cNvPr id="32" name="平行四边形 31"/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249416" y="1891774"/>
              <a:ext cx="2140141" cy="918481"/>
              <a:chOff x="5091713" y="1978461"/>
              <a:chExt cx="2819400" cy="91848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5467485" y="1978461"/>
                <a:ext cx="2067854" cy="378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输入替换标题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091713" y="2347793"/>
                <a:ext cx="2819400" cy="54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双击输入替换内容</a:t>
                </a:r>
                <a:endParaRPr lang="en-US" altLang="zh-CN" sz="120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编辑轻松</a:t>
                </a:r>
                <a:r>
                  <a:rPr lang="zh-CN" altLang="en-US" sz="12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设计高效办公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617030" y="2517774"/>
            <a:ext cx="2510972" cy="1330509"/>
            <a:chOff x="4064000" y="1654629"/>
            <a:chExt cx="2510972" cy="1364342"/>
          </a:xfrm>
        </p:grpSpPr>
        <p:sp>
          <p:nvSpPr>
            <p:cNvPr id="37" name="平行四边形 36"/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249416" y="1891774"/>
              <a:ext cx="2140141" cy="918481"/>
              <a:chOff x="5091713" y="1978461"/>
              <a:chExt cx="2819400" cy="918481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5467485" y="1978461"/>
                <a:ext cx="2067854" cy="378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输入替换标题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091713" y="2347793"/>
                <a:ext cx="2819400" cy="54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双击输入替换内容</a:t>
                </a:r>
                <a:endParaRPr lang="en-US" altLang="zh-CN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编辑轻松</a:t>
                </a:r>
                <a:r>
                  <a:rPr lang="zh-CN" altLang="en-US" sz="1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设计高效办公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176128" y="3632417"/>
            <a:ext cx="2510972" cy="1330509"/>
            <a:chOff x="4064000" y="1654629"/>
            <a:chExt cx="2510972" cy="1364342"/>
          </a:xfrm>
        </p:grpSpPr>
        <p:sp>
          <p:nvSpPr>
            <p:cNvPr id="42" name="平行四边形 41"/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249416" y="1891774"/>
              <a:ext cx="2140141" cy="918481"/>
              <a:chOff x="5091713" y="1978461"/>
              <a:chExt cx="2819400" cy="91848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467485" y="1978461"/>
                <a:ext cx="2067854" cy="378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输入替换标题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091713" y="2347793"/>
                <a:ext cx="2819400" cy="54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双击输入替换内容</a:t>
                </a:r>
                <a:endParaRPr lang="en-US" altLang="zh-CN" sz="120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编辑轻松</a:t>
                </a:r>
                <a:r>
                  <a:rPr lang="zh-CN" altLang="en-US" sz="12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设计高效办公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617030" y="4747060"/>
            <a:ext cx="2510972" cy="1330509"/>
            <a:chOff x="4064000" y="1654629"/>
            <a:chExt cx="2510972" cy="1364342"/>
          </a:xfrm>
        </p:grpSpPr>
        <p:sp>
          <p:nvSpPr>
            <p:cNvPr id="47" name="平行四边形 46"/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249416" y="1891774"/>
              <a:ext cx="2140141" cy="918481"/>
              <a:chOff x="5091713" y="1978461"/>
              <a:chExt cx="2819400" cy="918481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5467485" y="1978461"/>
                <a:ext cx="2067854" cy="378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输入替换标题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091713" y="2347793"/>
                <a:ext cx="2819400" cy="54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双击输入替换内容</a:t>
                </a:r>
                <a:endParaRPr lang="en-US" altLang="zh-CN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编辑轻松</a:t>
                </a:r>
                <a:r>
                  <a:rPr lang="zh-CN" altLang="en-US" sz="1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ffectLst/>
                    <a:cs typeface="+mn-ea"/>
                    <a:sym typeface="+mn-lt"/>
                  </a:rPr>
                  <a:t>设计高效办公</a:t>
                </a:r>
              </a:p>
            </p:txBody>
          </p:sp>
        </p:grpSp>
      </p:grpSp>
      <p:sp>
        <p:nvSpPr>
          <p:cNvPr id="51" name="箭头: V 形 50"/>
          <p:cNvSpPr/>
          <p:nvPr/>
        </p:nvSpPr>
        <p:spPr>
          <a:xfrm>
            <a:off x="8191502" y="4020207"/>
            <a:ext cx="394138" cy="394138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388571" y="3047642"/>
            <a:ext cx="3330816" cy="2186180"/>
            <a:chOff x="8388571" y="3047642"/>
            <a:chExt cx="3330816" cy="2186180"/>
          </a:xfrm>
        </p:grpSpPr>
        <p:sp>
          <p:nvSpPr>
            <p:cNvPr id="53" name="文本框 52"/>
            <p:cNvSpPr txBox="1"/>
            <p:nvPr/>
          </p:nvSpPr>
          <p:spPr>
            <a:xfrm>
              <a:off x="9534173" y="3047642"/>
              <a:ext cx="2185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en-US" altLang="zh-CN" sz="3200" i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02 </a:t>
              </a: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388571" y="3643126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388571" y="4170708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388571" y="4698291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38240" y="1852685"/>
            <a:ext cx="3330816" cy="2186180"/>
            <a:chOff x="8388571" y="3047642"/>
            <a:chExt cx="3330816" cy="2186180"/>
          </a:xfrm>
        </p:grpSpPr>
        <p:sp>
          <p:nvSpPr>
            <p:cNvPr id="58" name="文本框 57"/>
            <p:cNvSpPr txBox="1"/>
            <p:nvPr/>
          </p:nvSpPr>
          <p:spPr>
            <a:xfrm>
              <a:off x="8388571" y="3047642"/>
              <a:ext cx="2185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3200" i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01 </a:t>
              </a: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388571" y="3643126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388571" y="4170708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388571" y="4698291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</a:p>
          </p:txBody>
        </p:sp>
      </p:grpSp>
      <p:sp>
        <p:nvSpPr>
          <p:cNvPr id="62" name="箭头: V 形 61"/>
          <p:cNvSpPr/>
          <p:nvPr/>
        </p:nvSpPr>
        <p:spPr>
          <a:xfrm flipH="1">
            <a:off x="3669862" y="2965041"/>
            <a:ext cx="394138" cy="39413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60" y="2236216"/>
            <a:ext cx="6289131" cy="3269616"/>
          </a:xfrm>
          <a:prstGeom prst="rect">
            <a:avLst/>
          </a:prstGeom>
          <a:ln w="349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企业项目介绍</a:t>
            </a:r>
          </a:p>
        </p:txBody>
      </p:sp>
      <p:sp>
        <p:nvSpPr>
          <p:cNvPr id="3" name="Shape 52164"/>
          <p:cNvSpPr/>
          <p:nvPr/>
        </p:nvSpPr>
        <p:spPr>
          <a:xfrm flipH="1">
            <a:off x="3490636" y="1552964"/>
            <a:ext cx="1267380" cy="1267380"/>
          </a:xfrm>
          <a:prstGeom prst="ellipse">
            <a:avLst/>
          </a:prstGeom>
          <a:solidFill>
            <a:schemeClr val="accent2">
              <a:alpha val="78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 anchorCtr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38081" y="22349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46367" y="2783746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46367" y="3326223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46367" y="3868700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46367" y="4411177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46367" y="4953654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企业项目介绍</a:t>
            </a:r>
          </a:p>
        </p:txBody>
      </p:sp>
      <p:graphicFrame>
        <p:nvGraphicFramePr>
          <p:cNvPr id="3" name="Chart 3"/>
          <p:cNvGraphicFramePr/>
          <p:nvPr/>
        </p:nvGraphicFramePr>
        <p:xfrm>
          <a:off x="501623" y="1363980"/>
          <a:ext cx="6598877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otes-tools-symbol-of-a-clipboard-and-notebook_52013"/>
          <p:cNvSpPr>
            <a:spLocks noChangeAspect="1"/>
          </p:cNvSpPr>
          <p:nvPr/>
        </p:nvSpPr>
        <p:spPr bwMode="auto">
          <a:xfrm>
            <a:off x="7214800" y="2316667"/>
            <a:ext cx="609685" cy="517786"/>
          </a:xfrm>
          <a:custGeom>
            <a:avLst/>
            <a:gdLst>
              <a:gd name="connsiteX0" fmla="*/ 366251 w 519336"/>
              <a:gd name="connsiteY0" fmla="*/ 199177 h 441056"/>
              <a:gd name="connsiteX1" fmla="*/ 370553 w 519336"/>
              <a:gd name="connsiteY1" fmla="*/ 202401 h 441056"/>
              <a:gd name="connsiteX2" fmla="*/ 370553 w 519336"/>
              <a:gd name="connsiteY2" fmla="*/ 232495 h 441056"/>
              <a:gd name="connsiteX3" fmla="*/ 381308 w 519336"/>
              <a:gd name="connsiteY3" fmla="*/ 232495 h 441056"/>
              <a:gd name="connsiteX4" fmla="*/ 460893 w 519336"/>
              <a:gd name="connsiteY4" fmla="*/ 232495 h 441056"/>
              <a:gd name="connsiteX5" fmla="*/ 465195 w 519336"/>
              <a:gd name="connsiteY5" fmla="*/ 236794 h 441056"/>
              <a:gd name="connsiteX6" fmla="*/ 465195 w 519336"/>
              <a:gd name="connsiteY6" fmla="*/ 279785 h 441056"/>
              <a:gd name="connsiteX7" fmla="*/ 463044 w 519336"/>
              <a:gd name="connsiteY7" fmla="*/ 284084 h 441056"/>
              <a:gd name="connsiteX8" fmla="*/ 383458 w 519336"/>
              <a:gd name="connsiteY8" fmla="*/ 284084 h 441056"/>
              <a:gd name="connsiteX9" fmla="*/ 370553 w 519336"/>
              <a:gd name="connsiteY9" fmla="*/ 284084 h 441056"/>
              <a:gd name="connsiteX10" fmla="*/ 370553 w 519336"/>
              <a:gd name="connsiteY10" fmla="*/ 312028 h 441056"/>
              <a:gd name="connsiteX11" fmla="*/ 364100 w 519336"/>
              <a:gd name="connsiteY11" fmla="*/ 314177 h 441056"/>
              <a:gd name="connsiteX12" fmla="*/ 297420 w 519336"/>
              <a:gd name="connsiteY12" fmla="*/ 262588 h 441056"/>
              <a:gd name="connsiteX13" fmla="*/ 299571 w 519336"/>
              <a:gd name="connsiteY13" fmla="*/ 253990 h 441056"/>
              <a:gd name="connsiteX14" fmla="*/ 361949 w 519336"/>
              <a:gd name="connsiteY14" fmla="*/ 202401 h 441056"/>
              <a:gd name="connsiteX15" fmla="*/ 366251 w 519336"/>
              <a:gd name="connsiteY15" fmla="*/ 199177 h 441056"/>
              <a:gd name="connsiteX16" fmla="*/ 151861 w 519336"/>
              <a:gd name="connsiteY16" fmla="*/ 110092 h 441056"/>
              <a:gd name="connsiteX17" fmla="*/ 155094 w 519336"/>
              <a:gd name="connsiteY17" fmla="*/ 111974 h 441056"/>
              <a:gd name="connsiteX18" fmla="*/ 221907 w 519336"/>
              <a:gd name="connsiteY18" fmla="*/ 163596 h 441056"/>
              <a:gd name="connsiteX19" fmla="*/ 221907 w 519336"/>
              <a:gd name="connsiteY19" fmla="*/ 172200 h 441056"/>
              <a:gd name="connsiteX20" fmla="*/ 157249 w 519336"/>
              <a:gd name="connsiteY20" fmla="*/ 223822 h 441056"/>
              <a:gd name="connsiteX21" fmla="*/ 150783 w 519336"/>
              <a:gd name="connsiteY21" fmla="*/ 223822 h 441056"/>
              <a:gd name="connsiteX22" fmla="*/ 150783 w 519336"/>
              <a:gd name="connsiteY22" fmla="*/ 193709 h 441056"/>
              <a:gd name="connsiteX23" fmla="*/ 137852 w 519336"/>
              <a:gd name="connsiteY23" fmla="*/ 193709 h 441056"/>
              <a:gd name="connsiteX24" fmla="*/ 58106 w 519336"/>
              <a:gd name="connsiteY24" fmla="*/ 193709 h 441056"/>
              <a:gd name="connsiteX25" fmla="*/ 53796 w 519336"/>
              <a:gd name="connsiteY25" fmla="*/ 189407 h 441056"/>
              <a:gd name="connsiteX26" fmla="*/ 53796 w 519336"/>
              <a:gd name="connsiteY26" fmla="*/ 146389 h 441056"/>
              <a:gd name="connsiteX27" fmla="*/ 55951 w 519336"/>
              <a:gd name="connsiteY27" fmla="*/ 142087 h 441056"/>
              <a:gd name="connsiteX28" fmla="*/ 135696 w 519336"/>
              <a:gd name="connsiteY28" fmla="*/ 142087 h 441056"/>
              <a:gd name="connsiteX29" fmla="*/ 148628 w 519336"/>
              <a:gd name="connsiteY29" fmla="*/ 142087 h 441056"/>
              <a:gd name="connsiteX30" fmla="*/ 148628 w 519336"/>
              <a:gd name="connsiteY30" fmla="*/ 116276 h 441056"/>
              <a:gd name="connsiteX31" fmla="*/ 151861 w 519336"/>
              <a:gd name="connsiteY31" fmla="*/ 110092 h 441056"/>
              <a:gd name="connsiteX32" fmla="*/ 273634 w 519336"/>
              <a:gd name="connsiteY32" fmla="*/ 99173 h 441056"/>
              <a:gd name="connsiteX33" fmla="*/ 273634 w 519336"/>
              <a:gd name="connsiteY33" fmla="*/ 413104 h 441056"/>
              <a:gd name="connsiteX34" fmla="*/ 420193 w 519336"/>
              <a:gd name="connsiteY34" fmla="*/ 413104 h 441056"/>
              <a:gd name="connsiteX35" fmla="*/ 418038 w 519336"/>
              <a:gd name="connsiteY35" fmla="*/ 339997 h 441056"/>
              <a:gd name="connsiteX36" fmla="*/ 422348 w 519336"/>
              <a:gd name="connsiteY36" fmla="*/ 333546 h 441056"/>
              <a:gd name="connsiteX37" fmla="*/ 430970 w 519336"/>
              <a:gd name="connsiteY37" fmla="*/ 329246 h 441056"/>
              <a:gd name="connsiteX38" fmla="*/ 489162 w 519336"/>
              <a:gd name="connsiteY38" fmla="*/ 329246 h 441056"/>
              <a:gd name="connsiteX39" fmla="*/ 489162 w 519336"/>
              <a:gd name="connsiteY39" fmla="*/ 99173 h 441056"/>
              <a:gd name="connsiteX40" fmla="*/ 252081 w 519336"/>
              <a:gd name="connsiteY40" fmla="*/ 75521 h 441056"/>
              <a:gd name="connsiteX41" fmla="*/ 510715 w 519336"/>
              <a:gd name="connsiteY41" fmla="*/ 75521 h 441056"/>
              <a:gd name="connsiteX42" fmla="*/ 519336 w 519336"/>
              <a:gd name="connsiteY42" fmla="*/ 84122 h 441056"/>
              <a:gd name="connsiteX43" fmla="*/ 519336 w 519336"/>
              <a:gd name="connsiteY43" fmla="*/ 357198 h 441056"/>
              <a:gd name="connsiteX44" fmla="*/ 517181 w 519336"/>
              <a:gd name="connsiteY44" fmla="*/ 363649 h 441056"/>
              <a:gd name="connsiteX45" fmla="*/ 452522 w 519336"/>
              <a:gd name="connsiteY45" fmla="*/ 436756 h 441056"/>
              <a:gd name="connsiteX46" fmla="*/ 443901 w 519336"/>
              <a:gd name="connsiteY46" fmla="*/ 441056 h 441056"/>
              <a:gd name="connsiteX47" fmla="*/ 252081 w 519336"/>
              <a:gd name="connsiteY47" fmla="*/ 441056 h 441056"/>
              <a:gd name="connsiteX48" fmla="*/ 243460 w 519336"/>
              <a:gd name="connsiteY48" fmla="*/ 430305 h 441056"/>
              <a:gd name="connsiteX49" fmla="*/ 243460 w 519336"/>
              <a:gd name="connsiteY49" fmla="*/ 84122 h 441056"/>
              <a:gd name="connsiteX50" fmla="*/ 252081 w 519336"/>
              <a:gd name="connsiteY50" fmla="*/ 75521 h 441056"/>
              <a:gd name="connsiteX51" fmla="*/ 10776 w 519336"/>
              <a:gd name="connsiteY51" fmla="*/ 0 h 441056"/>
              <a:gd name="connsiteX52" fmla="*/ 267255 w 519336"/>
              <a:gd name="connsiteY52" fmla="*/ 0 h 441056"/>
              <a:gd name="connsiteX53" fmla="*/ 275876 w 519336"/>
              <a:gd name="connsiteY53" fmla="*/ 10761 h 441056"/>
              <a:gd name="connsiteX54" fmla="*/ 275876 w 519336"/>
              <a:gd name="connsiteY54" fmla="*/ 60262 h 441056"/>
              <a:gd name="connsiteX55" fmla="*/ 260789 w 519336"/>
              <a:gd name="connsiteY55" fmla="*/ 60262 h 441056"/>
              <a:gd name="connsiteX56" fmla="*/ 245702 w 519336"/>
              <a:gd name="connsiteY56" fmla="*/ 64567 h 441056"/>
              <a:gd name="connsiteX57" fmla="*/ 245702 w 519336"/>
              <a:gd name="connsiteY57" fmla="*/ 25827 h 441056"/>
              <a:gd name="connsiteX58" fmla="*/ 30174 w 519336"/>
              <a:gd name="connsiteY58" fmla="*/ 25827 h 441056"/>
              <a:gd name="connsiteX59" fmla="*/ 30174 w 519336"/>
              <a:gd name="connsiteY59" fmla="*/ 340053 h 441056"/>
              <a:gd name="connsiteX60" fmla="*/ 176733 w 519336"/>
              <a:gd name="connsiteY60" fmla="*/ 340053 h 441056"/>
              <a:gd name="connsiteX61" fmla="*/ 176733 w 519336"/>
              <a:gd name="connsiteY61" fmla="*/ 266877 h 441056"/>
              <a:gd name="connsiteX62" fmla="*/ 178888 w 519336"/>
              <a:gd name="connsiteY62" fmla="*/ 260421 h 441056"/>
              <a:gd name="connsiteX63" fmla="*/ 187509 w 519336"/>
              <a:gd name="connsiteY63" fmla="*/ 256116 h 441056"/>
              <a:gd name="connsiteX64" fmla="*/ 232770 w 519336"/>
              <a:gd name="connsiteY64" fmla="*/ 256116 h 441056"/>
              <a:gd name="connsiteX65" fmla="*/ 232770 w 519336"/>
              <a:gd name="connsiteY65" fmla="*/ 335749 h 441056"/>
              <a:gd name="connsiteX66" fmla="*/ 209062 w 519336"/>
              <a:gd name="connsiteY66" fmla="*/ 363728 h 441056"/>
              <a:gd name="connsiteX67" fmla="*/ 200441 w 519336"/>
              <a:gd name="connsiteY67" fmla="*/ 365880 h 441056"/>
              <a:gd name="connsiteX68" fmla="*/ 10776 w 519336"/>
              <a:gd name="connsiteY68" fmla="*/ 365880 h 441056"/>
              <a:gd name="connsiteX69" fmla="*/ 0 w 519336"/>
              <a:gd name="connsiteY69" fmla="*/ 357271 h 441056"/>
              <a:gd name="connsiteX70" fmla="*/ 0 w 519336"/>
              <a:gd name="connsiteY70" fmla="*/ 10761 h 441056"/>
              <a:gd name="connsiteX71" fmla="*/ 10776 w 519336"/>
              <a:gd name="connsiteY71" fmla="*/ 0 h 4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19336" h="441056">
                <a:moveTo>
                  <a:pt x="366251" y="199177"/>
                </a:moveTo>
                <a:cubicBezTo>
                  <a:pt x="368402" y="198102"/>
                  <a:pt x="370553" y="198102"/>
                  <a:pt x="370553" y="202401"/>
                </a:cubicBezTo>
                <a:lnTo>
                  <a:pt x="370553" y="232495"/>
                </a:lnTo>
                <a:lnTo>
                  <a:pt x="381308" y="232495"/>
                </a:lnTo>
                <a:lnTo>
                  <a:pt x="460893" y="232495"/>
                </a:lnTo>
                <a:cubicBezTo>
                  <a:pt x="460893" y="232495"/>
                  <a:pt x="465195" y="230345"/>
                  <a:pt x="465195" y="236794"/>
                </a:cubicBezTo>
                <a:lnTo>
                  <a:pt x="465195" y="279785"/>
                </a:lnTo>
                <a:cubicBezTo>
                  <a:pt x="465195" y="284084"/>
                  <a:pt x="463044" y="284084"/>
                  <a:pt x="463044" y="284084"/>
                </a:cubicBezTo>
                <a:lnTo>
                  <a:pt x="383458" y="284084"/>
                </a:lnTo>
                <a:lnTo>
                  <a:pt x="370553" y="284084"/>
                </a:lnTo>
                <a:lnTo>
                  <a:pt x="370553" y="312028"/>
                </a:lnTo>
                <a:cubicBezTo>
                  <a:pt x="370553" y="322775"/>
                  <a:pt x="364100" y="314177"/>
                  <a:pt x="364100" y="314177"/>
                </a:cubicBezTo>
                <a:cubicBezTo>
                  <a:pt x="364100" y="314177"/>
                  <a:pt x="303873" y="269037"/>
                  <a:pt x="297420" y="262588"/>
                </a:cubicBezTo>
                <a:cubicBezTo>
                  <a:pt x="293118" y="258289"/>
                  <a:pt x="299571" y="253990"/>
                  <a:pt x="299571" y="253990"/>
                </a:cubicBezTo>
                <a:lnTo>
                  <a:pt x="361949" y="202401"/>
                </a:lnTo>
                <a:cubicBezTo>
                  <a:pt x="361949" y="202401"/>
                  <a:pt x="364100" y="200252"/>
                  <a:pt x="366251" y="199177"/>
                </a:cubicBezTo>
                <a:close/>
                <a:moveTo>
                  <a:pt x="151861" y="110092"/>
                </a:moveTo>
                <a:cubicBezTo>
                  <a:pt x="153477" y="110361"/>
                  <a:pt x="155094" y="111974"/>
                  <a:pt x="155094" y="111974"/>
                </a:cubicBezTo>
                <a:cubicBezTo>
                  <a:pt x="155094" y="111974"/>
                  <a:pt x="215442" y="157143"/>
                  <a:pt x="221907" y="163596"/>
                </a:cubicBezTo>
                <a:cubicBezTo>
                  <a:pt x="226218" y="167898"/>
                  <a:pt x="221907" y="172200"/>
                  <a:pt x="221907" y="172200"/>
                </a:cubicBezTo>
                <a:lnTo>
                  <a:pt x="157249" y="223822"/>
                </a:lnTo>
                <a:cubicBezTo>
                  <a:pt x="157249" y="223822"/>
                  <a:pt x="150783" y="232425"/>
                  <a:pt x="150783" y="223822"/>
                </a:cubicBezTo>
                <a:lnTo>
                  <a:pt x="150783" y="193709"/>
                </a:lnTo>
                <a:lnTo>
                  <a:pt x="137852" y="193709"/>
                </a:lnTo>
                <a:lnTo>
                  <a:pt x="58106" y="193709"/>
                </a:lnTo>
                <a:cubicBezTo>
                  <a:pt x="58106" y="193709"/>
                  <a:pt x="53796" y="195860"/>
                  <a:pt x="53796" y="189407"/>
                </a:cubicBezTo>
                <a:lnTo>
                  <a:pt x="53796" y="146389"/>
                </a:lnTo>
                <a:cubicBezTo>
                  <a:pt x="53796" y="142087"/>
                  <a:pt x="55951" y="142087"/>
                  <a:pt x="55951" y="142087"/>
                </a:cubicBezTo>
                <a:lnTo>
                  <a:pt x="135696" y="142087"/>
                </a:lnTo>
                <a:lnTo>
                  <a:pt x="148628" y="142087"/>
                </a:lnTo>
                <a:lnTo>
                  <a:pt x="148628" y="116276"/>
                </a:lnTo>
                <a:cubicBezTo>
                  <a:pt x="148628" y="110899"/>
                  <a:pt x="150245" y="109824"/>
                  <a:pt x="151861" y="110092"/>
                </a:cubicBezTo>
                <a:close/>
                <a:moveTo>
                  <a:pt x="273634" y="99173"/>
                </a:moveTo>
                <a:lnTo>
                  <a:pt x="273634" y="413104"/>
                </a:lnTo>
                <a:lnTo>
                  <a:pt x="420193" y="413104"/>
                </a:lnTo>
                <a:lnTo>
                  <a:pt x="418038" y="339997"/>
                </a:lnTo>
                <a:cubicBezTo>
                  <a:pt x="418038" y="337846"/>
                  <a:pt x="420193" y="335696"/>
                  <a:pt x="422348" y="333546"/>
                </a:cubicBezTo>
                <a:cubicBezTo>
                  <a:pt x="424504" y="331396"/>
                  <a:pt x="426659" y="329246"/>
                  <a:pt x="430970" y="329246"/>
                </a:cubicBezTo>
                <a:lnTo>
                  <a:pt x="489162" y="329246"/>
                </a:lnTo>
                <a:lnTo>
                  <a:pt x="489162" y="99173"/>
                </a:lnTo>
                <a:close/>
                <a:moveTo>
                  <a:pt x="252081" y="75521"/>
                </a:moveTo>
                <a:lnTo>
                  <a:pt x="510715" y="75521"/>
                </a:lnTo>
                <a:cubicBezTo>
                  <a:pt x="515026" y="75521"/>
                  <a:pt x="519336" y="79821"/>
                  <a:pt x="519336" y="84122"/>
                </a:cubicBezTo>
                <a:lnTo>
                  <a:pt x="519336" y="357198"/>
                </a:lnTo>
                <a:cubicBezTo>
                  <a:pt x="519336" y="359348"/>
                  <a:pt x="519336" y="361499"/>
                  <a:pt x="517181" y="363649"/>
                </a:cubicBezTo>
                <a:lnTo>
                  <a:pt x="452522" y="436756"/>
                </a:lnTo>
                <a:cubicBezTo>
                  <a:pt x="450367" y="438906"/>
                  <a:pt x="448212" y="441056"/>
                  <a:pt x="443901" y="441056"/>
                </a:cubicBezTo>
                <a:lnTo>
                  <a:pt x="252081" y="441056"/>
                </a:lnTo>
                <a:cubicBezTo>
                  <a:pt x="247770" y="441056"/>
                  <a:pt x="243460" y="436756"/>
                  <a:pt x="243460" y="430305"/>
                </a:cubicBezTo>
                <a:lnTo>
                  <a:pt x="243460" y="84122"/>
                </a:lnTo>
                <a:cubicBezTo>
                  <a:pt x="243460" y="79821"/>
                  <a:pt x="247770" y="75521"/>
                  <a:pt x="252081" y="75521"/>
                </a:cubicBezTo>
                <a:close/>
                <a:moveTo>
                  <a:pt x="10776" y="0"/>
                </a:moveTo>
                <a:lnTo>
                  <a:pt x="267255" y="0"/>
                </a:lnTo>
                <a:cubicBezTo>
                  <a:pt x="271565" y="0"/>
                  <a:pt x="275876" y="6456"/>
                  <a:pt x="275876" y="10761"/>
                </a:cubicBezTo>
                <a:lnTo>
                  <a:pt x="275876" y="60262"/>
                </a:lnTo>
                <a:lnTo>
                  <a:pt x="260789" y="60262"/>
                </a:lnTo>
                <a:cubicBezTo>
                  <a:pt x="254323" y="60262"/>
                  <a:pt x="250013" y="62415"/>
                  <a:pt x="245702" y="64567"/>
                </a:cubicBezTo>
                <a:lnTo>
                  <a:pt x="245702" y="25827"/>
                </a:lnTo>
                <a:lnTo>
                  <a:pt x="30174" y="25827"/>
                </a:lnTo>
                <a:lnTo>
                  <a:pt x="30174" y="340053"/>
                </a:lnTo>
                <a:lnTo>
                  <a:pt x="176733" y="340053"/>
                </a:lnTo>
                <a:lnTo>
                  <a:pt x="176733" y="266877"/>
                </a:lnTo>
                <a:cubicBezTo>
                  <a:pt x="176733" y="264725"/>
                  <a:pt x="176733" y="262573"/>
                  <a:pt x="178888" y="260421"/>
                </a:cubicBezTo>
                <a:cubicBezTo>
                  <a:pt x="181044" y="258268"/>
                  <a:pt x="183199" y="256116"/>
                  <a:pt x="187509" y="256116"/>
                </a:cubicBezTo>
                <a:lnTo>
                  <a:pt x="232770" y="256116"/>
                </a:lnTo>
                <a:lnTo>
                  <a:pt x="232770" y="335749"/>
                </a:lnTo>
                <a:lnTo>
                  <a:pt x="209062" y="363728"/>
                </a:lnTo>
                <a:cubicBezTo>
                  <a:pt x="206907" y="365880"/>
                  <a:pt x="204752" y="365880"/>
                  <a:pt x="200441" y="365880"/>
                </a:cubicBezTo>
                <a:lnTo>
                  <a:pt x="10776" y="365880"/>
                </a:lnTo>
                <a:cubicBezTo>
                  <a:pt x="4310" y="365880"/>
                  <a:pt x="0" y="361576"/>
                  <a:pt x="0" y="357271"/>
                </a:cubicBezTo>
                <a:lnTo>
                  <a:pt x="0" y="10761"/>
                </a:lnTo>
                <a:cubicBezTo>
                  <a:pt x="0" y="6456"/>
                  <a:pt x="4310" y="0"/>
                  <a:pt x="107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885445" y="2166098"/>
            <a:ext cx="3468687" cy="829568"/>
            <a:chOff x="7772594" y="3046532"/>
            <a:chExt cx="3468687" cy="829568"/>
          </a:xfrm>
        </p:grpSpPr>
        <p:sp>
          <p:nvSpPr>
            <p:cNvPr id="6" name="文本框 8"/>
            <p:cNvSpPr txBox="1"/>
            <p:nvPr/>
          </p:nvSpPr>
          <p:spPr>
            <a:xfrm>
              <a:off x="7772594" y="3046532"/>
              <a:ext cx="226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7" name="TextBox 12"/>
            <p:cNvSpPr txBox="1"/>
            <p:nvPr/>
          </p:nvSpPr>
          <p:spPr>
            <a:xfrm flipH="1">
              <a:off x="7772594" y="3327039"/>
              <a:ext cx="346868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</a:t>
              </a:r>
              <a:r>
                <a:rPr lang="en-US" altLang="zh-CN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轻松设计高效办公双击输入替换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内容编辑。</a:t>
              </a:r>
              <a:endPara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notes-tools-symbol-of-a-clipboard-and-notebook_52013"/>
          <p:cNvSpPr>
            <a:spLocks noChangeAspect="1"/>
          </p:cNvSpPr>
          <p:nvPr/>
        </p:nvSpPr>
        <p:spPr bwMode="auto">
          <a:xfrm>
            <a:off x="7214800" y="3409571"/>
            <a:ext cx="609685" cy="549866"/>
          </a:xfrm>
          <a:custGeom>
            <a:avLst/>
            <a:gdLst>
              <a:gd name="T0" fmla="*/ 7830 w 8541"/>
              <a:gd name="T1" fmla="*/ 7703 h 7703"/>
              <a:gd name="T2" fmla="*/ 0 w 8541"/>
              <a:gd name="T3" fmla="*/ 7703 h 7703"/>
              <a:gd name="T4" fmla="*/ 0 w 8541"/>
              <a:gd name="T5" fmla="*/ 0 h 7703"/>
              <a:gd name="T6" fmla="*/ 632 w 8541"/>
              <a:gd name="T7" fmla="*/ 0 h 7703"/>
              <a:gd name="T8" fmla="*/ 632 w 8541"/>
              <a:gd name="T9" fmla="*/ 4272 h 7703"/>
              <a:gd name="T10" fmla="*/ 4513 w 8541"/>
              <a:gd name="T11" fmla="*/ 1449 h 7703"/>
              <a:gd name="T12" fmla="*/ 5841 w 8541"/>
              <a:gd name="T13" fmla="*/ 2017 h 7703"/>
              <a:gd name="T14" fmla="*/ 7667 w 8541"/>
              <a:gd name="T15" fmla="*/ 357 h 7703"/>
              <a:gd name="T16" fmla="*/ 7305 w 8541"/>
              <a:gd name="T17" fmla="*/ 0 h 7703"/>
              <a:gd name="T18" fmla="*/ 8541 w 8541"/>
              <a:gd name="T19" fmla="*/ 0 h 7703"/>
              <a:gd name="T20" fmla="*/ 8541 w 8541"/>
              <a:gd name="T21" fmla="*/ 1235 h 7703"/>
              <a:gd name="T22" fmla="*/ 8116 w 8541"/>
              <a:gd name="T23" fmla="*/ 806 h 7703"/>
              <a:gd name="T24" fmla="*/ 5965 w 8541"/>
              <a:gd name="T25" fmla="*/ 2756 h 7703"/>
              <a:gd name="T26" fmla="*/ 4593 w 8541"/>
              <a:gd name="T27" fmla="*/ 2172 h 7703"/>
              <a:gd name="T28" fmla="*/ 632 w 8541"/>
              <a:gd name="T29" fmla="*/ 5054 h 7703"/>
              <a:gd name="T30" fmla="*/ 632 w 8541"/>
              <a:gd name="T31" fmla="*/ 7072 h 7703"/>
              <a:gd name="T32" fmla="*/ 1348 w 8541"/>
              <a:gd name="T33" fmla="*/ 7072 h 7703"/>
              <a:gd name="T34" fmla="*/ 1348 w 8541"/>
              <a:gd name="T35" fmla="*/ 5289 h 7703"/>
              <a:gd name="T36" fmla="*/ 1980 w 8541"/>
              <a:gd name="T37" fmla="*/ 5289 h 7703"/>
              <a:gd name="T38" fmla="*/ 1980 w 8541"/>
              <a:gd name="T39" fmla="*/ 7072 h 7703"/>
              <a:gd name="T40" fmla="*/ 2517 w 8541"/>
              <a:gd name="T41" fmla="*/ 7072 h 7703"/>
              <a:gd name="T42" fmla="*/ 2517 w 8541"/>
              <a:gd name="T43" fmla="*/ 4558 h 7703"/>
              <a:gd name="T44" fmla="*/ 3149 w 8541"/>
              <a:gd name="T45" fmla="*/ 4558 h 7703"/>
              <a:gd name="T46" fmla="*/ 3149 w 8541"/>
              <a:gd name="T47" fmla="*/ 7072 h 7703"/>
              <a:gd name="T48" fmla="*/ 3686 w 8541"/>
              <a:gd name="T49" fmla="*/ 7072 h 7703"/>
              <a:gd name="T50" fmla="*/ 3686 w 8541"/>
              <a:gd name="T51" fmla="*/ 3824 h 7703"/>
              <a:gd name="T52" fmla="*/ 4318 w 8541"/>
              <a:gd name="T53" fmla="*/ 3824 h 7703"/>
              <a:gd name="T54" fmla="*/ 4318 w 8541"/>
              <a:gd name="T55" fmla="*/ 7072 h 7703"/>
              <a:gd name="T56" fmla="*/ 4855 w 8541"/>
              <a:gd name="T57" fmla="*/ 7072 h 7703"/>
              <a:gd name="T58" fmla="*/ 4855 w 8541"/>
              <a:gd name="T59" fmla="*/ 3458 h 7703"/>
              <a:gd name="T60" fmla="*/ 5491 w 8541"/>
              <a:gd name="T61" fmla="*/ 3458 h 7703"/>
              <a:gd name="T62" fmla="*/ 5491 w 8541"/>
              <a:gd name="T63" fmla="*/ 7072 h 7703"/>
              <a:gd name="T64" fmla="*/ 6028 w 8541"/>
              <a:gd name="T65" fmla="*/ 7072 h 7703"/>
              <a:gd name="T66" fmla="*/ 6028 w 8541"/>
              <a:gd name="T67" fmla="*/ 4193 h 7703"/>
              <a:gd name="T68" fmla="*/ 6660 w 8541"/>
              <a:gd name="T69" fmla="*/ 4193 h 7703"/>
              <a:gd name="T70" fmla="*/ 6660 w 8541"/>
              <a:gd name="T71" fmla="*/ 7072 h 7703"/>
              <a:gd name="T72" fmla="*/ 7197 w 8541"/>
              <a:gd name="T73" fmla="*/ 7072 h 7703"/>
              <a:gd name="T74" fmla="*/ 7197 w 8541"/>
              <a:gd name="T75" fmla="*/ 2728 h 7703"/>
              <a:gd name="T76" fmla="*/ 7830 w 8541"/>
              <a:gd name="T77" fmla="*/ 2728 h 7703"/>
              <a:gd name="T78" fmla="*/ 7830 w 8541"/>
              <a:gd name="T79" fmla="*/ 7703 h 7703"/>
              <a:gd name="T80" fmla="*/ 7830 w 8541"/>
              <a:gd name="T81" fmla="*/ 7703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41" h="7703">
                <a:moveTo>
                  <a:pt x="7830" y="7703"/>
                </a:moveTo>
                <a:lnTo>
                  <a:pt x="0" y="7703"/>
                </a:lnTo>
                <a:lnTo>
                  <a:pt x="0" y="0"/>
                </a:lnTo>
                <a:lnTo>
                  <a:pt x="632" y="0"/>
                </a:lnTo>
                <a:lnTo>
                  <a:pt x="632" y="4272"/>
                </a:lnTo>
                <a:lnTo>
                  <a:pt x="4513" y="1449"/>
                </a:lnTo>
                <a:lnTo>
                  <a:pt x="5841" y="2017"/>
                </a:lnTo>
                <a:lnTo>
                  <a:pt x="7667" y="357"/>
                </a:lnTo>
                <a:lnTo>
                  <a:pt x="7305" y="0"/>
                </a:lnTo>
                <a:lnTo>
                  <a:pt x="8541" y="0"/>
                </a:lnTo>
                <a:lnTo>
                  <a:pt x="8541" y="1235"/>
                </a:lnTo>
                <a:lnTo>
                  <a:pt x="8116" y="806"/>
                </a:lnTo>
                <a:lnTo>
                  <a:pt x="5965" y="2756"/>
                </a:lnTo>
                <a:lnTo>
                  <a:pt x="4593" y="2172"/>
                </a:lnTo>
                <a:lnTo>
                  <a:pt x="632" y="5054"/>
                </a:lnTo>
                <a:lnTo>
                  <a:pt x="632" y="7072"/>
                </a:lnTo>
                <a:lnTo>
                  <a:pt x="1348" y="7072"/>
                </a:lnTo>
                <a:lnTo>
                  <a:pt x="1348" y="5289"/>
                </a:lnTo>
                <a:lnTo>
                  <a:pt x="1980" y="5289"/>
                </a:lnTo>
                <a:lnTo>
                  <a:pt x="1980" y="7072"/>
                </a:lnTo>
                <a:lnTo>
                  <a:pt x="2517" y="7072"/>
                </a:lnTo>
                <a:lnTo>
                  <a:pt x="2517" y="4558"/>
                </a:lnTo>
                <a:lnTo>
                  <a:pt x="3149" y="4558"/>
                </a:lnTo>
                <a:lnTo>
                  <a:pt x="3149" y="7072"/>
                </a:lnTo>
                <a:lnTo>
                  <a:pt x="3686" y="7072"/>
                </a:lnTo>
                <a:lnTo>
                  <a:pt x="3686" y="3824"/>
                </a:lnTo>
                <a:lnTo>
                  <a:pt x="4318" y="3824"/>
                </a:lnTo>
                <a:lnTo>
                  <a:pt x="4318" y="7072"/>
                </a:lnTo>
                <a:lnTo>
                  <a:pt x="4855" y="7072"/>
                </a:lnTo>
                <a:lnTo>
                  <a:pt x="4855" y="3458"/>
                </a:lnTo>
                <a:lnTo>
                  <a:pt x="5491" y="3458"/>
                </a:lnTo>
                <a:lnTo>
                  <a:pt x="5491" y="7072"/>
                </a:lnTo>
                <a:lnTo>
                  <a:pt x="6028" y="7072"/>
                </a:lnTo>
                <a:lnTo>
                  <a:pt x="6028" y="4193"/>
                </a:lnTo>
                <a:lnTo>
                  <a:pt x="6660" y="4193"/>
                </a:lnTo>
                <a:lnTo>
                  <a:pt x="6660" y="7072"/>
                </a:lnTo>
                <a:lnTo>
                  <a:pt x="7197" y="7072"/>
                </a:lnTo>
                <a:lnTo>
                  <a:pt x="7197" y="2728"/>
                </a:lnTo>
                <a:lnTo>
                  <a:pt x="7830" y="2728"/>
                </a:lnTo>
                <a:lnTo>
                  <a:pt x="7830" y="7703"/>
                </a:lnTo>
                <a:lnTo>
                  <a:pt x="7830" y="7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85445" y="3275042"/>
            <a:ext cx="3468687" cy="829568"/>
            <a:chOff x="7772594" y="3046532"/>
            <a:chExt cx="3468687" cy="829568"/>
          </a:xfrm>
        </p:grpSpPr>
        <p:sp>
          <p:nvSpPr>
            <p:cNvPr id="10" name="文本框 15"/>
            <p:cNvSpPr txBox="1"/>
            <p:nvPr/>
          </p:nvSpPr>
          <p:spPr>
            <a:xfrm>
              <a:off x="7772594" y="3046532"/>
              <a:ext cx="226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 flipH="1">
              <a:off x="7772594" y="3327039"/>
              <a:ext cx="346868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</a:t>
              </a:r>
              <a:r>
                <a:rPr lang="en-US" altLang="zh-CN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轻松设计高效办公双击输入替换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内容编辑。</a:t>
              </a:r>
              <a:endPara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notes-tools-symbol-of-a-clipboard-and-notebook_52013"/>
          <p:cNvSpPr>
            <a:spLocks noChangeAspect="1"/>
          </p:cNvSpPr>
          <p:nvPr/>
        </p:nvSpPr>
        <p:spPr bwMode="auto">
          <a:xfrm>
            <a:off x="7214800" y="4535523"/>
            <a:ext cx="609685" cy="515849"/>
          </a:xfrm>
          <a:custGeom>
            <a:avLst/>
            <a:gdLst>
              <a:gd name="connsiteX0" fmla="*/ 82314 w 609332"/>
              <a:gd name="connsiteY0" fmla="*/ 471503 h 515551"/>
              <a:gd name="connsiteX1" fmla="*/ 66477 w 609332"/>
              <a:gd name="connsiteY1" fmla="*/ 487317 h 515551"/>
              <a:gd name="connsiteX2" fmla="*/ 82314 w 609332"/>
              <a:gd name="connsiteY2" fmla="*/ 503131 h 515551"/>
              <a:gd name="connsiteX3" fmla="*/ 98152 w 609332"/>
              <a:gd name="connsiteY3" fmla="*/ 487317 h 515551"/>
              <a:gd name="connsiteX4" fmla="*/ 82314 w 609332"/>
              <a:gd name="connsiteY4" fmla="*/ 471503 h 515551"/>
              <a:gd name="connsiteX5" fmla="*/ 519477 w 609332"/>
              <a:gd name="connsiteY5" fmla="*/ 331502 h 515551"/>
              <a:gd name="connsiteX6" fmla="*/ 500606 w 609332"/>
              <a:gd name="connsiteY6" fmla="*/ 350244 h 515551"/>
              <a:gd name="connsiteX7" fmla="*/ 519477 w 609332"/>
              <a:gd name="connsiteY7" fmla="*/ 369084 h 515551"/>
              <a:gd name="connsiteX8" fmla="*/ 538250 w 609332"/>
              <a:gd name="connsiteY8" fmla="*/ 350244 h 515551"/>
              <a:gd name="connsiteX9" fmla="*/ 519477 w 609332"/>
              <a:gd name="connsiteY9" fmla="*/ 331502 h 515551"/>
              <a:gd name="connsiteX10" fmla="*/ 33434 w 609332"/>
              <a:gd name="connsiteY10" fmla="*/ 294911 h 515551"/>
              <a:gd name="connsiteX11" fmla="*/ 33434 w 609332"/>
              <a:gd name="connsiteY11" fmla="*/ 439093 h 515551"/>
              <a:gd name="connsiteX12" fmla="*/ 131293 w 609332"/>
              <a:gd name="connsiteY12" fmla="*/ 439093 h 515551"/>
              <a:gd name="connsiteX13" fmla="*/ 131293 w 609332"/>
              <a:gd name="connsiteY13" fmla="*/ 294911 h 515551"/>
              <a:gd name="connsiteX14" fmla="*/ 20530 w 609332"/>
              <a:gd name="connsiteY14" fmla="*/ 254106 h 515551"/>
              <a:gd name="connsiteX15" fmla="*/ 144099 w 609332"/>
              <a:gd name="connsiteY15" fmla="*/ 254106 h 515551"/>
              <a:gd name="connsiteX16" fmla="*/ 164629 w 609332"/>
              <a:gd name="connsiteY16" fmla="*/ 274606 h 515551"/>
              <a:gd name="connsiteX17" fmla="*/ 164629 w 609332"/>
              <a:gd name="connsiteY17" fmla="*/ 494248 h 515551"/>
              <a:gd name="connsiteX18" fmla="*/ 144099 w 609332"/>
              <a:gd name="connsiteY18" fmla="*/ 514845 h 515551"/>
              <a:gd name="connsiteX19" fmla="*/ 20530 w 609332"/>
              <a:gd name="connsiteY19" fmla="*/ 514845 h 515551"/>
              <a:gd name="connsiteX20" fmla="*/ 0 w 609332"/>
              <a:gd name="connsiteY20" fmla="*/ 494248 h 515551"/>
              <a:gd name="connsiteX21" fmla="*/ 0 w 609332"/>
              <a:gd name="connsiteY21" fmla="*/ 274606 h 515551"/>
              <a:gd name="connsiteX22" fmla="*/ 20530 w 609332"/>
              <a:gd name="connsiteY22" fmla="*/ 254106 h 515551"/>
              <a:gd name="connsiteX23" fmla="*/ 97946 w 609332"/>
              <a:gd name="connsiteY23" fmla="*/ 147552 h 515551"/>
              <a:gd name="connsiteX24" fmla="*/ 314156 w 609332"/>
              <a:gd name="connsiteY24" fmla="*/ 147552 h 515551"/>
              <a:gd name="connsiteX25" fmla="*/ 347111 w 609332"/>
              <a:gd name="connsiteY25" fmla="*/ 180456 h 515551"/>
              <a:gd name="connsiteX26" fmla="*/ 347111 w 609332"/>
              <a:gd name="connsiteY26" fmla="*/ 482647 h 515551"/>
              <a:gd name="connsiteX27" fmla="*/ 314156 w 609332"/>
              <a:gd name="connsiteY27" fmla="*/ 515551 h 515551"/>
              <a:gd name="connsiteX28" fmla="*/ 192018 w 609332"/>
              <a:gd name="connsiteY28" fmla="*/ 515551 h 515551"/>
              <a:gd name="connsiteX29" fmla="*/ 195441 w 609332"/>
              <a:gd name="connsiteY29" fmla="*/ 497488 h 515551"/>
              <a:gd name="connsiteX30" fmla="*/ 195441 w 609332"/>
              <a:gd name="connsiteY30" fmla="*/ 492118 h 515551"/>
              <a:gd name="connsiteX31" fmla="*/ 206002 w 609332"/>
              <a:gd name="connsiteY31" fmla="*/ 495828 h 515551"/>
              <a:gd name="connsiteX32" fmla="*/ 224875 w 609332"/>
              <a:gd name="connsiteY32" fmla="*/ 476984 h 515551"/>
              <a:gd name="connsiteX33" fmla="*/ 206002 w 609332"/>
              <a:gd name="connsiteY33" fmla="*/ 458238 h 515551"/>
              <a:gd name="connsiteX34" fmla="*/ 195441 w 609332"/>
              <a:gd name="connsiteY34" fmla="*/ 461948 h 515551"/>
              <a:gd name="connsiteX35" fmla="*/ 195441 w 609332"/>
              <a:gd name="connsiteY35" fmla="*/ 425333 h 515551"/>
              <a:gd name="connsiteX36" fmla="*/ 301835 w 609332"/>
              <a:gd name="connsiteY36" fmla="*/ 425333 h 515551"/>
              <a:gd name="connsiteX37" fmla="*/ 301835 w 609332"/>
              <a:gd name="connsiteY37" fmla="*/ 199202 h 515551"/>
              <a:gd name="connsiteX38" fmla="*/ 110169 w 609332"/>
              <a:gd name="connsiteY38" fmla="*/ 199202 h 515551"/>
              <a:gd name="connsiteX39" fmla="*/ 110169 w 609332"/>
              <a:gd name="connsiteY39" fmla="*/ 226541 h 515551"/>
              <a:gd name="connsiteX40" fmla="*/ 64991 w 609332"/>
              <a:gd name="connsiteY40" fmla="*/ 226541 h 515551"/>
              <a:gd name="connsiteX41" fmla="*/ 64991 w 609332"/>
              <a:gd name="connsiteY41" fmla="*/ 180456 h 515551"/>
              <a:gd name="connsiteX42" fmla="*/ 97946 w 609332"/>
              <a:gd name="connsiteY42" fmla="*/ 147552 h 515551"/>
              <a:gd name="connsiteX43" fmla="*/ 183816 w 609332"/>
              <a:gd name="connsiteY43" fmla="*/ 0 h 515551"/>
              <a:gd name="connsiteX44" fmla="*/ 549103 w 609332"/>
              <a:gd name="connsiteY44" fmla="*/ 0 h 515551"/>
              <a:gd name="connsiteX45" fmla="*/ 609332 w 609332"/>
              <a:gd name="connsiteY45" fmla="*/ 60228 h 515551"/>
              <a:gd name="connsiteX46" fmla="*/ 609332 w 609332"/>
              <a:gd name="connsiteY46" fmla="*/ 338237 h 515551"/>
              <a:gd name="connsiteX47" fmla="*/ 549103 w 609332"/>
              <a:gd name="connsiteY47" fmla="*/ 398466 h 515551"/>
              <a:gd name="connsiteX48" fmla="*/ 421702 w 609332"/>
              <a:gd name="connsiteY48" fmla="*/ 398466 h 515551"/>
              <a:gd name="connsiteX49" fmla="*/ 421702 w 609332"/>
              <a:gd name="connsiteY49" fmla="*/ 439074 h 515551"/>
              <a:gd name="connsiteX50" fmla="*/ 477727 w 609332"/>
              <a:gd name="connsiteY50" fmla="*/ 439074 h 515551"/>
              <a:gd name="connsiteX51" fmla="*/ 500606 w 609332"/>
              <a:gd name="connsiteY51" fmla="*/ 461916 h 515551"/>
              <a:gd name="connsiteX52" fmla="*/ 500606 w 609332"/>
              <a:gd name="connsiteY52" fmla="*/ 491201 h 515551"/>
              <a:gd name="connsiteX53" fmla="*/ 477727 w 609332"/>
              <a:gd name="connsiteY53" fmla="*/ 514140 h 515551"/>
              <a:gd name="connsiteX54" fmla="*/ 369099 w 609332"/>
              <a:gd name="connsiteY54" fmla="*/ 514140 h 515551"/>
              <a:gd name="connsiteX55" fmla="*/ 377606 w 609332"/>
              <a:gd name="connsiteY55" fmla="*/ 485148 h 515551"/>
              <a:gd name="connsiteX56" fmla="*/ 377801 w 609332"/>
              <a:gd name="connsiteY56" fmla="*/ 384409 h 515551"/>
              <a:gd name="connsiteX57" fmla="*/ 377801 w 609332"/>
              <a:gd name="connsiteY57" fmla="*/ 309343 h 515551"/>
              <a:gd name="connsiteX58" fmla="*/ 534143 w 609332"/>
              <a:gd name="connsiteY58" fmla="*/ 309343 h 515551"/>
              <a:gd name="connsiteX59" fmla="*/ 557022 w 609332"/>
              <a:gd name="connsiteY59" fmla="*/ 286404 h 515551"/>
              <a:gd name="connsiteX60" fmla="*/ 557022 w 609332"/>
              <a:gd name="connsiteY60" fmla="*/ 71064 h 515551"/>
              <a:gd name="connsiteX61" fmla="*/ 534143 w 609332"/>
              <a:gd name="connsiteY61" fmla="*/ 48222 h 515551"/>
              <a:gd name="connsiteX62" fmla="*/ 198776 w 609332"/>
              <a:gd name="connsiteY62" fmla="*/ 48222 h 515551"/>
              <a:gd name="connsiteX63" fmla="*/ 175799 w 609332"/>
              <a:gd name="connsiteY63" fmla="*/ 71064 h 515551"/>
              <a:gd name="connsiteX64" fmla="*/ 175799 w 609332"/>
              <a:gd name="connsiteY64" fmla="*/ 116845 h 515551"/>
              <a:gd name="connsiteX65" fmla="*/ 123489 w 609332"/>
              <a:gd name="connsiteY65" fmla="*/ 116845 h 515551"/>
              <a:gd name="connsiteX66" fmla="*/ 123489 w 609332"/>
              <a:gd name="connsiteY66" fmla="*/ 60228 h 515551"/>
              <a:gd name="connsiteX67" fmla="*/ 183816 w 609332"/>
              <a:gd name="connsiteY67" fmla="*/ 0 h 5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9332" h="515551">
                <a:moveTo>
                  <a:pt x="82314" y="471503"/>
                </a:moveTo>
                <a:cubicBezTo>
                  <a:pt x="73614" y="471503"/>
                  <a:pt x="66477" y="478629"/>
                  <a:pt x="66477" y="487317"/>
                </a:cubicBezTo>
                <a:cubicBezTo>
                  <a:pt x="66477" y="496005"/>
                  <a:pt x="73614" y="503131"/>
                  <a:pt x="82314" y="503131"/>
                </a:cubicBezTo>
                <a:cubicBezTo>
                  <a:pt x="91015" y="503131"/>
                  <a:pt x="98152" y="496005"/>
                  <a:pt x="98152" y="487317"/>
                </a:cubicBezTo>
                <a:cubicBezTo>
                  <a:pt x="98152" y="478629"/>
                  <a:pt x="91015" y="471503"/>
                  <a:pt x="82314" y="471503"/>
                </a:cubicBezTo>
                <a:close/>
                <a:moveTo>
                  <a:pt x="519477" y="331502"/>
                </a:moveTo>
                <a:cubicBezTo>
                  <a:pt x="509015" y="331502"/>
                  <a:pt x="500606" y="339897"/>
                  <a:pt x="500606" y="350244"/>
                </a:cubicBezTo>
                <a:cubicBezTo>
                  <a:pt x="500606" y="360689"/>
                  <a:pt x="509015" y="369084"/>
                  <a:pt x="519477" y="369084"/>
                </a:cubicBezTo>
                <a:cubicBezTo>
                  <a:pt x="529841" y="369084"/>
                  <a:pt x="538250" y="360689"/>
                  <a:pt x="538250" y="350244"/>
                </a:cubicBezTo>
                <a:cubicBezTo>
                  <a:pt x="538250" y="339897"/>
                  <a:pt x="529841" y="331502"/>
                  <a:pt x="519477" y="331502"/>
                </a:cubicBezTo>
                <a:close/>
                <a:moveTo>
                  <a:pt x="33434" y="294911"/>
                </a:moveTo>
                <a:lnTo>
                  <a:pt x="33434" y="439093"/>
                </a:lnTo>
                <a:lnTo>
                  <a:pt x="131293" y="439093"/>
                </a:lnTo>
                <a:lnTo>
                  <a:pt x="131293" y="294911"/>
                </a:lnTo>
                <a:close/>
                <a:moveTo>
                  <a:pt x="20530" y="254106"/>
                </a:moveTo>
                <a:lnTo>
                  <a:pt x="144099" y="254106"/>
                </a:lnTo>
                <a:cubicBezTo>
                  <a:pt x="155440" y="254106"/>
                  <a:pt x="164629" y="263282"/>
                  <a:pt x="164629" y="274606"/>
                </a:cubicBezTo>
                <a:lnTo>
                  <a:pt x="164629" y="494248"/>
                </a:lnTo>
                <a:cubicBezTo>
                  <a:pt x="164629" y="505669"/>
                  <a:pt x="155440" y="514845"/>
                  <a:pt x="144099" y="514845"/>
                </a:cubicBezTo>
                <a:lnTo>
                  <a:pt x="20530" y="514845"/>
                </a:lnTo>
                <a:cubicBezTo>
                  <a:pt x="9190" y="514845"/>
                  <a:pt x="0" y="505669"/>
                  <a:pt x="0" y="494248"/>
                </a:cubicBezTo>
                <a:lnTo>
                  <a:pt x="0" y="274606"/>
                </a:lnTo>
                <a:cubicBezTo>
                  <a:pt x="0" y="263282"/>
                  <a:pt x="9190" y="254106"/>
                  <a:pt x="20530" y="254106"/>
                </a:cubicBezTo>
                <a:close/>
                <a:moveTo>
                  <a:pt x="97946" y="147552"/>
                </a:moveTo>
                <a:lnTo>
                  <a:pt x="314156" y="147552"/>
                </a:lnTo>
                <a:cubicBezTo>
                  <a:pt x="332345" y="147552"/>
                  <a:pt x="347111" y="162295"/>
                  <a:pt x="347111" y="180456"/>
                </a:cubicBezTo>
                <a:lnTo>
                  <a:pt x="347111" y="482647"/>
                </a:lnTo>
                <a:cubicBezTo>
                  <a:pt x="347111" y="500808"/>
                  <a:pt x="332345" y="515551"/>
                  <a:pt x="314156" y="515551"/>
                </a:cubicBezTo>
                <a:lnTo>
                  <a:pt x="192018" y="515551"/>
                </a:lnTo>
                <a:cubicBezTo>
                  <a:pt x="194072" y="509888"/>
                  <a:pt x="195441" y="503835"/>
                  <a:pt x="195441" y="497488"/>
                </a:cubicBezTo>
                <a:lnTo>
                  <a:pt x="195441" y="492118"/>
                </a:lnTo>
                <a:cubicBezTo>
                  <a:pt x="198472" y="494266"/>
                  <a:pt x="201993" y="495828"/>
                  <a:pt x="206002" y="495828"/>
                </a:cubicBezTo>
                <a:cubicBezTo>
                  <a:pt x="216368" y="495828"/>
                  <a:pt x="224875" y="487334"/>
                  <a:pt x="224875" y="476984"/>
                </a:cubicBezTo>
                <a:cubicBezTo>
                  <a:pt x="224875" y="466634"/>
                  <a:pt x="216368" y="458238"/>
                  <a:pt x="206002" y="458238"/>
                </a:cubicBezTo>
                <a:cubicBezTo>
                  <a:pt x="201993" y="458238"/>
                  <a:pt x="198472" y="459800"/>
                  <a:pt x="195441" y="461948"/>
                </a:cubicBezTo>
                <a:lnTo>
                  <a:pt x="195441" y="425333"/>
                </a:lnTo>
                <a:lnTo>
                  <a:pt x="301835" y="425333"/>
                </a:lnTo>
                <a:lnTo>
                  <a:pt x="301835" y="199202"/>
                </a:lnTo>
                <a:lnTo>
                  <a:pt x="110169" y="199202"/>
                </a:lnTo>
                <a:lnTo>
                  <a:pt x="110169" y="226541"/>
                </a:lnTo>
                <a:lnTo>
                  <a:pt x="64991" y="226541"/>
                </a:lnTo>
                <a:lnTo>
                  <a:pt x="64991" y="180456"/>
                </a:lnTo>
                <a:cubicBezTo>
                  <a:pt x="64991" y="162295"/>
                  <a:pt x="79757" y="147552"/>
                  <a:pt x="97946" y="147552"/>
                </a:cubicBezTo>
                <a:close/>
                <a:moveTo>
                  <a:pt x="183816" y="0"/>
                </a:moveTo>
                <a:lnTo>
                  <a:pt x="549103" y="0"/>
                </a:lnTo>
                <a:cubicBezTo>
                  <a:pt x="582346" y="0"/>
                  <a:pt x="609332" y="26942"/>
                  <a:pt x="609332" y="60228"/>
                </a:cubicBezTo>
                <a:lnTo>
                  <a:pt x="609332" y="338237"/>
                </a:lnTo>
                <a:cubicBezTo>
                  <a:pt x="609332" y="371427"/>
                  <a:pt x="582346" y="398466"/>
                  <a:pt x="549103" y="398466"/>
                </a:cubicBezTo>
                <a:lnTo>
                  <a:pt x="421702" y="398466"/>
                </a:lnTo>
                <a:lnTo>
                  <a:pt x="421702" y="439074"/>
                </a:lnTo>
                <a:lnTo>
                  <a:pt x="477727" y="439074"/>
                </a:lnTo>
                <a:cubicBezTo>
                  <a:pt x="490340" y="439074"/>
                  <a:pt x="500606" y="449324"/>
                  <a:pt x="500606" y="461916"/>
                </a:cubicBezTo>
                <a:lnTo>
                  <a:pt x="500606" y="491201"/>
                </a:lnTo>
                <a:cubicBezTo>
                  <a:pt x="500606" y="503891"/>
                  <a:pt x="490340" y="514140"/>
                  <a:pt x="477727" y="514140"/>
                </a:cubicBezTo>
                <a:lnTo>
                  <a:pt x="369099" y="514140"/>
                </a:lnTo>
                <a:cubicBezTo>
                  <a:pt x="374086" y="505452"/>
                  <a:pt x="377117" y="495691"/>
                  <a:pt x="377606" y="485148"/>
                </a:cubicBezTo>
                <a:cubicBezTo>
                  <a:pt x="377606" y="484270"/>
                  <a:pt x="377801" y="384409"/>
                  <a:pt x="377801" y="384409"/>
                </a:cubicBezTo>
                <a:lnTo>
                  <a:pt x="377801" y="309343"/>
                </a:lnTo>
                <a:lnTo>
                  <a:pt x="534143" y="309343"/>
                </a:lnTo>
                <a:cubicBezTo>
                  <a:pt x="546756" y="309343"/>
                  <a:pt x="557022" y="299094"/>
                  <a:pt x="557022" y="286404"/>
                </a:cubicBezTo>
                <a:lnTo>
                  <a:pt x="557022" y="71064"/>
                </a:lnTo>
                <a:cubicBezTo>
                  <a:pt x="557022" y="58471"/>
                  <a:pt x="546756" y="48222"/>
                  <a:pt x="534143" y="48222"/>
                </a:cubicBezTo>
                <a:lnTo>
                  <a:pt x="198776" y="48222"/>
                </a:lnTo>
                <a:cubicBezTo>
                  <a:pt x="186065" y="48222"/>
                  <a:pt x="175799" y="58471"/>
                  <a:pt x="175799" y="71064"/>
                </a:cubicBezTo>
                <a:lnTo>
                  <a:pt x="175799" y="116845"/>
                </a:lnTo>
                <a:lnTo>
                  <a:pt x="123489" y="116845"/>
                </a:lnTo>
                <a:lnTo>
                  <a:pt x="123489" y="60228"/>
                </a:lnTo>
                <a:cubicBezTo>
                  <a:pt x="123489" y="26942"/>
                  <a:pt x="150475" y="0"/>
                  <a:pt x="1838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5445" y="4383986"/>
            <a:ext cx="3468687" cy="829568"/>
            <a:chOff x="7772594" y="3046532"/>
            <a:chExt cx="3468687" cy="829568"/>
          </a:xfrm>
        </p:grpSpPr>
        <p:sp>
          <p:nvSpPr>
            <p:cNvPr id="14" name="文本框 20"/>
            <p:cNvSpPr txBox="1"/>
            <p:nvPr/>
          </p:nvSpPr>
          <p:spPr>
            <a:xfrm>
              <a:off x="7772594" y="3046532"/>
              <a:ext cx="226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5" name="TextBox 12"/>
            <p:cNvSpPr txBox="1"/>
            <p:nvPr/>
          </p:nvSpPr>
          <p:spPr>
            <a:xfrm flipH="1">
              <a:off x="7772594" y="3327039"/>
              <a:ext cx="346868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</a:t>
              </a:r>
              <a:r>
                <a:rPr lang="en-US" altLang="zh-CN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轻松设计高效办公双击输入替换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内容编辑。</a:t>
              </a:r>
              <a:endPara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0"/>
            <a:ext cx="7381874" cy="6858000"/>
          </a:xfrm>
          <a:custGeom>
            <a:avLst/>
            <a:gdLst>
              <a:gd name="connsiteX0" fmla="*/ 0 w 7772399"/>
              <a:gd name="connsiteY0" fmla="*/ 0 h 6858000"/>
              <a:gd name="connsiteX1" fmla="*/ 4605718 w 7772399"/>
              <a:gd name="connsiteY1" fmla="*/ 0 h 6858000"/>
              <a:gd name="connsiteX2" fmla="*/ 7772399 w 7772399"/>
              <a:gd name="connsiteY2" fmla="*/ 6858000 h 6858000"/>
              <a:gd name="connsiteX3" fmla="*/ 3166680 w 7772399"/>
              <a:gd name="connsiteY3" fmla="*/ 6858000 h 6858000"/>
              <a:gd name="connsiteX4" fmla="*/ 0 w 7772399"/>
              <a:gd name="connsiteY4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399" h="6858000">
                <a:moveTo>
                  <a:pt x="0" y="0"/>
                </a:moveTo>
                <a:lnTo>
                  <a:pt x="4605718" y="0"/>
                </a:lnTo>
                <a:lnTo>
                  <a:pt x="7772399" y="6858000"/>
                </a:lnTo>
                <a:lnTo>
                  <a:pt x="3166680" y="6858000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6534150" y="2143125"/>
            <a:ext cx="18213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150" y="2789456"/>
            <a:ext cx="39241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企业产品运营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34150" y="3742089"/>
            <a:ext cx="5117847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设计高效办公。双击输入替换内容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4150" y="3635105"/>
            <a:ext cx="5146422" cy="0"/>
          </a:xfrm>
          <a:prstGeom prst="line">
            <a:avLst/>
          </a:prstGeom>
          <a:ln>
            <a:solidFill>
              <a:srgbClr val="F07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企业产品运营</a:t>
            </a:r>
          </a:p>
        </p:txBody>
      </p:sp>
      <p:sp>
        <p:nvSpPr>
          <p:cNvPr id="3" name="任意多边形 126068"/>
          <p:cNvSpPr/>
          <p:nvPr/>
        </p:nvSpPr>
        <p:spPr>
          <a:xfrm>
            <a:off x="4165243" y="2354287"/>
            <a:ext cx="1302396" cy="1177964"/>
          </a:xfrm>
          <a:custGeom>
            <a:avLst/>
            <a:gdLst>
              <a:gd name="connsiteX0" fmla="*/ 285750 w 996950"/>
              <a:gd name="connsiteY0" fmla="*/ 0 h 901700"/>
              <a:gd name="connsiteX1" fmla="*/ 0 w 996950"/>
              <a:gd name="connsiteY1" fmla="*/ 901700 h 901700"/>
              <a:gd name="connsiteX2" fmla="*/ 996950 w 996950"/>
              <a:gd name="connsiteY2" fmla="*/ 546100 h 901700"/>
              <a:gd name="connsiteX3" fmla="*/ 285750 w 99695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950" h="901700">
                <a:moveTo>
                  <a:pt x="285750" y="0"/>
                </a:moveTo>
                <a:lnTo>
                  <a:pt x="0" y="901700"/>
                </a:lnTo>
                <a:lnTo>
                  <a:pt x="996950" y="546100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126069"/>
          <p:cNvSpPr/>
          <p:nvPr/>
        </p:nvSpPr>
        <p:spPr>
          <a:xfrm>
            <a:off x="4530246" y="1831670"/>
            <a:ext cx="1650808" cy="1227737"/>
          </a:xfrm>
          <a:custGeom>
            <a:avLst/>
            <a:gdLst>
              <a:gd name="connsiteX0" fmla="*/ 1263650 w 1263650"/>
              <a:gd name="connsiteY0" fmla="*/ 0 h 939800"/>
              <a:gd name="connsiteX1" fmla="*/ 0 w 1263650"/>
              <a:gd name="connsiteY1" fmla="*/ 387350 h 939800"/>
              <a:gd name="connsiteX2" fmla="*/ 723900 w 1263650"/>
              <a:gd name="connsiteY2" fmla="*/ 939800 h 939800"/>
              <a:gd name="connsiteX3" fmla="*/ 1263650 w 1263650"/>
              <a:gd name="connsiteY3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650" h="939800">
                <a:moveTo>
                  <a:pt x="1263650" y="0"/>
                </a:moveTo>
                <a:lnTo>
                  <a:pt x="0" y="387350"/>
                </a:lnTo>
                <a:lnTo>
                  <a:pt x="723900" y="939800"/>
                </a:lnTo>
                <a:lnTo>
                  <a:pt x="1263650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任意多边形 126071"/>
          <p:cNvSpPr/>
          <p:nvPr/>
        </p:nvSpPr>
        <p:spPr>
          <a:xfrm>
            <a:off x="5473862" y="1823374"/>
            <a:ext cx="1480750" cy="1673621"/>
          </a:xfrm>
          <a:custGeom>
            <a:avLst/>
            <a:gdLst>
              <a:gd name="connsiteX0" fmla="*/ 542925 w 1133475"/>
              <a:gd name="connsiteY0" fmla="*/ 0 h 1281113"/>
              <a:gd name="connsiteX1" fmla="*/ 0 w 1133475"/>
              <a:gd name="connsiteY1" fmla="*/ 962025 h 1281113"/>
              <a:gd name="connsiteX2" fmla="*/ 1133475 w 1133475"/>
              <a:gd name="connsiteY2" fmla="*/ 1281113 h 1281113"/>
              <a:gd name="connsiteX3" fmla="*/ 542925 w 1133475"/>
              <a:gd name="connsiteY3" fmla="*/ 0 h 128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75" h="1281113">
                <a:moveTo>
                  <a:pt x="542925" y="0"/>
                </a:moveTo>
                <a:lnTo>
                  <a:pt x="0" y="962025"/>
                </a:lnTo>
                <a:lnTo>
                  <a:pt x="1133475" y="1281113"/>
                </a:lnTo>
                <a:lnTo>
                  <a:pt x="542925" y="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126072"/>
          <p:cNvSpPr/>
          <p:nvPr/>
        </p:nvSpPr>
        <p:spPr>
          <a:xfrm>
            <a:off x="6195572" y="1823374"/>
            <a:ext cx="1574074" cy="1673621"/>
          </a:xfrm>
          <a:custGeom>
            <a:avLst/>
            <a:gdLst>
              <a:gd name="connsiteX0" fmla="*/ 0 w 1204912"/>
              <a:gd name="connsiteY0" fmla="*/ 0 h 1281113"/>
              <a:gd name="connsiteX1" fmla="*/ 585787 w 1204912"/>
              <a:gd name="connsiteY1" fmla="*/ 1281113 h 1281113"/>
              <a:gd name="connsiteX2" fmla="*/ 1204912 w 1204912"/>
              <a:gd name="connsiteY2" fmla="*/ 581025 h 1281113"/>
              <a:gd name="connsiteX3" fmla="*/ 0 w 1204912"/>
              <a:gd name="connsiteY3" fmla="*/ 0 h 128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912" h="1281113">
                <a:moveTo>
                  <a:pt x="0" y="0"/>
                </a:moveTo>
                <a:lnTo>
                  <a:pt x="585787" y="1281113"/>
                </a:lnTo>
                <a:lnTo>
                  <a:pt x="1204912" y="581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" name="任意多边形 126073"/>
          <p:cNvSpPr/>
          <p:nvPr/>
        </p:nvSpPr>
        <p:spPr>
          <a:xfrm>
            <a:off x="6960833" y="2569971"/>
            <a:ext cx="1312766" cy="1356317"/>
          </a:xfrm>
          <a:custGeom>
            <a:avLst/>
            <a:gdLst>
              <a:gd name="connsiteX0" fmla="*/ 623888 w 1004888"/>
              <a:gd name="connsiteY0" fmla="*/ 0 h 1038225"/>
              <a:gd name="connsiteX1" fmla="*/ 0 w 1004888"/>
              <a:gd name="connsiteY1" fmla="*/ 704850 h 1038225"/>
              <a:gd name="connsiteX2" fmla="*/ 1004888 w 1004888"/>
              <a:gd name="connsiteY2" fmla="*/ 1038225 h 1038225"/>
              <a:gd name="connsiteX3" fmla="*/ 623888 w 1004888"/>
              <a:gd name="connsiteY3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888" h="1038225">
                <a:moveTo>
                  <a:pt x="623888" y="0"/>
                </a:moveTo>
                <a:lnTo>
                  <a:pt x="0" y="704850"/>
                </a:lnTo>
                <a:lnTo>
                  <a:pt x="1004888" y="1038225"/>
                </a:lnTo>
                <a:lnTo>
                  <a:pt x="623888" y="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126074"/>
          <p:cNvSpPr/>
          <p:nvPr/>
        </p:nvSpPr>
        <p:spPr>
          <a:xfrm>
            <a:off x="6954612" y="3490773"/>
            <a:ext cx="1318987" cy="1592739"/>
          </a:xfrm>
          <a:custGeom>
            <a:avLst/>
            <a:gdLst>
              <a:gd name="connsiteX0" fmla="*/ 0 w 1009650"/>
              <a:gd name="connsiteY0" fmla="*/ 0 h 1219200"/>
              <a:gd name="connsiteX1" fmla="*/ 966787 w 1009650"/>
              <a:gd name="connsiteY1" fmla="*/ 1219200 h 1219200"/>
              <a:gd name="connsiteX2" fmla="*/ 1009650 w 1009650"/>
              <a:gd name="connsiteY2" fmla="*/ 328613 h 1219200"/>
              <a:gd name="connsiteX3" fmla="*/ 0 w 100965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1219200">
                <a:moveTo>
                  <a:pt x="0" y="0"/>
                </a:moveTo>
                <a:lnTo>
                  <a:pt x="966787" y="1219200"/>
                </a:lnTo>
                <a:lnTo>
                  <a:pt x="1009650" y="328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126075"/>
          <p:cNvSpPr/>
          <p:nvPr/>
        </p:nvSpPr>
        <p:spPr>
          <a:xfrm>
            <a:off x="6631087" y="3484552"/>
            <a:ext cx="1586517" cy="2102914"/>
          </a:xfrm>
          <a:custGeom>
            <a:avLst/>
            <a:gdLst>
              <a:gd name="connsiteX0" fmla="*/ 242887 w 1214437"/>
              <a:gd name="connsiteY0" fmla="*/ 0 h 1609725"/>
              <a:gd name="connsiteX1" fmla="*/ 0 w 1214437"/>
              <a:gd name="connsiteY1" fmla="*/ 1609725 h 1609725"/>
              <a:gd name="connsiteX2" fmla="*/ 1214437 w 1214437"/>
              <a:gd name="connsiteY2" fmla="*/ 1219200 h 1609725"/>
              <a:gd name="connsiteX3" fmla="*/ 242887 w 1214437"/>
              <a:gd name="connsiteY3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7" h="1609725">
                <a:moveTo>
                  <a:pt x="242887" y="0"/>
                </a:moveTo>
                <a:lnTo>
                  <a:pt x="0" y="1609725"/>
                </a:lnTo>
                <a:lnTo>
                  <a:pt x="1214437" y="1219200"/>
                </a:lnTo>
                <a:lnTo>
                  <a:pt x="242887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任意多边形 126076"/>
          <p:cNvSpPr/>
          <p:nvPr/>
        </p:nvSpPr>
        <p:spPr>
          <a:xfrm>
            <a:off x="5492526" y="3484552"/>
            <a:ext cx="1462086" cy="2121578"/>
          </a:xfrm>
          <a:custGeom>
            <a:avLst/>
            <a:gdLst>
              <a:gd name="connsiteX0" fmla="*/ 1119188 w 1119188"/>
              <a:gd name="connsiteY0" fmla="*/ 0 h 1624012"/>
              <a:gd name="connsiteX1" fmla="*/ 0 w 1119188"/>
              <a:gd name="connsiteY1" fmla="*/ 776287 h 1624012"/>
              <a:gd name="connsiteX2" fmla="*/ 871538 w 1119188"/>
              <a:gd name="connsiteY2" fmla="*/ 1624012 h 1624012"/>
              <a:gd name="connsiteX3" fmla="*/ 1119188 w 1119188"/>
              <a:gd name="connsiteY3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8" h="1624012">
                <a:moveTo>
                  <a:pt x="1119188" y="0"/>
                </a:moveTo>
                <a:lnTo>
                  <a:pt x="0" y="776287"/>
                </a:lnTo>
                <a:lnTo>
                  <a:pt x="871538" y="1624012"/>
                </a:lnTo>
                <a:lnTo>
                  <a:pt x="1119188" y="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26077"/>
          <p:cNvSpPr/>
          <p:nvPr/>
        </p:nvSpPr>
        <p:spPr>
          <a:xfrm>
            <a:off x="3899787" y="4498679"/>
            <a:ext cx="2731300" cy="1095008"/>
          </a:xfrm>
          <a:custGeom>
            <a:avLst/>
            <a:gdLst>
              <a:gd name="connsiteX0" fmla="*/ 1223963 w 2090738"/>
              <a:gd name="connsiteY0" fmla="*/ 0 h 838200"/>
              <a:gd name="connsiteX1" fmla="*/ 0 w 2090738"/>
              <a:gd name="connsiteY1" fmla="*/ 523875 h 838200"/>
              <a:gd name="connsiteX2" fmla="*/ 2090738 w 2090738"/>
              <a:gd name="connsiteY2" fmla="*/ 838200 h 838200"/>
              <a:gd name="connsiteX3" fmla="*/ 1223963 w 2090738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738" h="838200">
                <a:moveTo>
                  <a:pt x="1223963" y="0"/>
                </a:moveTo>
                <a:lnTo>
                  <a:pt x="0" y="523875"/>
                </a:lnTo>
                <a:lnTo>
                  <a:pt x="2090738" y="838200"/>
                </a:lnTo>
                <a:lnTo>
                  <a:pt x="1223963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rgbClr val="FFF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2" name="任意多边形 126078"/>
          <p:cNvSpPr/>
          <p:nvPr/>
        </p:nvSpPr>
        <p:spPr>
          <a:xfrm>
            <a:off x="3899787" y="3552990"/>
            <a:ext cx="1592739" cy="1617626"/>
          </a:xfrm>
          <a:custGeom>
            <a:avLst/>
            <a:gdLst>
              <a:gd name="connsiteX0" fmla="*/ 1219200 w 1219200"/>
              <a:gd name="connsiteY0" fmla="*/ 723900 h 1238250"/>
              <a:gd name="connsiteX1" fmla="*/ 200025 w 1219200"/>
              <a:gd name="connsiteY1" fmla="*/ 0 h 1238250"/>
              <a:gd name="connsiteX2" fmla="*/ 0 w 1219200"/>
              <a:gd name="connsiteY2" fmla="*/ 1238250 h 1238250"/>
              <a:gd name="connsiteX3" fmla="*/ 1219200 w 1219200"/>
              <a:gd name="connsiteY3" fmla="*/ 7239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238250">
                <a:moveTo>
                  <a:pt x="1219200" y="723900"/>
                </a:moveTo>
                <a:lnTo>
                  <a:pt x="200025" y="0"/>
                </a:lnTo>
                <a:lnTo>
                  <a:pt x="0" y="1238250"/>
                </a:lnTo>
                <a:lnTo>
                  <a:pt x="1219200" y="723900"/>
                </a:lnTo>
                <a:close/>
              </a:path>
            </a:pathLst>
          </a:custGeom>
          <a:solidFill>
            <a:schemeClr val="accent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59"/>
          <p:cNvSpPr/>
          <p:nvPr/>
        </p:nvSpPr>
        <p:spPr>
          <a:xfrm>
            <a:off x="4154875" y="3055259"/>
            <a:ext cx="1350095" cy="1449642"/>
          </a:xfrm>
          <a:custGeom>
            <a:avLst/>
            <a:gdLst>
              <a:gd name="connsiteX0" fmla="*/ 1014412 w 1033462"/>
              <a:gd name="connsiteY0" fmla="*/ 0 h 1109663"/>
              <a:gd name="connsiteX1" fmla="*/ 0 w 1033462"/>
              <a:gd name="connsiteY1" fmla="*/ 376238 h 1109663"/>
              <a:gd name="connsiteX2" fmla="*/ 1033462 w 1033462"/>
              <a:gd name="connsiteY2" fmla="*/ 1109663 h 1109663"/>
              <a:gd name="connsiteX3" fmla="*/ 1014412 w 1033462"/>
              <a:gd name="connsiteY3" fmla="*/ 0 h 110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1109663">
                <a:moveTo>
                  <a:pt x="1014412" y="0"/>
                </a:moveTo>
                <a:lnTo>
                  <a:pt x="0" y="376238"/>
                </a:lnTo>
                <a:lnTo>
                  <a:pt x="1033462" y="1109663"/>
                </a:lnTo>
                <a:lnTo>
                  <a:pt x="1014412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任意多边形 160"/>
          <p:cNvSpPr/>
          <p:nvPr/>
        </p:nvSpPr>
        <p:spPr>
          <a:xfrm>
            <a:off x="5480083" y="3061481"/>
            <a:ext cx="1486972" cy="1437198"/>
          </a:xfrm>
          <a:custGeom>
            <a:avLst/>
            <a:gdLst>
              <a:gd name="connsiteX0" fmla="*/ 0 w 1138238"/>
              <a:gd name="connsiteY0" fmla="*/ 0 h 1100137"/>
              <a:gd name="connsiteX1" fmla="*/ 14288 w 1138238"/>
              <a:gd name="connsiteY1" fmla="*/ 1100137 h 1100137"/>
              <a:gd name="connsiteX2" fmla="*/ 1138238 w 1138238"/>
              <a:gd name="connsiteY2" fmla="*/ 328612 h 1100137"/>
              <a:gd name="connsiteX3" fmla="*/ 0 w 1138238"/>
              <a:gd name="connsiteY3" fmla="*/ 0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238" h="1100137">
                <a:moveTo>
                  <a:pt x="0" y="0"/>
                </a:moveTo>
                <a:lnTo>
                  <a:pt x="14288" y="1100137"/>
                </a:lnTo>
                <a:lnTo>
                  <a:pt x="1138238" y="328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30329" y="2186552"/>
            <a:ext cx="4089160" cy="2998393"/>
            <a:chOff x="4098696" y="2129402"/>
            <a:chExt cx="4089160" cy="2998393"/>
          </a:xfrm>
        </p:grpSpPr>
        <p:sp>
          <p:nvSpPr>
            <p:cNvPr id="16" name="TextBox 682"/>
            <p:cNvSpPr txBox="1"/>
            <p:nvPr/>
          </p:nvSpPr>
          <p:spPr>
            <a:xfrm>
              <a:off x="4976849" y="2129402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28%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682"/>
            <p:cNvSpPr txBox="1"/>
            <p:nvPr/>
          </p:nvSpPr>
          <p:spPr>
            <a:xfrm>
              <a:off x="4383487" y="2618288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36%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682"/>
            <p:cNvSpPr txBox="1"/>
            <p:nvPr/>
          </p:nvSpPr>
          <p:spPr>
            <a:xfrm>
              <a:off x="4668468" y="3393343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47%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682"/>
            <p:cNvSpPr txBox="1"/>
            <p:nvPr/>
          </p:nvSpPr>
          <p:spPr>
            <a:xfrm>
              <a:off x="5760916" y="2479560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27%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682"/>
            <p:cNvSpPr txBox="1"/>
            <p:nvPr/>
          </p:nvSpPr>
          <p:spPr>
            <a:xfrm>
              <a:off x="6638615" y="2310715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44%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682"/>
            <p:cNvSpPr txBox="1"/>
            <p:nvPr/>
          </p:nvSpPr>
          <p:spPr>
            <a:xfrm>
              <a:off x="7253707" y="2966068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37%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682"/>
            <p:cNvSpPr txBox="1"/>
            <p:nvPr/>
          </p:nvSpPr>
          <p:spPr>
            <a:xfrm>
              <a:off x="5608089" y="3385555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36%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682"/>
            <p:cNvSpPr txBox="1"/>
            <p:nvPr/>
          </p:nvSpPr>
          <p:spPr>
            <a:xfrm>
              <a:off x="4098696" y="4063334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36%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682"/>
            <p:cNvSpPr txBox="1"/>
            <p:nvPr/>
          </p:nvSpPr>
          <p:spPr>
            <a:xfrm>
              <a:off x="5930438" y="4118966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41%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682"/>
            <p:cNvSpPr txBox="1"/>
            <p:nvPr/>
          </p:nvSpPr>
          <p:spPr>
            <a:xfrm>
              <a:off x="7474198" y="3779185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32%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682"/>
            <p:cNvSpPr txBox="1"/>
            <p:nvPr/>
          </p:nvSpPr>
          <p:spPr>
            <a:xfrm>
              <a:off x="6959864" y="4400904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29%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682"/>
            <p:cNvSpPr txBox="1"/>
            <p:nvPr/>
          </p:nvSpPr>
          <p:spPr>
            <a:xfrm>
              <a:off x="4996766" y="4727685"/>
              <a:ext cx="71365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>
                  <a:latin typeface="+mn-lt"/>
                  <a:ea typeface="+mn-ea"/>
                  <a:cs typeface="+mn-ea"/>
                  <a:sym typeface="+mn-lt"/>
                </a:rPr>
                <a:t>33%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58846" y="1118031"/>
            <a:ext cx="8474307" cy="5044436"/>
            <a:chOff x="1893888" y="1222806"/>
            <a:chExt cx="8474307" cy="5044436"/>
          </a:xfrm>
          <a:solidFill>
            <a:schemeClr val="tx1"/>
          </a:solidFill>
        </p:grpSpPr>
        <p:sp>
          <p:nvSpPr>
            <p:cNvPr id="29" name="Oval 175"/>
            <p:cNvSpPr>
              <a:spLocks noChangeArrowheads="1"/>
            </p:cNvSpPr>
            <p:nvPr/>
          </p:nvSpPr>
          <p:spPr bwMode="auto">
            <a:xfrm>
              <a:off x="9242480" y="3795471"/>
              <a:ext cx="69015" cy="673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76"/>
            <p:cNvSpPr>
              <a:spLocks noChangeArrowheads="1"/>
            </p:cNvSpPr>
            <p:nvPr/>
          </p:nvSpPr>
          <p:spPr bwMode="auto">
            <a:xfrm>
              <a:off x="9240756" y="5660523"/>
              <a:ext cx="67332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318"/>
            <p:cNvSpPr txBox="1"/>
            <p:nvPr/>
          </p:nvSpPr>
          <p:spPr bwMode="auto">
            <a:xfrm>
              <a:off x="9271055" y="5541983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6638419" y="5676781"/>
              <a:ext cx="1242273" cy="441024"/>
            </a:xfrm>
            <a:custGeom>
              <a:avLst/>
              <a:gdLst>
                <a:gd name="T0" fmla="*/ 738 w 738"/>
                <a:gd name="T1" fmla="*/ 262 h 262"/>
                <a:gd name="T2" fmla="*/ 281 w 738"/>
                <a:gd name="T3" fmla="*/ 262 h 262"/>
                <a:gd name="T4" fmla="*/ 281 w 738"/>
                <a:gd name="T5" fmla="*/ 262 h 262"/>
                <a:gd name="T6" fmla="*/ 0 w 738"/>
                <a:gd name="T7" fmla="*/ 3 h 262"/>
                <a:gd name="T8" fmla="*/ 3 w 738"/>
                <a:gd name="T9" fmla="*/ 0 h 262"/>
                <a:gd name="T10" fmla="*/ 283 w 738"/>
                <a:gd name="T11" fmla="*/ 257 h 262"/>
                <a:gd name="T12" fmla="*/ 738 w 738"/>
                <a:gd name="T13" fmla="*/ 257 h 262"/>
                <a:gd name="T14" fmla="*/ 738 w 738"/>
                <a:gd name="T1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262">
                  <a:moveTo>
                    <a:pt x="738" y="262"/>
                  </a:moveTo>
                  <a:lnTo>
                    <a:pt x="281" y="262"/>
                  </a:lnTo>
                  <a:lnTo>
                    <a:pt x="281" y="262"/>
                  </a:lnTo>
                  <a:lnTo>
                    <a:pt x="0" y="3"/>
                  </a:lnTo>
                  <a:lnTo>
                    <a:pt x="3" y="0"/>
                  </a:lnTo>
                  <a:lnTo>
                    <a:pt x="283" y="257"/>
                  </a:lnTo>
                  <a:lnTo>
                    <a:pt x="738" y="257"/>
                  </a:lnTo>
                  <a:lnTo>
                    <a:pt x="738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6638419" y="5676781"/>
              <a:ext cx="1242273" cy="441024"/>
            </a:xfrm>
            <a:custGeom>
              <a:avLst/>
              <a:gdLst>
                <a:gd name="T0" fmla="*/ 738 w 738"/>
                <a:gd name="T1" fmla="*/ 262 h 262"/>
                <a:gd name="T2" fmla="*/ 281 w 738"/>
                <a:gd name="T3" fmla="*/ 262 h 262"/>
                <a:gd name="T4" fmla="*/ 281 w 738"/>
                <a:gd name="T5" fmla="*/ 262 h 262"/>
                <a:gd name="T6" fmla="*/ 0 w 738"/>
                <a:gd name="T7" fmla="*/ 3 h 262"/>
                <a:gd name="T8" fmla="*/ 3 w 738"/>
                <a:gd name="T9" fmla="*/ 0 h 262"/>
                <a:gd name="T10" fmla="*/ 283 w 738"/>
                <a:gd name="T11" fmla="*/ 257 h 262"/>
                <a:gd name="T12" fmla="*/ 738 w 738"/>
                <a:gd name="T13" fmla="*/ 257 h 262"/>
                <a:gd name="T14" fmla="*/ 738 w 738"/>
                <a:gd name="T1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262">
                  <a:moveTo>
                    <a:pt x="738" y="262"/>
                  </a:moveTo>
                  <a:lnTo>
                    <a:pt x="281" y="262"/>
                  </a:lnTo>
                  <a:lnTo>
                    <a:pt x="281" y="262"/>
                  </a:lnTo>
                  <a:lnTo>
                    <a:pt x="0" y="3"/>
                  </a:lnTo>
                  <a:lnTo>
                    <a:pt x="3" y="0"/>
                  </a:lnTo>
                  <a:lnTo>
                    <a:pt x="283" y="257"/>
                  </a:lnTo>
                  <a:lnTo>
                    <a:pt x="738" y="257"/>
                  </a:lnTo>
                  <a:lnTo>
                    <a:pt x="738" y="2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3162029" y="2090745"/>
              <a:ext cx="70699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6656936" y="5690248"/>
              <a:ext cx="5049" cy="50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1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6656936" y="5690248"/>
              <a:ext cx="5049" cy="50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1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6640103" y="5676781"/>
              <a:ext cx="16833" cy="18517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1 h 11"/>
                <a:gd name="T4" fmla="*/ 10 w 10"/>
                <a:gd name="T5" fmla="*/ 11 h 11"/>
                <a:gd name="T6" fmla="*/ 10 w 10"/>
                <a:gd name="T7" fmla="*/ 8 h 11"/>
                <a:gd name="T8" fmla="*/ 2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lnTo>
                    <a:pt x="0" y="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6640103" y="5676781"/>
              <a:ext cx="16833" cy="18517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1 h 11"/>
                <a:gd name="T4" fmla="*/ 10 w 10"/>
                <a:gd name="T5" fmla="*/ 11 h 11"/>
                <a:gd name="T6" fmla="*/ 10 w 10"/>
                <a:gd name="T7" fmla="*/ 8 h 11"/>
                <a:gd name="T8" fmla="*/ 2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lnTo>
                    <a:pt x="0" y="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6638419" y="5678464"/>
              <a:ext cx="18515" cy="16833"/>
            </a:xfrm>
            <a:custGeom>
              <a:avLst/>
              <a:gdLst>
                <a:gd name="T0" fmla="*/ 1 w 11"/>
                <a:gd name="T1" fmla="*/ 0 h 10"/>
                <a:gd name="T2" fmla="*/ 0 w 11"/>
                <a:gd name="T3" fmla="*/ 2 h 10"/>
                <a:gd name="T4" fmla="*/ 6 w 11"/>
                <a:gd name="T5" fmla="*/ 10 h 10"/>
                <a:gd name="T6" fmla="*/ 11 w 11"/>
                <a:gd name="T7" fmla="*/ 10 h 10"/>
                <a:gd name="T8" fmla="*/ 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0"/>
                  </a:moveTo>
                  <a:lnTo>
                    <a:pt x="0" y="2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6638419" y="5678464"/>
              <a:ext cx="18515" cy="16833"/>
            </a:xfrm>
            <a:custGeom>
              <a:avLst/>
              <a:gdLst>
                <a:gd name="T0" fmla="*/ 1 w 11"/>
                <a:gd name="T1" fmla="*/ 0 h 10"/>
                <a:gd name="T2" fmla="*/ 0 w 11"/>
                <a:gd name="T3" fmla="*/ 2 h 10"/>
                <a:gd name="T4" fmla="*/ 6 w 11"/>
                <a:gd name="T5" fmla="*/ 10 h 10"/>
                <a:gd name="T6" fmla="*/ 11 w 11"/>
                <a:gd name="T7" fmla="*/ 10 h 10"/>
                <a:gd name="T8" fmla="*/ 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0"/>
                  </a:moveTo>
                  <a:lnTo>
                    <a:pt x="0" y="2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6640103" y="5678464"/>
              <a:ext cx="16833" cy="16833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6640103" y="5678464"/>
              <a:ext cx="16833" cy="16833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512294" y="3188869"/>
              <a:ext cx="26932" cy="1410602"/>
            </a:xfrm>
            <a:custGeom>
              <a:avLst/>
              <a:gdLst>
                <a:gd name="T0" fmla="*/ 0 w 16"/>
                <a:gd name="T1" fmla="*/ 0 h 838"/>
                <a:gd name="T2" fmla="*/ 16 w 16"/>
                <a:gd name="T3" fmla="*/ 838 h 838"/>
                <a:gd name="T4" fmla="*/ 0 w 16"/>
                <a:gd name="T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38">
                  <a:moveTo>
                    <a:pt x="0" y="0"/>
                  </a:moveTo>
                  <a:lnTo>
                    <a:pt x="16" y="8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512294" y="3188869"/>
              <a:ext cx="26932" cy="1410602"/>
            </a:xfrm>
            <a:custGeom>
              <a:avLst/>
              <a:gdLst>
                <a:gd name="T0" fmla="*/ 0 w 16"/>
                <a:gd name="T1" fmla="*/ 0 h 838"/>
                <a:gd name="T2" fmla="*/ 16 w 16"/>
                <a:gd name="T3" fmla="*/ 838 h 838"/>
                <a:gd name="T4" fmla="*/ 0 w 16"/>
                <a:gd name="T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38">
                  <a:moveTo>
                    <a:pt x="0" y="0"/>
                  </a:moveTo>
                  <a:lnTo>
                    <a:pt x="16" y="8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02"/>
            <p:cNvSpPr/>
            <p:nvPr/>
          </p:nvSpPr>
          <p:spPr bwMode="auto">
            <a:xfrm>
              <a:off x="3031416" y="3377549"/>
              <a:ext cx="1104243" cy="227245"/>
            </a:xfrm>
            <a:custGeom>
              <a:avLst/>
              <a:gdLst>
                <a:gd name="T0" fmla="*/ 654 w 656"/>
                <a:gd name="T1" fmla="*/ 135 h 135"/>
                <a:gd name="T2" fmla="*/ 413 w 656"/>
                <a:gd name="T3" fmla="*/ 4 h 135"/>
                <a:gd name="T4" fmla="*/ 0 w 656"/>
                <a:gd name="T5" fmla="*/ 4 h 135"/>
                <a:gd name="T6" fmla="*/ 0 w 656"/>
                <a:gd name="T7" fmla="*/ 0 h 135"/>
                <a:gd name="T8" fmla="*/ 415 w 656"/>
                <a:gd name="T9" fmla="*/ 0 h 135"/>
                <a:gd name="T10" fmla="*/ 656 w 656"/>
                <a:gd name="T11" fmla="*/ 130 h 135"/>
                <a:gd name="T12" fmla="*/ 654 w 656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135">
                  <a:moveTo>
                    <a:pt x="654" y="135"/>
                  </a:moveTo>
                  <a:lnTo>
                    <a:pt x="41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656" y="130"/>
                  </a:lnTo>
                  <a:lnTo>
                    <a:pt x="654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03"/>
            <p:cNvSpPr/>
            <p:nvPr/>
          </p:nvSpPr>
          <p:spPr bwMode="auto">
            <a:xfrm>
              <a:off x="8276226" y="5222866"/>
              <a:ext cx="999879" cy="476373"/>
            </a:xfrm>
            <a:custGeom>
              <a:avLst/>
              <a:gdLst>
                <a:gd name="T0" fmla="*/ 594 w 594"/>
                <a:gd name="T1" fmla="*/ 277 h 283"/>
                <a:gd name="T2" fmla="*/ 311 w 594"/>
                <a:gd name="T3" fmla="*/ 278 h 283"/>
                <a:gd name="T4" fmla="*/ 4 w 594"/>
                <a:gd name="T5" fmla="*/ 0 h 283"/>
                <a:gd name="T6" fmla="*/ 0 w 594"/>
                <a:gd name="T7" fmla="*/ 5 h 283"/>
                <a:gd name="T8" fmla="*/ 308 w 594"/>
                <a:gd name="T9" fmla="*/ 283 h 283"/>
                <a:gd name="T10" fmla="*/ 594 w 594"/>
                <a:gd name="T11" fmla="*/ 281 h 283"/>
                <a:gd name="T12" fmla="*/ 594 w 594"/>
                <a:gd name="T13" fmla="*/ 27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283">
                  <a:moveTo>
                    <a:pt x="594" y="277"/>
                  </a:moveTo>
                  <a:lnTo>
                    <a:pt x="311" y="278"/>
                  </a:lnTo>
                  <a:lnTo>
                    <a:pt x="4" y="0"/>
                  </a:lnTo>
                  <a:lnTo>
                    <a:pt x="0" y="5"/>
                  </a:lnTo>
                  <a:lnTo>
                    <a:pt x="308" y="283"/>
                  </a:lnTo>
                  <a:lnTo>
                    <a:pt x="594" y="281"/>
                  </a:lnTo>
                  <a:lnTo>
                    <a:pt x="59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04"/>
            <p:cNvSpPr/>
            <p:nvPr/>
          </p:nvSpPr>
          <p:spPr bwMode="auto">
            <a:xfrm>
              <a:off x="8330134" y="3822405"/>
              <a:ext cx="947696" cy="201995"/>
            </a:xfrm>
            <a:custGeom>
              <a:avLst/>
              <a:gdLst>
                <a:gd name="T0" fmla="*/ 1 w 563"/>
                <a:gd name="T1" fmla="*/ 120 h 120"/>
                <a:gd name="T2" fmla="*/ 0 w 563"/>
                <a:gd name="T3" fmla="*/ 117 h 120"/>
                <a:gd name="T4" fmla="*/ 215 w 563"/>
                <a:gd name="T5" fmla="*/ 0 h 120"/>
                <a:gd name="T6" fmla="*/ 563 w 563"/>
                <a:gd name="T7" fmla="*/ 0 h 120"/>
                <a:gd name="T8" fmla="*/ 563 w 563"/>
                <a:gd name="T9" fmla="*/ 3 h 120"/>
                <a:gd name="T10" fmla="*/ 215 w 563"/>
                <a:gd name="T11" fmla="*/ 3 h 120"/>
                <a:gd name="T12" fmla="*/ 1 w 56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20">
                  <a:moveTo>
                    <a:pt x="1" y="120"/>
                  </a:moveTo>
                  <a:lnTo>
                    <a:pt x="0" y="117"/>
                  </a:lnTo>
                  <a:lnTo>
                    <a:pt x="215" y="0"/>
                  </a:lnTo>
                  <a:lnTo>
                    <a:pt x="563" y="0"/>
                  </a:lnTo>
                  <a:lnTo>
                    <a:pt x="563" y="3"/>
                  </a:lnTo>
                  <a:lnTo>
                    <a:pt x="215" y="3"/>
                  </a:lnTo>
                  <a:lnTo>
                    <a:pt x="1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05"/>
            <p:cNvSpPr/>
            <p:nvPr/>
          </p:nvSpPr>
          <p:spPr bwMode="auto">
            <a:xfrm>
              <a:off x="7853759" y="2377521"/>
              <a:ext cx="1361787" cy="289527"/>
            </a:xfrm>
            <a:custGeom>
              <a:avLst/>
              <a:gdLst>
                <a:gd name="T0" fmla="*/ 3 w 809"/>
                <a:gd name="T1" fmla="*/ 172 h 172"/>
                <a:gd name="T2" fmla="*/ 0 w 809"/>
                <a:gd name="T3" fmla="*/ 167 h 172"/>
                <a:gd name="T4" fmla="*/ 310 w 809"/>
                <a:gd name="T5" fmla="*/ 0 h 172"/>
                <a:gd name="T6" fmla="*/ 809 w 809"/>
                <a:gd name="T7" fmla="*/ 0 h 172"/>
                <a:gd name="T8" fmla="*/ 809 w 809"/>
                <a:gd name="T9" fmla="*/ 4 h 172"/>
                <a:gd name="T10" fmla="*/ 310 w 809"/>
                <a:gd name="T11" fmla="*/ 4 h 172"/>
                <a:gd name="T12" fmla="*/ 3 w 809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9" h="172">
                  <a:moveTo>
                    <a:pt x="3" y="172"/>
                  </a:moveTo>
                  <a:lnTo>
                    <a:pt x="0" y="167"/>
                  </a:lnTo>
                  <a:lnTo>
                    <a:pt x="310" y="0"/>
                  </a:lnTo>
                  <a:lnTo>
                    <a:pt x="809" y="0"/>
                  </a:lnTo>
                  <a:lnTo>
                    <a:pt x="809" y="4"/>
                  </a:lnTo>
                  <a:lnTo>
                    <a:pt x="310" y="4"/>
                  </a:lnTo>
                  <a:lnTo>
                    <a:pt x="3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06"/>
            <p:cNvSpPr/>
            <p:nvPr/>
          </p:nvSpPr>
          <p:spPr bwMode="auto">
            <a:xfrm>
              <a:off x="2943733" y="5334388"/>
              <a:ext cx="929180" cy="289527"/>
            </a:xfrm>
            <a:custGeom>
              <a:avLst/>
              <a:gdLst>
                <a:gd name="T0" fmla="*/ 550 w 552"/>
                <a:gd name="T1" fmla="*/ 0 h 172"/>
                <a:gd name="T2" fmla="*/ 552 w 552"/>
                <a:gd name="T3" fmla="*/ 5 h 172"/>
                <a:gd name="T4" fmla="*/ 426 w 552"/>
                <a:gd name="T5" fmla="*/ 172 h 172"/>
                <a:gd name="T6" fmla="*/ 0 w 552"/>
                <a:gd name="T7" fmla="*/ 172 h 172"/>
                <a:gd name="T8" fmla="*/ 0 w 552"/>
                <a:gd name="T9" fmla="*/ 167 h 172"/>
                <a:gd name="T10" fmla="*/ 426 w 552"/>
                <a:gd name="T11" fmla="*/ 167 h 172"/>
                <a:gd name="T12" fmla="*/ 550 w 55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172">
                  <a:moveTo>
                    <a:pt x="550" y="0"/>
                  </a:moveTo>
                  <a:lnTo>
                    <a:pt x="552" y="5"/>
                  </a:lnTo>
                  <a:lnTo>
                    <a:pt x="426" y="172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426" y="167"/>
                  </a:lnTo>
                  <a:lnTo>
                    <a:pt x="5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"/>
            <p:cNvSpPr/>
            <p:nvPr/>
          </p:nvSpPr>
          <p:spPr bwMode="auto">
            <a:xfrm>
              <a:off x="6217555" y="1384376"/>
              <a:ext cx="1684979" cy="552121"/>
            </a:xfrm>
            <a:custGeom>
              <a:avLst/>
              <a:gdLst>
                <a:gd name="T0" fmla="*/ 3 w 1001"/>
                <a:gd name="T1" fmla="*/ 328 h 328"/>
                <a:gd name="T2" fmla="*/ 326 w 1001"/>
                <a:gd name="T3" fmla="*/ 4 h 328"/>
                <a:gd name="T4" fmla="*/ 1001 w 1001"/>
                <a:gd name="T5" fmla="*/ 4 h 328"/>
                <a:gd name="T6" fmla="*/ 1001 w 1001"/>
                <a:gd name="T7" fmla="*/ 0 h 328"/>
                <a:gd name="T8" fmla="*/ 323 w 1001"/>
                <a:gd name="T9" fmla="*/ 0 h 328"/>
                <a:gd name="T10" fmla="*/ 0 w 1001"/>
                <a:gd name="T11" fmla="*/ 323 h 328"/>
                <a:gd name="T12" fmla="*/ 3 w 1001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1" h="328">
                  <a:moveTo>
                    <a:pt x="3" y="328"/>
                  </a:moveTo>
                  <a:lnTo>
                    <a:pt x="326" y="4"/>
                  </a:lnTo>
                  <a:lnTo>
                    <a:pt x="1001" y="4"/>
                  </a:lnTo>
                  <a:lnTo>
                    <a:pt x="1001" y="0"/>
                  </a:lnTo>
                  <a:lnTo>
                    <a:pt x="323" y="0"/>
                  </a:lnTo>
                  <a:lnTo>
                    <a:pt x="0" y="323"/>
                  </a:lnTo>
                  <a:lnTo>
                    <a:pt x="3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72"/>
            <p:cNvSpPr/>
            <p:nvPr/>
          </p:nvSpPr>
          <p:spPr bwMode="auto">
            <a:xfrm>
              <a:off x="3160759" y="2114058"/>
              <a:ext cx="1361787" cy="292893"/>
            </a:xfrm>
            <a:custGeom>
              <a:avLst/>
              <a:gdLst>
                <a:gd name="T0" fmla="*/ 806 w 809"/>
                <a:gd name="T1" fmla="*/ 174 h 174"/>
                <a:gd name="T2" fmla="*/ 499 w 809"/>
                <a:gd name="T3" fmla="*/ 7 h 174"/>
                <a:gd name="T4" fmla="*/ 0 w 809"/>
                <a:gd name="T5" fmla="*/ 7 h 174"/>
                <a:gd name="T6" fmla="*/ 0 w 809"/>
                <a:gd name="T7" fmla="*/ 0 h 174"/>
                <a:gd name="T8" fmla="*/ 500 w 809"/>
                <a:gd name="T9" fmla="*/ 2 h 174"/>
                <a:gd name="T10" fmla="*/ 809 w 809"/>
                <a:gd name="T11" fmla="*/ 169 h 174"/>
                <a:gd name="T12" fmla="*/ 806 w 809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9" h="174">
                  <a:moveTo>
                    <a:pt x="806" y="174"/>
                  </a:moveTo>
                  <a:lnTo>
                    <a:pt x="49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00" y="2"/>
                  </a:lnTo>
                  <a:lnTo>
                    <a:pt x="809" y="169"/>
                  </a:lnTo>
                  <a:lnTo>
                    <a:pt x="806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173"/>
            <p:cNvSpPr>
              <a:spLocks noChangeArrowheads="1"/>
            </p:cNvSpPr>
            <p:nvPr/>
          </p:nvSpPr>
          <p:spPr bwMode="auto">
            <a:xfrm>
              <a:off x="7840293" y="1355760"/>
              <a:ext cx="67332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174"/>
            <p:cNvSpPr>
              <a:spLocks noChangeArrowheads="1"/>
            </p:cNvSpPr>
            <p:nvPr/>
          </p:nvSpPr>
          <p:spPr bwMode="auto">
            <a:xfrm>
              <a:off x="9173464" y="2338805"/>
              <a:ext cx="70699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Oval 177"/>
            <p:cNvSpPr>
              <a:spLocks noChangeArrowheads="1"/>
            </p:cNvSpPr>
            <p:nvPr/>
          </p:nvSpPr>
          <p:spPr bwMode="auto">
            <a:xfrm>
              <a:off x="7845344" y="6079088"/>
              <a:ext cx="67332" cy="673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Oval 179"/>
            <p:cNvSpPr>
              <a:spLocks noChangeArrowheads="1"/>
            </p:cNvSpPr>
            <p:nvPr/>
          </p:nvSpPr>
          <p:spPr bwMode="auto">
            <a:xfrm>
              <a:off x="2999433" y="3348934"/>
              <a:ext cx="67332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4502389" y="2364129"/>
              <a:ext cx="153035" cy="153032"/>
            </a:xfrm>
            <a:custGeom>
              <a:avLst/>
              <a:gdLst>
                <a:gd name="T0" fmla="*/ 80 w 83"/>
                <a:gd name="T1" fmla="*/ 46 h 83"/>
                <a:gd name="T2" fmla="*/ 37 w 83"/>
                <a:gd name="T3" fmla="*/ 80 h 83"/>
                <a:gd name="T4" fmla="*/ 2 w 83"/>
                <a:gd name="T5" fmla="*/ 37 h 83"/>
                <a:gd name="T6" fmla="*/ 45 w 83"/>
                <a:gd name="T7" fmla="*/ 2 h 83"/>
                <a:gd name="T8" fmla="*/ 80 w 83"/>
                <a:gd name="T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80" y="46"/>
                  </a:moveTo>
                  <a:cubicBezTo>
                    <a:pt x="78" y="67"/>
                    <a:pt x="59" y="83"/>
                    <a:pt x="37" y="80"/>
                  </a:cubicBezTo>
                  <a:cubicBezTo>
                    <a:pt x="16" y="78"/>
                    <a:pt x="0" y="59"/>
                    <a:pt x="2" y="37"/>
                  </a:cubicBezTo>
                  <a:cubicBezTo>
                    <a:pt x="4" y="16"/>
                    <a:pt x="24" y="0"/>
                    <a:pt x="45" y="2"/>
                  </a:cubicBezTo>
                  <a:cubicBezTo>
                    <a:pt x="67" y="5"/>
                    <a:pt x="83" y="24"/>
                    <a:pt x="8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6148653" y="1862238"/>
              <a:ext cx="153035" cy="151882"/>
            </a:xfrm>
            <a:custGeom>
              <a:avLst/>
              <a:gdLst>
                <a:gd name="T0" fmla="*/ 81 w 83"/>
                <a:gd name="T1" fmla="*/ 45 h 82"/>
                <a:gd name="T2" fmla="*/ 37 w 83"/>
                <a:gd name="T3" fmla="*/ 80 h 82"/>
                <a:gd name="T4" fmla="*/ 2 w 83"/>
                <a:gd name="T5" fmla="*/ 37 h 82"/>
                <a:gd name="T6" fmla="*/ 46 w 83"/>
                <a:gd name="T7" fmla="*/ 2 h 82"/>
                <a:gd name="T8" fmla="*/ 81 w 83"/>
                <a:gd name="T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1" y="45"/>
                  </a:moveTo>
                  <a:cubicBezTo>
                    <a:pt x="78" y="67"/>
                    <a:pt x="59" y="82"/>
                    <a:pt x="37" y="80"/>
                  </a:cubicBezTo>
                  <a:cubicBezTo>
                    <a:pt x="16" y="78"/>
                    <a:pt x="0" y="58"/>
                    <a:pt x="2" y="37"/>
                  </a:cubicBezTo>
                  <a:cubicBezTo>
                    <a:pt x="5" y="15"/>
                    <a:pt x="24" y="0"/>
                    <a:pt x="46" y="2"/>
                  </a:cubicBezTo>
                  <a:cubicBezTo>
                    <a:pt x="67" y="4"/>
                    <a:pt x="83" y="24"/>
                    <a:pt x="8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5421661" y="3096555"/>
              <a:ext cx="182948" cy="182948"/>
            </a:xfrm>
            <a:custGeom>
              <a:avLst/>
              <a:gdLst>
                <a:gd name="T0" fmla="*/ 96 w 99"/>
                <a:gd name="T1" fmla="*/ 55 h 99"/>
                <a:gd name="T2" fmla="*/ 44 w 99"/>
                <a:gd name="T3" fmla="*/ 96 h 99"/>
                <a:gd name="T4" fmla="*/ 2 w 99"/>
                <a:gd name="T5" fmla="*/ 45 h 99"/>
                <a:gd name="T6" fmla="*/ 54 w 99"/>
                <a:gd name="T7" fmla="*/ 3 h 99"/>
                <a:gd name="T8" fmla="*/ 96 w 99"/>
                <a:gd name="T9" fmla="*/ 5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96" y="55"/>
                  </a:moveTo>
                  <a:cubicBezTo>
                    <a:pt x="93" y="80"/>
                    <a:pt x="70" y="99"/>
                    <a:pt x="44" y="96"/>
                  </a:cubicBezTo>
                  <a:cubicBezTo>
                    <a:pt x="18" y="94"/>
                    <a:pt x="0" y="70"/>
                    <a:pt x="2" y="45"/>
                  </a:cubicBezTo>
                  <a:cubicBezTo>
                    <a:pt x="5" y="19"/>
                    <a:pt x="28" y="0"/>
                    <a:pt x="54" y="3"/>
                  </a:cubicBezTo>
                  <a:cubicBezTo>
                    <a:pt x="80" y="5"/>
                    <a:pt x="99" y="29"/>
                    <a:pt x="9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6896229" y="3504179"/>
              <a:ext cx="182948" cy="184098"/>
            </a:xfrm>
            <a:custGeom>
              <a:avLst/>
              <a:gdLst>
                <a:gd name="T0" fmla="*/ 96 w 99"/>
                <a:gd name="T1" fmla="*/ 54 h 99"/>
                <a:gd name="T2" fmla="*/ 44 w 99"/>
                <a:gd name="T3" fmla="*/ 96 h 99"/>
                <a:gd name="T4" fmla="*/ 3 w 99"/>
                <a:gd name="T5" fmla="*/ 44 h 99"/>
                <a:gd name="T6" fmla="*/ 54 w 99"/>
                <a:gd name="T7" fmla="*/ 2 h 99"/>
                <a:gd name="T8" fmla="*/ 96 w 99"/>
                <a:gd name="T9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96" y="54"/>
                  </a:moveTo>
                  <a:cubicBezTo>
                    <a:pt x="94" y="80"/>
                    <a:pt x="70" y="99"/>
                    <a:pt x="44" y="96"/>
                  </a:cubicBezTo>
                  <a:cubicBezTo>
                    <a:pt x="18" y="93"/>
                    <a:pt x="0" y="70"/>
                    <a:pt x="3" y="44"/>
                  </a:cubicBezTo>
                  <a:cubicBezTo>
                    <a:pt x="5" y="18"/>
                    <a:pt x="29" y="0"/>
                    <a:pt x="54" y="2"/>
                  </a:cubicBezTo>
                  <a:cubicBezTo>
                    <a:pt x="80" y="5"/>
                    <a:pt x="99" y="28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7734052" y="2635139"/>
              <a:ext cx="151885" cy="153035"/>
            </a:xfrm>
            <a:custGeom>
              <a:avLst/>
              <a:gdLst>
                <a:gd name="T0" fmla="*/ 80 w 82"/>
                <a:gd name="T1" fmla="*/ 45 h 83"/>
                <a:gd name="T2" fmla="*/ 37 w 82"/>
                <a:gd name="T3" fmla="*/ 80 h 83"/>
                <a:gd name="T4" fmla="*/ 2 w 82"/>
                <a:gd name="T5" fmla="*/ 37 h 83"/>
                <a:gd name="T6" fmla="*/ 45 w 82"/>
                <a:gd name="T7" fmla="*/ 2 h 83"/>
                <a:gd name="T8" fmla="*/ 80 w 82"/>
                <a:gd name="T9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3">
                  <a:moveTo>
                    <a:pt x="80" y="45"/>
                  </a:moveTo>
                  <a:cubicBezTo>
                    <a:pt x="78" y="67"/>
                    <a:pt x="59" y="83"/>
                    <a:pt x="37" y="80"/>
                  </a:cubicBezTo>
                  <a:cubicBezTo>
                    <a:pt x="15" y="78"/>
                    <a:pt x="0" y="59"/>
                    <a:pt x="2" y="37"/>
                  </a:cubicBezTo>
                  <a:cubicBezTo>
                    <a:pt x="4" y="15"/>
                    <a:pt x="24" y="0"/>
                    <a:pt x="45" y="2"/>
                  </a:cubicBezTo>
                  <a:cubicBezTo>
                    <a:pt x="67" y="4"/>
                    <a:pt x="82" y="24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8227525" y="3941110"/>
              <a:ext cx="153035" cy="151882"/>
            </a:xfrm>
            <a:custGeom>
              <a:avLst/>
              <a:gdLst>
                <a:gd name="T0" fmla="*/ 81 w 83"/>
                <a:gd name="T1" fmla="*/ 45 h 82"/>
                <a:gd name="T2" fmla="*/ 38 w 83"/>
                <a:gd name="T3" fmla="*/ 80 h 82"/>
                <a:gd name="T4" fmla="*/ 3 w 83"/>
                <a:gd name="T5" fmla="*/ 37 h 82"/>
                <a:gd name="T6" fmla="*/ 46 w 83"/>
                <a:gd name="T7" fmla="*/ 2 h 82"/>
                <a:gd name="T8" fmla="*/ 81 w 83"/>
                <a:gd name="T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1" y="45"/>
                  </a:moveTo>
                  <a:cubicBezTo>
                    <a:pt x="78" y="67"/>
                    <a:pt x="59" y="82"/>
                    <a:pt x="38" y="80"/>
                  </a:cubicBezTo>
                  <a:cubicBezTo>
                    <a:pt x="16" y="78"/>
                    <a:pt x="0" y="58"/>
                    <a:pt x="3" y="37"/>
                  </a:cubicBezTo>
                  <a:cubicBezTo>
                    <a:pt x="5" y="15"/>
                    <a:pt x="24" y="0"/>
                    <a:pt x="46" y="2"/>
                  </a:cubicBezTo>
                  <a:cubicBezTo>
                    <a:pt x="67" y="4"/>
                    <a:pt x="83" y="24"/>
                    <a:pt x="8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8175610" y="5121634"/>
              <a:ext cx="154184" cy="154182"/>
            </a:xfrm>
            <a:custGeom>
              <a:avLst/>
              <a:gdLst>
                <a:gd name="T0" fmla="*/ 81 w 83"/>
                <a:gd name="T1" fmla="*/ 46 h 83"/>
                <a:gd name="T2" fmla="*/ 37 w 83"/>
                <a:gd name="T3" fmla="*/ 81 h 83"/>
                <a:gd name="T4" fmla="*/ 2 w 83"/>
                <a:gd name="T5" fmla="*/ 37 h 83"/>
                <a:gd name="T6" fmla="*/ 46 w 83"/>
                <a:gd name="T7" fmla="*/ 3 h 83"/>
                <a:gd name="T8" fmla="*/ 81 w 83"/>
                <a:gd name="T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81" y="46"/>
                  </a:moveTo>
                  <a:cubicBezTo>
                    <a:pt x="78" y="67"/>
                    <a:pt x="59" y="83"/>
                    <a:pt x="37" y="81"/>
                  </a:cubicBezTo>
                  <a:cubicBezTo>
                    <a:pt x="16" y="78"/>
                    <a:pt x="0" y="59"/>
                    <a:pt x="2" y="37"/>
                  </a:cubicBezTo>
                  <a:cubicBezTo>
                    <a:pt x="5" y="16"/>
                    <a:pt x="24" y="0"/>
                    <a:pt x="46" y="3"/>
                  </a:cubicBezTo>
                  <a:cubicBezTo>
                    <a:pt x="67" y="5"/>
                    <a:pt x="83" y="24"/>
                    <a:pt x="8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6578161" y="5619355"/>
              <a:ext cx="154184" cy="151882"/>
            </a:xfrm>
            <a:custGeom>
              <a:avLst/>
              <a:gdLst>
                <a:gd name="T0" fmla="*/ 81 w 83"/>
                <a:gd name="T1" fmla="*/ 45 h 82"/>
                <a:gd name="T2" fmla="*/ 37 w 83"/>
                <a:gd name="T3" fmla="*/ 80 h 82"/>
                <a:gd name="T4" fmla="*/ 3 w 83"/>
                <a:gd name="T5" fmla="*/ 37 h 82"/>
                <a:gd name="T6" fmla="*/ 46 w 83"/>
                <a:gd name="T7" fmla="*/ 2 h 82"/>
                <a:gd name="T8" fmla="*/ 81 w 83"/>
                <a:gd name="T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1" y="45"/>
                  </a:moveTo>
                  <a:cubicBezTo>
                    <a:pt x="78" y="67"/>
                    <a:pt x="59" y="82"/>
                    <a:pt x="37" y="80"/>
                  </a:cubicBezTo>
                  <a:cubicBezTo>
                    <a:pt x="16" y="78"/>
                    <a:pt x="0" y="58"/>
                    <a:pt x="3" y="37"/>
                  </a:cubicBezTo>
                  <a:cubicBezTo>
                    <a:pt x="5" y="15"/>
                    <a:pt x="24" y="0"/>
                    <a:pt x="46" y="2"/>
                  </a:cubicBezTo>
                  <a:cubicBezTo>
                    <a:pt x="67" y="4"/>
                    <a:pt x="83" y="23"/>
                    <a:pt x="8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5448594" y="4506004"/>
              <a:ext cx="182948" cy="185250"/>
            </a:xfrm>
            <a:custGeom>
              <a:avLst/>
              <a:gdLst>
                <a:gd name="T0" fmla="*/ 96 w 99"/>
                <a:gd name="T1" fmla="*/ 55 h 100"/>
                <a:gd name="T2" fmla="*/ 44 w 99"/>
                <a:gd name="T3" fmla="*/ 97 h 100"/>
                <a:gd name="T4" fmla="*/ 2 w 99"/>
                <a:gd name="T5" fmla="*/ 45 h 100"/>
                <a:gd name="T6" fmla="*/ 54 w 99"/>
                <a:gd name="T7" fmla="*/ 3 h 100"/>
                <a:gd name="T8" fmla="*/ 96 w 99"/>
                <a:gd name="T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0">
                  <a:moveTo>
                    <a:pt x="96" y="55"/>
                  </a:moveTo>
                  <a:cubicBezTo>
                    <a:pt x="93" y="81"/>
                    <a:pt x="70" y="100"/>
                    <a:pt x="44" y="97"/>
                  </a:cubicBezTo>
                  <a:cubicBezTo>
                    <a:pt x="18" y="94"/>
                    <a:pt x="0" y="71"/>
                    <a:pt x="2" y="45"/>
                  </a:cubicBezTo>
                  <a:cubicBezTo>
                    <a:pt x="5" y="19"/>
                    <a:pt x="28" y="0"/>
                    <a:pt x="54" y="3"/>
                  </a:cubicBezTo>
                  <a:cubicBezTo>
                    <a:pt x="80" y="6"/>
                    <a:pt x="99" y="29"/>
                    <a:pt x="9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3835303" y="5218730"/>
              <a:ext cx="154184" cy="151882"/>
            </a:xfrm>
            <a:custGeom>
              <a:avLst/>
              <a:gdLst>
                <a:gd name="T0" fmla="*/ 80 w 83"/>
                <a:gd name="T1" fmla="*/ 45 h 82"/>
                <a:gd name="T2" fmla="*/ 37 w 83"/>
                <a:gd name="T3" fmla="*/ 80 h 82"/>
                <a:gd name="T4" fmla="*/ 2 w 83"/>
                <a:gd name="T5" fmla="*/ 37 h 82"/>
                <a:gd name="T6" fmla="*/ 46 w 83"/>
                <a:gd name="T7" fmla="*/ 2 h 82"/>
                <a:gd name="T8" fmla="*/ 80 w 83"/>
                <a:gd name="T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0" y="45"/>
                  </a:moveTo>
                  <a:cubicBezTo>
                    <a:pt x="78" y="67"/>
                    <a:pt x="59" y="82"/>
                    <a:pt x="37" y="80"/>
                  </a:cubicBezTo>
                  <a:cubicBezTo>
                    <a:pt x="16" y="78"/>
                    <a:pt x="0" y="58"/>
                    <a:pt x="2" y="37"/>
                  </a:cubicBezTo>
                  <a:cubicBezTo>
                    <a:pt x="5" y="15"/>
                    <a:pt x="24" y="0"/>
                    <a:pt x="46" y="2"/>
                  </a:cubicBezTo>
                  <a:cubicBezTo>
                    <a:pt x="67" y="4"/>
                    <a:pt x="83" y="24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4103715" y="3573001"/>
              <a:ext cx="154184" cy="154182"/>
            </a:xfrm>
            <a:custGeom>
              <a:avLst/>
              <a:gdLst>
                <a:gd name="T0" fmla="*/ 81 w 83"/>
                <a:gd name="T1" fmla="*/ 46 h 83"/>
                <a:gd name="T2" fmla="*/ 37 w 83"/>
                <a:gd name="T3" fmla="*/ 81 h 83"/>
                <a:gd name="T4" fmla="*/ 3 w 83"/>
                <a:gd name="T5" fmla="*/ 37 h 83"/>
                <a:gd name="T6" fmla="*/ 46 w 83"/>
                <a:gd name="T7" fmla="*/ 2 h 83"/>
                <a:gd name="T8" fmla="*/ 81 w 83"/>
                <a:gd name="T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81" y="46"/>
                  </a:moveTo>
                  <a:cubicBezTo>
                    <a:pt x="78" y="67"/>
                    <a:pt x="59" y="83"/>
                    <a:pt x="37" y="81"/>
                  </a:cubicBezTo>
                  <a:cubicBezTo>
                    <a:pt x="16" y="78"/>
                    <a:pt x="0" y="59"/>
                    <a:pt x="3" y="37"/>
                  </a:cubicBezTo>
                  <a:cubicBezTo>
                    <a:pt x="5" y="16"/>
                    <a:pt x="24" y="0"/>
                    <a:pt x="46" y="2"/>
                  </a:cubicBezTo>
                  <a:cubicBezTo>
                    <a:pt x="67" y="5"/>
                    <a:pt x="83" y="24"/>
                    <a:pt x="8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179"/>
            <p:cNvSpPr>
              <a:spLocks noChangeArrowheads="1"/>
            </p:cNvSpPr>
            <p:nvPr/>
          </p:nvSpPr>
          <p:spPr bwMode="auto">
            <a:xfrm>
              <a:off x="2934214" y="5581686"/>
              <a:ext cx="67332" cy="706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TextBox 312"/>
            <p:cNvSpPr txBox="1"/>
            <p:nvPr/>
          </p:nvSpPr>
          <p:spPr bwMode="auto">
            <a:xfrm>
              <a:off x="7933088" y="1222806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9" name="TextBox 313"/>
            <p:cNvSpPr txBox="1"/>
            <p:nvPr/>
          </p:nvSpPr>
          <p:spPr bwMode="auto">
            <a:xfrm>
              <a:off x="2155154" y="1961408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0" name="TextBox 314"/>
            <p:cNvSpPr txBox="1"/>
            <p:nvPr/>
          </p:nvSpPr>
          <p:spPr bwMode="auto">
            <a:xfrm>
              <a:off x="1994479" y="3230394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1" name="TextBox 315"/>
            <p:cNvSpPr txBox="1"/>
            <p:nvPr/>
          </p:nvSpPr>
          <p:spPr bwMode="auto">
            <a:xfrm>
              <a:off x="1893888" y="5463146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2" name="TextBox 316"/>
            <p:cNvSpPr txBox="1"/>
            <p:nvPr/>
          </p:nvSpPr>
          <p:spPr bwMode="auto">
            <a:xfrm>
              <a:off x="9311495" y="3675248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3" name="TextBox 317"/>
            <p:cNvSpPr txBox="1"/>
            <p:nvPr/>
          </p:nvSpPr>
          <p:spPr bwMode="auto">
            <a:xfrm>
              <a:off x="9276987" y="2209565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4" name="TextBox 319"/>
            <p:cNvSpPr txBox="1"/>
            <p:nvPr/>
          </p:nvSpPr>
          <p:spPr bwMode="auto">
            <a:xfrm>
              <a:off x="7930406" y="5959465"/>
              <a:ext cx="10567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8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6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3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2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2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9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93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4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4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8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3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8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57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94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4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9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46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95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0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90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3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9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9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27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27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企业产品运营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93714" y="14928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3714" y="1909484"/>
            <a:ext cx="6061612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设计高效办公。双击输入替换内容。</a:t>
            </a:r>
          </a:p>
        </p:txBody>
      </p:sp>
      <p:sp>
        <p:nvSpPr>
          <p:cNvPr id="6" name="矩形 5"/>
          <p:cNvSpPr/>
          <p:nvPr/>
        </p:nvSpPr>
        <p:spPr>
          <a:xfrm>
            <a:off x="5270306" y="2268429"/>
            <a:ext cx="2936630" cy="13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3714" y="2433469"/>
            <a:ext cx="58505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双击输入替换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dirty="0">
                <a:latin typeface="+mn-lt"/>
                <a:cs typeface="+mn-ea"/>
                <a:sym typeface="+mn-lt"/>
              </a:rPr>
              <a:t>设计高效办公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。编辑轻松</a:t>
            </a:r>
            <a:r>
              <a:rPr lang="zh-CN" altLang="en-US" dirty="0">
                <a:latin typeface="+mn-lt"/>
                <a:cs typeface="+mn-ea"/>
                <a:sym typeface="+mn-lt"/>
              </a:rPr>
              <a:t>设计高效办公，双击输入替换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dirty="0">
                <a:latin typeface="+mn-lt"/>
                <a:cs typeface="+mn-ea"/>
                <a:sym typeface="+mn-lt"/>
              </a:rPr>
              <a:t>设计高效办公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。编辑轻松</a:t>
            </a:r>
            <a:r>
              <a:rPr lang="zh-CN" altLang="en-US" dirty="0">
                <a:latin typeface="+mn-lt"/>
                <a:cs typeface="+mn-ea"/>
                <a:sym typeface="+mn-lt"/>
              </a:rPr>
              <a:t>设计高效办公。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380893" y="3179053"/>
            <a:ext cx="3985847" cy="540863"/>
            <a:chOff x="5380893" y="3288323"/>
            <a:chExt cx="3985847" cy="540863"/>
          </a:xfrm>
        </p:grpSpPr>
        <p:sp>
          <p:nvSpPr>
            <p:cNvPr id="9" name="椭圆 8"/>
            <p:cNvSpPr/>
            <p:nvPr/>
          </p:nvSpPr>
          <p:spPr>
            <a:xfrm>
              <a:off x="5380893" y="3288323"/>
              <a:ext cx="527538" cy="5275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35924" y="3293655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80893" y="3888154"/>
            <a:ext cx="3985847" cy="540863"/>
            <a:chOff x="5380893" y="3904453"/>
            <a:chExt cx="3985847" cy="540863"/>
          </a:xfrm>
        </p:grpSpPr>
        <p:sp>
          <p:nvSpPr>
            <p:cNvPr id="12" name="椭圆 11"/>
            <p:cNvSpPr/>
            <p:nvPr/>
          </p:nvSpPr>
          <p:spPr>
            <a:xfrm>
              <a:off x="5380893" y="3904453"/>
              <a:ext cx="527538" cy="527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35924" y="3909785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80893" y="4597255"/>
            <a:ext cx="3985847" cy="540863"/>
            <a:chOff x="5380893" y="4531248"/>
            <a:chExt cx="3985847" cy="540863"/>
          </a:xfrm>
        </p:grpSpPr>
        <p:sp>
          <p:nvSpPr>
            <p:cNvPr id="15" name="椭圆 14"/>
            <p:cNvSpPr/>
            <p:nvPr/>
          </p:nvSpPr>
          <p:spPr>
            <a:xfrm>
              <a:off x="5380893" y="4531248"/>
              <a:ext cx="527538" cy="5275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35924" y="4536580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80893" y="5306355"/>
            <a:ext cx="3985847" cy="540863"/>
            <a:chOff x="5380893" y="5168708"/>
            <a:chExt cx="3985847" cy="540863"/>
          </a:xfrm>
        </p:grpSpPr>
        <p:sp>
          <p:nvSpPr>
            <p:cNvPr id="18" name="椭圆 17"/>
            <p:cNvSpPr/>
            <p:nvPr/>
          </p:nvSpPr>
          <p:spPr>
            <a:xfrm>
              <a:off x="5380893" y="5168708"/>
              <a:ext cx="527538" cy="527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35924" y="5174040"/>
              <a:ext cx="33308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89" y="1362682"/>
            <a:ext cx="3623574" cy="467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企业产品运营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438879"/>
            <a:ext cx="9829800" cy="2256219"/>
          </a:xfrm>
          <a:custGeom>
            <a:avLst/>
            <a:gdLst>
              <a:gd name="connsiteX0" fmla="*/ 9829800 w 9829800"/>
              <a:gd name="connsiteY0" fmla="*/ 0 h 2257425"/>
              <a:gd name="connsiteX1" fmla="*/ 0 w 9829800"/>
              <a:gd name="connsiteY1" fmla="*/ 0 h 2257425"/>
              <a:gd name="connsiteX2" fmla="*/ 0 w 9829800"/>
              <a:gd name="connsiteY2" fmla="*/ 2257425 h 2257425"/>
              <a:gd name="connsiteX3" fmla="*/ 9829800 w 9829800"/>
              <a:gd name="connsiteY3" fmla="*/ 2257425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9800" h="2257425">
                <a:moveTo>
                  <a:pt x="9829800" y="0"/>
                </a:moveTo>
                <a:lnTo>
                  <a:pt x="0" y="0"/>
                </a:lnTo>
                <a:lnTo>
                  <a:pt x="0" y="2257425"/>
                </a:lnTo>
                <a:lnTo>
                  <a:pt x="9829800" y="2257425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1333500" y="1590676"/>
            <a:ext cx="9829800" cy="2257425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52265" y="3295650"/>
            <a:ext cx="917880" cy="917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41135" y="4272381"/>
            <a:ext cx="2140141" cy="1758293"/>
            <a:chOff x="5091713" y="1978461"/>
            <a:chExt cx="2819400" cy="1758293"/>
          </a:xfrm>
        </p:grpSpPr>
        <p:sp>
          <p:nvSpPr>
            <p:cNvPr id="7" name="文本框 6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91713" y="2314826"/>
              <a:ext cx="281940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638340" y="3295650"/>
            <a:ext cx="917880" cy="917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27210" y="4272381"/>
            <a:ext cx="2140141" cy="1758293"/>
            <a:chOff x="5091713" y="1978461"/>
            <a:chExt cx="2819400" cy="1758293"/>
          </a:xfrm>
        </p:grpSpPr>
        <p:sp>
          <p:nvSpPr>
            <p:cNvPr id="11" name="文本框 10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tx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91713" y="2314826"/>
              <a:ext cx="281940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8524415" y="3295650"/>
            <a:ext cx="917880" cy="917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13285" y="4272381"/>
            <a:ext cx="2140141" cy="1758293"/>
            <a:chOff x="5091713" y="1978461"/>
            <a:chExt cx="2819400" cy="1758293"/>
          </a:xfrm>
        </p:grpSpPr>
        <p:sp>
          <p:nvSpPr>
            <p:cNvPr id="15" name="文本框 14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91713" y="2314826"/>
              <a:ext cx="281940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企业产品运营</a:t>
            </a:r>
          </a:p>
        </p:txBody>
      </p:sp>
      <p:sp>
        <p:nvSpPr>
          <p:cNvPr id="3" name="椭圆 2"/>
          <p:cNvSpPr/>
          <p:nvPr/>
        </p:nvSpPr>
        <p:spPr>
          <a:xfrm>
            <a:off x="4708726" y="2036133"/>
            <a:ext cx="2785734" cy="2785734"/>
          </a:xfrm>
          <a:prstGeom prst="ellipse">
            <a:avLst/>
          </a:prstGeom>
          <a:solidFill>
            <a:schemeClr val="accent1">
              <a:alpha val="44000"/>
            </a:schemeClr>
          </a:solidFill>
          <a:ln w="952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61788" y="1394788"/>
            <a:ext cx="4068424" cy="4068424"/>
          </a:xfrm>
          <a:prstGeom prst="ellipse">
            <a:avLst/>
          </a:prstGeom>
          <a:noFill/>
          <a:ln w="952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621" y="2498914"/>
            <a:ext cx="2706450" cy="1798205"/>
          </a:xfrm>
          <a:prstGeom prst="rect">
            <a:avLst/>
          </a:prstGeom>
        </p:spPr>
      </p:pic>
      <p:sp>
        <p:nvSpPr>
          <p:cNvPr id="8" name="ï$ľïḋé"/>
          <p:cNvSpPr txBox="1"/>
          <p:nvPr/>
        </p:nvSpPr>
        <p:spPr bwMode="auto">
          <a:xfrm>
            <a:off x="8634491" y="2976652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ïṧ1îḓe"/>
          <p:cNvSpPr/>
          <p:nvPr/>
        </p:nvSpPr>
        <p:spPr bwMode="auto">
          <a:xfrm>
            <a:off x="8634491" y="3288151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ï$ľïḋé"/>
          <p:cNvSpPr txBox="1"/>
          <p:nvPr/>
        </p:nvSpPr>
        <p:spPr bwMode="auto">
          <a:xfrm>
            <a:off x="487612" y="2976652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ïṧ1îḓe"/>
          <p:cNvSpPr/>
          <p:nvPr/>
        </p:nvSpPr>
        <p:spPr bwMode="auto">
          <a:xfrm>
            <a:off x="414193" y="3288151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ï$ľïḋé"/>
          <p:cNvSpPr txBox="1"/>
          <p:nvPr/>
        </p:nvSpPr>
        <p:spPr bwMode="auto">
          <a:xfrm>
            <a:off x="8130211" y="1640918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ïṧ1îḓe"/>
          <p:cNvSpPr/>
          <p:nvPr/>
        </p:nvSpPr>
        <p:spPr bwMode="auto">
          <a:xfrm>
            <a:off x="8130211" y="1952417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ï$ľïḋé"/>
          <p:cNvSpPr txBox="1"/>
          <p:nvPr/>
        </p:nvSpPr>
        <p:spPr bwMode="auto">
          <a:xfrm>
            <a:off x="991892" y="1640918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ïṧ1îḓe"/>
          <p:cNvSpPr/>
          <p:nvPr/>
        </p:nvSpPr>
        <p:spPr bwMode="auto">
          <a:xfrm>
            <a:off x="918473" y="1952417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ï$ľïḋé"/>
          <p:cNvSpPr txBox="1"/>
          <p:nvPr/>
        </p:nvSpPr>
        <p:spPr bwMode="auto">
          <a:xfrm>
            <a:off x="8130211" y="4312385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ïṧ1îḓe"/>
          <p:cNvSpPr/>
          <p:nvPr/>
        </p:nvSpPr>
        <p:spPr bwMode="auto">
          <a:xfrm>
            <a:off x="8130211" y="4623884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ï$ľïḋé"/>
          <p:cNvSpPr txBox="1"/>
          <p:nvPr/>
        </p:nvSpPr>
        <p:spPr bwMode="auto">
          <a:xfrm>
            <a:off x="991892" y="4312385"/>
            <a:ext cx="3069896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ïṧ1îḓe"/>
          <p:cNvSpPr/>
          <p:nvPr/>
        </p:nvSpPr>
        <p:spPr bwMode="auto">
          <a:xfrm>
            <a:off x="918473" y="4623884"/>
            <a:ext cx="3143315" cy="6687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编辑轻松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设计高效办公双击输入替换内容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监视器, 电子产品, 电视, 陈列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95348" y="2401831"/>
            <a:ext cx="3474722" cy="2054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0"/>
            <a:ext cx="7381874" cy="6858000"/>
          </a:xfrm>
          <a:custGeom>
            <a:avLst/>
            <a:gdLst>
              <a:gd name="connsiteX0" fmla="*/ 0 w 7772399"/>
              <a:gd name="connsiteY0" fmla="*/ 0 h 6858000"/>
              <a:gd name="connsiteX1" fmla="*/ 4605718 w 7772399"/>
              <a:gd name="connsiteY1" fmla="*/ 0 h 6858000"/>
              <a:gd name="connsiteX2" fmla="*/ 7772399 w 7772399"/>
              <a:gd name="connsiteY2" fmla="*/ 6858000 h 6858000"/>
              <a:gd name="connsiteX3" fmla="*/ 3166680 w 7772399"/>
              <a:gd name="connsiteY3" fmla="*/ 6858000 h 6858000"/>
              <a:gd name="connsiteX4" fmla="*/ 0 w 7772399"/>
              <a:gd name="connsiteY4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399" h="6858000">
                <a:moveTo>
                  <a:pt x="0" y="0"/>
                </a:moveTo>
                <a:lnTo>
                  <a:pt x="4605718" y="0"/>
                </a:lnTo>
                <a:lnTo>
                  <a:pt x="7772399" y="6858000"/>
                </a:lnTo>
                <a:lnTo>
                  <a:pt x="3166680" y="6858000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6534150" y="2143125"/>
            <a:ext cx="18213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150" y="2789456"/>
            <a:ext cx="39241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企业未来规划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34150" y="3742089"/>
            <a:ext cx="5117847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设计高效办公。双击输入替换内容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4150" y="3635105"/>
            <a:ext cx="5146422" cy="0"/>
          </a:xfrm>
          <a:prstGeom prst="line">
            <a:avLst/>
          </a:prstGeom>
          <a:ln>
            <a:solidFill>
              <a:srgbClr val="F07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7972425" cy="6858000"/>
            <a:chOff x="0" y="0"/>
            <a:chExt cx="7972425" cy="6858000"/>
          </a:xfrm>
        </p:grpSpPr>
        <p:sp>
          <p:nvSpPr>
            <p:cNvPr id="6" name="平行四边形 5"/>
            <p:cNvSpPr/>
            <p:nvPr/>
          </p:nvSpPr>
          <p:spPr>
            <a:xfrm>
              <a:off x="0" y="0"/>
              <a:ext cx="7972425" cy="6858000"/>
            </a:xfrm>
            <a:prstGeom prst="parallelogram">
              <a:avLst>
                <a:gd name="adj" fmla="val 31870"/>
              </a:avLst>
            </a:prstGeom>
            <a:gradFill>
              <a:gsLst>
                <a:gs pos="40000">
                  <a:srgbClr val="F07D2D"/>
                </a:gs>
                <a:gs pos="100000">
                  <a:srgbClr val="F07D2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524125" y="470327"/>
              <a:ext cx="4185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spc="6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4800" i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92326" y="1673226"/>
            <a:ext cx="4303785" cy="847844"/>
            <a:chOff x="1838326" y="1647826"/>
            <a:chExt cx="4303785" cy="847844"/>
          </a:xfrm>
        </p:grpSpPr>
        <p:sp>
          <p:nvSpPr>
            <p:cNvPr id="35" name="平行四边形 34"/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 dirty="0">
                  <a:solidFill>
                    <a:srgbClr val="F07D2D"/>
                  </a:solidFill>
                  <a:cs typeface="+mn-ea"/>
                  <a:sym typeface="+mn-lt"/>
                </a:rPr>
                <a:t>1</a:t>
              </a:r>
              <a:endParaRPr lang="zh-CN" altLang="en-US" sz="2800" i="1" dirty="0">
                <a:solidFill>
                  <a:srgbClr val="F07D2D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508884" y="164782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i="1" dirty="0">
                  <a:solidFill>
                    <a:schemeClr val="bg1"/>
                  </a:solidFill>
                  <a:cs typeface="+mn-ea"/>
                  <a:sym typeface="+mn-lt"/>
                </a:rPr>
                <a:t>企业文化简介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44065" y="2157116"/>
              <a:ext cx="2698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cs typeface="+mn-ea"/>
                  <a:sym typeface="+mn-lt"/>
                </a:rPr>
                <a:t>Please input your text here</a:t>
              </a:r>
              <a:endParaRPr lang="zh-CN" altLang="en-US" sz="16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00718" y="2820459"/>
            <a:ext cx="4231779" cy="847844"/>
            <a:chOff x="1838326" y="1647826"/>
            <a:chExt cx="4231779" cy="847844"/>
          </a:xfrm>
        </p:grpSpPr>
        <p:sp>
          <p:nvSpPr>
            <p:cNvPr id="38" name="平行四边形 37"/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 dirty="0">
                  <a:solidFill>
                    <a:srgbClr val="F07D2D"/>
                  </a:solidFill>
                  <a:cs typeface="+mn-ea"/>
                  <a:sym typeface="+mn-lt"/>
                </a:rPr>
                <a:t>2</a:t>
              </a:r>
              <a:endParaRPr lang="zh-CN" altLang="en-US" sz="2800" i="1" dirty="0">
                <a:solidFill>
                  <a:srgbClr val="F07D2D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508884" y="164782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i="1" dirty="0">
                  <a:solidFill>
                    <a:schemeClr val="bg1"/>
                  </a:solidFill>
                  <a:cs typeface="+mn-ea"/>
                  <a:sym typeface="+mn-lt"/>
                </a:rPr>
                <a:t>企业项目介绍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44065" y="2157116"/>
              <a:ext cx="26260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i="1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Please input your text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09109" y="3967692"/>
            <a:ext cx="4231779" cy="847844"/>
            <a:chOff x="1838326" y="1647826"/>
            <a:chExt cx="4231779" cy="847844"/>
          </a:xfrm>
        </p:grpSpPr>
        <p:sp>
          <p:nvSpPr>
            <p:cNvPr id="42" name="平行四边形 41"/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 dirty="0">
                  <a:solidFill>
                    <a:srgbClr val="F07D2D"/>
                  </a:solidFill>
                  <a:cs typeface="+mn-ea"/>
                  <a:sym typeface="+mn-lt"/>
                </a:rPr>
                <a:t>3</a:t>
              </a:r>
              <a:endParaRPr lang="zh-CN" altLang="en-US" sz="2800" i="1" dirty="0">
                <a:solidFill>
                  <a:srgbClr val="F07D2D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08884" y="164782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i="1" dirty="0">
                  <a:solidFill>
                    <a:schemeClr val="bg1"/>
                  </a:solidFill>
                  <a:cs typeface="+mn-ea"/>
                  <a:sym typeface="+mn-lt"/>
                </a:rPr>
                <a:t>企业产品运营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44065" y="2157116"/>
              <a:ext cx="26260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i="1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Please input your text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17500" y="5114926"/>
            <a:ext cx="4231779" cy="847844"/>
            <a:chOff x="1838326" y="1647826"/>
            <a:chExt cx="4231779" cy="847844"/>
          </a:xfrm>
        </p:grpSpPr>
        <p:sp>
          <p:nvSpPr>
            <p:cNvPr id="46" name="平行四边形 45"/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 dirty="0">
                  <a:solidFill>
                    <a:srgbClr val="F07D2D"/>
                  </a:solidFill>
                  <a:cs typeface="+mn-ea"/>
                  <a:sym typeface="+mn-lt"/>
                </a:rPr>
                <a:t>4</a:t>
              </a:r>
              <a:endParaRPr lang="zh-CN" altLang="en-US" sz="2800" i="1" dirty="0">
                <a:solidFill>
                  <a:srgbClr val="F07D2D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508884" y="164782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i="1" dirty="0">
                  <a:solidFill>
                    <a:schemeClr val="bg1"/>
                  </a:solidFill>
                  <a:cs typeface="+mn-ea"/>
                  <a:sym typeface="+mn-lt"/>
                </a:rPr>
                <a:t>企业未来规划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44065" y="2157116"/>
              <a:ext cx="26260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i="1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Please input your text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企业未来规划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56" y="1725720"/>
            <a:ext cx="5550719" cy="3564402"/>
          </a:xfrm>
          <a:custGeom>
            <a:avLst/>
            <a:gdLst>
              <a:gd name="connsiteX0" fmla="*/ 0 w 1719651"/>
              <a:gd name="connsiteY0" fmla="*/ 0 h 4038600"/>
              <a:gd name="connsiteX1" fmla="*/ 1719651 w 1719651"/>
              <a:gd name="connsiteY1" fmla="*/ 0 h 4038600"/>
              <a:gd name="connsiteX2" fmla="*/ 1719651 w 1719651"/>
              <a:gd name="connsiteY2" fmla="*/ 4038600 h 4038600"/>
              <a:gd name="connsiteX3" fmla="*/ 0 w 1719651"/>
              <a:gd name="connsiteY3" fmla="*/ 4038600 h 4038600"/>
              <a:gd name="connsiteX4" fmla="*/ 0 w 1719651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651" h="4038600">
                <a:moveTo>
                  <a:pt x="0" y="0"/>
                </a:moveTo>
                <a:lnTo>
                  <a:pt x="1719651" y="0"/>
                </a:lnTo>
                <a:lnTo>
                  <a:pt x="1719651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428875" y="3295651"/>
            <a:ext cx="4876800" cy="23241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9522" y="364053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>
                <a:solidFill>
                  <a:schemeClr val="bg1"/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18524" y="4138663"/>
            <a:ext cx="40966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8524" y="4700502"/>
            <a:ext cx="40966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8" name="iś1îḍé"/>
          <p:cNvSpPr/>
          <p:nvPr/>
        </p:nvSpPr>
        <p:spPr>
          <a:xfrm>
            <a:off x="7979594" y="2476158"/>
            <a:ext cx="2730040" cy="478544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ïŝḻîḍé"/>
          <p:cNvSpPr/>
          <p:nvPr/>
        </p:nvSpPr>
        <p:spPr>
          <a:xfrm>
            <a:off x="7979594" y="1853260"/>
            <a:ext cx="1107996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effectLst/>
                <a:cs typeface="+mn-ea"/>
                <a:sym typeface="+mn-lt"/>
              </a:rPr>
              <a:t>30%</a:t>
            </a:r>
          </a:p>
        </p:txBody>
      </p:sp>
      <p:sp>
        <p:nvSpPr>
          <p:cNvPr id="10" name="íṣļiḋê"/>
          <p:cNvSpPr/>
          <p:nvPr/>
        </p:nvSpPr>
        <p:spPr>
          <a:xfrm>
            <a:off x="9001546" y="2070065"/>
            <a:ext cx="902811" cy="307777"/>
          </a:xfrm>
          <a:prstGeom prst="rect">
            <a:avLst/>
          </a:prstGeom>
        </p:spPr>
        <p:txBody>
          <a:bodyPr wrap="none" lIns="91440" tIns="45720" rIns="91440" bIns="4572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iś1îḍé"/>
          <p:cNvSpPr/>
          <p:nvPr/>
        </p:nvSpPr>
        <p:spPr>
          <a:xfrm>
            <a:off x="7979594" y="3675916"/>
            <a:ext cx="2730040" cy="478544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ïŝḻîḍé"/>
          <p:cNvSpPr/>
          <p:nvPr/>
        </p:nvSpPr>
        <p:spPr>
          <a:xfrm>
            <a:off x="7979594" y="3053018"/>
            <a:ext cx="1107996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effectLst/>
                <a:cs typeface="+mn-ea"/>
                <a:sym typeface="+mn-lt"/>
              </a:rPr>
              <a:t>63%</a:t>
            </a:r>
          </a:p>
        </p:txBody>
      </p:sp>
      <p:sp>
        <p:nvSpPr>
          <p:cNvPr id="13" name="íṣļiḋê"/>
          <p:cNvSpPr/>
          <p:nvPr/>
        </p:nvSpPr>
        <p:spPr>
          <a:xfrm>
            <a:off x="9001546" y="3269823"/>
            <a:ext cx="902811" cy="307777"/>
          </a:xfrm>
          <a:prstGeom prst="rect">
            <a:avLst/>
          </a:prstGeom>
        </p:spPr>
        <p:txBody>
          <a:bodyPr wrap="none" lIns="91440" tIns="45720" rIns="91440" bIns="4572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iś1îḍé"/>
          <p:cNvSpPr/>
          <p:nvPr/>
        </p:nvSpPr>
        <p:spPr>
          <a:xfrm>
            <a:off x="7979594" y="4914935"/>
            <a:ext cx="2730040" cy="478544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设计高效办公双击输入替换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设计高效办公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ïŝḻîḍé"/>
          <p:cNvSpPr/>
          <p:nvPr/>
        </p:nvSpPr>
        <p:spPr>
          <a:xfrm>
            <a:off x="7979594" y="4292037"/>
            <a:ext cx="1107996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8</a:t>
            </a:r>
            <a:r>
              <a:rPr lang="en-US" altLang="zh-CN" sz="3600" dirty="0">
                <a:solidFill>
                  <a:schemeClr val="accent1"/>
                </a:solidFill>
                <a:effectLst/>
                <a:cs typeface="+mn-ea"/>
                <a:sym typeface="+mn-lt"/>
              </a:rPr>
              <a:t>5%</a:t>
            </a:r>
          </a:p>
        </p:txBody>
      </p:sp>
      <p:sp>
        <p:nvSpPr>
          <p:cNvPr id="16" name="íṣļiḋê"/>
          <p:cNvSpPr/>
          <p:nvPr/>
        </p:nvSpPr>
        <p:spPr>
          <a:xfrm>
            <a:off x="9001546" y="4508842"/>
            <a:ext cx="902811" cy="307777"/>
          </a:xfrm>
          <a:prstGeom prst="rect">
            <a:avLst/>
          </a:prstGeom>
        </p:spPr>
        <p:txBody>
          <a:bodyPr wrap="none" lIns="91440" tIns="45720" rIns="91440" bIns="4572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企业未来规划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" y="1823022"/>
            <a:ext cx="5461002" cy="342531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5610" y="1990890"/>
            <a:ext cx="6972300" cy="13030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569710" y="3400590"/>
            <a:ext cx="4648200" cy="4648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no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69711" y="3972090"/>
            <a:ext cx="4648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400" dirty="0" smtClean="0"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400" dirty="0" smtClean="0"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cs typeface="+mn-ea"/>
                <a:sym typeface="+mn-lt"/>
              </a:rPr>
              <a:t>设计高效办公。双击输入替换</a:t>
            </a:r>
            <a:r>
              <a:rPr lang="zh-CN" altLang="en-US" sz="1400" dirty="0" smtClean="0"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cs typeface="+mn-ea"/>
                <a:sym typeface="+mn-lt"/>
              </a:rPr>
              <a:t>设计高效办公。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企业未来规划</a:t>
            </a:r>
          </a:p>
        </p:txBody>
      </p:sp>
      <p:pic>
        <p:nvPicPr>
          <p:cNvPr id="3" name="图表 2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12" y="1001681"/>
            <a:ext cx="4996166" cy="1842398"/>
          </a:xfrm>
          <a:prstGeom prst="rect">
            <a:avLst/>
          </a:prstGeom>
        </p:spPr>
      </p:pic>
      <p:pic>
        <p:nvPicPr>
          <p:cNvPr id="4" name="图表 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12" y="2672648"/>
            <a:ext cx="4996166" cy="1842398"/>
          </a:xfrm>
          <a:prstGeom prst="rect">
            <a:avLst/>
          </a:prstGeom>
        </p:spPr>
      </p:pic>
      <p:pic>
        <p:nvPicPr>
          <p:cNvPr id="5" name="图表 4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12" y="4347980"/>
            <a:ext cx="4996166" cy="184239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37736" y="1526633"/>
            <a:ext cx="2772044" cy="2616060"/>
            <a:chOff x="4555643" y="1409951"/>
            <a:chExt cx="3071052" cy="2898243"/>
          </a:xfrm>
        </p:grpSpPr>
        <p:grpSp>
          <p:nvGrpSpPr>
            <p:cNvPr id="7" name="Group 46"/>
            <p:cNvGrpSpPr>
              <a:grpSpLocks noChangeAspect="1"/>
            </p:cNvGrpSpPr>
            <p:nvPr/>
          </p:nvGrpSpPr>
          <p:grpSpPr bwMode="auto">
            <a:xfrm>
              <a:off x="4555643" y="1409951"/>
              <a:ext cx="3071052" cy="2860799"/>
              <a:chOff x="1980" y="864"/>
              <a:chExt cx="1665" cy="1551"/>
            </a:xfrm>
            <a:solidFill>
              <a:schemeClr val="accent2"/>
            </a:solidFill>
          </p:grpSpPr>
          <p:sp>
            <p:nvSpPr>
              <p:cNvPr id="12" name="Freeform 47"/>
              <p:cNvSpPr/>
              <p:nvPr/>
            </p:nvSpPr>
            <p:spPr bwMode="auto">
              <a:xfrm>
                <a:off x="1980" y="1576"/>
                <a:ext cx="676" cy="839"/>
              </a:xfrm>
              <a:custGeom>
                <a:avLst/>
                <a:gdLst>
                  <a:gd name="T0" fmla="*/ 10 w 676"/>
                  <a:gd name="T1" fmla="*/ 0 h 839"/>
                  <a:gd name="T2" fmla="*/ 3 w 676"/>
                  <a:gd name="T3" fmla="*/ 75 h 839"/>
                  <a:gd name="T4" fmla="*/ 0 w 676"/>
                  <a:gd name="T5" fmla="*/ 107 h 839"/>
                  <a:gd name="T6" fmla="*/ 3 w 676"/>
                  <a:gd name="T7" fmla="*/ 153 h 839"/>
                  <a:gd name="T8" fmla="*/ 7 w 676"/>
                  <a:gd name="T9" fmla="*/ 199 h 839"/>
                  <a:gd name="T10" fmla="*/ 13 w 676"/>
                  <a:gd name="T11" fmla="*/ 245 h 839"/>
                  <a:gd name="T12" fmla="*/ 20 w 676"/>
                  <a:gd name="T13" fmla="*/ 284 h 839"/>
                  <a:gd name="T14" fmla="*/ 29 w 676"/>
                  <a:gd name="T15" fmla="*/ 326 h 839"/>
                  <a:gd name="T16" fmla="*/ 42 w 676"/>
                  <a:gd name="T17" fmla="*/ 365 h 839"/>
                  <a:gd name="T18" fmla="*/ 55 w 676"/>
                  <a:gd name="T19" fmla="*/ 401 h 839"/>
                  <a:gd name="T20" fmla="*/ 72 w 676"/>
                  <a:gd name="T21" fmla="*/ 437 h 839"/>
                  <a:gd name="T22" fmla="*/ 104 w 676"/>
                  <a:gd name="T23" fmla="*/ 502 h 839"/>
                  <a:gd name="T24" fmla="*/ 144 w 676"/>
                  <a:gd name="T25" fmla="*/ 565 h 839"/>
                  <a:gd name="T26" fmla="*/ 183 w 676"/>
                  <a:gd name="T27" fmla="*/ 617 h 839"/>
                  <a:gd name="T28" fmla="*/ 222 w 676"/>
                  <a:gd name="T29" fmla="*/ 666 h 839"/>
                  <a:gd name="T30" fmla="*/ 264 w 676"/>
                  <a:gd name="T31" fmla="*/ 708 h 839"/>
                  <a:gd name="T32" fmla="*/ 304 w 676"/>
                  <a:gd name="T33" fmla="*/ 744 h 839"/>
                  <a:gd name="T34" fmla="*/ 343 w 676"/>
                  <a:gd name="T35" fmla="*/ 773 h 839"/>
                  <a:gd name="T36" fmla="*/ 375 w 676"/>
                  <a:gd name="T37" fmla="*/ 796 h 839"/>
                  <a:gd name="T38" fmla="*/ 424 w 676"/>
                  <a:gd name="T39" fmla="*/ 829 h 839"/>
                  <a:gd name="T40" fmla="*/ 444 w 676"/>
                  <a:gd name="T41" fmla="*/ 839 h 839"/>
                  <a:gd name="T42" fmla="*/ 676 w 676"/>
                  <a:gd name="T43" fmla="*/ 499 h 839"/>
                  <a:gd name="T44" fmla="*/ 640 w 676"/>
                  <a:gd name="T45" fmla="*/ 483 h 839"/>
                  <a:gd name="T46" fmla="*/ 607 w 676"/>
                  <a:gd name="T47" fmla="*/ 467 h 839"/>
                  <a:gd name="T48" fmla="*/ 578 w 676"/>
                  <a:gd name="T49" fmla="*/ 447 h 839"/>
                  <a:gd name="T50" fmla="*/ 552 w 676"/>
                  <a:gd name="T51" fmla="*/ 424 h 839"/>
                  <a:gd name="T52" fmla="*/ 529 w 676"/>
                  <a:gd name="T53" fmla="*/ 405 h 839"/>
                  <a:gd name="T54" fmla="*/ 506 w 676"/>
                  <a:gd name="T55" fmla="*/ 382 h 839"/>
                  <a:gd name="T56" fmla="*/ 473 w 676"/>
                  <a:gd name="T57" fmla="*/ 336 h 839"/>
                  <a:gd name="T58" fmla="*/ 447 w 676"/>
                  <a:gd name="T59" fmla="*/ 294 h 839"/>
                  <a:gd name="T60" fmla="*/ 431 w 676"/>
                  <a:gd name="T61" fmla="*/ 258 h 839"/>
                  <a:gd name="T62" fmla="*/ 421 w 676"/>
                  <a:gd name="T63" fmla="*/ 225 h 839"/>
                  <a:gd name="T64" fmla="*/ 415 w 676"/>
                  <a:gd name="T65" fmla="*/ 183 h 839"/>
                  <a:gd name="T66" fmla="*/ 408 w 676"/>
                  <a:gd name="T67" fmla="*/ 143 h 839"/>
                  <a:gd name="T68" fmla="*/ 408 w 676"/>
                  <a:gd name="T69" fmla="*/ 107 h 839"/>
                  <a:gd name="T70" fmla="*/ 408 w 676"/>
                  <a:gd name="T71" fmla="*/ 72 h 839"/>
                  <a:gd name="T72" fmla="*/ 10 w 676"/>
                  <a:gd name="T73" fmla="*/ 0 h 8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6"/>
                  <a:gd name="T112" fmla="*/ 0 h 839"/>
                  <a:gd name="T113" fmla="*/ 676 w 676"/>
                  <a:gd name="T114" fmla="*/ 839 h 8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6" h="839">
                    <a:moveTo>
                      <a:pt x="10" y="0"/>
                    </a:moveTo>
                    <a:lnTo>
                      <a:pt x="3" y="75"/>
                    </a:lnTo>
                    <a:lnTo>
                      <a:pt x="0" y="107"/>
                    </a:lnTo>
                    <a:lnTo>
                      <a:pt x="3" y="153"/>
                    </a:lnTo>
                    <a:lnTo>
                      <a:pt x="7" y="199"/>
                    </a:lnTo>
                    <a:lnTo>
                      <a:pt x="13" y="245"/>
                    </a:lnTo>
                    <a:lnTo>
                      <a:pt x="20" y="284"/>
                    </a:lnTo>
                    <a:lnTo>
                      <a:pt x="29" y="326"/>
                    </a:lnTo>
                    <a:lnTo>
                      <a:pt x="42" y="365"/>
                    </a:lnTo>
                    <a:lnTo>
                      <a:pt x="55" y="401"/>
                    </a:lnTo>
                    <a:lnTo>
                      <a:pt x="72" y="437"/>
                    </a:lnTo>
                    <a:lnTo>
                      <a:pt x="104" y="502"/>
                    </a:lnTo>
                    <a:lnTo>
                      <a:pt x="144" y="565"/>
                    </a:lnTo>
                    <a:lnTo>
                      <a:pt x="183" y="617"/>
                    </a:lnTo>
                    <a:lnTo>
                      <a:pt x="222" y="666"/>
                    </a:lnTo>
                    <a:lnTo>
                      <a:pt x="264" y="708"/>
                    </a:lnTo>
                    <a:lnTo>
                      <a:pt x="304" y="744"/>
                    </a:lnTo>
                    <a:lnTo>
                      <a:pt x="343" y="773"/>
                    </a:lnTo>
                    <a:lnTo>
                      <a:pt x="375" y="796"/>
                    </a:lnTo>
                    <a:lnTo>
                      <a:pt x="424" y="829"/>
                    </a:lnTo>
                    <a:lnTo>
                      <a:pt x="444" y="839"/>
                    </a:lnTo>
                    <a:lnTo>
                      <a:pt x="676" y="499"/>
                    </a:lnTo>
                    <a:lnTo>
                      <a:pt x="640" y="483"/>
                    </a:lnTo>
                    <a:lnTo>
                      <a:pt x="607" y="467"/>
                    </a:lnTo>
                    <a:lnTo>
                      <a:pt x="578" y="447"/>
                    </a:lnTo>
                    <a:lnTo>
                      <a:pt x="552" y="424"/>
                    </a:lnTo>
                    <a:lnTo>
                      <a:pt x="529" y="405"/>
                    </a:lnTo>
                    <a:lnTo>
                      <a:pt x="506" y="382"/>
                    </a:lnTo>
                    <a:lnTo>
                      <a:pt x="473" y="336"/>
                    </a:lnTo>
                    <a:lnTo>
                      <a:pt x="447" y="294"/>
                    </a:lnTo>
                    <a:lnTo>
                      <a:pt x="431" y="258"/>
                    </a:lnTo>
                    <a:lnTo>
                      <a:pt x="421" y="225"/>
                    </a:lnTo>
                    <a:lnTo>
                      <a:pt x="415" y="183"/>
                    </a:lnTo>
                    <a:lnTo>
                      <a:pt x="408" y="143"/>
                    </a:lnTo>
                    <a:lnTo>
                      <a:pt x="408" y="107"/>
                    </a:lnTo>
                    <a:lnTo>
                      <a:pt x="408" y="7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48"/>
              <p:cNvSpPr/>
              <p:nvPr/>
            </p:nvSpPr>
            <p:spPr bwMode="auto">
              <a:xfrm>
                <a:off x="2479" y="1305"/>
                <a:ext cx="722" cy="725"/>
              </a:xfrm>
              <a:custGeom>
                <a:avLst/>
                <a:gdLst>
                  <a:gd name="T0" fmla="*/ 722 w 722"/>
                  <a:gd name="T1" fmla="*/ 398 h 725"/>
                  <a:gd name="T2" fmla="*/ 705 w 722"/>
                  <a:gd name="T3" fmla="*/ 470 h 725"/>
                  <a:gd name="T4" fmla="*/ 679 w 722"/>
                  <a:gd name="T5" fmla="*/ 535 h 725"/>
                  <a:gd name="T6" fmla="*/ 640 w 722"/>
                  <a:gd name="T7" fmla="*/ 591 h 725"/>
                  <a:gd name="T8" fmla="*/ 591 w 722"/>
                  <a:gd name="T9" fmla="*/ 640 h 725"/>
                  <a:gd name="T10" fmla="*/ 532 w 722"/>
                  <a:gd name="T11" fmla="*/ 679 h 725"/>
                  <a:gd name="T12" fmla="*/ 470 w 722"/>
                  <a:gd name="T13" fmla="*/ 708 h 725"/>
                  <a:gd name="T14" fmla="*/ 399 w 722"/>
                  <a:gd name="T15" fmla="*/ 721 h 725"/>
                  <a:gd name="T16" fmla="*/ 324 w 722"/>
                  <a:gd name="T17" fmla="*/ 721 h 725"/>
                  <a:gd name="T18" fmla="*/ 255 w 722"/>
                  <a:gd name="T19" fmla="*/ 708 h 725"/>
                  <a:gd name="T20" fmla="*/ 190 w 722"/>
                  <a:gd name="T21" fmla="*/ 679 h 725"/>
                  <a:gd name="T22" fmla="*/ 131 w 722"/>
                  <a:gd name="T23" fmla="*/ 640 h 725"/>
                  <a:gd name="T24" fmla="*/ 82 w 722"/>
                  <a:gd name="T25" fmla="*/ 591 h 725"/>
                  <a:gd name="T26" fmla="*/ 43 w 722"/>
                  <a:gd name="T27" fmla="*/ 535 h 725"/>
                  <a:gd name="T28" fmla="*/ 17 w 722"/>
                  <a:gd name="T29" fmla="*/ 470 h 725"/>
                  <a:gd name="T30" fmla="*/ 4 w 722"/>
                  <a:gd name="T31" fmla="*/ 398 h 725"/>
                  <a:gd name="T32" fmla="*/ 4 w 722"/>
                  <a:gd name="T33" fmla="*/ 326 h 725"/>
                  <a:gd name="T34" fmla="*/ 17 w 722"/>
                  <a:gd name="T35" fmla="*/ 254 h 725"/>
                  <a:gd name="T36" fmla="*/ 43 w 722"/>
                  <a:gd name="T37" fmla="*/ 189 h 725"/>
                  <a:gd name="T38" fmla="*/ 82 w 722"/>
                  <a:gd name="T39" fmla="*/ 134 h 725"/>
                  <a:gd name="T40" fmla="*/ 131 w 722"/>
                  <a:gd name="T41" fmla="*/ 85 h 725"/>
                  <a:gd name="T42" fmla="*/ 190 w 722"/>
                  <a:gd name="T43" fmla="*/ 45 h 725"/>
                  <a:gd name="T44" fmla="*/ 255 w 722"/>
                  <a:gd name="T45" fmla="*/ 16 h 725"/>
                  <a:gd name="T46" fmla="*/ 324 w 722"/>
                  <a:gd name="T47" fmla="*/ 3 h 725"/>
                  <a:gd name="T48" fmla="*/ 399 w 722"/>
                  <a:gd name="T49" fmla="*/ 3 h 725"/>
                  <a:gd name="T50" fmla="*/ 470 w 722"/>
                  <a:gd name="T51" fmla="*/ 16 h 725"/>
                  <a:gd name="T52" fmla="*/ 532 w 722"/>
                  <a:gd name="T53" fmla="*/ 45 h 725"/>
                  <a:gd name="T54" fmla="*/ 591 w 722"/>
                  <a:gd name="T55" fmla="*/ 85 h 725"/>
                  <a:gd name="T56" fmla="*/ 640 w 722"/>
                  <a:gd name="T57" fmla="*/ 134 h 725"/>
                  <a:gd name="T58" fmla="*/ 679 w 722"/>
                  <a:gd name="T59" fmla="*/ 189 h 725"/>
                  <a:gd name="T60" fmla="*/ 705 w 722"/>
                  <a:gd name="T61" fmla="*/ 254 h 725"/>
                  <a:gd name="T62" fmla="*/ 722 w 722"/>
                  <a:gd name="T63" fmla="*/ 326 h 7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2"/>
                  <a:gd name="T97" fmla="*/ 0 h 725"/>
                  <a:gd name="T98" fmla="*/ 722 w 722"/>
                  <a:gd name="T99" fmla="*/ 725 h 7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2" h="725">
                    <a:moveTo>
                      <a:pt x="722" y="362"/>
                    </a:moveTo>
                    <a:lnTo>
                      <a:pt x="722" y="398"/>
                    </a:lnTo>
                    <a:lnTo>
                      <a:pt x="715" y="434"/>
                    </a:lnTo>
                    <a:lnTo>
                      <a:pt x="705" y="470"/>
                    </a:lnTo>
                    <a:lnTo>
                      <a:pt x="696" y="503"/>
                    </a:lnTo>
                    <a:lnTo>
                      <a:pt x="679" y="535"/>
                    </a:lnTo>
                    <a:lnTo>
                      <a:pt x="660" y="565"/>
                    </a:lnTo>
                    <a:lnTo>
                      <a:pt x="640" y="591"/>
                    </a:lnTo>
                    <a:lnTo>
                      <a:pt x="617" y="617"/>
                    </a:lnTo>
                    <a:lnTo>
                      <a:pt x="591" y="640"/>
                    </a:lnTo>
                    <a:lnTo>
                      <a:pt x="565" y="662"/>
                    </a:lnTo>
                    <a:lnTo>
                      <a:pt x="532" y="679"/>
                    </a:lnTo>
                    <a:lnTo>
                      <a:pt x="503" y="695"/>
                    </a:lnTo>
                    <a:lnTo>
                      <a:pt x="470" y="708"/>
                    </a:lnTo>
                    <a:lnTo>
                      <a:pt x="435" y="715"/>
                    </a:lnTo>
                    <a:lnTo>
                      <a:pt x="399" y="721"/>
                    </a:lnTo>
                    <a:lnTo>
                      <a:pt x="363" y="725"/>
                    </a:lnTo>
                    <a:lnTo>
                      <a:pt x="324" y="721"/>
                    </a:lnTo>
                    <a:lnTo>
                      <a:pt x="288" y="715"/>
                    </a:lnTo>
                    <a:lnTo>
                      <a:pt x="255" y="708"/>
                    </a:lnTo>
                    <a:lnTo>
                      <a:pt x="222" y="695"/>
                    </a:lnTo>
                    <a:lnTo>
                      <a:pt x="190" y="679"/>
                    </a:lnTo>
                    <a:lnTo>
                      <a:pt x="160" y="662"/>
                    </a:lnTo>
                    <a:lnTo>
                      <a:pt x="131" y="640"/>
                    </a:lnTo>
                    <a:lnTo>
                      <a:pt x="105" y="617"/>
                    </a:lnTo>
                    <a:lnTo>
                      <a:pt x="82" y="591"/>
                    </a:lnTo>
                    <a:lnTo>
                      <a:pt x="62" y="565"/>
                    </a:lnTo>
                    <a:lnTo>
                      <a:pt x="43" y="535"/>
                    </a:lnTo>
                    <a:lnTo>
                      <a:pt x="30" y="503"/>
                    </a:lnTo>
                    <a:lnTo>
                      <a:pt x="17" y="470"/>
                    </a:lnTo>
                    <a:lnTo>
                      <a:pt x="7" y="434"/>
                    </a:lnTo>
                    <a:lnTo>
                      <a:pt x="4" y="398"/>
                    </a:lnTo>
                    <a:lnTo>
                      <a:pt x="0" y="362"/>
                    </a:lnTo>
                    <a:lnTo>
                      <a:pt x="4" y="326"/>
                    </a:lnTo>
                    <a:lnTo>
                      <a:pt x="7" y="290"/>
                    </a:lnTo>
                    <a:lnTo>
                      <a:pt x="17" y="254"/>
                    </a:lnTo>
                    <a:lnTo>
                      <a:pt x="30" y="222"/>
                    </a:lnTo>
                    <a:lnTo>
                      <a:pt x="43" y="189"/>
                    </a:lnTo>
                    <a:lnTo>
                      <a:pt x="62" y="160"/>
                    </a:lnTo>
                    <a:lnTo>
                      <a:pt x="82" y="134"/>
                    </a:lnTo>
                    <a:lnTo>
                      <a:pt x="105" y="107"/>
                    </a:lnTo>
                    <a:lnTo>
                      <a:pt x="131" y="85"/>
                    </a:lnTo>
                    <a:lnTo>
                      <a:pt x="160" y="62"/>
                    </a:lnTo>
                    <a:lnTo>
                      <a:pt x="190" y="45"/>
                    </a:lnTo>
                    <a:lnTo>
                      <a:pt x="222" y="29"/>
                    </a:lnTo>
                    <a:lnTo>
                      <a:pt x="255" y="16"/>
                    </a:lnTo>
                    <a:lnTo>
                      <a:pt x="288" y="10"/>
                    </a:lnTo>
                    <a:lnTo>
                      <a:pt x="324" y="3"/>
                    </a:lnTo>
                    <a:lnTo>
                      <a:pt x="363" y="0"/>
                    </a:lnTo>
                    <a:lnTo>
                      <a:pt x="399" y="3"/>
                    </a:lnTo>
                    <a:lnTo>
                      <a:pt x="435" y="10"/>
                    </a:lnTo>
                    <a:lnTo>
                      <a:pt x="470" y="16"/>
                    </a:lnTo>
                    <a:lnTo>
                      <a:pt x="503" y="29"/>
                    </a:lnTo>
                    <a:lnTo>
                      <a:pt x="532" y="45"/>
                    </a:lnTo>
                    <a:lnTo>
                      <a:pt x="565" y="62"/>
                    </a:lnTo>
                    <a:lnTo>
                      <a:pt x="591" y="85"/>
                    </a:lnTo>
                    <a:lnTo>
                      <a:pt x="617" y="107"/>
                    </a:lnTo>
                    <a:lnTo>
                      <a:pt x="640" y="134"/>
                    </a:lnTo>
                    <a:lnTo>
                      <a:pt x="660" y="160"/>
                    </a:lnTo>
                    <a:lnTo>
                      <a:pt x="679" y="189"/>
                    </a:lnTo>
                    <a:lnTo>
                      <a:pt x="696" y="222"/>
                    </a:lnTo>
                    <a:lnTo>
                      <a:pt x="705" y="254"/>
                    </a:lnTo>
                    <a:lnTo>
                      <a:pt x="715" y="290"/>
                    </a:lnTo>
                    <a:lnTo>
                      <a:pt x="722" y="326"/>
                    </a:lnTo>
                    <a:lnTo>
                      <a:pt x="722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auto">
              <a:xfrm>
                <a:off x="2832" y="864"/>
                <a:ext cx="42" cy="13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auto">
              <a:xfrm>
                <a:off x="2065" y="1634"/>
                <a:ext cx="130" cy="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auto">
              <a:xfrm>
                <a:off x="3511" y="1634"/>
                <a:ext cx="134" cy="4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52"/>
              <p:cNvSpPr/>
              <p:nvPr/>
            </p:nvSpPr>
            <p:spPr bwMode="auto">
              <a:xfrm>
                <a:off x="2163" y="1233"/>
                <a:ext cx="137" cy="104"/>
              </a:xfrm>
              <a:custGeom>
                <a:avLst/>
                <a:gdLst>
                  <a:gd name="T0" fmla="*/ 137 w 137"/>
                  <a:gd name="T1" fmla="*/ 65 h 104"/>
                  <a:gd name="T2" fmla="*/ 114 w 137"/>
                  <a:gd name="T3" fmla="*/ 104 h 104"/>
                  <a:gd name="T4" fmla="*/ 0 w 137"/>
                  <a:gd name="T5" fmla="*/ 36 h 104"/>
                  <a:gd name="T6" fmla="*/ 23 w 137"/>
                  <a:gd name="T7" fmla="*/ 0 h 104"/>
                  <a:gd name="T8" fmla="*/ 137 w 137"/>
                  <a:gd name="T9" fmla="*/ 65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4"/>
                  <a:gd name="T17" fmla="*/ 137 w 13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4">
                    <a:moveTo>
                      <a:pt x="137" y="65"/>
                    </a:moveTo>
                    <a:lnTo>
                      <a:pt x="114" y="104"/>
                    </a:lnTo>
                    <a:lnTo>
                      <a:pt x="0" y="36"/>
                    </a:lnTo>
                    <a:lnTo>
                      <a:pt x="23" y="0"/>
                    </a:lnTo>
                    <a:lnTo>
                      <a:pt x="137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 53"/>
              <p:cNvSpPr/>
              <p:nvPr/>
            </p:nvSpPr>
            <p:spPr bwMode="auto">
              <a:xfrm>
                <a:off x="3410" y="1974"/>
                <a:ext cx="134" cy="104"/>
              </a:xfrm>
              <a:custGeom>
                <a:avLst/>
                <a:gdLst>
                  <a:gd name="T0" fmla="*/ 134 w 134"/>
                  <a:gd name="T1" fmla="*/ 69 h 104"/>
                  <a:gd name="T2" fmla="*/ 111 w 134"/>
                  <a:gd name="T3" fmla="*/ 104 h 104"/>
                  <a:gd name="T4" fmla="*/ 0 w 134"/>
                  <a:gd name="T5" fmla="*/ 39 h 104"/>
                  <a:gd name="T6" fmla="*/ 19 w 134"/>
                  <a:gd name="T7" fmla="*/ 0 h 104"/>
                  <a:gd name="T8" fmla="*/ 134 w 134"/>
                  <a:gd name="T9" fmla="*/ 69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04"/>
                  <a:gd name="T17" fmla="*/ 134 w 1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04">
                    <a:moveTo>
                      <a:pt x="134" y="69"/>
                    </a:moveTo>
                    <a:lnTo>
                      <a:pt x="111" y="104"/>
                    </a:lnTo>
                    <a:lnTo>
                      <a:pt x="0" y="39"/>
                    </a:lnTo>
                    <a:lnTo>
                      <a:pt x="19" y="0"/>
                    </a:lnTo>
                    <a:lnTo>
                      <a:pt x="134" y="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54"/>
              <p:cNvSpPr/>
              <p:nvPr/>
            </p:nvSpPr>
            <p:spPr bwMode="auto">
              <a:xfrm>
                <a:off x="2440" y="959"/>
                <a:ext cx="105" cy="137"/>
              </a:xfrm>
              <a:custGeom>
                <a:avLst/>
                <a:gdLst>
                  <a:gd name="T0" fmla="*/ 105 w 105"/>
                  <a:gd name="T1" fmla="*/ 114 h 137"/>
                  <a:gd name="T2" fmla="*/ 66 w 105"/>
                  <a:gd name="T3" fmla="*/ 137 h 137"/>
                  <a:gd name="T4" fmla="*/ 0 w 105"/>
                  <a:gd name="T5" fmla="*/ 23 h 137"/>
                  <a:gd name="T6" fmla="*/ 39 w 105"/>
                  <a:gd name="T7" fmla="*/ 0 h 137"/>
                  <a:gd name="T8" fmla="*/ 105 w 105"/>
                  <a:gd name="T9" fmla="*/ 114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7"/>
                  <a:gd name="T17" fmla="*/ 105 w 105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7">
                    <a:moveTo>
                      <a:pt x="105" y="114"/>
                    </a:moveTo>
                    <a:lnTo>
                      <a:pt x="66" y="137"/>
                    </a:lnTo>
                    <a:lnTo>
                      <a:pt x="0" y="23"/>
                    </a:lnTo>
                    <a:lnTo>
                      <a:pt x="39" y="0"/>
                    </a:lnTo>
                    <a:lnTo>
                      <a:pt x="105" y="1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55"/>
              <p:cNvSpPr/>
              <p:nvPr/>
            </p:nvSpPr>
            <p:spPr bwMode="auto">
              <a:xfrm>
                <a:off x="2153" y="1961"/>
                <a:ext cx="137" cy="101"/>
              </a:xfrm>
              <a:custGeom>
                <a:avLst/>
                <a:gdLst>
                  <a:gd name="T0" fmla="*/ 118 w 137"/>
                  <a:gd name="T1" fmla="*/ 0 h 101"/>
                  <a:gd name="T2" fmla="*/ 137 w 137"/>
                  <a:gd name="T3" fmla="*/ 36 h 101"/>
                  <a:gd name="T4" fmla="*/ 23 w 137"/>
                  <a:gd name="T5" fmla="*/ 101 h 101"/>
                  <a:gd name="T6" fmla="*/ 0 w 137"/>
                  <a:gd name="T7" fmla="*/ 65 h 101"/>
                  <a:gd name="T8" fmla="*/ 118 w 13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1"/>
                  <a:gd name="T17" fmla="*/ 137 w 13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1">
                    <a:moveTo>
                      <a:pt x="118" y="0"/>
                    </a:moveTo>
                    <a:lnTo>
                      <a:pt x="137" y="36"/>
                    </a:lnTo>
                    <a:lnTo>
                      <a:pt x="23" y="101"/>
                    </a:lnTo>
                    <a:lnTo>
                      <a:pt x="0" y="6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 56"/>
              <p:cNvSpPr/>
              <p:nvPr/>
            </p:nvSpPr>
            <p:spPr bwMode="auto">
              <a:xfrm>
                <a:off x="3416" y="1249"/>
                <a:ext cx="137" cy="101"/>
              </a:xfrm>
              <a:custGeom>
                <a:avLst/>
                <a:gdLst>
                  <a:gd name="T0" fmla="*/ 114 w 137"/>
                  <a:gd name="T1" fmla="*/ 0 h 101"/>
                  <a:gd name="T2" fmla="*/ 137 w 137"/>
                  <a:gd name="T3" fmla="*/ 39 h 101"/>
                  <a:gd name="T4" fmla="*/ 23 w 137"/>
                  <a:gd name="T5" fmla="*/ 101 h 101"/>
                  <a:gd name="T6" fmla="*/ 0 w 137"/>
                  <a:gd name="T7" fmla="*/ 66 h 101"/>
                  <a:gd name="T8" fmla="*/ 114 w 13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1"/>
                  <a:gd name="T17" fmla="*/ 137 w 13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1">
                    <a:moveTo>
                      <a:pt x="114" y="0"/>
                    </a:moveTo>
                    <a:lnTo>
                      <a:pt x="137" y="39"/>
                    </a:lnTo>
                    <a:lnTo>
                      <a:pt x="23" y="101"/>
                    </a:lnTo>
                    <a:lnTo>
                      <a:pt x="0" y="6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57"/>
              <p:cNvSpPr/>
              <p:nvPr/>
            </p:nvSpPr>
            <p:spPr bwMode="auto">
              <a:xfrm>
                <a:off x="3188" y="975"/>
                <a:ext cx="107" cy="137"/>
              </a:xfrm>
              <a:custGeom>
                <a:avLst/>
                <a:gdLst>
                  <a:gd name="T0" fmla="*/ 72 w 107"/>
                  <a:gd name="T1" fmla="*/ 0 h 137"/>
                  <a:gd name="T2" fmla="*/ 107 w 107"/>
                  <a:gd name="T3" fmla="*/ 26 h 137"/>
                  <a:gd name="T4" fmla="*/ 36 w 107"/>
                  <a:gd name="T5" fmla="*/ 137 h 137"/>
                  <a:gd name="T6" fmla="*/ 0 w 107"/>
                  <a:gd name="T7" fmla="*/ 114 h 137"/>
                  <a:gd name="T8" fmla="*/ 72 w 107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37"/>
                  <a:gd name="T17" fmla="*/ 107 w 107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37">
                    <a:moveTo>
                      <a:pt x="72" y="0"/>
                    </a:moveTo>
                    <a:lnTo>
                      <a:pt x="107" y="26"/>
                    </a:lnTo>
                    <a:lnTo>
                      <a:pt x="36" y="137"/>
                    </a:lnTo>
                    <a:lnTo>
                      <a:pt x="0" y="11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58"/>
              <p:cNvSpPr/>
              <p:nvPr/>
            </p:nvSpPr>
            <p:spPr bwMode="auto">
              <a:xfrm>
                <a:off x="2734" y="871"/>
                <a:ext cx="23" cy="78"/>
              </a:xfrm>
              <a:custGeom>
                <a:avLst/>
                <a:gdLst>
                  <a:gd name="T0" fmla="*/ 23 w 23"/>
                  <a:gd name="T1" fmla="*/ 78 h 78"/>
                  <a:gd name="T2" fmla="*/ 10 w 23"/>
                  <a:gd name="T3" fmla="*/ 78 h 78"/>
                  <a:gd name="T4" fmla="*/ 0 w 23"/>
                  <a:gd name="T5" fmla="*/ 3 h 78"/>
                  <a:gd name="T6" fmla="*/ 16 w 23"/>
                  <a:gd name="T7" fmla="*/ 0 h 78"/>
                  <a:gd name="T8" fmla="*/ 23 w 23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8"/>
                  <a:gd name="T17" fmla="*/ 23 w 2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8">
                    <a:moveTo>
                      <a:pt x="23" y="78"/>
                    </a:moveTo>
                    <a:lnTo>
                      <a:pt x="10" y="78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23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59"/>
              <p:cNvSpPr/>
              <p:nvPr/>
            </p:nvSpPr>
            <p:spPr bwMode="auto">
              <a:xfrm>
                <a:off x="2636" y="887"/>
                <a:ext cx="33" cy="78"/>
              </a:xfrm>
              <a:custGeom>
                <a:avLst/>
                <a:gdLst>
                  <a:gd name="T0" fmla="*/ 33 w 33"/>
                  <a:gd name="T1" fmla="*/ 75 h 78"/>
                  <a:gd name="T2" fmla="*/ 20 w 33"/>
                  <a:gd name="T3" fmla="*/ 78 h 78"/>
                  <a:gd name="T4" fmla="*/ 0 w 33"/>
                  <a:gd name="T5" fmla="*/ 3 h 78"/>
                  <a:gd name="T6" fmla="*/ 16 w 33"/>
                  <a:gd name="T7" fmla="*/ 0 h 78"/>
                  <a:gd name="T8" fmla="*/ 33 w 33"/>
                  <a:gd name="T9" fmla="*/ 75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78"/>
                  <a:gd name="T17" fmla="*/ 33 w 3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78">
                    <a:moveTo>
                      <a:pt x="33" y="75"/>
                    </a:moveTo>
                    <a:lnTo>
                      <a:pt x="20" y="78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3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 60"/>
              <p:cNvSpPr/>
              <p:nvPr/>
            </p:nvSpPr>
            <p:spPr bwMode="auto">
              <a:xfrm>
                <a:off x="2548" y="920"/>
                <a:ext cx="49" cy="75"/>
              </a:xfrm>
              <a:custGeom>
                <a:avLst/>
                <a:gdLst>
                  <a:gd name="T0" fmla="*/ 49 w 49"/>
                  <a:gd name="T1" fmla="*/ 68 h 75"/>
                  <a:gd name="T2" fmla="*/ 36 w 49"/>
                  <a:gd name="T3" fmla="*/ 75 h 75"/>
                  <a:gd name="T4" fmla="*/ 0 w 49"/>
                  <a:gd name="T5" fmla="*/ 6 h 75"/>
                  <a:gd name="T6" fmla="*/ 13 w 49"/>
                  <a:gd name="T7" fmla="*/ 0 h 75"/>
                  <a:gd name="T8" fmla="*/ 49 w 49"/>
                  <a:gd name="T9" fmla="*/ 68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75"/>
                  <a:gd name="T17" fmla="*/ 49 w 4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75">
                    <a:moveTo>
                      <a:pt x="49" y="68"/>
                    </a:moveTo>
                    <a:lnTo>
                      <a:pt x="36" y="75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9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61"/>
              <p:cNvSpPr/>
              <p:nvPr/>
            </p:nvSpPr>
            <p:spPr bwMode="auto">
              <a:xfrm>
                <a:off x="2359" y="1027"/>
                <a:ext cx="58" cy="72"/>
              </a:xfrm>
              <a:custGeom>
                <a:avLst/>
                <a:gdLst>
                  <a:gd name="T0" fmla="*/ 58 w 58"/>
                  <a:gd name="T1" fmla="*/ 62 h 72"/>
                  <a:gd name="T2" fmla="*/ 45 w 58"/>
                  <a:gd name="T3" fmla="*/ 72 h 72"/>
                  <a:gd name="T4" fmla="*/ 0 w 58"/>
                  <a:gd name="T5" fmla="*/ 10 h 72"/>
                  <a:gd name="T6" fmla="*/ 13 w 58"/>
                  <a:gd name="T7" fmla="*/ 0 h 72"/>
                  <a:gd name="T8" fmla="*/ 58 w 58"/>
                  <a:gd name="T9" fmla="*/ 6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2"/>
                  <a:gd name="T17" fmla="*/ 58 w 5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2">
                    <a:moveTo>
                      <a:pt x="58" y="62"/>
                    </a:moveTo>
                    <a:lnTo>
                      <a:pt x="45" y="72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58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62"/>
              <p:cNvSpPr/>
              <p:nvPr/>
            </p:nvSpPr>
            <p:spPr bwMode="auto">
              <a:xfrm>
                <a:off x="2284" y="1089"/>
                <a:ext cx="62" cy="66"/>
              </a:xfrm>
              <a:custGeom>
                <a:avLst/>
                <a:gdLst>
                  <a:gd name="T0" fmla="*/ 62 w 62"/>
                  <a:gd name="T1" fmla="*/ 56 h 66"/>
                  <a:gd name="T2" fmla="*/ 52 w 62"/>
                  <a:gd name="T3" fmla="*/ 66 h 66"/>
                  <a:gd name="T4" fmla="*/ 0 w 62"/>
                  <a:gd name="T5" fmla="*/ 10 h 66"/>
                  <a:gd name="T6" fmla="*/ 9 w 62"/>
                  <a:gd name="T7" fmla="*/ 0 h 66"/>
                  <a:gd name="T8" fmla="*/ 62 w 62"/>
                  <a:gd name="T9" fmla="*/ 5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66"/>
                  <a:gd name="T17" fmla="*/ 62 w 6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66">
                    <a:moveTo>
                      <a:pt x="62" y="56"/>
                    </a:moveTo>
                    <a:lnTo>
                      <a:pt x="52" y="66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63"/>
              <p:cNvSpPr/>
              <p:nvPr/>
            </p:nvSpPr>
            <p:spPr bwMode="auto">
              <a:xfrm>
                <a:off x="2222" y="1161"/>
                <a:ext cx="75" cy="56"/>
              </a:xfrm>
              <a:custGeom>
                <a:avLst/>
                <a:gdLst>
                  <a:gd name="T0" fmla="*/ 75 w 75"/>
                  <a:gd name="T1" fmla="*/ 43 h 56"/>
                  <a:gd name="T2" fmla="*/ 65 w 75"/>
                  <a:gd name="T3" fmla="*/ 56 h 56"/>
                  <a:gd name="T4" fmla="*/ 0 w 75"/>
                  <a:gd name="T5" fmla="*/ 13 h 56"/>
                  <a:gd name="T6" fmla="*/ 9 w 75"/>
                  <a:gd name="T7" fmla="*/ 0 h 56"/>
                  <a:gd name="T8" fmla="*/ 75 w 75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56"/>
                  <a:gd name="T17" fmla="*/ 75 w 7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56">
                    <a:moveTo>
                      <a:pt x="75" y="43"/>
                    </a:moveTo>
                    <a:lnTo>
                      <a:pt x="65" y="56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7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64"/>
              <p:cNvSpPr/>
              <p:nvPr/>
            </p:nvSpPr>
            <p:spPr bwMode="auto">
              <a:xfrm>
                <a:off x="2111" y="1357"/>
                <a:ext cx="78" cy="42"/>
              </a:xfrm>
              <a:custGeom>
                <a:avLst/>
                <a:gdLst>
                  <a:gd name="T0" fmla="*/ 78 w 78"/>
                  <a:gd name="T1" fmla="*/ 29 h 42"/>
                  <a:gd name="T2" fmla="*/ 71 w 78"/>
                  <a:gd name="T3" fmla="*/ 42 h 42"/>
                  <a:gd name="T4" fmla="*/ 0 w 78"/>
                  <a:gd name="T5" fmla="*/ 13 h 42"/>
                  <a:gd name="T6" fmla="*/ 6 w 78"/>
                  <a:gd name="T7" fmla="*/ 0 h 42"/>
                  <a:gd name="T8" fmla="*/ 78 w 78"/>
                  <a:gd name="T9" fmla="*/ 2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2"/>
                  <a:gd name="T17" fmla="*/ 78 w 7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2">
                    <a:moveTo>
                      <a:pt x="78" y="29"/>
                    </a:moveTo>
                    <a:lnTo>
                      <a:pt x="71" y="42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78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65"/>
              <p:cNvSpPr/>
              <p:nvPr/>
            </p:nvSpPr>
            <p:spPr bwMode="auto">
              <a:xfrm>
                <a:off x="2081" y="1452"/>
                <a:ext cx="79" cy="32"/>
              </a:xfrm>
              <a:custGeom>
                <a:avLst/>
                <a:gdLst>
                  <a:gd name="T0" fmla="*/ 79 w 79"/>
                  <a:gd name="T1" fmla="*/ 19 h 32"/>
                  <a:gd name="T2" fmla="*/ 72 w 79"/>
                  <a:gd name="T3" fmla="*/ 32 h 32"/>
                  <a:gd name="T4" fmla="*/ 0 w 79"/>
                  <a:gd name="T5" fmla="*/ 13 h 32"/>
                  <a:gd name="T6" fmla="*/ 3 w 79"/>
                  <a:gd name="T7" fmla="*/ 0 h 32"/>
                  <a:gd name="T8" fmla="*/ 79 w 79"/>
                  <a:gd name="T9" fmla="*/ 19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2"/>
                  <a:gd name="T17" fmla="*/ 79 w 7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2">
                    <a:moveTo>
                      <a:pt x="79" y="19"/>
                    </a:moveTo>
                    <a:lnTo>
                      <a:pt x="72" y="32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9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Rectangle 66"/>
              <p:cNvSpPr>
                <a:spLocks noChangeArrowheads="1"/>
              </p:cNvSpPr>
              <p:nvPr/>
            </p:nvSpPr>
            <p:spPr bwMode="auto">
              <a:xfrm>
                <a:off x="2068" y="1546"/>
                <a:ext cx="78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 67"/>
              <p:cNvSpPr/>
              <p:nvPr/>
            </p:nvSpPr>
            <p:spPr bwMode="auto">
              <a:xfrm>
                <a:off x="2078" y="1736"/>
                <a:ext cx="78" cy="19"/>
              </a:xfrm>
              <a:custGeom>
                <a:avLst/>
                <a:gdLst>
                  <a:gd name="T0" fmla="*/ 75 w 78"/>
                  <a:gd name="T1" fmla="*/ 0 h 19"/>
                  <a:gd name="T2" fmla="*/ 78 w 78"/>
                  <a:gd name="T3" fmla="*/ 16 h 19"/>
                  <a:gd name="T4" fmla="*/ 0 w 78"/>
                  <a:gd name="T5" fmla="*/ 19 h 19"/>
                  <a:gd name="T6" fmla="*/ 0 w 78"/>
                  <a:gd name="T7" fmla="*/ 3 h 19"/>
                  <a:gd name="T8" fmla="*/ 75 w 7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"/>
                  <a:gd name="T17" fmla="*/ 78 w 7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">
                    <a:moveTo>
                      <a:pt x="75" y="0"/>
                    </a:moveTo>
                    <a:lnTo>
                      <a:pt x="78" y="16"/>
                    </a:lnTo>
                    <a:lnTo>
                      <a:pt x="0" y="19"/>
                    </a:lnTo>
                    <a:lnTo>
                      <a:pt x="0" y="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 68"/>
              <p:cNvSpPr/>
              <p:nvPr/>
            </p:nvSpPr>
            <p:spPr bwMode="auto">
              <a:xfrm>
                <a:off x="2088" y="1824"/>
                <a:ext cx="78" cy="29"/>
              </a:xfrm>
              <a:custGeom>
                <a:avLst/>
                <a:gdLst>
                  <a:gd name="T0" fmla="*/ 75 w 78"/>
                  <a:gd name="T1" fmla="*/ 0 h 29"/>
                  <a:gd name="T2" fmla="*/ 78 w 78"/>
                  <a:gd name="T3" fmla="*/ 16 h 29"/>
                  <a:gd name="T4" fmla="*/ 3 w 78"/>
                  <a:gd name="T5" fmla="*/ 29 h 29"/>
                  <a:gd name="T6" fmla="*/ 0 w 78"/>
                  <a:gd name="T7" fmla="*/ 13 h 29"/>
                  <a:gd name="T8" fmla="*/ 75 w 7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9"/>
                  <a:gd name="T17" fmla="*/ 78 w 7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9">
                    <a:moveTo>
                      <a:pt x="75" y="0"/>
                    </a:moveTo>
                    <a:lnTo>
                      <a:pt x="78" y="16"/>
                    </a:lnTo>
                    <a:lnTo>
                      <a:pt x="3" y="29"/>
                    </a:lnTo>
                    <a:lnTo>
                      <a:pt x="0" y="1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 69"/>
              <p:cNvSpPr/>
              <p:nvPr/>
            </p:nvSpPr>
            <p:spPr bwMode="auto">
              <a:xfrm>
                <a:off x="2114" y="1899"/>
                <a:ext cx="78" cy="46"/>
              </a:xfrm>
              <a:custGeom>
                <a:avLst/>
                <a:gdLst>
                  <a:gd name="T0" fmla="*/ 72 w 78"/>
                  <a:gd name="T1" fmla="*/ 0 h 46"/>
                  <a:gd name="T2" fmla="*/ 78 w 78"/>
                  <a:gd name="T3" fmla="*/ 13 h 46"/>
                  <a:gd name="T4" fmla="*/ 6 w 78"/>
                  <a:gd name="T5" fmla="*/ 46 h 46"/>
                  <a:gd name="T6" fmla="*/ 0 w 78"/>
                  <a:gd name="T7" fmla="*/ 33 h 46"/>
                  <a:gd name="T8" fmla="*/ 72 w 7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6"/>
                  <a:gd name="T17" fmla="*/ 78 w 7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6">
                    <a:moveTo>
                      <a:pt x="72" y="0"/>
                    </a:moveTo>
                    <a:lnTo>
                      <a:pt x="78" y="13"/>
                    </a:lnTo>
                    <a:lnTo>
                      <a:pt x="6" y="46"/>
                    </a:lnTo>
                    <a:lnTo>
                      <a:pt x="0" y="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3508" y="1912"/>
                <a:ext cx="75" cy="46"/>
              </a:xfrm>
              <a:custGeom>
                <a:avLst/>
                <a:gdLst>
                  <a:gd name="T0" fmla="*/ 0 w 75"/>
                  <a:gd name="T1" fmla="*/ 13 h 46"/>
                  <a:gd name="T2" fmla="*/ 6 w 75"/>
                  <a:gd name="T3" fmla="*/ 0 h 46"/>
                  <a:gd name="T4" fmla="*/ 75 w 75"/>
                  <a:gd name="T5" fmla="*/ 33 h 46"/>
                  <a:gd name="T6" fmla="*/ 68 w 75"/>
                  <a:gd name="T7" fmla="*/ 46 h 46"/>
                  <a:gd name="T8" fmla="*/ 0 w 75"/>
                  <a:gd name="T9" fmla="*/ 1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46"/>
                  <a:gd name="T17" fmla="*/ 75 w 7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46">
                    <a:moveTo>
                      <a:pt x="0" y="13"/>
                    </a:moveTo>
                    <a:lnTo>
                      <a:pt x="6" y="0"/>
                    </a:lnTo>
                    <a:lnTo>
                      <a:pt x="75" y="33"/>
                    </a:lnTo>
                    <a:lnTo>
                      <a:pt x="68" y="4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71"/>
              <p:cNvSpPr/>
              <p:nvPr/>
            </p:nvSpPr>
            <p:spPr bwMode="auto">
              <a:xfrm>
                <a:off x="3544" y="1830"/>
                <a:ext cx="78" cy="40"/>
              </a:xfrm>
              <a:custGeom>
                <a:avLst/>
                <a:gdLst>
                  <a:gd name="T0" fmla="*/ 0 w 78"/>
                  <a:gd name="T1" fmla="*/ 13 h 40"/>
                  <a:gd name="T2" fmla="*/ 6 w 78"/>
                  <a:gd name="T3" fmla="*/ 0 h 40"/>
                  <a:gd name="T4" fmla="*/ 78 w 78"/>
                  <a:gd name="T5" fmla="*/ 26 h 40"/>
                  <a:gd name="T6" fmla="*/ 75 w 78"/>
                  <a:gd name="T7" fmla="*/ 40 h 40"/>
                  <a:gd name="T8" fmla="*/ 0 w 78"/>
                  <a:gd name="T9" fmla="*/ 1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0"/>
                  <a:gd name="T17" fmla="*/ 78 w 7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0">
                    <a:moveTo>
                      <a:pt x="0" y="13"/>
                    </a:moveTo>
                    <a:lnTo>
                      <a:pt x="6" y="0"/>
                    </a:lnTo>
                    <a:lnTo>
                      <a:pt x="78" y="26"/>
                    </a:lnTo>
                    <a:lnTo>
                      <a:pt x="75" y="4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72"/>
              <p:cNvSpPr/>
              <p:nvPr/>
            </p:nvSpPr>
            <p:spPr bwMode="auto">
              <a:xfrm>
                <a:off x="3563" y="1752"/>
                <a:ext cx="78" cy="23"/>
              </a:xfrm>
              <a:custGeom>
                <a:avLst/>
                <a:gdLst>
                  <a:gd name="T0" fmla="*/ 0 w 78"/>
                  <a:gd name="T1" fmla="*/ 16 h 23"/>
                  <a:gd name="T2" fmla="*/ 3 w 78"/>
                  <a:gd name="T3" fmla="*/ 0 h 23"/>
                  <a:gd name="T4" fmla="*/ 78 w 78"/>
                  <a:gd name="T5" fmla="*/ 10 h 23"/>
                  <a:gd name="T6" fmla="*/ 78 w 78"/>
                  <a:gd name="T7" fmla="*/ 23 h 23"/>
                  <a:gd name="T8" fmla="*/ 0 w 78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3"/>
                  <a:gd name="T17" fmla="*/ 78 w 7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3">
                    <a:moveTo>
                      <a:pt x="0" y="16"/>
                    </a:moveTo>
                    <a:lnTo>
                      <a:pt x="3" y="0"/>
                    </a:lnTo>
                    <a:lnTo>
                      <a:pt x="78" y="10"/>
                    </a:lnTo>
                    <a:lnTo>
                      <a:pt x="78" y="23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73"/>
              <p:cNvSpPr/>
              <p:nvPr/>
            </p:nvSpPr>
            <p:spPr bwMode="auto">
              <a:xfrm>
                <a:off x="3560" y="1527"/>
                <a:ext cx="78" cy="26"/>
              </a:xfrm>
              <a:custGeom>
                <a:avLst/>
                <a:gdLst>
                  <a:gd name="T0" fmla="*/ 3 w 78"/>
                  <a:gd name="T1" fmla="*/ 26 h 26"/>
                  <a:gd name="T2" fmla="*/ 0 w 78"/>
                  <a:gd name="T3" fmla="*/ 10 h 26"/>
                  <a:gd name="T4" fmla="*/ 75 w 78"/>
                  <a:gd name="T5" fmla="*/ 0 h 26"/>
                  <a:gd name="T6" fmla="*/ 78 w 78"/>
                  <a:gd name="T7" fmla="*/ 16 h 26"/>
                  <a:gd name="T8" fmla="*/ 3 w 78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6"/>
                  <a:gd name="T17" fmla="*/ 78 w 7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6">
                    <a:moveTo>
                      <a:pt x="3" y="26"/>
                    </a:moveTo>
                    <a:lnTo>
                      <a:pt x="0" y="10"/>
                    </a:lnTo>
                    <a:lnTo>
                      <a:pt x="75" y="0"/>
                    </a:lnTo>
                    <a:lnTo>
                      <a:pt x="78" y="16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74"/>
              <p:cNvSpPr/>
              <p:nvPr/>
            </p:nvSpPr>
            <p:spPr bwMode="auto">
              <a:xfrm>
                <a:off x="3540" y="1429"/>
                <a:ext cx="79" cy="36"/>
              </a:xfrm>
              <a:custGeom>
                <a:avLst/>
                <a:gdLst>
                  <a:gd name="T0" fmla="*/ 4 w 79"/>
                  <a:gd name="T1" fmla="*/ 36 h 36"/>
                  <a:gd name="T2" fmla="*/ 0 w 79"/>
                  <a:gd name="T3" fmla="*/ 23 h 36"/>
                  <a:gd name="T4" fmla="*/ 75 w 79"/>
                  <a:gd name="T5" fmla="*/ 0 h 36"/>
                  <a:gd name="T6" fmla="*/ 79 w 79"/>
                  <a:gd name="T7" fmla="*/ 16 h 36"/>
                  <a:gd name="T8" fmla="*/ 4 w 79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6"/>
                  <a:gd name="T17" fmla="*/ 79 w 7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6">
                    <a:moveTo>
                      <a:pt x="4" y="36"/>
                    </a:moveTo>
                    <a:lnTo>
                      <a:pt x="0" y="23"/>
                    </a:lnTo>
                    <a:lnTo>
                      <a:pt x="75" y="0"/>
                    </a:lnTo>
                    <a:lnTo>
                      <a:pt x="79" y="16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75"/>
              <p:cNvSpPr/>
              <p:nvPr/>
            </p:nvSpPr>
            <p:spPr bwMode="auto">
              <a:xfrm>
                <a:off x="3511" y="1341"/>
                <a:ext cx="72" cy="52"/>
              </a:xfrm>
              <a:custGeom>
                <a:avLst/>
                <a:gdLst>
                  <a:gd name="T0" fmla="*/ 6 w 72"/>
                  <a:gd name="T1" fmla="*/ 52 h 52"/>
                  <a:gd name="T2" fmla="*/ 0 w 72"/>
                  <a:gd name="T3" fmla="*/ 39 h 52"/>
                  <a:gd name="T4" fmla="*/ 65 w 72"/>
                  <a:gd name="T5" fmla="*/ 0 h 52"/>
                  <a:gd name="T6" fmla="*/ 72 w 72"/>
                  <a:gd name="T7" fmla="*/ 13 h 52"/>
                  <a:gd name="T8" fmla="*/ 6 w 7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2"/>
                  <a:gd name="T17" fmla="*/ 72 w 7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2">
                    <a:moveTo>
                      <a:pt x="6" y="52"/>
                    </a:moveTo>
                    <a:lnTo>
                      <a:pt x="0" y="39"/>
                    </a:lnTo>
                    <a:lnTo>
                      <a:pt x="65" y="0"/>
                    </a:lnTo>
                    <a:lnTo>
                      <a:pt x="72" y="13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76"/>
              <p:cNvSpPr/>
              <p:nvPr/>
            </p:nvSpPr>
            <p:spPr bwMode="auto">
              <a:xfrm>
                <a:off x="3420" y="1177"/>
                <a:ext cx="71" cy="59"/>
              </a:xfrm>
              <a:custGeom>
                <a:avLst/>
                <a:gdLst>
                  <a:gd name="T0" fmla="*/ 6 w 71"/>
                  <a:gd name="T1" fmla="*/ 59 h 59"/>
                  <a:gd name="T2" fmla="*/ 0 w 71"/>
                  <a:gd name="T3" fmla="*/ 46 h 59"/>
                  <a:gd name="T4" fmla="*/ 62 w 71"/>
                  <a:gd name="T5" fmla="*/ 0 h 59"/>
                  <a:gd name="T6" fmla="*/ 71 w 71"/>
                  <a:gd name="T7" fmla="*/ 13 h 59"/>
                  <a:gd name="T8" fmla="*/ 6 w 71"/>
                  <a:gd name="T9" fmla="*/ 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59"/>
                  <a:gd name="T17" fmla="*/ 71 w 71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59">
                    <a:moveTo>
                      <a:pt x="6" y="59"/>
                    </a:moveTo>
                    <a:lnTo>
                      <a:pt x="0" y="46"/>
                    </a:lnTo>
                    <a:lnTo>
                      <a:pt x="62" y="0"/>
                    </a:lnTo>
                    <a:lnTo>
                      <a:pt x="71" y="13"/>
                    </a:lnTo>
                    <a:lnTo>
                      <a:pt x="6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77"/>
              <p:cNvSpPr/>
              <p:nvPr/>
            </p:nvSpPr>
            <p:spPr bwMode="auto">
              <a:xfrm>
                <a:off x="3364" y="1102"/>
                <a:ext cx="65" cy="62"/>
              </a:xfrm>
              <a:custGeom>
                <a:avLst/>
                <a:gdLst>
                  <a:gd name="T0" fmla="*/ 10 w 65"/>
                  <a:gd name="T1" fmla="*/ 62 h 62"/>
                  <a:gd name="T2" fmla="*/ 0 w 65"/>
                  <a:gd name="T3" fmla="*/ 53 h 62"/>
                  <a:gd name="T4" fmla="*/ 56 w 65"/>
                  <a:gd name="T5" fmla="*/ 0 h 62"/>
                  <a:gd name="T6" fmla="*/ 65 w 65"/>
                  <a:gd name="T7" fmla="*/ 10 h 62"/>
                  <a:gd name="T8" fmla="*/ 10 w 65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2"/>
                  <a:gd name="T17" fmla="*/ 65 w 6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2">
                    <a:moveTo>
                      <a:pt x="10" y="62"/>
                    </a:moveTo>
                    <a:lnTo>
                      <a:pt x="0" y="53"/>
                    </a:lnTo>
                    <a:lnTo>
                      <a:pt x="56" y="0"/>
                    </a:lnTo>
                    <a:lnTo>
                      <a:pt x="65" y="10"/>
                    </a:lnTo>
                    <a:lnTo>
                      <a:pt x="1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78"/>
              <p:cNvSpPr/>
              <p:nvPr/>
            </p:nvSpPr>
            <p:spPr bwMode="auto">
              <a:xfrm>
                <a:off x="3302" y="1040"/>
                <a:ext cx="55" cy="72"/>
              </a:xfrm>
              <a:custGeom>
                <a:avLst/>
                <a:gdLst>
                  <a:gd name="T0" fmla="*/ 13 w 55"/>
                  <a:gd name="T1" fmla="*/ 72 h 72"/>
                  <a:gd name="T2" fmla="*/ 0 w 55"/>
                  <a:gd name="T3" fmla="*/ 66 h 72"/>
                  <a:gd name="T4" fmla="*/ 42 w 55"/>
                  <a:gd name="T5" fmla="*/ 0 h 72"/>
                  <a:gd name="T6" fmla="*/ 55 w 55"/>
                  <a:gd name="T7" fmla="*/ 10 h 72"/>
                  <a:gd name="T8" fmla="*/ 13 w 55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72"/>
                  <a:gd name="T17" fmla="*/ 55 w 5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72">
                    <a:moveTo>
                      <a:pt x="13" y="72"/>
                    </a:moveTo>
                    <a:lnTo>
                      <a:pt x="0" y="66"/>
                    </a:lnTo>
                    <a:lnTo>
                      <a:pt x="42" y="0"/>
                    </a:lnTo>
                    <a:lnTo>
                      <a:pt x="55" y="10"/>
                    </a:lnTo>
                    <a:lnTo>
                      <a:pt x="1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79"/>
              <p:cNvSpPr/>
              <p:nvPr/>
            </p:nvSpPr>
            <p:spPr bwMode="auto">
              <a:xfrm>
                <a:off x="3126" y="946"/>
                <a:ext cx="49" cy="78"/>
              </a:xfrm>
              <a:custGeom>
                <a:avLst/>
                <a:gdLst>
                  <a:gd name="T0" fmla="*/ 13 w 49"/>
                  <a:gd name="T1" fmla="*/ 78 h 78"/>
                  <a:gd name="T2" fmla="*/ 0 w 49"/>
                  <a:gd name="T3" fmla="*/ 68 h 78"/>
                  <a:gd name="T4" fmla="*/ 36 w 49"/>
                  <a:gd name="T5" fmla="*/ 0 h 78"/>
                  <a:gd name="T6" fmla="*/ 49 w 49"/>
                  <a:gd name="T7" fmla="*/ 9 h 78"/>
                  <a:gd name="T8" fmla="*/ 13 w 49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78"/>
                  <a:gd name="T17" fmla="*/ 49 w 4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78">
                    <a:moveTo>
                      <a:pt x="13" y="78"/>
                    </a:moveTo>
                    <a:lnTo>
                      <a:pt x="0" y="68"/>
                    </a:lnTo>
                    <a:lnTo>
                      <a:pt x="36" y="0"/>
                    </a:lnTo>
                    <a:lnTo>
                      <a:pt x="49" y="9"/>
                    </a:lnTo>
                    <a:lnTo>
                      <a:pt x="13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80"/>
              <p:cNvSpPr/>
              <p:nvPr/>
            </p:nvSpPr>
            <p:spPr bwMode="auto">
              <a:xfrm>
                <a:off x="3044" y="906"/>
                <a:ext cx="43" cy="79"/>
              </a:xfrm>
              <a:custGeom>
                <a:avLst/>
                <a:gdLst>
                  <a:gd name="T0" fmla="*/ 13 w 43"/>
                  <a:gd name="T1" fmla="*/ 79 h 79"/>
                  <a:gd name="T2" fmla="*/ 0 w 43"/>
                  <a:gd name="T3" fmla="*/ 72 h 79"/>
                  <a:gd name="T4" fmla="*/ 26 w 43"/>
                  <a:gd name="T5" fmla="*/ 0 h 79"/>
                  <a:gd name="T6" fmla="*/ 43 w 43"/>
                  <a:gd name="T7" fmla="*/ 7 h 79"/>
                  <a:gd name="T8" fmla="*/ 13 w 43"/>
                  <a:gd name="T9" fmla="*/ 7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79"/>
                  <a:gd name="T17" fmla="*/ 43 w 43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79">
                    <a:moveTo>
                      <a:pt x="13" y="79"/>
                    </a:moveTo>
                    <a:lnTo>
                      <a:pt x="0" y="72"/>
                    </a:lnTo>
                    <a:lnTo>
                      <a:pt x="26" y="0"/>
                    </a:lnTo>
                    <a:lnTo>
                      <a:pt x="43" y="7"/>
                    </a:lnTo>
                    <a:lnTo>
                      <a:pt x="1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81"/>
              <p:cNvSpPr/>
              <p:nvPr/>
            </p:nvSpPr>
            <p:spPr bwMode="auto">
              <a:xfrm>
                <a:off x="2969" y="887"/>
                <a:ext cx="23" cy="78"/>
              </a:xfrm>
              <a:custGeom>
                <a:avLst/>
                <a:gdLst>
                  <a:gd name="T0" fmla="*/ 16 w 23"/>
                  <a:gd name="T1" fmla="*/ 78 h 78"/>
                  <a:gd name="T2" fmla="*/ 0 w 23"/>
                  <a:gd name="T3" fmla="*/ 75 h 78"/>
                  <a:gd name="T4" fmla="*/ 7 w 23"/>
                  <a:gd name="T5" fmla="*/ 0 h 78"/>
                  <a:gd name="T6" fmla="*/ 23 w 23"/>
                  <a:gd name="T7" fmla="*/ 0 h 78"/>
                  <a:gd name="T8" fmla="*/ 16 w 23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8"/>
                  <a:gd name="T17" fmla="*/ 23 w 2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8">
                    <a:moveTo>
                      <a:pt x="16" y="78"/>
                    </a:moveTo>
                    <a:lnTo>
                      <a:pt x="0" y="75"/>
                    </a:lnTo>
                    <a:lnTo>
                      <a:pt x="7" y="0"/>
                    </a:lnTo>
                    <a:lnTo>
                      <a:pt x="23" y="0"/>
                    </a:lnTo>
                    <a:lnTo>
                      <a:pt x="16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 bwMode="auto">
            <a:xfrm rot="8491250">
              <a:off x="5947217" y="2284021"/>
              <a:ext cx="1103007" cy="1447926"/>
              <a:chOff x="1317" y="1522"/>
              <a:chExt cx="790" cy="103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" name="Freeform 9"/>
              <p:cNvSpPr/>
              <p:nvPr/>
            </p:nvSpPr>
            <p:spPr bwMode="auto">
              <a:xfrm>
                <a:off x="1317" y="1522"/>
                <a:ext cx="790" cy="1036"/>
              </a:xfrm>
              <a:custGeom>
                <a:avLst/>
                <a:gdLst>
                  <a:gd name="T0" fmla="*/ 790 w 790"/>
                  <a:gd name="T1" fmla="*/ 984 h 1036"/>
                  <a:gd name="T2" fmla="*/ 724 w 790"/>
                  <a:gd name="T3" fmla="*/ 1036 h 1036"/>
                  <a:gd name="T4" fmla="*/ 0 w 790"/>
                  <a:gd name="T5" fmla="*/ 14 h 1036"/>
                  <a:gd name="T6" fmla="*/ 12 w 790"/>
                  <a:gd name="T7" fmla="*/ 0 h 1036"/>
                  <a:gd name="T8" fmla="*/ 790 w 790"/>
                  <a:gd name="T9" fmla="*/ 984 h 1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0"/>
                  <a:gd name="T16" fmla="*/ 0 h 1036"/>
                  <a:gd name="T17" fmla="*/ 790 w 790"/>
                  <a:gd name="T18" fmla="*/ 1036 h 1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0" h="1036">
                    <a:moveTo>
                      <a:pt x="790" y="984"/>
                    </a:moveTo>
                    <a:lnTo>
                      <a:pt x="724" y="1036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790" y="9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680" y="2072"/>
                <a:ext cx="350" cy="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-Compressed" pitchFamily="6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nb-NO" altLang="id-ID" sz="3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5698544" y="3796731"/>
              <a:ext cx="888312" cy="51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id-ID" altLang="id-ID" noProof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  <a:endParaRPr lang="en-US" altLang="id-ID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TextBox 53"/>
          <p:cNvSpPr txBox="1"/>
          <p:nvPr/>
        </p:nvSpPr>
        <p:spPr>
          <a:xfrm>
            <a:off x="1220137" y="4316553"/>
            <a:ext cx="46120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设计高效办公，双击输入替换内容。双击输入替换</a:t>
            </a:r>
            <a:r>
              <a:rPr lang="zh-CN" altLang="en-US" sz="1400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设计高效办公，双击输入替换内容。双击输入替换</a:t>
            </a:r>
            <a:r>
              <a:rPr lang="zh-CN" altLang="en-US" sz="1400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设计高效办公，双击输入替换内容。双击输入替换</a:t>
            </a:r>
            <a:r>
              <a:rPr lang="zh-CN" altLang="en-US" sz="1400" dirty="0" smtClean="0">
                <a:latin typeface="+mn-lt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设计高效办公，双击输入替换内容。</a:t>
            </a:r>
            <a:endParaRPr lang="en-US" altLang="zh-CN" sz="1400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企业未来规划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1" y="1658194"/>
            <a:ext cx="1719651" cy="4036911"/>
          </a:xfrm>
          <a:custGeom>
            <a:avLst/>
            <a:gdLst>
              <a:gd name="connsiteX0" fmla="*/ 0 w 1719651"/>
              <a:gd name="connsiteY0" fmla="*/ 0 h 4038600"/>
              <a:gd name="connsiteX1" fmla="*/ 1719651 w 1719651"/>
              <a:gd name="connsiteY1" fmla="*/ 0 h 4038600"/>
              <a:gd name="connsiteX2" fmla="*/ 1719651 w 1719651"/>
              <a:gd name="connsiteY2" fmla="*/ 4038600 h 4038600"/>
              <a:gd name="connsiteX3" fmla="*/ 0 w 1719651"/>
              <a:gd name="connsiteY3" fmla="*/ 4038600 h 4038600"/>
              <a:gd name="connsiteX4" fmla="*/ 0 w 1719651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651" h="4038600">
                <a:moveTo>
                  <a:pt x="0" y="0"/>
                </a:moveTo>
                <a:lnTo>
                  <a:pt x="1719651" y="0"/>
                </a:lnTo>
                <a:lnTo>
                  <a:pt x="1719651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76" y="1658194"/>
            <a:ext cx="1719651" cy="4036911"/>
          </a:xfrm>
          <a:custGeom>
            <a:avLst/>
            <a:gdLst>
              <a:gd name="connsiteX0" fmla="*/ 0 w 1719651"/>
              <a:gd name="connsiteY0" fmla="*/ 0 h 4038600"/>
              <a:gd name="connsiteX1" fmla="*/ 1719651 w 1719651"/>
              <a:gd name="connsiteY1" fmla="*/ 0 h 4038600"/>
              <a:gd name="connsiteX2" fmla="*/ 1719651 w 1719651"/>
              <a:gd name="connsiteY2" fmla="*/ 4038600 h 4038600"/>
              <a:gd name="connsiteX3" fmla="*/ 0 w 1719651"/>
              <a:gd name="connsiteY3" fmla="*/ 4038600 h 4038600"/>
              <a:gd name="connsiteX4" fmla="*/ 0 w 1719651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651" h="4038600">
                <a:moveTo>
                  <a:pt x="0" y="0"/>
                </a:moveTo>
                <a:lnTo>
                  <a:pt x="1719651" y="0"/>
                </a:lnTo>
                <a:lnTo>
                  <a:pt x="1719651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52" y="1658194"/>
            <a:ext cx="1719651" cy="4036911"/>
          </a:xfrm>
          <a:custGeom>
            <a:avLst/>
            <a:gdLst>
              <a:gd name="connsiteX0" fmla="*/ 0 w 1719651"/>
              <a:gd name="connsiteY0" fmla="*/ 0 h 4038600"/>
              <a:gd name="connsiteX1" fmla="*/ 1719651 w 1719651"/>
              <a:gd name="connsiteY1" fmla="*/ 0 h 4038600"/>
              <a:gd name="connsiteX2" fmla="*/ 1719651 w 1719651"/>
              <a:gd name="connsiteY2" fmla="*/ 4038600 h 4038600"/>
              <a:gd name="connsiteX3" fmla="*/ 0 w 1719651"/>
              <a:gd name="connsiteY3" fmla="*/ 4038600 h 4038600"/>
              <a:gd name="connsiteX4" fmla="*/ 0 w 1719651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651" h="4038600">
                <a:moveTo>
                  <a:pt x="0" y="0"/>
                </a:moveTo>
                <a:lnTo>
                  <a:pt x="1719651" y="0"/>
                </a:lnTo>
                <a:lnTo>
                  <a:pt x="1719651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椭圆 6"/>
          <p:cNvSpPr/>
          <p:nvPr/>
        </p:nvSpPr>
        <p:spPr>
          <a:xfrm>
            <a:off x="6971840" y="2019300"/>
            <a:ext cx="917880" cy="917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48272" y="20193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57274" y="2388632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11" name="椭圆 10"/>
          <p:cNvSpPr/>
          <p:nvPr/>
        </p:nvSpPr>
        <p:spPr>
          <a:xfrm>
            <a:off x="6971840" y="3268412"/>
            <a:ext cx="917880" cy="917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48272" y="32684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57274" y="3637744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15" name="椭圆 14"/>
          <p:cNvSpPr/>
          <p:nvPr/>
        </p:nvSpPr>
        <p:spPr>
          <a:xfrm>
            <a:off x="6971840" y="4517524"/>
            <a:ext cx="917880" cy="917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48272" y="45175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57274" y="4886856"/>
            <a:ext cx="333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accent2"/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accent2"/>
                </a:solidFill>
                <a:effectLst/>
                <a:cs typeface="+mn-ea"/>
                <a:sym typeface="+mn-lt"/>
              </a:rPr>
              <a:t>设计高效办公。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714375" y="0"/>
            <a:ext cx="5495925" cy="6858000"/>
          </a:xfrm>
          <a:prstGeom prst="parallelogram">
            <a:avLst>
              <a:gd name="adj" fmla="val 46175"/>
            </a:avLst>
          </a:prstGeom>
          <a:gradFill>
            <a:gsLst>
              <a:gs pos="40000">
                <a:srgbClr val="F07D2D"/>
              </a:gs>
              <a:gs pos="100000">
                <a:srgbClr val="F07D2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4826" y="2245995"/>
            <a:ext cx="1566016" cy="623921"/>
            <a:chOff x="1489706" y="1011555"/>
            <a:chExt cx="1566016" cy="623921"/>
          </a:xfrm>
        </p:grpSpPr>
        <p:grpSp>
          <p:nvGrpSpPr>
            <p:cNvPr id="9" name="组合 8"/>
            <p:cNvGrpSpPr/>
            <p:nvPr/>
          </p:nvGrpSpPr>
          <p:grpSpPr>
            <a:xfrm>
              <a:off x="1489706" y="1011555"/>
              <a:ext cx="323216" cy="493395"/>
              <a:chOff x="975360" y="982980"/>
              <a:chExt cx="404863" cy="52993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975360" y="982980"/>
                <a:ext cx="160020" cy="529936"/>
              </a:xfrm>
              <a:prstGeom prst="rect">
                <a:avLst/>
              </a:prstGeom>
              <a:solidFill>
                <a:srgbClr val="F07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0203" y="1124296"/>
                <a:ext cx="160020" cy="388620"/>
              </a:xfrm>
              <a:prstGeom prst="rect">
                <a:avLst/>
              </a:prstGeom>
              <a:solidFill>
                <a:srgbClr val="F07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758572" y="1081478"/>
              <a:ext cx="12971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33850" y="2801039"/>
            <a:ext cx="3724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spc="300" dirty="0">
                <a:solidFill>
                  <a:schemeClr val="bg1"/>
                </a:solidFill>
                <a:cs typeface="+mn-ea"/>
                <a:sym typeface="+mn-lt"/>
              </a:rPr>
              <a:t>感谢聆听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0"/>
            <a:ext cx="7381874" cy="6858000"/>
          </a:xfrm>
          <a:custGeom>
            <a:avLst/>
            <a:gdLst>
              <a:gd name="connsiteX0" fmla="*/ 0 w 7772399"/>
              <a:gd name="connsiteY0" fmla="*/ 0 h 6858000"/>
              <a:gd name="connsiteX1" fmla="*/ 4605718 w 7772399"/>
              <a:gd name="connsiteY1" fmla="*/ 0 h 6858000"/>
              <a:gd name="connsiteX2" fmla="*/ 7772399 w 7772399"/>
              <a:gd name="connsiteY2" fmla="*/ 6858000 h 6858000"/>
              <a:gd name="connsiteX3" fmla="*/ 3166680 w 7772399"/>
              <a:gd name="connsiteY3" fmla="*/ 6858000 h 6858000"/>
              <a:gd name="connsiteX4" fmla="*/ 0 w 7772399"/>
              <a:gd name="connsiteY4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399" h="6858000">
                <a:moveTo>
                  <a:pt x="0" y="0"/>
                </a:moveTo>
                <a:lnTo>
                  <a:pt x="4605718" y="0"/>
                </a:lnTo>
                <a:lnTo>
                  <a:pt x="7772399" y="6858000"/>
                </a:lnTo>
                <a:lnTo>
                  <a:pt x="3166680" y="6858000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6534150" y="2143125"/>
            <a:ext cx="18213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150" y="2789456"/>
            <a:ext cx="39241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企业文化简介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34150" y="3742089"/>
            <a:ext cx="5117847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设计高效办公。双击输入替换内容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4150" y="3635105"/>
            <a:ext cx="5146422" cy="0"/>
          </a:xfrm>
          <a:prstGeom prst="line">
            <a:avLst/>
          </a:prstGeom>
          <a:ln>
            <a:solidFill>
              <a:srgbClr val="F07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企业文化简介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825261" y="1673526"/>
            <a:ext cx="10541479" cy="2708694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3755" y="1298277"/>
            <a:ext cx="750496" cy="750496"/>
          </a:xfrm>
          <a:prstGeom prst="rect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8933" y="2048773"/>
            <a:ext cx="2140141" cy="1348061"/>
            <a:chOff x="5091713" y="1978461"/>
            <a:chExt cx="2819400" cy="1348061"/>
          </a:xfrm>
        </p:grpSpPr>
        <p:sp>
          <p:nvSpPr>
            <p:cNvPr id="7" name="文本框 6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933755" y="3972466"/>
            <a:ext cx="750496" cy="750496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05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38933" y="4722962"/>
            <a:ext cx="2140141" cy="1348061"/>
            <a:chOff x="5091713" y="1978461"/>
            <a:chExt cx="2819400" cy="1348061"/>
          </a:xfrm>
        </p:grpSpPr>
        <p:sp>
          <p:nvSpPr>
            <p:cNvPr id="13" name="文本框 12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458419" y="1298277"/>
            <a:ext cx="750496" cy="750496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63597" y="2048773"/>
            <a:ext cx="2140141" cy="1348061"/>
            <a:chOff x="5091713" y="1978461"/>
            <a:chExt cx="2819400" cy="1348061"/>
          </a:xfrm>
        </p:grpSpPr>
        <p:sp>
          <p:nvSpPr>
            <p:cNvPr id="19" name="文本框 18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458419" y="3972466"/>
            <a:ext cx="750496" cy="750496"/>
          </a:xfrm>
          <a:prstGeom prst="rect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06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63597" y="4722962"/>
            <a:ext cx="2140141" cy="1348061"/>
            <a:chOff x="5091713" y="1978461"/>
            <a:chExt cx="2819400" cy="1348061"/>
          </a:xfrm>
        </p:grpSpPr>
        <p:sp>
          <p:nvSpPr>
            <p:cNvPr id="24" name="文本框 23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983083" y="1298277"/>
            <a:ext cx="750496" cy="750496"/>
          </a:xfrm>
          <a:prstGeom prst="rect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03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288261" y="2048773"/>
            <a:ext cx="2140141" cy="1348061"/>
            <a:chOff x="5091713" y="1978461"/>
            <a:chExt cx="2819400" cy="1348061"/>
          </a:xfrm>
        </p:grpSpPr>
        <p:sp>
          <p:nvSpPr>
            <p:cNvPr id="29" name="文本框 28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6983083" y="3972466"/>
            <a:ext cx="750496" cy="750496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07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88261" y="4722962"/>
            <a:ext cx="2140141" cy="1348061"/>
            <a:chOff x="5091713" y="1978461"/>
            <a:chExt cx="2819400" cy="1348061"/>
          </a:xfrm>
        </p:grpSpPr>
        <p:sp>
          <p:nvSpPr>
            <p:cNvPr id="34" name="文本框 33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9507748" y="1298277"/>
            <a:ext cx="750496" cy="750496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04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812926" y="2048773"/>
            <a:ext cx="2140141" cy="1348061"/>
            <a:chOff x="5091713" y="1978461"/>
            <a:chExt cx="2819400" cy="1348061"/>
          </a:xfrm>
        </p:grpSpPr>
        <p:sp>
          <p:nvSpPr>
            <p:cNvPr id="39" name="文本框 38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9507748" y="3972466"/>
            <a:ext cx="750496" cy="750496"/>
          </a:xfrm>
          <a:prstGeom prst="rect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08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812926" y="4722962"/>
            <a:ext cx="2140141" cy="1348061"/>
            <a:chOff x="5091713" y="1978461"/>
            <a:chExt cx="2819400" cy="1348061"/>
          </a:xfrm>
        </p:grpSpPr>
        <p:sp>
          <p:nvSpPr>
            <p:cNvPr id="44" name="文本框 43"/>
            <p:cNvSpPr txBox="1"/>
            <p:nvPr/>
          </p:nvSpPr>
          <p:spPr>
            <a:xfrm>
              <a:off x="5467485" y="1978461"/>
              <a:ext cx="206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091713" y="2347793"/>
              <a:ext cx="2819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编辑轻松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设计高效办公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内容编辑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轻松设计高效办公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7" grpId="0" animBg="1"/>
      <p:bldP spid="22" grpId="0" animBg="1"/>
      <p:bldP spid="27" grpId="0" animBg="1"/>
      <p:bldP spid="32" grpId="0" animBg="1"/>
      <p:bldP spid="37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企业文化简介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72150" y="3978398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81152" y="4476525"/>
            <a:ext cx="53430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设计高效办公。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2150" y="4997180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/>
                <a:cs typeface="+mn-ea"/>
                <a:sym typeface="+mn-lt"/>
              </a:rPr>
              <a:t>输入替换标题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81152" y="5495307"/>
            <a:ext cx="53430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设计高效办公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。双击输入替换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设计高效办公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设计高效办公。</a:t>
            </a:r>
          </a:p>
        </p:txBody>
      </p:sp>
      <p:graphicFrame>
        <p:nvGraphicFramePr>
          <p:cNvPr id="8" name="Chart 15"/>
          <p:cNvGraphicFramePr/>
          <p:nvPr/>
        </p:nvGraphicFramePr>
        <p:xfrm>
          <a:off x="784564" y="1205000"/>
          <a:ext cx="4271366" cy="238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6"/>
          <p:cNvGraphicFramePr/>
          <p:nvPr/>
        </p:nvGraphicFramePr>
        <p:xfrm>
          <a:off x="784564" y="3713739"/>
          <a:ext cx="4271366" cy="238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5" y="1325791"/>
            <a:ext cx="5464258" cy="2387948"/>
          </a:xfrm>
          <a:prstGeom prst="rect">
            <a:avLst/>
          </a:prstGeom>
          <a:ln w="349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1070"/>
            <a:ext cx="12192000" cy="3413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企业文化简介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5125850" y="0"/>
            <a:ext cx="5222836" cy="6858000"/>
          </a:xfrm>
          <a:prstGeom prst="parallelogram">
            <a:avLst>
              <a:gd name="adj" fmla="val 2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9605" y="1886859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 </a:t>
            </a:r>
            <a:r>
              <a:rPr lang="zh-CN" altLang="en-US" sz="4000" dirty="0">
                <a:cs typeface="+mn-ea"/>
                <a:sym typeface="+mn-lt"/>
              </a:rPr>
              <a:t>输入替换标题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7798" y="2594745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Your Title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12461" y="1138173"/>
            <a:ext cx="2910349" cy="1117505"/>
            <a:chOff x="6519117" y="1357929"/>
            <a:chExt cx="2910349" cy="1117505"/>
          </a:xfrm>
        </p:grpSpPr>
        <p:sp>
          <p:nvSpPr>
            <p:cNvPr id="7" name="îṡlíḑê"/>
            <p:cNvSpPr/>
            <p:nvPr/>
          </p:nvSpPr>
          <p:spPr bwMode="auto">
            <a:xfrm>
              <a:off x="6519117" y="1611459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79852" y="135792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179852" y="1718304"/>
              <a:ext cx="22496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82094" y="2923178"/>
            <a:ext cx="2910349" cy="1117505"/>
            <a:chOff x="6519117" y="1357929"/>
            <a:chExt cx="2910349" cy="1117505"/>
          </a:xfrm>
        </p:grpSpPr>
        <p:sp>
          <p:nvSpPr>
            <p:cNvPr id="11" name="îṡlíḑê"/>
            <p:cNvSpPr/>
            <p:nvPr/>
          </p:nvSpPr>
          <p:spPr bwMode="auto">
            <a:xfrm>
              <a:off x="6519117" y="1611459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79852" y="135792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79852" y="1718304"/>
              <a:ext cx="22496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51726" y="4708182"/>
            <a:ext cx="2910349" cy="1117505"/>
            <a:chOff x="6519117" y="1357929"/>
            <a:chExt cx="2910349" cy="1117505"/>
          </a:xfrm>
        </p:grpSpPr>
        <p:sp>
          <p:nvSpPr>
            <p:cNvPr id="15" name="îṡlíḑê"/>
            <p:cNvSpPr/>
            <p:nvPr/>
          </p:nvSpPr>
          <p:spPr bwMode="auto">
            <a:xfrm>
              <a:off x="6519117" y="1611459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79852" y="135792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输入替换标题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79852" y="1718304"/>
              <a:ext cx="224961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双击输入替换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内容编辑轻松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。编辑轻松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设计高效办公。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406" y="1306"/>
            <a:ext cx="5307594" cy="68553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84406" y="2234565"/>
            <a:ext cx="5307594" cy="2823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企业文化简介</a:t>
            </a:r>
          </a:p>
        </p:txBody>
      </p:sp>
      <p:graphicFrame>
        <p:nvGraphicFramePr>
          <p:cNvPr id="3" name="图表 1"/>
          <p:cNvGraphicFramePr/>
          <p:nvPr/>
        </p:nvGraphicFramePr>
        <p:xfrm>
          <a:off x="486700" y="1831977"/>
          <a:ext cx="6062173" cy="357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hape 33500"/>
          <p:cNvSpPr/>
          <p:nvPr/>
        </p:nvSpPr>
        <p:spPr>
          <a:xfrm>
            <a:off x="7770741" y="2938548"/>
            <a:ext cx="3606477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设计高效办公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5" name="矩形 4"/>
          <p:cNvSpPr/>
          <p:nvPr/>
        </p:nvSpPr>
        <p:spPr>
          <a:xfrm>
            <a:off x="7753910" y="2515826"/>
            <a:ext cx="1418658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输入文本标题</a:t>
            </a:r>
          </a:p>
        </p:txBody>
      </p:sp>
      <p:sp>
        <p:nvSpPr>
          <p:cNvPr id="6" name="Shape 33500"/>
          <p:cNvSpPr/>
          <p:nvPr/>
        </p:nvSpPr>
        <p:spPr>
          <a:xfrm>
            <a:off x="7770741" y="4138620"/>
            <a:ext cx="3606477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设计高效办公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双击输入替换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内容编辑轻松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设计高效办公</a:t>
            </a:r>
          </a:p>
        </p:txBody>
      </p:sp>
      <p:sp>
        <p:nvSpPr>
          <p:cNvPr id="7" name="矩形 6"/>
          <p:cNvSpPr/>
          <p:nvPr/>
        </p:nvSpPr>
        <p:spPr>
          <a:xfrm>
            <a:off x="7753910" y="3715898"/>
            <a:ext cx="1418658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输入文本标题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304925"/>
            <a:ext cx="12192000" cy="454342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7" y="158228"/>
            <a:ext cx="2031325" cy="46166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企业文化简介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67630" y="188773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单击编辑替换标题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67630" y="2725145"/>
            <a:ext cx="43833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6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6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设计高效办公双击输入替换</a:t>
            </a:r>
            <a:r>
              <a:rPr lang="zh-CN" altLang="en-US" sz="16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6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设计高效办公双击输入替换</a:t>
            </a:r>
            <a:r>
              <a:rPr lang="zh-CN" altLang="en-US" sz="16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6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设计高效办公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67630" y="4078318"/>
            <a:ext cx="1277257" cy="1277257"/>
            <a:chOff x="1451429" y="4049486"/>
            <a:chExt cx="1277257" cy="1277257"/>
          </a:xfrm>
          <a:solidFill>
            <a:schemeClr val="accent1"/>
          </a:solidFill>
        </p:grpSpPr>
        <p:sp>
          <p:nvSpPr>
            <p:cNvPr id="6" name="椭圆 5"/>
            <p:cNvSpPr/>
            <p:nvPr/>
          </p:nvSpPr>
          <p:spPr>
            <a:xfrm>
              <a:off x="1451429" y="4049486"/>
              <a:ext cx="1277257" cy="12772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îṡlíḑê"/>
            <p:cNvSpPr/>
            <p:nvPr/>
          </p:nvSpPr>
          <p:spPr bwMode="auto">
            <a:xfrm>
              <a:off x="1798081" y="4441373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73178" y="4078318"/>
            <a:ext cx="1277257" cy="1277257"/>
            <a:chOff x="1451429" y="4049486"/>
            <a:chExt cx="1277257" cy="1277257"/>
          </a:xfrm>
          <a:solidFill>
            <a:schemeClr val="accent1"/>
          </a:solidFill>
        </p:grpSpPr>
        <p:sp>
          <p:nvSpPr>
            <p:cNvPr id="9" name="椭圆 8"/>
            <p:cNvSpPr/>
            <p:nvPr/>
          </p:nvSpPr>
          <p:spPr>
            <a:xfrm>
              <a:off x="1451429" y="4049486"/>
              <a:ext cx="1277257" cy="12772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ṡlíḑê"/>
            <p:cNvSpPr/>
            <p:nvPr/>
          </p:nvSpPr>
          <p:spPr bwMode="auto">
            <a:xfrm>
              <a:off x="1798081" y="4441373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78726" y="4078318"/>
            <a:ext cx="1277257" cy="1277257"/>
            <a:chOff x="1451429" y="4049486"/>
            <a:chExt cx="1277257" cy="1277257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1451429" y="4049486"/>
              <a:ext cx="1277257" cy="12772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ṡlíḑê"/>
            <p:cNvSpPr/>
            <p:nvPr/>
          </p:nvSpPr>
          <p:spPr bwMode="auto">
            <a:xfrm>
              <a:off x="1798081" y="4441373"/>
              <a:ext cx="583954" cy="4934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19" y="733"/>
            <a:ext cx="4156583" cy="6856533"/>
          </a:xfrm>
          <a:prstGeom prst="rect">
            <a:avLst/>
          </a:prstGeom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0"/>
            <a:ext cx="7381874" cy="6858000"/>
          </a:xfrm>
          <a:custGeom>
            <a:avLst/>
            <a:gdLst>
              <a:gd name="connsiteX0" fmla="*/ 0 w 7772399"/>
              <a:gd name="connsiteY0" fmla="*/ 0 h 6858000"/>
              <a:gd name="connsiteX1" fmla="*/ 4605718 w 7772399"/>
              <a:gd name="connsiteY1" fmla="*/ 0 h 6858000"/>
              <a:gd name="connsiteX2" fmla="*/ 7772399 w 7772399"/>
              <a:gd name="connsiteY2" fmla="*/ 6858000 h 6858000"/>
              <a:gd name="connsiteX3" fmla="*/ 3166680 w 7772399"/>
              <a:gd name="connsiteY3" fmla="*/ 6858000 h 6858000"/>
              <a:gd name="connsiteX4" fmla="*/ 0 w 7772399"/>
              <a:gd name="connsiteY4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399" h="6858000">
                <a:moveTo>
                  <a:pt x="0" y="0"/>
                </a:moveTo>
                <a:lnTo>
                  <a:pt x="4605718" y="0"/>
                </a:lnTo>
                <a:lnTo>
                  <a:pt x="7772399" y="6858000"/>
                </a:lnTo>
                <a:lnTo>
                  <a:pt x="3166680" y="6858000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6534150" y="2143125"/>
            <a:ext cx="18213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150" y="2789456"/>
            <a:ext cx="39241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企业项目介绍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34150" y="3742089"/>
            <a:ext cx="5117847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设计高效办公。双击输入替换内容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。编辑轻松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设计高效办公。双击输入替换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内容编辑。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4150" y="3635105"/>
            <a:ext cx="5146422" cy="0"/>
          </a:xfrm>
          <a:prstGeom prst="line">
            <a:avLst/>
          </a:prstGeom>
          <a:ln>
            <a:solidFill>
              <a:srgbClr val="F07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企业简介"/>
</p:tagLst>
</file>

<file path=ppt/theme/theme1.xml><?xml version="1.0" encoding="utf-8"?>
<a:theme xmlns:a="http://schemas.openxmlformats.org/drawingml/2006/main" name="www.2ppt.com">
  <a:themeElements>
    <a:clrScheme name="自定义 338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4E4E4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nac5vd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1694</Words>
  <Application>Microsoft Office PowerPoint</Application>
  <PresentationFormat>宽屏</PresentationFormat>
  <Paragraphs>302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企业文化简介</vt:lpstr>
      <vt:lpstr>企业文化简介</vt:lpstr>
      <vt:lpstr>企业文化简介</vt:lpstr>
      <vt:lpstr>企业文化简介</vt:lpstr>
      <vt:lpstr>企业文化简介</vt:lpstr>
      <vt:lpstr>PowerPoint 演示文稿</vt:lpstr>
      <vt:lpstr>企业项目介绍</vt:lpstr>
      <vt:lpstr>企业项目介绍</vt:lpstr>
      <vt:lpstr>企业项目介绍</vt:lpstr>
      <vt:lpstr>企业项目介绍</vt:lpstr>
      <vt:lpstr>PowerPoint 演示文稿</vt:lpstr>
      <vt:lpstr>企业产品运营</vt:lpstr>
      <vt:lpstr>企业产品运营</vt:lpstr>
      <vt:lpstr>企业产品运营</vt:lpstr>
      <vt:lpstr>企业产品运营</vt:lpstr>
      <vt:lpstr>PowerPoint 演示文稿</vt:lpstr>
      <vt:lpstr>企业未来规划</vt:lpstr>
      <vt:lpstr>企业未来规划</vt:lpstr>
      <vt:lpstr>企业未来规划</vt:lpstr>
      <vt:lpstr>企业未来规划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2019-03-13T05:38:00Z</dcterms:created>
  <dcterms:modified xsi:type="dcterms:W3CDTF">2023-01-10T06:41:58Z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190CBC6FD545409F83ACF7A3EB8A12C7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