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80" r:id="rId4"/>
    <p:sldId id="301" r:id="rId5"/>
    <p:sldId id="353" r:id="rId6"/>
    <p:sldId id="323" r:id="rId7"/>
    <p:sldId id="370" r:id="rId8"/>
    <p:sldId id="371" r:id="rId9"/>
    <p:sldId id="372" r:id="rId10"/>
    <p:sldId id="265" r:id="rId11"/>
    <p:sldId id="361" r:id="rId12"/>
    <p:sldId id="362" r:id="rId13"/>
    <p:sldId id="368" r:id="rId14"/>
    <p:sldId id="363" r:id="rId15"/>
    <p:sldId id="364" r:id="rId16"/>
    <p:sldId id="373" r:id="rId17"/>
    <p:sldId id="271" r:id="rId18"/>
    <p:sldId id="366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3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783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578667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除法的验算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707586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84208" y="630187"/>
            <a:ext cx="372922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两、三位数除以一位数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074244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2486" y="1131590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82" name="Text Box 3"/>
          <p:cNvSpPr txBox="1">
            <a:spLocks noChangeArrowheads="1"/>
          </p:cNvSpPr>
          <p:nvPr/>
        </p:nvSpPr>
        <p:spPr bwMode="auto">
          <a:xfrm>
            <a:off x="2392366" y="37290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619125" y="1922464"/>
            <a:ext cx="649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endParaRPr lang="en-US" altLang="zh-CN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043612" y="1909763"/>
            <a:ext cx="1863725" cy="857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Text Box 35"/>
          <p:cNvSpPr txBox="1">
            <a:spLocks noChangeArrowheads="1"/>
          </p:cNvSpPr>
          <p:nvPr/>
        </p:nvSpPr>
        <p:spPr bwMode="auto">
          <a:xfrm>
            <a:off x="1162671" y="1922465"/>
            <a:ext cx="1511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96÷3=</a:t>
            </a:r>
          </a:p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×3=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Text Box 35"/>
          <p:cNvSpPr txBox="1">
            <a:spLocks noChangeArrowheads="1"/>
          </p:cNvSpPr>
          <p:nvPr/>
        </p:nvSpPr>
        <p:spPr bwMode="auto">
          <a:xfrm>
            <a:off x="2223121" y="1938340"/>
            <a:ext cx="601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Text Box 35"/>
          <p:cNvSpPr txBox="1">
            <a:spLocks noChangeArrowheads="1"/>
          </p:cNvSpPr>
          <p:nvPr/>
        </p:nvSpPr>
        <p:spPr bwMode="auto">
          <a:xfrm>
            <a:off x="2223121" y="2289177"/>
            <a:ext cx="601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69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23258" y="1917700"/>
            <a:ext cx="2374900" cy="857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Text Box 35"/>
          <p:cNvSpPr txBox="1">
            <a:spLocks noChangeArrowheads="1"/>
          </p:cNvSpPr>
          <p:nvPr/>
        </p:nvSpPr>
        <p:spPr bwMode="auto">
          <a:xfrm>
            <a:off x="3323258" y="1955802"/>
            <a:ext cx="1511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86÷4=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×4+2=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Text Box 35"/>
          <p:cNvSpPr txBox="1">
            <a:spLocks noChangeArrowheads="1"/>
          </p:cNvSpPr>
          <p:nvPr/>
        </p:nvSpPr>
        <p:spPr bwMode="auto">
          <a:xfrm>
            <a:off x="4391646" y="1957390"/>
            <a:ext cx="1306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21……2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>
            <a:off x="4629771" y="2314577"/>
            <a:ext cx="601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6072812" y="1917700"/>
            <a:ext cx="2651125" cy="857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3" name="Text Box 35"/>
          <p:cNvSpPr txBox="1">
            <a:spLocks noChangeArrowheads="1"/>
          </p:cNvSpPr>
          <p:nvPr/>
        </p:nvSpPr>
        <p:spPr bwMode="auto">
          <a:xfrm>
            <a:off x="6058525" y="1963740"/>
            <a:ext cx="2016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463÷2=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231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×2+1=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Text Box 35"/>
          <p:cNvSpPr txBox="1">
            <a:spLocks noChangeArrowheads="1"/>
          </p:cNvSpPr>
          <p:nvPr/>
        </p:nvSpPr>
        <p:spPr bwMode="auto">
          <a:xfrm>
            <a:off x="7260262" y="1965327"/>
            <a:ext cx="1584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231……1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Text Box 35"/>
          <p:cNvSpPr txBox="1">
            <a:spLocks noChangeArrowheads="1"/>
          </p:cNvSpPr>
          <p:nvPr/>
        </p:nvSpPr>
        <p:spPr bwMode="auto">
          <a:xfrm>
            <a:off x="7576171" y="2324102"/>
            <a:ext cx="946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463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 animBg="1"/>
      <p:bldP spid="85" grpId="0"/>
      <p:bldP spid="86" grpId="0"/>
      <p:bldP spid="87" grpId="0"/>
      <p:bldP spid="88" grpId="0" animBg="1"/>
      <p:bldP spid="89" grpId="0"/>
      <p:bldP spid="90" grpId="0"/>
      <p:bldP spid="91" grpId="0"/>
      <p:bldP spid="92" grpId="0" animBg="1"/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27584" y="627533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77" name="Text Box 3"/>
          <p:cNvSpPr txBox="1">
            <a:spLocks noChangeArrowheads="1"/>
          </p:cNvSpPr>
          <p:nvPr/>
        </p:nvSpPr>
        <p:spPr bwMode="auto">
          <a:xfrm>
            <a:off x="2511439" y="38223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48666" y="1173685"/>
            <a:ext cx="5861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用竖式计算，并验算。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0" name="组合 79"/>
          <p:cNvGrpSpPr/>
          <p:nvPr/>
        </p:nvGrpSpPr>
        <p:grpSpPr bwMode="auto">
          <a:xfrm>
            <a:off x="269886" y="2111029"/>
            <a:ext cx="1397000" cy="2553990"/>
            <a:chOff x="242541" y="2067656"/>
            <a:chExt cx="1397000" cy="2553990"/>
          </a:xfrm>
        </p:grpSpPr>
        <p:grpSp>
          <p:nvGrpSpPr>
            <p:cNvPr id="81" name="组合 24"/>
            <p:cNvGrpSpPr/>
            <p:nvPr/>
          </p:nvGrpSpPr>
          <p:grpSpPr bwMode="auto">
            <a:xfrm>
              <a:off x="455266" y="2413239"/>
              <a:ext cx="1103312" cy="584775"/>
              <a:chOff x="5845227" y="1980632"/>
              <a:chExt cx="1103036" cy="585351"/>
            </a:xfrm>
          </p:grpSpPr>
          <p:cxnSp>
            <p:nvCxnSpPr>
              <p:cNvPr id="92" name="直接连接符 91"/>
              <p:cNvCxnSpPr/>
              <p:nvPr/>
            </p:nvCxnSpPr>
            <p:spPr>
              <a:xfrm>
                <a:off x="6011872" y="2140028"/>
                <a:ext cx="9363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5"/>
              <p:cNvSpPr txBox="1">
                <a:spLocks noChangeArrowheads="1"/>
              </p:cNvSpPr>
              <p:nvPr/>
            </p:nvSpPr>
            <p:spPr bwMode="auto">
              <a:xfrm>
                <a:off x="5845227" y="1980632"/>
                <a:ext cx="596489" cy="585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</p:grpSp>
        <p:sp>
          <p:nvSpPr>
            <p:cNvPr id="82" name="Text Box 35"/>
            <p:cNvSpPr txBox="1">
              <a:spLocks noChangeArrowheads="1"/>
            </p:cNvSpPr>
            <p:nvPr/>
          </p:nvSpPr>
          <p:spPr bwMode="auto">
            <a:xfrm>
              <a:off x="242541" y="25121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3" name="Text Box 35"/>
            <p:cNvSpPr txBox="1">
              <a:spLocks noChangeArrowheads="1"/>
            </p:cNvSpPr>
            <p:nvPr/>
          </p:nvSpPr>
          <p:spPr bwMode="auto">
            <a:xfrm>
              <a:off x="787054" y="2067656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4" name="Text Box 35"/>
            <p:cNvSpPr txBox="1">
              <a:spLocks noChangeArrowheads="1"/>
            </p:cNvSpPr>
            <p:nvPr/>
          </p:nvSpPr>
          <p:spPr bwMode="auto">
            <a:xfrm>
              <a:off x="1091854" y="20692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5" name="Text Box 35"/>
            <p:cNvSpPr txBox="1">
              <a:spLocks noChangeArrowheads="1"/>
            </p:cNvSpPr>
            <p:nvPr/>
          </p:nvSpPr>
          <p:spPr bwMode="auto">
            <a:xfrm>
              <a:off x="782291" y="2951893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>
              <a:off x="675928" y="34122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 Box 35"/>
            <p:cNvSpPr txBox="1">
              <a:spLocks noChangeArrowheads="1"/>
            </p:cNvSpPr>
            <p:nvPr/>
          </p:nvSpPr>
          <p:spPr bwMode="auto">
            <a:xfrm>
              <a:off x="772766" y="2548668"/>
              <a:ext cx="8667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6 4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8" name="Text Box 35"/>
            <p:cNvSpPr txBox="1">
              <a:spLocks noChangeArrowheads="1"/>
            </p:cNvSpPr>
            <p:nvPr/>
          </p:nvSpPr>
          <p:spPr bwMode="auto">
            <a:xfrm>
              <a:off x="1074391" y="33757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9" name="Text Box 35"/>
            <p:cNvSpPr txBox="1">
              <a:spLocks noChangeArrowheads="1"/>
            </p:cNvSpPr>
            <p:nvPr/>
          </p:nvSpPr>
          <p:spPr bwMode="auto">
            <a:xfrm>
              <a:off x="1082329" y="36948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90" name="直接连接符 89"/>
            <p:cNvCxnSpPr/>
            <p:nvPr/>
          </p:nvCxnSpPr>
          <p:spPr>
            <a:xfrm>
              <a:off x="650528" y="41615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35"/>
            <p:cNvSpPr txBox="1">
              <a:spLocks noChangeArrowheads="1"/>
            </p:cNvSpPr>
            <p:nvPr/>
          </p:nvSpPr>
          <p:spPr bwMode="auto">
            <a:xfrm>
              <a:off x="1087091" y="4159981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1585927" y="2679353"/>
            <a:ext cx="1008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验算：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95" name="组合 94"/>
          <p:cNvGrpSpPr/>
          <p:nvPr/>
        </p:nvGrpSpPr>
        <p:grpSpPr bwMode="auto">
          <a:xfrm>
            <a:off x="2513027" y="2318992"/>
            <a:ext cx="3635375" cy="1569660"/>
            <a:chOff x="6894460" y="1855032"/>
            <a:chExt cx="3636491" cy="1569280"/>
          </a:xfrm>
        </p:grpSpPr>
        <p:grpSp>
          <p:nvGrpSpPr>
            <p:cNvPr id="96" name="组合 39"/>
            <p:cNvGrpSpPr/>
            <p:nvPr/>
          </p:nvGrpSpPr>
          <p:grpSpPr bwMode="auto">
            <a:xfrm>
              <a:off x="6894460" y="1855032"/>
              <a:ext cx="3636491" cy="1569280"/>
              <a:chOff x="4932040" y="3500438"/>
              <a:chExt cx="3636491" cy="1569280"/>
            </a:xfrm>
          </p:grpSpPr>
          <p:sp>
            <p:nvSpPr>
              <p:cNvPr id="98" name="Text Box 23"/>
              <p:cNvSpPr txBox="1">
                <a:spLocks noChangeArrowheads="1"/>
              </p:cNvSpPr>
              <p:nvPr/>
            </p:nvSpPr>
            <p:spPr bwMode="auto">
              <a:xfrm>
                <a:off x="4932040" y="3500438"/>
                <a:ext cx="3636491" cy="1569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3  2</a:t>
                </a:r>
              </a:p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2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defRPr/>
                </a:pP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Tx/>
                  <a:buAutoNum type="arabicPlain"/>
                  <a:defRPr/>
                </a:pP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99" name="直接连接符 98"/>
              <p:cNvCxnSpPr>
                <a:stCxn id="98" idx="1"/>
              </p:cNvCxnSpPr>
              <p:nvPr/>
            </p:nvCxnSpPr>
            <p:spPr>
              <a:xfrm>
                <a:off x="4932040" y="4285078"/>
                <a:ext cx="1295798" cy="985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Text Box 23"/>
            <p:cNvSpPr txBox="1">
              <a:spLocks noChangeArrowheads="1"/>
            </p:cNvSpPr>
            <p:nvPr/>
          </p:nvSpPr>
          <p:spPr bwMode="auto">
            <a:xfrm>
              <a:off x="7227492" y="2650529"/>
              <a:ext cx="1026316" cy="46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6  4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1449402" y="1691929"/>
            <a:ext cx="1154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64÷2=</a:t>
            </a: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2483772" y="1688755"/>
            <a:ext cx="1152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</a:p>
        </p:txBody>
      </p:sp>
      <p:grpSp>
        <p:nvGrpSpPr>
          <p:cNvPr id="102" name="组合 101"/>
          <p:cNvGrpSpPr/>
          <p:nvPr/>
        </p:nvGrpSpPr>
        <p:grpSpPr bwMode="auto">
          <a:xfrm>
            <a:off x="5081598" y="2177704"/>
            <a:ext cx="1397000" cy="2553990"/>
            <a:chOff x="242541" y="2067656"/>
            <a:chExt cx="1397000" cy="2553990"/>
          </a:xfrm>
        </p:grpSpPr>
        <p:grpSp>
          <p:nvGrpSpPr>
            <p:cNvPr id="103" name="组合 46"/>
            <p:cNvGrpSpPr/>
            <p:nvPr/>
          </p:nvGrpSpPr>
          <p:grpSpPr bwMode="auto">
            <a:xfrm>
              <a:off x="455266" y="2410436"/>
              <a:ext cx="1103313" cy="584775"/>
              <a:chOff x="5845227" y="1977827"/>
              <a:chExt cx="1103037" cy="585351"/>
            </a:xfrm>
          </p:grpSpPr>
          <p:cxnSp>
            <p:nvCxnSpPr>
              <p:cNvPr id="114" name="直接连接符 113"/>
              <p:cNvCxnSpPr/>
              <p:nvPr/>
            </p:nvCxnSpPr>
            <p:spPr>
              <a:xfrm>
                <a:off x="6011873" y="2140028"/>
                <a:ext cx="9363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5"/>
              <p:cNvSpPr txBox="1">
                <a:spLocks noChangeArrowheads="1"/>
              </p:cNvSpPr>
              <p:nvPr/>
            </p:nvSpPr>
            <p:spPr bwMode="auto">
              <a:xfrm>
                <a:off x="5845227" y="1977827"/>
                <a:ext cx="596489" cy="585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</p:grpSp>
        <p:sp>
          <p:nvSpPr>
            <p:cNvPr id="104" name="Text Box 35"/>
            <p:cNvSpPr txBox="1">
              <a:spLocks noChangeArrowheads="1"/>
            </p:cNvSpPr>
            <p:nvPr/>
          </p:nvSpPr>
          <p:spPr bwMode="auto">
            <a:xfrm>
              <a:off x="242541" y="25121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5" name="Text Box 35"/>
            <p:cNvSpPr txBox="1">
              <a:spLocks noChangeArrowheads="1"/>
            </p:cNvSpPr>
            <p:nvPr/>
          </p:nvSpPr>
          <p:spPr bwMode="auto">
            <a:xfrm>
              <a:off x="787054" y="2067656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6" name="Text Box 35"/>
            <p:cNvSpPr txBox="1">
              <a:spLocks noChangeArrowheads="1"/>
            </p:cNvSpPr>
            <p:nvPr/>
          </p:nvSpPr>
          <p:spPr bwMode="auto">
            <a:xfrm>
              <a:off x="1091854" y="20692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7" name="Text Box 35"/>
            <p:cNvSpPr txBox="1">
              <a:spLocks noChangeArrowheads="1"/>
            </p:cNvSpPr>
            <p:nvPr/>
          </p:nvSpPr>
          <p:spPr bwMode="auto">
            <a:xfrm>
              <a:off x="782291" y="2951893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08" name="直接连接符 107"/>
            <p:cNvCxnSpPr/>
            <p:nvPr/>
          </p:nvCxnSpPr>
          <p:spPr>
            <a:xfrm>
              <a:off x="675929" y="34122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 Box 35"/>
            <p:cNvSpPr txBox="1">
              <a:spLocks noChangeArrowheads="1"/>
            </p:cNvSpPr>
            <p:nvPr/>
          </p:nvSpPr>
          <p:spPr bwMode="auto">
            <a:xfrm>
              <a:off x="772766" y="2548668"/>
              <a:ext cx="8667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4 7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0" name="Text Box 35"/>
            <p:cNvSpPr txBox="1">
              <a:spLocks noChangeArrowheads="1"/>
            </p:cNvSpPr>
            <p:nvPr/>
          </p:nvSpPr>
          <p:spPr bwMode="auto">
            <a:xfrm>
              <a:off x="1074391" y="33757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1" name="Text Box 35"/>
            <p:cNvSpPr txBox="1">
              <a:spLocks noChangeArrowheads="1"/>
            </p:cNvSpPr>
            <p:nvPr/>
          </p:nvSpPr>
          <p:spPr bwMode="auto">
            <a:xfrm>
              <a:off x="1082329" y="36948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12" name="直接连接符 111"/>
            <p:cNvCxnSpPr/>
            <p:nvPr/>
          </p:nvCxnSpPr>
          <p:spPr>
            <a:xfrm>
              <a:off x="650529" y="41615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 Box 35"/>
            <p:cNvSpPr txBox="1">
              <a:spLocks noChangeArrowheads="1"/>
            </p:cNvSpPr>
            <p:nvPr/>
          </p:nvSpPr>
          <p:spPr bwMode="auto">
            <a:xfrm>
              <a:off x="1087091" y="4159981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16" name="Text Box 35"/>
          <p:cNvSpPr txBox="1">
            <a:spLocks noChangeArrowheads="1"/>
          </p:cNvSpPr>
          <p:nvPr/>
        </p:nvSpPr>
        <p:spPr bwMode="auto">
          <a:xfrm>
            <a:off x="5859477" y="1703042"/>
            <a:ext cx="11525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47÷4=</a:t>
            </a:r>
          </a:p>
        </p:txBody>
      </p:sp>
      <p:sp>
        <p:nvSpPr>
          <p:cNvPr id="117" name="Text Box 35"/>
          <p:cNvSpPr txBox="1">
            <a:spLocks noChangeArrowheads="1"/>
          </p:cNvSpPr>
          <p:nvPr/>
        </p:nvSpPr>
        <p:spPr bwMode="auto">
          <a:xfrm>
            <a:off x="6822583" y="1698280"/>
            <a:ext cx="1493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11……3</a:t>
            </a:r>
          </a:p>
        </p:txBody>
      </p:sp>
      <p:sp>
        <p:nvSpPr>
          <p:cNvPr id="118" name="Text Box 23"/>
          <p:cNvSpPr txBox="1">
            <a:spLocks noChangeArrowheads="1"/>
          </p:cNvSpPr>
          <p:nvPr/>
        </p:nvSpPr>
        <p:spPr bwMode="auto">
          <a:xfrm>
            <a:off x="6435736" y="2731740"/>
            <a:ext cx="1008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验算：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9" name="组合 118"/>
          <p:cNvGrpSpPr/>
          <p:nvPr/>
        </p:nvGrpSpPr>
        <p:grpSpPr bwMode="auto">
          <a:xfrm>
            <a:off x="7157378" y="2342011"/>
            <a:ext cx="1728192" cy="2090395"/>
            <a:chOff x="6668520" y="2078133"/>
            <a:chExt cx="1971210" cy="2090190"/>
          </a:xfrm>
        </p:grpSpPr>
        <p:grpSp>
          <p:nvGrpSpPr>
            <p:cNvPr id="120" name="组合 67"/>
            <p:cNvGrpSpPr/>
            <p:nvPr/>
          </p:nvGrpSpPr>
          <p:grpSpPr bwMode="auto">
            <a:xfrm>
              <a:off x="6668520" y="2078133"/>
              <a:ext cx="1829547" cy="1569505"/>
              <a:chOff x="4841950" y="1996282"/>
              <a:chExt cx="1829547" cy="1569505"/>
            </a:xfrm>
          </p:grpSpPr>
          <p:sp>
            <p:nvSpPr>
              <p:cNvPr id="125" name="Text Box 23"/>
              <p:cNvSpPr txBox="1">
                <a:spLocks noChangeArrowheads="1"/>
              </p:cNvSpPr>
              <p:nvPr/>
            </p:nvSpPr>
            <p:spPr bwMode="auto">
              <a:xfrm>
                <a:off x="4841950" y="1996282"/>
                <a:ext cx="1829547" cy="15695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1  1</a:t>
                </a:r>
              </a:p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4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defRPr/>
                </a:pP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Tx/>
                  <a:buAutoNum type="arabicPlain"/>
                  <a:defRPr/>
                </a:pP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126" name="直接连接符 125"/>
              <p:cNvCxnSpPr>
                <a:stCxn id="125" idx="1"/>
              </p:cNvCxnSpPr>
              <p:nvPr/>
            </p:nvCxnSpPr>
            <p:spPr>
              <a:xfrm>
                <a:off x="4841950" y="2781035"/>
                <a:ext cx="1295797" cy="983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 Box 23"/>
              <p:cNvSpPr txBox="1">
                <a:spLocks noChangeArrowheads="1"/>
              </p:cNvSpPr>
              <p:nvPr/>
            </p:nvSpPr>
            <p:spPr bwMode="auto">
              <a:xfrm>
                <a:off x="5198727" y="2791779"/>
                <a:ext cx="1026316" cy="461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4  4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121" name="组合 68"/>
            <p:cNvGrpSpPr/>
            <p:nvPr/>
          </p:nvGrpSpPr>
          <p:grpSpPr bwMode="auto">
            <a:xfrm>
              <a:off x="6716159" y="3214204"/>
              <a:ext cx="1923571" cy="954119"/>
              <a:chOff x="4897914" y="3168993"/>
              <a:chExt cx="1923571" cy="954119"/>
            </a:xfrm>
          </p:grpSpPr>
          <p:sp>
            <p:nvSpPr>
              <p:cNvPr id="122" name="Text Box 23"/>
              <p:cNvSpPr txBox="1">
                <a:spLocks noChangeArrowheads="1"/>
              </p:cNvSpPr>
              <p:nvPr/>
            </p:nvSpPr>
            <p:spPr bwMode="auto">
              <a:xfrm>
                <a:off x="5039577" y="3168993"/>
                <a:ext cx="1781908" cy="461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+   3</a:t>
                </a: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123" name="直接连接符 122"/>
              <p:cNvCxnSpPr/>
              <p:nvPr/>
            </p:nvCxnSpPr>
            <p:spPr>
              <a:xfrm>
                <a:off x="4897914" y="3632965"/>
                <a:ext cx="1297385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 Box 23"/>
              <p:cNvSpPr txBox="1">
                <a:spLocks noChangeArrowheads="1"/>
              </p:cNvSpPr>
              <p:nvPr/>
            </p:nvSpPr>
            <p:spPr bwMode="auto">
              <a:xfrm>
                <a:off x="5201868" y="3661492"/>
                <a:ext cx="1026316" cy="461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4  7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4" grpId="0"/>
      <p:bldP spid="100" grpId="0"/>
      <p:bldP spid="101" grpId="0"/>
      <p:bldP spid="116" grpId="0"/>
      <p:bldP spid="117" grpId="0"/>
      <p:bldP spid="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0974" y="629468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2542062" y="323532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1616550" y="2092325"/>
            <a:ext cx="1008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验算：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480021" y="1104901"/>
            <a:ext cx="1531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398÷3=</a:t>
            </a:r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2561113" y="1101727"/>
            <a:ext cx="1798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132 …… 2</a:t>
            </a:r>
          </a:p>
        </p:txBody>
      </p:sp>
      <p:sp>
        <p:nvSpPr>
          <p:cNvPr id="72" name="Text Box 35"/>
          <p:cNvSpPr txBox="1">
            <a:spLocks noChangeArrowheads="1"/>
          </p:cNvSpPr>
          <p:nvPr/>
        </p:nvSpPr>
        <p:spPr bwMode="auto">
          <a:xfrm>
            <a:off x="5623400" y="1116013"/>
            <a:ext cx="1419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485÷4=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6804252" y="1111252"/>
            <a:ext cx="1774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121……1</a:t>
            </a: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6466359" y="2144712"/>
            <a:ext cx="1008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验算：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5" name="组合 74"/>
          <p:cNvGrpSpPr/>
          <p:nvPr/>
        </p:nvGrpSpPr>
        <p:grpSpPr bwMode="auto">
          <a:xfrm>
            <a:off x="163984" y="1501775"/>
            <a:ext cx="1644650" cy="3220874"/>
            <a:chOff x="4998312" y="1561537"/>
            <a:chExt cx="1645226" cy="3221810"/>
          </a:xfrm>
        </p:grpSpPr>
        <p:grpSp>
          <p:nvGrpSpPr>
            <p:cNvPr id="76" name="组合 63"/>
            <p:cNvGrpSpPr/>
            <p:nvPr/>
          </p:nvGrpSpPr>
          <p:grpSpPr bwMode="auto">
            <a:xfrm>
              <a:off x="5211036" y="1911533"/>
              <a:ext cx="1432502" cy="584944"/>
              <a:chOff x="5845227" y="1985047"/>
              <a:chExt cx="1432144" cy="585520"/>
            </a:xfrm>
          </p:grpSpPr>
          <p:cxnSp>
            <p:nvCxnSpPr>
              <p:cNvPr id="91" name="直接连接符 90"/>
              <p:cNvCxnSpPr/>
              <p:nvPr/>
            </p:nvCxnSpPr>
            <p:spPr>
              <a:xfrm>
                <a:off x="6012006" y="2140175"/>
                <a:ext cx="126536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Box 5"/>
              <p:cNvSpPr txBox="1">
                <a:spLocks noChangeArrowheads="1"/>
              </p:cNvSpPr>
              <p:nvPr/>
            </p:nvSpPr>
            <p:spPr bwMode="auto">
              <a:xfrm>
                <a:off x="5845227" y="1985047"/>
                <a:ext cx="596698" cy="585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</p:grpSp>
        <p:sp>
          <p:nvSpPr>
            <p:cNvPr id="77" name="Text Box 35"/>
            <p:cNvSpPr txBox="1">
              <a:spLocks noChangeArrowheads="1"/>
            </p:cNvSpPr>
            <p:nvPr/>
          </p:nvSpPr>
          <p:spPr bwMode="auto">
            <a:xfrm>
              <a:off x="4998312" y="2006037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8" name="Text Box 35"/>
            <p:cNvSpPr txBox="1">
              <a:spLocks noChangeArrowheads="1"/>
            </p:cNvSpPr>
            <p:nvPr/>
          </p:nvSpPr>
          <p:spPr bwMode="auto">
            <a:xfrm>
              <a:off x="5542825" y="1561537"/>
              <a:ext cx="433387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5847625" y="1563124"/>
              <a:ext cx="433387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0" name="Text Box 35"/>
            <p:cNvSpPr txBox="1">
              <a:spLocks noChangeArrowheads="1"/>
            </p:cNvSpPr>
            <p:nvPr/>
          </p:nvSpPr>
          <p:spPr bwMode="auto">
            <a:xfrm>
              <a:off x="5538062" y="2445774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1" name="直接连接符 80"/>
            <p:cNvCxnSpPr/>
            <p:nvPr/>
          </p:nvCxnSpPr>
          <p:spPr>
            <a:xfrm>
              <a:off x="5431851" y="2906540"/>
              <a:ext cx="12021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 Box 35"/>
            <p:cNvSpPr txBox="1">
              <a:spLocks noChangeArrowheads="1"/>
            </p:cNvSpPr>
            <p:nvPr/>
          </p:nvSpPr>
          <p:spPr bwMode="auto">
            <a:xfrm>
              <a:off x="5519069" y="2033608"/>
              <a:ext cx="1115003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3 9 8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3" name="Text Box 35"/>
            <p:cNvSpPr txBox="1">
              <a:spLocks noChangeArrowheads="1"/>
            </p:cNvSpPr>
            <p:nvPr/>
          </p:nvSpPr>
          <p:spPr bwMode="auto">
            <a:xfrm>
              <a:off x="5830162" y="2869637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4" name="Text Box 35"/>
            <p:cNvSpPr txBox="1">
              <a:spLocks noChangeArrowheads="1"/>
            </p:cNvSpPr>
            <p:nvPr/>
          </p:nvSpPr>
          <p:spPr bwMode="auto">
            <a:xfrm>
              <a:off x="5838100" y="3188724"/>
              <a:ext cx="433387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>
            <a:xfrm flipV="1">
              <a:off x="5406442" y="3635414"/>
              <a:ext cx="1213275" cy="206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6201024" y="3658229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7" name="Text Box 35"/>
            <p:cNvSpPr txBox="1">
              <a:spLocks noChangeArrowheads="1"/>
            </p:cNvSpPr>
            <p:nvPr/>
          </p:nvSpPr>
          <p:spPr bwMode="auto">
            <a:xfrm>
              <a:off x="6186779" y="4321548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8" name="Text Box 35"/>
            <p:cNvSpPr txBox="1">
              <a:spLocks noChangeArrowheads="1"/>
            </p:cNvSpPr>
            <p:nvPr/>
          </p:nvSpPr>
          <p:spPr bwMode="auto">
            <a:xfrm>
              <a:off x="6185572" y="3946006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9" name="直接连接符 88"/>
            <p:cNvCxnSpPr/>
            <p:nvPr/>
          </p:nvCxnSpPr>
          <p:spPr>
            <a:xfrm flipV="1">
              <a:off x="5419146" y="4408751"/>
              <a:ext cx="1214863" cy="95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6143580" y="1566883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93" name="组合 92"/>
          <p:cNvGrpSpPr/>
          <p:nvPr/>
        </p:nvGrpSpPr>
        <p:grpSpPr bwMode="auto">
          <a:xfrm>
            <a:off x="2542063" y="1525587"/>
            <a:ext cx="3635375" cy="2089390"/>
            <a:chOff x="6668519" y="2078133"/>
            <a:chExt cx="3636491" cy="2090475"/>
          </a:xfrm>
        </p:grpSpPr>
        <p:grpSp>
          <p:nvGrpSpPr>
            <p:cNvPr id="94" name="组合 108"/>
            <p:cNvGrpSpPr/>
            <p:nvPr/>
          </p:nvGrpSpPr>
          <p:grpSpPr bwMode="auto">
            <a:xfrm>
              <a:off x="6668519" y="2078133"/>
              <a:ext cx="3636491" cy="1570475"/>
              <a:chOff x="4841949" y="1996282"/>
              <a:chExt cx="3636491" cy="1570475"/>
            </a:xfrm>
          </p:grpSpPr>
          <p:sp>
            <p:nvSpPr>
              <p:cNvPr id="99" name="Text Box 23"/>
              <p:cNvSpPr txBox="1">
                <a:spLocks noChangeArrowheads="1"/>
              </p:cNvSpPr>
              <p:nvPr/>
            </p:nvSpPr>
            <p:spPr bwMode="auto">
              <a:xfrm>
                <a:off x="4841949" y="1996282"/>
                <a:ext cx="3636491" cy="1570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1 3 2</a:t>
                </a:r>
              </a:p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3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defRPr/>
                </a:pP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Tx/>
                  <a:buAutoNum type="arabicPlain"/>
                  <a:defRPr/>
                </a:pP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100" name="直接连接符 99"/>
              <p:cNvCxnSpPr>
                <a:stCxn id="99" idx="1"/>
              </p:cNvCxnSpPr>
              <p:nvPr/>
            </p:nvCxnSpPr>
            <p:spPr>
              <a:xfrm flipV="1">
                <a:off x="4841949" y="2780912"/>
                <a:ext cx="1295798" cy="607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 Box 23"/>
              <p:cNvSpPr txBox="1">
                <a:spLocks noChangeArrowheads="1"/>
              </p:cNvSpPr>
              <p:nvPr/>
            </p:nvSpPr>
            <p:spPr bwMode="auto">
              <a:xfrm>
                <a:off x="5149941" y="2796082"/>
                <a:ext cx="1026316" cy="46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3 9 6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95" name="组合 109"/>
            <p:cNvGrpSpPr/>
            <p:nvPr/>
          </p:nvGrpSpPr>
          <p:grpSpPr bwMode="auto">
            <a:xfrm>
              <a:off x="6716159" y="3209191"/>
              <a:ext cx="1563942" cy="959417"/>
              <a:chOff x="4897914" y="3163980"/>
              <a:chExt cx="1563942" cy="959417"/>
            </a:xfrm>
          </p:grpSpPr>
          <p:sp>
            <p:nvSpPr>
              <p:cNvPr id="96" name="Text Box 23"/>
              <p:cNvSpPr txBox="1">
                <a:spLocks noChangeArrowheads="1"/>
              </p:cNvSpPr>
              <p:nvPr/>
            </p:nvSpPr>
            <p:spPr bwMode="auto">
              <a:xfrm>
                <a:off x="4978532" y="3163980"/>
                <a:ext cx="1461023" cy="46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+    2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97" name="直接连接符 96"/>
              <p:cNvCxnSpPr/>
              <p:nvPr/>
            </p:nvCxnSpPr>
            <p:spPr>
              <a:xfrm>
                <a:off x="4897914" y="3632365"/>
                <a:ext cx="1297385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 Box 23"/>
              <p:cNvSpPr txBox="1">
                <a:spLocks noChangeArrowheads="1"/>
              </p:cNvSpPr>
              <p:nvPr/>
            </p:nvSpPr>
            <p:spPr bwMode="auto">
              <a:xfrm>
                <a:off x="5142403" y="3661492"/>
                <a:ext cx="1319453" cy="46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3 9 8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102" name="组合 101"/>
          <p:cNvGrpSpPr/>
          <p:nvPr/>
        </p:nvGrpSpPr>
        <p:grpSpPr bwMode="auto">
          <a:xfrm>
            <a:off x="4821709" y="1512888"/>
            <a:ext cx="1644650" cy="3220874"/>
            <a:chOff x="4998312" y="1561537"/>
            <a:chExt cx="1645226" cy="3221810"/>
          </a:xfrm>
        </p:grpSpPr>
        <p:grpSp>
          <p:nvGrpSpPr>
            <p:cNvPr id="103" name="组合 63"/>
            <p:cNvGrpSpPr/>
            <p:nvPr/>
          </p:nvGrpSpPr>
          <p:grpSpPr bwMode="auto">
            <a:xfrm>
              <a:off x="5211036" y="1900418"/>
              <a:ext cx="1432502" cy="584944"/>
              <a:chOff x="5845227" y="1973921"/>
              <a:chExt cx="1432144" cy="585520"/>
            </a:xfrm>
          </p:grpSpPr>
          <p:cxnSp>
            <p:nvCxnSpPr>
              <p:cNvPr id="118" name="直接连接符 117"/>
              <p:cNvCxnSpPr/>
              <p:nvPr/>
            </p:nvCxnSpPr>
            <p:spPr>
              <a:xfrm>
                <a:off x="6012006" y="2140175"/>
                <a:ext cx="126536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5"/>
              <p:cNvSpPr txBox="1">
                <a:spLocks noChangeArrowheads="1"/>
              </p:cNvSpPr>
              <p:nvPr/>
            </p:nvSpPr>
            <p:spPr bwMode="auto">
              <a:xfrm>
                <a:off x="5845227" y="1973921"/>
                <a:ext cx="596698" cy="585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</p:grpSp>
        <p:sp>
          <p:nvSpPr>
            <p:cNvPr id="104" name="Text Box 35"/>
            <p:cNvSpPr txBox="1">
              <a:spLocks noChangeArrowheads="1"/>
            </p:cNvSpPr>
            <p:nvPr/>
          </p:nvSpPr>
          <p:spPr bwMode="auto">
            <a:xfrm>
              <a:off x="4998312" y="2006037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5" name="Text Box 35"/>
            <p:cNvSpPr txBox="1">
              <a:spLocks noChangeArrowheads="1"/>
            </p:cNvSpPr>
            <p:nvPr/>
          </p:nvSpPr>
          <p:spPr bwMode="auto">
            <a:xfrm>
              <a:off x="5542825" y="1561537"/>
              <a:ext cx="433387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6" name="Text Box 35"/>
            <p:cNvSpPr txBox="1">
              <a:spLocks noChangeArrowheads="1"/>
            </p:cNvSpPr>
            <p:nvPr/>
          </p:nvSpPr>
          <p:spPr bwMode="auto">
            <a:xfrm>
              <a:off x="5847625" y="1563124"/>
              <a:ext cx="433387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7" name="Text Box 35"/>
            <p:cNvSpPr txBox="1">
              <a:spLocks noChangeArrowheads="1"/>
            </p:cNvSpPr>
            <p:nvPr/>
          </p:nvSpPr>
          <p:spPr bwMode="auto">
            <a:xfrm>
              <a:off x="5538062" y="2445774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08" name="直接连接符 107"/>
            <p:cNvCxnSpPr/>
            <p:nvPr/>
          </p:nvCxnSpPr>
          <p:spPr>
            <a:xfrm>
              <a:off x="5431851" y="2906540"/>
              <a:ext cx="120215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 Box 35"/>
            <p:cNvSpPr txBox="1">
              <a:spLocks noChangeArrowheads="1"/>
            </p:cNvSpPr>
            <p:nvPr/>
          </p:nvSpPr>
          <p:spPr bwMode="auto">
            <a:xfrm>
              <a:off x="5519069" y="2033608"/>
              <a:ext cx="1115003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4 8 5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0" name="Text Box 35"/>
            <p:cNvSpPr txBox="1">
              <a:spLocks noChangeArrowheads="1"/>
            </p:cNvSpPr>
            <p:nvPr/>
          </p:nvSpPr>
          <p:spPr bwMode="auto">
            <a:xfrm>
              <a:off x="5830162" y="2869637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1" name="Text Box 35"/>
            <p:cNvSpPr txBox="1">
              <a:spLocks noChangeArrowheads="1"/>
            </p:cNvSpPr>
            <p:nvPr/>
          </p:nvSpPr>
          <p:spPr bwMode="auto">
            <a:xfrm>
              <a:off x="5838100" y="3188724"/>
              <a:ext cx="433387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12" name="直接连接符 111"/>
            <p:cNvCxnSpPr/>
            <p:nvPr/>
          </p:nvCxnSpPr>
          <p:spPr>
            <a:xfrm flipV="1">
              <a:off x="5406442" y="3635414"/>
              <a:ext cx="1213275" cy="206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 Box 35"/>
            <p:cNvSpPr txBox="1">
              <a:spLocks noChangeArrowheads="1"/>
            </p:cNvSpPr>
            <p:nvPr/>
          </p:nvSpPr>
          <p:spPr bwMode="auto">
            <a:xfrm>
              <a:off x="6201024" y="3658229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6186779" y="4321548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5" name="Text Box 35"/>
            <p:cNvSpPr txBox="1">
              <a:spLocks noChangeArrowheads="1"/>
            </p:cNvSpPr>
            <p:nvPr/>
          </p:nvSpPr>
          <p:spPr bwMode="auto">
            <a:xfrm>
              <a:off x="6185572" y="3946006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16" name="直接连接符 115"/>
            <p:cNvCxnSpPr/>
            <p:nvPr/>
          </p:nvCxnSpPr>
          <p:spPr>
            <a:xfrm flipV="1">
              <a:off x="5419146" y="4408751"/>
              <a:ext cx="1214863" cy="95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 Box 35"/>
            <p:cNvSpPr txBox="1">
              <a:spLocks noChangeArrowheads="1"/>
            </p:cNvSpPr>
            <p:nvPr/>
          </p:nvSpPr>
          <p:spPr bwMode="auto">
            <a:xfrm>
              <a:off x="6143580" y="1566883"/>
              <a:ext cx="433388" cy="46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0" name="组合 119"/>
          <p:cNvGrpSpPr/>
          <p:nvPr/>
        </p:nvGrpSpPr>
        <p:grpSpPr bwMode="auto">
          <a:xfrm>
            <a:off x="7236296" y="1527176"/>
            <a:ext cx="1611790" cy="2089390"/>
            <a:chOff x="6668520" y="2078133"/>
            <a:chExt cx="1611581" cy="2090475"/>
          </a:xfrm>
        </p:grpSpPr>
        <p:grpSp>
          <p:nvGrpSpPr>
            <p:cNvPr id="121" name="组合 154"/>
            <p:cNvGrpSpPr/>
            <p:nvPr/>
          </p:nvGrpSpPr>
          <p:grpSpPr bwMode="auto">
            <a:xfrm>
              <a:off x="6668520" y="2078133"/>
              <a:ext cx="1589280" cy="1570475"/>
              <a:chOff x="4841950" y="1996282"/>
              <a:chExt cx="1589280" cy="1570475"/>
            </a:xfrm>
          </p:grpSpPr>
          <p:sp>
            <p:nvSpPr>
              <p:cNvPr id="126" name="Text Box 23"/>
              <p:cNvSpPr txBox="1">
                <a:spLocks noChangeArrowheads="1"/>
              </p:cNvSpPr>
              <p:nvPr/>
            </p:nvSpPr>
            <p:spPr bwMode="auto">
              <a:xfrm>
                <a:off x="4841950" y="1996282"/>
                <a:ext cx="1589280" cy="1570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1 2 1</a:t>
                </a:r>
              </a:p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4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defRPr/>
                </a:pP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Tx/>
                  <a:buAutoNum type="arabicPlain"/>
                  <a:defRPr/>
                </a:pP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127" name="直接连接符 126"/>
              <p:cNvCxnSpPr>
                <a:stCxn id="126" idx="1"/>
              </p:cNvCxnSpPr>
              <p:nvPr/>
            </p:nvCxnSpPr>
            <p:spPr>
              <a:xfrm flipV="1">
                <a:off x="4841950" y="2780913"/>
                <a:ext cx="1296819" cy="606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 Box 23"/>
              <p:cNvSpPr txBox="1">
                <a:spLocks noChangeArrowheads="1"/>
              </p:cNvSpPr>
              <p:nvPr/>
            </p:nvSpPr>
            <p:spPr bwMode="auto">
              <a:xfrm>
                <a:off x="5149941" y="2796082"/>
                <a:ext cx="1026316" cy="46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4 8 4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122" name="组合 155"/>
            <p:cNvGrpSpPr/>
            <p:nvPr/>
          </p:nvGrpSpPr>
          <p:grpSpPr bwMode="auto">
            <a:xfrm>
              <a:off x="6716138" y="3209191"/>
              <a:ext cx="1563963" cy="959417"/>
              <a:chOff x="4897893" y="3163980"/>
              <a:chExt cx="1563963" cy="959417"/>
            </a:xfrm>
          </p:grpSpPr>
          <p:sp>
            <p:nvSpPr>
              <p:cNvPr id="123" name="Text Box 23"/>
              <p:cNvSpPr txBox="1">
                <a:spLocks noChangeArrowheads="1"/>
              </p:cNvSpPr>
              <p:nvPr/>
            </p:nvSpPr>
            <p:spPr bwMode="auto">
              <a:xfrm>
                <a:off x="4978532" y="3163980"/>
                <a:ext cx="1461023" cy="46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+    1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124" name="直接连接符 123"/>
              <p:cNvCxnSpPr/>
              <p:nvPr/>
            </p:nvCxnSpPr>
            <p:spPr>
              <a:xfrm>
                <a:off x="4897893" y="3632364"/>
                <a:ext cx="1296820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 Box 23"/>
              <p:cNvSpPr txBox="1">
                <a:spLocks noChangeArrowheads="1"/>
              </p:cNvSpPr>
              <p:nvPr/>
            </p:nvSpPr>
            <p:spPr bwMode="auto">
              <a:xfrm>
                <a:off x="5142403" y="3661492"/>
                <a:ext cx="1319453" cy="46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4 8 5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37777" y="710342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167657" y="400517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602383" y="1408024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2259729" y="2870584"/>
            <a:ext cx="268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48÷4=12（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1723154" y="4094720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松树苗每棵的价钱贵一些。</a:t>
            </a:r>
          </a:p>
        </p:txBody>
      </p:sp>
      <p:pic>
        <p:nvPicPr>
          <p:cNvPr id="62" name="Picture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4183" y="1286408"/>
            <a:ext cx="45370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" name="组合 1"/>
          <p:cNvGrpSpPr/>
          <p:nvPr/>
        </p:nvGrpSpPr>
        <p:grpSpPr bwMode="auto">
          <a:xfrm>
            <a:off x="5642692" y="1635036"/>
            <a:ext cx="2520704" cy="936388"/>
            <a:chOff x="5868144" y="1358793"/>
            <a:chExt cx="2520279" cy="936625"/>
          </a:xfrm>
        </p:grpSpPr>
        <p:sp>
          <p:nvSpPr>
            <p:cNvPr id="66" name="AutoShape 15"/>
            <p:cNvSpPr>
              <a:spLocks noChangeArrowheads="1"/>
            </p:cNvSpPr>
            <p:nvPr/>
          </p:nvSpPr>
          <p:spPr bwMode="auto">
            <a:xfrm>
              <a:off x="5868144" y="1358793"/>
              <a:ext cx="2303463" cy="936625"/>
            </a:xfrm>
            <a:prstGeom prst="wedgeRoundRectCallout">
              <a:avLst>
                <a:gd name="adj1" fmla="val 46079"/>
                <a:gd name="adj2" fmla="val 83259"/>
                <a:gd name="adj3" fmla="val 16667"/>
              </a:avLst>
            </a:prstGeom>
            <a:solidFill>
              <a:srgbClr val="FF99FF"/>
            </a:solidFill>
            <a:ln w="9525">
              <a:solidFill>
                <a:srgbClr val="CC0099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7" name="Text Box 16"/>
            <p:cNvSpPr txBox="1">
              <a:spLocks noChangeArrowheads="1"/>
            </p:cNvSpPr>
            <p:nvPr/>
          </p:nvSpPr>
          <p:spPr bwMode="auto">
            <a:xfrm>
              <a:off x="5940152" y="1473162"/>
              <a:ext cx="2448271" cy="708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楷体" panose="02010609060101010101" pitchFamily="49" charset="-122"/>
                  <a:ea typeface="楷体" panose="02010609060101010101" pitchFamily="49" charset="-122"/>
                </a:rPr>
                <a:t>哪种树苗每棵的价钱贵一些？</a:t>
              </a:r>
            </a:p>
          </p:txBody>
        </p:sp>
      </p:grp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2264495" y="3230624"/>
            <a:ext cx="26844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63÷3=21（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2672479" y="3662672"/>
            <a:ext cx="1262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21&gt;12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380312" y="2859784"/>
            <a:ext cx="1132462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9523" y="592031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248090" y="383700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682816" y="1239856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Text Box 35"/>
          <p:cNvSpPr txBox="1">
            <a:spLocks noChangeArrowheads="1"/>
          </p:cNvSpPr>
          <p:nvPr/>
        </p:nvSpPr>
        <p:spPr bwMode="auto">
          <a:xfrm>
            <a:off x="2075053" y="3832393"/>
            <a:ext cx="449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可以装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辆，还剩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个轮子。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2344928" y="3300010"/>
            <a:ext cx="39544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45÷4=11（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辆）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 1(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628" y="1212867"/>
            <a:ext cx="3076575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" name="组合 64"/>
          <p:cNvGrpSpPr/>
          <p:nvPr/>
        </p:nvGrpSpPr>
        <p:grpSpPr bwMode="auto">
          <a:xfrm>
            <a:off x="2919599" y="975765"/>
            <a:ext cx="2736850" cy="491104"/>
            <a:chOff x="3168244" y="428090"/>
            <a:chExt cx="2807512" cy="1008062"/>
          </a:xfrm>
        </p:grpSpPr>
        <p:sp>
          <p:nvSpPr>
            <p:cNvPr id="66" name="AutoShape 49"/>
            <p:cNvSpPr>
              <a:spLocks noChangeArrowheads="1"/>
            </p:cNvSpPr>
            <p:nvPr/>
          </p:nvSpPr>
          <p:spPr bwMode="auto">
            <a:xfrm>
              <a:off x="3168244" y="428090"/>
              <a:ext cx="2736094" cy="1008062"/>
            </a:xfrm>
            <a:prstGeom prst="wedgeRoundRectCallout">
              <a:avLst>
                <a:gd name="adj1" fmla="val -58352"/>
                <a:gd name="adj2" fmla="val 40708"/>
                <a:gd name="adj3" fmla="val 16667"/>
              </a:avLst>
            </a:prstGeom>
            <a:solidFill>
              <a:srgbClr val="CCFF66"/>
            </a:solidFill>
            <a:ln w="9525">
              <a:solidFill>
                <a:srgbClr val="00B05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7" name="Text Box 50"/>
            <p:cNvSpPr txBox="1">
              <a:spLocks noChangeArrowheads="1"/>
            </p:cNvSpPr>
            <p:nvPr/>
          </p:nvSpPr>
          <p:spPr bwMode="auto">
            <a:xfrm>
              <a:off x="3168244" y="452332"/>
              <a:ext cx="2807512" cy="87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每辆车装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个轮子。</a:t>
              </a:r>
            </a:p>
          </p:txBody>
        </p:sp>
      </p:grpSp>
      <p:grpSp>
        <p:nvGrpSpPr>
          <p:cNvPr id="69" name="组合 1"/>
          <p:cNvGrpSpPr/>
          <p:nvPr/>
        </p:nvGrpSpPr>
        <p:grpSpPr bwMode="auto">
          <a:xfrm>
            <a:off x="4571049" y="1633729"/>
            <a:ext cx="2593299" cy="1216989"/>
            <a:chOff x="5868144" y="1358793"/>
            <a:chExt cx="2592288" cy="962166"/>
          </a:xfrm>
        </p:grpSpPr>
        <p:sp>
          <p:nvSpPr>
            <p:cNvPr id="71" name="AutoShape 15"/>
            <p:cNvSpPr>
              <a:spLocks noChangeArrowheads="1"/>
            </p:cNvSpPr>
            <p:nvPr/>
          </p:nvSpPr>
          <p:spPr bwMode="auto">
            <a:xfrm>
              <a:off x="5868144" y="1358793"/>
              <a:ext cx="2448272" cy="936625"/>
            </a:xfrm>
            <a:prstGeom prst="wedgeRoundRectCallout">
              <a:avLst>
                <a:gd name="adj1" fmla="val 42750"/>
                <a:gd name="adj2" fmla="val 75727"/>
                <a:gd name="adj3" fmla="val 16667"/>
              </a:avLst>
            </a:prstGeom>
            <a:solidFill>
              <a:srgbClr val="99CCFF"/>
            </a:solidFill>
            <a:ln w="9525">
              <a:solidFill>
                <a:srgbClr val="0070C0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5910004" y="1371965"/>
              <a:ext cx="2550428" cy="948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有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45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个轮子，可以装多少辆车，还剩几个轮子？</a:t>
              </a: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020274" y="2571752"/>
            <a:ext cx="1007157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67510" y="657449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296769" y="381912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98381" y="1347616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2296770" y="3357169"/>
            <a:ext cx="449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每班分得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112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本，还剩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本。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164656" y="1217218"/>
            <a:ext cx="71517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学校把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338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本练习本平均分给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个班，每班分得多少本，还剩几本？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2296770" y="2762699"/>
            <a:ext cx="449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338÷3=112（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本）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……2(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本）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58566" y="811652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387825" y="3973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22551" y="1434575"/>
            <a:ext cx="649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2214788" y="3261918"/>
            <a:ext cx="449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每班分得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个，还剩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187624" y="1275608"/>
            <a:ext cx="705678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幼儿园把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98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个苹果平均分给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个班，每班分得多少个，还剩几个？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2214788" y="2667448"/>
            <a:ext cx="4494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98÷3=32（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……2(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矩形 8"/>
          <p:cNvSpPr/>
          <p:nvPr/>
        </p:nvSpPr>
        <p:spPr>
          <a:xfrm>
            <a:off x="1115616" y="2355728"/>
            <a:ext cx="626469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我们学习了笔算除法的验算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1187624" y="3151735"/>
            <a:ext cx="6264696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除法可以用乘法来验算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矩形 8"/>
          <p:cNvSpPr/>
          <p:nvPr/>
        </p:nvSpPr>
        <p:spPr>
          <a:xfrm>
            <a:off x="1043608" y="2361969"/>
            <a:ext cx="6768752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除数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被除数。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有余数的除法：商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除数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余数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被除数。</a:t>
            </a:r>
            <a:endParaRPr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1700043"/>
            <a:ext cx="1009150" cy="1265255"/>
          </a:xfrm>
          <a:prstGeom prst="rect">
            <a:avLst/>
          </a:prstGeom>
        </p:spPr>
      </p:pic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1535166" y="1419623"/>
            <a:ext cx="3756914" cy="490023"/>
          </a:xfrm>
          <a:prstGeom prst="wedgeRoundRectCallout">
            <a:avLst>
              <a:gd name="adj1" fmla="val -53317"/>
              <a:gd name="adj2" fmla="val 3781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你会验算加法吗？</a:t>
            </a: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4393846" y="2139702"/>
            <a:ext cx="2763256" cy="1296144"/>
          </a:xfrm>
          <a:prstGeom prst="wedgeRoundRectCallout">
            <a:avLst>
              <a:gd name="adj1" fmla="val 56432"/>
              <a:gd name="adj2" fmla="val 33233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加法可以用交换加数的方法验算，也可以用减法验算。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82548" y="2499744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6516195" y="3109691"/>
            <a:ext cx="18002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2824116" y="40839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3043192" y="4268069"/>
            <a:ext cx="3455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36÷3=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48" name="Group 27"/>
          <p:cNvGrpSpPr/>
          <p:nvPr/>
        </p:nvGrpSpPr>
        <p:grpSpPr bwMode="auto">
          <a:xfrm>
            <a:off x="755604" y="1132681"/>
            <a:ext cx="360363" cy="381000"/>
            <a:chOff x="204" y="395"/>
            <a:chExt cx="227" cy="240"/>
          </a:xfrm>
        </p:grpSpPr>
        <p:pic>
          <p:nvPicPr>
            <p:cNvPr id="49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372179" y="3221831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2" name="Picture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44642" y="1032670"/>
            <a:ext cx="5716587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2052592" y="3836195"/>
            <a:ext cx="4319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1）36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元可以买多少根跳绳？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5148465" y="1258889"/>
            <a:ext cx="3455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36÷3=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59" name="Group 27"/>
          <p:cNvGrpSpPr/>
          <p:nvPr/>
        </p:nvGrpSpPr>
        <p:grpSpPr bwMode="auto">
          <a:xfrm>
            <a:off x="539952" y="627063"/>
            <a:ext cx="360363" cy="381000"/>
            <a:chOff x="204" y="395"/>
            <a:chExt cx="227" cy="240"/>
          </a:xfrm>
        </p:grpSpPr>
        <p:pic>
          <p:nvPicPr>
            <p:cNvPr id="60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6156527" y="2716214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3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6186" y="560390"/>
            <a:ext cx="307975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4019751" y="777877"/>
            <a:ext cx="4321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1）36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元可以买多少根跳绳？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5" name="组合 64"/>
          <p:cNvGrpSpPr/>
          <p:nvPr/>
        </p:nvGrpSpPr>
        <p:grpSpPr bwMode="auto">
          <a:xfrm>
            <a:off x="5440561" y="2211715"/>
            <a:ext cx="1103312" cy="584775"/>
            <a:chOff x="5845227" y="1998924"/>
            <a:chExt cx="1103037" cy="585351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6011872" y="2140028"/>
              <a:ext cx="9363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5"/>
            <p:cNvSpPr txBox="1">
              <a:spLocks noChangeArrowheads="1"/>
            </p:cNvSpPr>
            <p:nvPr/>
          </p:nvSpPr>
          <p:spPr bwMode="auto">
            <a:xfrm>
              <a:off x="5845227" y="1998924"/>
              <a:ext cx="596489" cy="585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</a:p>
          </p:txBody>
        </p:sp>
      </p:grp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5227840" y="2292352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5772348" y="1847852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6077148" y="1849440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5767590" y="2732090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Text Box 35"/>
          <p:cNvSpPr txBox="1">
            <a:spLocks noChangeArrowheads="1"/>
          </p:cNvSpPr>
          <p:nvPr/>
        </p:nvSpPr>
        <p:spPr bwMode="auto">
          <a:xfrm>
            <a:off x="5750127" y="2328865"/>
            <a:ext cx="866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3 6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3" name="组合 72"/>
          <p:cNvGrpSpPr/>
          <p:nvPr/>
        </p:nvGrpSpPr>
        <p:grpSpPr bwMode="auto">
          <a:xfrm>
            <a:off x="5661223" y="3155955"/>
            <a:ext cx="882650" cy="461665"/>
            <a:chOff x="5445012" y="3156130"/>
            <a:chExt cx="882650" cy="461366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5445012" y="3192619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 Box 35"/>
            <p:cNvSpPr txBox="1">
              <a:spLocks noChangeArrowheads="1"/>
            </p:cNvSpPr>
            <p:nvPr/>
          </p:nvSpPr>
          <p:spPr bwMode="auto">
            <a:xfrm>
              <a:off x="5843474" y="3156130"/>
              <a:ext cx="433388" cy="461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76" name="Text Box 35"/>
          <p:cNvSpPr txBox="1">
            <a:spLocks noChangeArrowheads="1"/>
          </p:cNvSpPr>
          <p:nvPr/>
        </p:nvSpPr>
        <p:spPr bwMode="auto">
          <a:xfrm>
            <a:off x="6067623" y="3475040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7" name="组合 76"/>
          <p:cNvGrpSpPr/>
          <p:nvPr/>
        </p:nvGrpSpPr>
        <p:grpSpPr bwMode="auto">
          <a:xfrm>
            <a:off x="5635823" y="3940170"/>
            <a:ext cx="882650" cy="461665"/>
            <a:chOff x="5419612" y="3940355"/>
            <a:chExt cx="882650" cy="461664"/>
          </a:xfrm>
        </p:grpSpPr>
        <p:cxnSp>
          <p:nvCxnSpPr>
            <p:cNvPr id="78" name="直接连接符 77"/>
            <p:cNvCxnSpPr/>
            <p:nvPr/>
          </p:nvCxnSpPr>
          <p:spPr>
            <a:xfrm>
              <a:off x="5419612" y="3941943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5856174" y="3940355"/>
              <a:ext cx="433388" cy="461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59632" y="2824923"/>
            <a:ext cx="6480720" cy="1656184"/>
            <a:chOff x="1259632" y="2608897"/>
            <a:chExt cx="6480720" cy="1656184"/>
          </a:xfrm>
        </p:grpSpPr>
        <p:sp>
          <p:nvSpPr>
            <p:cNvPr id="18" name="矩形 17"/>
            <p:cNvSpPr/>
            <p:nvPr/>
          </p:nvSpPr>
          <p:spPr>
            <a:xfrm>
              <a:off x="1259632" y="2608897"/>
              <a:ext cx="6480720" cy="165618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连接符 20"/>
            <p:cNvCxnSpPr>
              <a:stCxn id="18" idx="0"/>
              <a:endCxn id="18" idx="2"/>
            </p:cNvCxnSpPr>
            <p:nvPr/>
          </p:nvCxnSpPr>
          <p:spPr>
            <a:xfrm>
              <a:off x="4499992" y="2608897"/>
              <a:ext cx="0" cy="1656184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2536060" y="39450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5076061" y="1538488"/>
            <a:ext cx="3455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36÷3=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52" name="Group 27"/>
          <p:cNvGrpSpPr/>
          <p:nvPr/>
        </p:nvGrpSpPr>
        <p:grpSpPr bwMode="auto">
          <a:xfrm>
            <a:off x="467548" y="627063"/>
            <a:ext cx="360363" cy="381000"/>
            <a:chOff x="204" y="395"/>
            <a:chExt cx="227" cy="240"/>
          </a:xfrm>
        </p:grpSpPr>
        <p:pic>
          <p:nvPicPr>
            <p:cNvPr id="53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6084120" y="2932238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6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8194" y="633167"/>
            <a:ext cx="307975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3947348" y="913459"/>
            <a:ext cx="4321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1）36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元可以买多少根跳绳？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810444" y="2253805"/>
            <a:ext cx="3328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除法可以怎样验算？</a:t>
            </a:r>
          </a:p>
        </p:txBody>
      </p:sp>
      <p:grpSp>
        <p:nvGrpSpPr>
          <p:cNvPr id="60" name="组合 59"/>
          <p:cNvGrpSpPr/>
          <p:nvPr/>
        </p:nvGrpSpPr>
        <p:grpSpPr bwMode="auto">
          <a:xfrm>
            <a:off x="2101213" y="2929063"/>
            <a:ext cx="2254767" cy="1008486"/>
            <a:chOff x="1854200" y="3103563"/>
            <a:chExt cx="2736850" cy="1008063"/>
          </a:xfrm>
        </p:grpSpPr>
        <p:sp>
          <p:nvSpPr>
            <p:cNvPr id="61" name="AutoShape 49"/>
            <p:cNvSpPr>
              <a:spLocks noChangeArrowheads="1"/>
            </p:cNvSpPr>
            <p:nvPr/>
          </p:nvSpPr>
          <p:spPr bwMode="auto">
            <a:xfrm>
              <a:off x="1854200" y="3103563"/>
              <a:ext cx="2736850" cy="1008063"/>
            </a:xfrm>
            <a:prstGeom prst="wedgeRoundRectCallout">
              <a:avLst>
                <a:gd name="adj1" fmla="val -40014"/>
                <a:gd name="adj2" fmla="val 63940"/>
                <a:gd name="adj3" fmla="val 16667"/>
              </a:avLst>
            </a:prstGeom>
            <a:solidFill>
              <a:srgbClr val="66FF33"/>
            </a:solidFill>
            <a:ln w="9525">
              <a:solidFill>
                <a:srgbClr val="00B05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2" name="Text Box 50"/>
            <p:cNvSpPr txBox="1">
              <a:spLocks noChangeArrowheads="1"/>
            </p:cNvSpPr>
            <p:nvPr/>
          </p:nvSpPr>
          <p:spPr bwMode="auto">
            <a:xfrm>
              <a:off x="1918494" y="3118470"/>
              <a:ext cx="2458041" cy="922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每根跳绳的价钱乘根数，应该等于总价钱。</a:t>
              </a: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4788025" y="2995786"/>
            <a:ext cx="1800225" cy="800100"/>
            <a:chOff x="4822521" y="2685935"/>
            <a:chExt cx="1800225" cy="800227"/>
          </a:xfrm>
        </p:grpSpPr>
        <p:sp>
          <p:nvSpPr>
            <p:cNvPr id="64" name="AutoShape 52"/>
            <p:cNvSpPr>
              <a:spLocks noChangeArrowheads="1"/>
            </p:cNvSpPr>
            <p:nvPr/>
          </p:nvSpPr>
          <p:spPr bwMode="auto">
            <a:xfrm>
              <a:off x="4822521" y="2713038"/>
              <a:ext cx="1728788" cy="773124"/>
            </a:xfrm>
            <a:prstGeom prst="wedgeRoundRectCallout">
              <a:avLst>
                <a:gd name="adj1" fmla="val 69083"/>
                <a:gd name="adj2" fmla="val 58917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CC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5" name="Text Box 53"/>
            <p:cNvSpPr txBox="1">
              <a:spLocks noChangeArrowheads="1"/>
            </p:cNvSpPr>
            <p:nvPr/>
          </p:nvSpPr>
          <p:spPr bwMode="auto">
            <a:xfrm>
              <a:off x="4822521" y="2685935"/>
              <a:ext cx="1800225" cy="646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可以用乘法验算除法。</a:t>
              </a:r>
              <a:endPara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32367" y="3736070"/>
            <a:ext cx="1871885" cy="707886"/>
            <a:chOff x="4932363" y="3624575"/>
            <a:chExt cx="1871885" cy="707886"/>
          </a:xfrm>
        </p:grpSpPr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986561" y="3624575"/>
              <a:ext cx="181768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  1  2</a:t>
              </a:r>
            </a:p>
            <a:p>
              <a:pPr>
                <a:defRPr/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rPr>
                <a:t>×   3</a:t>
              </a:r>
              <a:endPara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4932363" y="4286250"/>
              <a:ext cx="12954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2489525" y="37290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5029526" y="1258889"/>
            <a:ext cx="3455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36÷3=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grpSp>
        <p:nvGrpSpPr>
          <p:cNvPr id="69" name="Group 27"/>
          <p:cNvGrpSpPr/>
          <p:nvPr/>
        </p:nvGrpSpPr>
        <p:grpSpPr bwMode="auto">
          <a:xfrm>
            <a:off x="421013" y="627063"/>
            <a:ext cx="360363" cy="381000"/>
            <a:chOff x="204" y="395"/>
            <a:chExt cx="227" cy="240"/>
          </a:xfrm>
        </p:grpSpPr>
        <p:pic>
          <p:nvPicPr>
            <p:cNvPr id="70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sp>
        <p:nvSpPr>
          <p:cNvPr id="72" name="Text Box 38"/>
          <p:cNvSpPr txBox="1">
            <a:spLocks noChangeArrowheads="1"/>
          </p:cNvSpPr>
          <p:nvPr/>
        </p:nvSpPr>
        <p:spPr bwMode="auto">
          <a:xfrm>
            <a:off x="6037586" y="2716214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3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7247" y="560390"/>
            <a:ext cx="307975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3900813" y="777877"/>
            <a:ext cx="4321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1）36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元可以买多少根跳绳？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5" name="组合 10"/>
          <p:cNvGrpSpPr/>
          <p:nvPr/>
        </p:nvGrpSpPr>
        <p:grpSpPr bwMode="auto">
          <a:xfrm>
            <a:off x="4691384" y="1755777"/>
            <a:ext cx="1397000" cy="2553991"/>
            <a:chOff x="242541" y="2067656"/>
            <a:chExt cx="1397000" cy="2553990"/>
          </a:xfrm>
        </p:grpSpPr>
        <p:grpSp>
          <p:nvGrpSpPr>
            <p:cNvPr id="76" name="组合 11"/>
            <p:cNvGrpSpPr/>
            <p:nvPr/>
          </p:nvGrpSpPr>
          <p:grpSpPr bwMode="auto">
            <a:xfrm>
              <a:off x="455266" y="2451582"/>
              <a:ext cx="1103313" cy="584775"/>
              <a:chOff x="5845227" y="2019011"/>
              <a:chExt cx="1103037" cy="585351"/>
            </a:xfrm>
          </p:grpSpPr>
          <p:cxnSp>
            <p:nvCxnSpPr>
              <p:cNvPr id="87" name="直接连接符 86"/>
              <p:cNvCxnSpPr/>
              <p:nvPr/>
            </p:nvCxnSpPr>
            <p:spPr>
              <a:xfrm>
                <a:off x="6011873" y="2140028"/>
                <a:ext cx="9363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5"/>
              <p:cNvSpPr txBox="1">
                <a:spLocks noChangeArrowheads="1"/>
              </p:cNvSpPr>
              <p:nvPr/>
            </p:nvSpPr>
            <p:spPr bwMode="auto">
              <a:xfrm>
                <a:off x="5845227" y="2019011"/>
                <a:ext cx="596489" cy="585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</p:grpSp>
        <p:sp>
          <p:nvSpPr>
            <p:cNvPr id="77" name="Text Box 35"/>
            <p:cNvSpPr txBox="1">
              <a:spLocks noChangeArrowheads="1"/>
            </p:cNvSpPr>
            <p:nvPr/>
          </p:nvSpPr>
          <p:spPr bwMode="auto">
            <a:xfrm>
              <a:off x="242541" y="25121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8" name="Text Box 35"/>
            <p:cNvSpPr txBox="1">
              <a:spLocks noChangeArrowheads="1"/>
            </p:cNvSpPr>
            <p:nvPr/>
          </p:nvSpPr>
          <p:spPr bwMode="auto">
            <a:xfrm>
              <a:off x="787054" y="2067656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1091854" y="20692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0" name="Text Box 35"/>
            <p:cNvSpPr txBox="1">
              <a:spLocks noChangeArrowheads="1"/>
            </p:cNvSpPr>
            <p:nvPr/>
          </p:nvSpPr>
          <p:spPr bwMode="auto">
            <a:xfrm>
              <a:off x="782291" y="2951893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1" name="直接连接符 80"/>
            <p:cNvCxnSpPr/>
            <p:nvPr/>
          </p:nvCxnSpPr>
          <p:spPr>
            <a:xfrm>
              <a:off x="675929" y="34122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 Box 35"/>
            <p:cNvSpPr txBox="1">
              <a:spLocks noChangeArrowheads="1"/>
            </p:cNvSpPr>
            <p:nvPr/>
          </p:nvSpPr>
          <p:spPr bwMode="auto">
            <a:xfrm>
              <a:off x="772766" y="2548668"/>
              <a:ext cx="8667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3 6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3" name="Text Box 35"/>
            <p:cNvSpPr txBox="1">
              <a:spLocks noChangeArrowheads="1"/>
            </p:cNvSpPr>
            <p:nvPr/>
          </p:nvSpPr>
          <p:spPr bwMode="auto">
            <a:xfrm>
              <a:off x="1074391" y="33757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4" name="Text Box 35"/>
            <p:cNvSpPr txBox="1">
              <a:spLocks noChangeArrowheads="1"/>
            </p:cNvSpPr>
            <p:nvPr/>
          </p:nvSpPr>
          <p:spPr bwMode="auto">
            <a:xfrm>
              <a:off x="1082329" y="36948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>
            <a:xfrm>
              <a:off x="650529" y="41615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1087091" y="4159981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349576" y="2571752"/>
            <a:ext cx="4319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验算一下，看看结果是否正确。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Text Box 23"/>
          <p:cNvSpPr txBox="1">
            <a:spLocks noChangeArrowheads="1"/>
          </p:cNvSpPr>
          <p:nvPr/>
        </p:nvSpPr>
        <p:spPr bwMode="auto">
          <a:xfrm>
            <a:off x="6072513" y="2408239"/>
            <a:ext cx="1008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验算：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6085213" y="1241427"/>
            <a:ext cx="576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Text Box 23"/>
          <p:cNvSpPr txBox="1">
            <a:spLocks noChangeArrowheads="1"/>
          </p:cNvSpPr>
          <p:nvPr/>
        </p:nvSpPr>
        <p:spPr bwMode="auto">
          <a:xfrm>
            <a:off x="6948264" y="1252705"/>
            <a:ext cx="576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</a:t>
            </a:r>
          </a:p>
        </p:txBody>
      </p:sp>
      <p:grpSp>
        <p:nvGrpSpPr>
          <p:cNvPr id="93" name="组合 92"/>
          <p:cNvGrpSpPr/>
          <p:nvPr/>
        </p:nvGrpSpPr>
        <p:grpSpPr bwMode="auto">
          <a:xfrm>
            <a:off x="4500884" y="4227509"/>
            <a:ext cx="4319588" cy="461665"/>
            <a:chOff x="4403979" y="4227934"/>
            <a:chExt cx="4319835" cy="461369"/>
          </a:xfrm>
        </p:grpSpPr>
        <p:sp>
          <p:nvSpPr>
            <p:cNvPr id="94" name="Text Box 23"/>
            <p:cNvSpPr txBox="1">
              <a:spLocks noChangeArrowheads="1"/>
            </p:cNvSpPr>
            <p:nvPr/>
          </p:nvSpPr>
          <p:spPr bwMode="auto">
            <a:xfrm>
              <a:off x="4403979" y="4227934"/>
              <a:ext cx="4319835" cy="461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答：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36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元可以买 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12 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根跳绳。</a:t>
              </a:r>
            </a:p>
          </p:txBody>
        </p:sp>
        <p:cxnSp>
          <p:nvCxnSpPr>
            <p:cNvPr id="95" name="直接连接符 94"/>
            <p:cNvCxnSpPr/>
            <p:nvPr/>
          </p:nvCxnSpPr>
          <p:spPr>
            <a:xfrm>
              <a:off x="6732975" y="4656283"/>
              <a:ext cx="574708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5940429" y="2716214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4" name="组合 33"/>
          <p:cNvGrpSpPr/>
          <p:nvPr/>
        </p:nvGrpSpPr>
        <p:grpSpPr bwMode="auto">
          <a:xfrm>
            <a:off x="6894517" y="1855789"/>
            <a:ext cx="1818481" cy="1569661"/>
            <a:chOff x="6894460" y="1855031"/>
            <a:chExt cx="3636491" cy="1570870"/>
          </a:xfrm>
        </p:grpSpPr>
        <p:grpSp>
          <p:nvGrpSpPr>
            <p:cNvPr id="35" name="组合 27"/>
            <p:cNvGrpSpPr/>
            <p:nvPr/>
          </p:nvGrpSpPr>
          <p:grpSpPr bwMode="auto">
            <a:xfrm>
              <a:off x="6894460" y="1855031"/>
              <a:ext cx="3636491" cy="1570870"/>
              <a:chOff x="4932040" y="3500438"/>
              <a:chExt cx="3636491" cy="1570871"/>
            </a:xfrm>
          </p:grpSpPr>
          <p:sp>
            <p:nvSpPr>
              <p:cNvPr id="37" name="Text Box 23"/>
              <p:cNvSpPr txBox="1">
                <a:spLocks noChangeArrowheads="1"/>
              </p:cNvSpPr>
              <p:nvPr/>
            </p:nvSpPr>
            <p:spPr bwMode="auto">
              <a:xfrm>
                <a:off x="4932040" y="3500438"/>
                <a:ext cx="3636491" cy="1570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1  2</a:t>
                </a:r>
              </a:p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3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defRPr/>
                </a:pP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Tx/>
                  <a:buAutoNum type="arabicPlain"/>
                  <a:defRPr/>
                </a:pP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 flipV="1">
                <a:off x="5076037" y="4284473"/>
                <a:ext cx="2411446" cy="795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7515488" y="2650529"/>
              <a:ext cx="2078413" cy="4620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3  6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555059" y="37290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590231" y="1624015"/>
            <a:ext cx="1223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65÷3=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3" name="Group 27"/>
          <p:cNvGrpSpPr/>
          <p:nvPr/>
        </p:nvGrpSpPr>
        <p:grpSpPr bwMode="auto">
          <a:xfrm>
            <a:off x="486547" y="627063"/>
            <a:ext cx="360363" cy="381000"/>
            <a:chOff x="204" y="395"/>
            <a:chExt cx="227" cy="240"/>
          </a:xfrm>
        </p:grpSpPr>
        <p:pic>
          <p:nvPicPr>
            <p:cNvPr id="34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pic>
        <p:nvPicPr>
          <p:cNvPr id="37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62781" y="560390"/>
            <a:ext cx="307975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966347" y="777877"/>
            <a:ext cx="47101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2）65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元可以买多少根跳绳，还剩几元？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415110" y="2571752"/>
            <a:ext cx="4319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验算一下，看看结果是否正确。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3" name="组合 72"/>
          <p:cNvGrpSpPr/>
          <p:nvPr/>
        </p:nvGrpSpPr>
        <p:grpSpPr bwMode="auto">
          <a:xfrm>
            <a:off x="5360789" y="2491611"/>
            <a:ext cx="1103312" cy="584775"/>
            <a:chOff x="5845227" y="2020998"/>
            <a:chExt cx="1103037" cy="585351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6011872" y="2140028"/>
              <a:ext cx="9363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5"/>
            <p:cNvSpPr txBox="1">
              <a:spLocks noChangeArrowheads="1"/>
            </p:cNvSpPr>
            <p:nvPr/>
          </p:nvSpPr>
          <p:spPr bwMode="auto">
            <a:xfrm>
              <a:off x="5845227" y="2020998"/>
              <a:ext cx="596489" cy="585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</a:p>
          </p:txBody>
        </p:sp>
      </p:grpSp>
      <p:sp>
        <p:nvSpPr>
          <p:cNvPr id="76" name="Text Box 35"/>
          <p:cNvSpPr txBox="1">
            <a:spLocks noChangeArrowheads="1"/>
          </p:cNvSpPr>
          <p:nvPr/>
        </p:nvSpPr>
        <p:spPr bwMode="auto">
          <a:xfrm>
            <a:off x="5148068" y="2550196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Text Box 35"/>
          <p:cNvSpPr txBox="1">
            <a:spLocks noChangeArrowheads="1"/>
          </p:cNvSpPr>
          <p:nvPr/>
        </p:nvSpPr>
        <p:spPr bwMode="auto">
          <a:xfrm>
            <a:off x="5692576" y="2105696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Text Box 35"/>
          <p:cNvSpPr txBox="1">
            <a:spLocks noChangeArrowheads="1"/>
          </p:cNvSpPr>
          <p:nvPr/>
        </p:nvSpPr>
        <p:spPr bwMode="auto">
          <a:xfrm>
            <a:off x="5997376" y="2107284"/>
            <a:ext cx="433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Text Box 35"/>
          <p:cNvSpPr txBox="1">
            <a:spLocks noChangeArrowheads="1"/>
          </p:cNvSpPr>
          <p:nvPr/>
        </p:nvSpPr>
        <p:spPr bwMode="auto">
          <a:xfrm>
            <a:off x="5687818" y="2989934"/>
            <a:ext cx="433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Text Box 35"/>
          <p:cNvSpPr txBox="1">
            <a:spLocks noChangeArrowheads="1"/>
          </p:cNvSpPr>
          <p:nvPr/>
        </p:nvSpPr>
        <p:spPr bwMode="auto">
          <a:xfrm>
            <a:off x="5670354" y="2586709"/>
            <a:ext cx="866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6 5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1" name="组合 80"/>
          <p:cNvGrpSpPr/>
          <p:nvPr/>
        </p:nvGrpSpPr>
        <p:grpSpPr bwMode="auto">
          <a:xfrm>
            <a:off x="5581451" y="3413799"/>
            <a:ext cx="882650" cy="461665"/>
            <a:chOff x="5445012" y="3156130"/>
            <a:chExt cx="882650" cy="461366"/>
          </a:xfrm>
        </p:grpSpPr>
        <p:cxnSp>
          <p:nvCxnSpPr>
            <p:cNvPr id="82" name="直接连接符 81"/>
            <p:cNvCxnSpPr/>
            <p:nvPr/>
          </p:nvCxnSpPr>
          <p:spPr>
            <a:xfrm>
              <a:off x="5445012" y="3192619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35"/>
            <p:cNvSpPr txBox="1">
              <a:spLocks noChangeArrowheads="1"/>
            </p:cNvSpPr>
            <p:nvPr/>
          </p:nvSpPr>
          <p:spPr bwMode="auto">
            <a:xfrm>
              <a:off x="5843474" y="3156130"/>
              <a:ext cx="433388" cy="461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5981278" y="3732884"/>
            <a:ext cx="534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5" name="组合 84"/>
          <p:cNvGrpSpPr/>
          <p:nvPr/>
        </p:nvGrpSpPr>
        <p:grpSpPr bwMode="auto">
          <a:xfrm>
            <a:off x="5556051" y="4198014"/>
            <a:ext cx="882650" cy="461665"/>
            <a:chOff x="5419612" y="3940355"/>
            <a:chExt cx="882650" cy="461664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5419612" y="3941943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 Box 35"/>
            <p:cNvSpPr txBox="1">
              <a:spLocks noChangeArrowheads="1"/>
            </p:cNvSpPr>
            <p:nvPr/>
          </p:nvSpPr>
          <p:spPr bwMode="auto">
            <a:xfrm>
              <a:off x="5856174" y="3940355"/>
              <a:ext cx="433388" cy="461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76" grpId="0"/>
      <p:bldP spid="77" grpId="0"/>
      <p:bldP spid="78" grpId="0"/>
      <p:bldP spid="79" grpId="0"/>
      <p:bldP spid="80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1403648" y="1851672"/>
            <a:ext cx="6480720" cy="2629435"/>
            <a:chOff x="1259632" y="2608897"/>
            <a:chExt cx="6480720" cy="1656184"/>
          </a:xfrm>
        </p:grpSpPr>
        <p:sp>
          <p:nvSpPr>
            <p:cNvPr id="26" name="矩形 25"/>
            <p:cNvSpPr/>
            <p:nvPr/>
          </p:nvSpPr>
          <p:spPr>
            <a:xfrm>
              <a:off x="1259632" y="2608897"/>
              <a:ext cx="6480720" cy="165618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7" name="直接连接符 26"/>
            <p:cNvCxnSpPr>
              <a:stCxn id="26" idx="0"/>
              <a:endCxn id="26" idx="2"/>
            </p:cNvCxnSpPr>
            <p:nvPr/>
          </p:nvCxnSpPr>
          <p:spPr>
            <a:xfrm>
              <a:off x="4499992" y="2608897"/>
              <a:ext cx="0" cy="1656184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392366" y="37290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2" name="Group 27"/>
          <p:cNvGrpSpPr/>
          <p:nvPr/>
        </p:nvGrpSpPr>
        <p:grpSpPr bwMode="auto">
          <a:xfrm>
            <a:off x="323854" y="627063"/>
            <a:ext cx="360363" cy="381000"/>
            <a:chOff x="204" y="395"/>
            <a:chExt cx="227" cy="240"/>
          </a:xfrm>
        </p:grpSpPr>
        <p:pic>
          <p:nvPicPr>
            <p:cNvPr id="33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5940429" y="2716214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AutoShape 49"/>
          <p:cNvSpPr>
            <a:spLocks noChangeArrowheads="1"/>
          </p:cNvSpPr>
          <p:nvPr/>
        </p:nvSpPr>
        <p:spPr bwMode="auto">
          <a:xfrm>
            <a:off x="2393974" y="857252"/>
            <a:ext cx="4986338" cy="468313"/>
          </a:xfrm>
          <a:prstGeom prst="wedgeRoundRectCallout">
            <a:avLst>
              <a:gd name="adj1" fmla="val -55512"/>
              <a:gd name="adj2" fmla="val 34312"/>
              <a:gd name="adj3" fmla="val 16667"/>
            </a:avLst>
          </a:prstGeom>
          <a:solidFill>
            <a:srgbClr val="99CC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solidFill>
                <a:srgbClr val="99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2411884" y="922164"/>
            <a:ext cx="482441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计算的结果有余数，可以怎样验算？</a:t>
            </a:r>
          </a:p>
        </p:txBody>
      </p:sp>
      <p:grpSp>
        <p:nvGrpSpPr>
          <p:cNvPr id="40" name="组合 39"/>
          <p:cNvGrpSpPr/>
          <p:nvPr/>
        </p:nvGrpSpPr>
        <p:grpSpPr bwMode="auto">
          <a:xfrm>
            <a:off x="1826626" y="2032251"/>
            <a:ext cx="2871787" cy="1089529"/>
            <a:chOff x="1935326" y="2542053"/>
            <a:chExt cx="2871788" cy="1088447"/>
          </a:xfrm>
        </p:grpSpPr>
        <p:sp>
          <p:nvSpPr>
            <p:cNvPr id="41" name="AutoShape 49"/>
            <p:cNvSpPr>
              <a:spLocks noChangeArrowheads="1"/>
            </p:cNvSpPr>
            <p:nvPr/>
          </p:nvSpPr>
          <p:spPr bwMode="auto">
            <a:xfrm>
              <a:off x="1935326" y="2571750"/>
              <a:ext cx="2736094" cy="1008062"/>
            </a:xfrm>
            <a:prstGeom prst="wedgeRoundRectCallout">
              <a:avLst>
                <a:gd name="adj1" fmla="val -58352"/>
                <a:gd name="adj2" fmla="val 40708"/>
                <a:gd name="adj3" fmla="val 16667"/>
              </a:avLst>
            </a:prstGeom>
            <a:solidFill>
              <a:srgbClr val="CC99FF"/>
            </a:solidFill>
            <a:ln w="9525">
              <a:solidFill>
                <a:srgbClr val="FF66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Text Box 50"/>
            <p:cNvSpPr txBox="1">
              <a:spLocks noChangeArrowheads="1"/>
            </p:cNvSpPr>
            <p:nvPr/>
          </p:nvSpPr>
          <p:spPr bwMode="auto">
            <a:xfrm>
              <a:off x="1999602" y="2542053"/>
              <a:ext cx="2807512" cy="1088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每根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根是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90000"/>
                </a:lnSpc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元，再加剩下的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90000"/>
                </a:lnSpc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元，正好是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65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元。</a:t>
              </a: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>
            <a:off x="6227760" y="2193914"/>
            <a:ext cx="1440584" cy="792720"/>
            <a:chOff x="6228183" y="2193186"/>
            <a:chExt cx="1440164" cy="794259"/>
          </a:xfrm>
        </p:grpSpPr>
        <p:sp>
          <p:nvSpPr>
            <p:cNvPr id="44" name="AutoShape 52"/>
            <p:cNvSpPr>
              <a:spLocks noChangeArrowheads="1"/>
            </p:cNvSpPr>
            <p:nvPr/>
          </p:nvSpPr>
          <p:spPr bwMode="auto">
            <a:xfrm>
              <a:off x="6228183" y="2193186"/>
              <a:ext cx="1320151" cy="757130"/>
            </a:xfrm>
            <a:prstGeom prst="wedgeRoundRectCallout">
              <a:avLst>
                <a:gd name="adj1" fmla="val 21437"/>
                <a:gd name="adj2" fmla="val 78448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CC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Text Box 53"/>
            <p:cNvSpPr txBox="1">
              <a:spLocks noChangeArrowheads="1"/>
            </p:cNvSpPr>
            <p:nvPr/>
          </p:nvSpPr>
          <p:spPr bwMode="auto">
            <a:xfrm>
              <a:off x="6318646" y="2228845"/>
              <a:ext cx="1349701" cy="75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我这样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9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验算。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4698417" y="2056801"/>
            <a:ext cx="36369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2  1</a:t>
            </a:r>
          </a:p>
          <a:p>
            <a:pPr>
              <a:defRPr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3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defRPr/>
            </a:pP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buFontTx/>
              <a:buAutoNum type="arabicPlain"/>
              <a:defRPr/>
            </a:pP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48" name="直接连接符 47"/>
          <p:cNvCxnSpPr>
            <a:stCxn id="47" idx="1"/>
          </p:cNvCxnSpPr>
          <p:nvPr/>
        </p:nvCxnSpPr>
        <p:spPr bwMode="auto">
          <a:xfrm flipV="1">
            <a:off x="4698417" y="2841028"/>
            <a:ext cx="1296987" cy="60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23"/>
          <p:cNvSpPr txBox="1">
            <a:spLocks noChangeArrowheads="1"/>
          </p:cNvSpPr>
          <p:nvPr/>
        </p:nvSpPr>
        <p:spPr bwMode="auto">
          <a:xfrm>
            <a:off x="5004052" y="2830167"/>
            <a:ext cx="1026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6  3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0" name="组合 49"/>
          <p:cNvGrpSpPr/>
          <p:nvPr/>
        </p:nvGrpSpPr>
        <p:grpSpPr bwMode="auto">
          <a:xfrm>
            <a:off x="4716016" y="3197074"/>
            <a:ext cx="1328738" cy="958851"/>
            <a:chOff x="4898586" y="3163980"/>
            <a:chExt cx="1329597" cy="959479"/>
          </a:xfrm>
        </p:grpSpPr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4899980" y="3163980"/>
              <a:ext cx="1227574" cy="461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+    2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4898586" y="3632599"/>
              <a:ext cx="1296237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5201867" y="3661492"/>
              <a:ext cx="1026316" cy="461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6  5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88352" y="627534"/>
            <a:ext cx="935376" cy="1172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392366" y="37290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1643063" y="1241427"/>
            <a:ext cx="1223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65÷3=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7" name="Group 27"/>
          <p:cNvGrpSpPr/>
          <p:nvPr/>
        </p:nvGrpSpPr>
        <p:grpSpPr bwMode="auto">
          <a:xfrm>
            <a:off x="539233" y="627063"/>
            <a:ext cx="360363" cy="381000"/>
            <a:chOff x="204" y="395"/>
            <a:chExt cx="227" cy="240"/>
          </a:xfrm>
        </p:grpSpPr>
        <p:pic>
          <p:nvPicPr>
            <p:cNvPr id="28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3167067" y="2544764"/>
            <a:ext cx="18002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1247775" y="650877"/>
            <a:ext cx="5862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2）65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元可以买多少根跳绳，还剩几元？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5" name="组合 54"/>
          <p:cNvGrpSpPr/>
          <p:nvPr/>
        </p:nvGrpSpPr>
        <p:grpSpPr bwMode="auto">
          <a:xfrm>
            <a:off x="1820863" y="1693864"/>
            <a:ext cx="1397000" cy="2553990"/>
            <a:chOff x="242541" y="2067656"/>
            <a:chExt cx="1397000" cy="2553990"/>
          </a:xfrm>
        </p:grpSpPr>
        <p:grpSp>
          <p:nvGrpSpPr>
            <p:cNvPr id="56" name="组合 11"/>
            <p:cNvGrpSpPr/>
            <p:nvPr/>
          </p:nvGrpSpPr>
          <p:grpSpPr bwMode="auto">
            <a:xfrm>
              <a:off x="455266" y="2441486"/>
              <a:ext cx="1103312" cy="584775"/>
              <a:chOff x="5845227" y="2008905"/>
              <a:chExt cx="1103036" cy="585351"/>
            </a:xfrm>
          </p:grpSpPr>
          <p:cxnSp>
            <p:nvCxnSpPr>
              <p:cNvPr id="67" name="直接连接符 66"/>
              <p:cNvCxnSpPr/>
              <p:nvPr/>
            </p:nvCxnSpPr>
            <p:spPr>
              <a:xfrm>
                <a:off x="6011872" y="2140028"/>
                <a:ext cx="9363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5"/>
              <p:cNvSpPr txBox="1">
                <a:spLocks noChangeArrowheads="1"/>
              </p:cNvSpPr>
              <p:nvPr/>
            </p:nvSpPr>
            <p:spPr bwMode="auto">
              <a:xfrm>
                <a:off x="5845227" y="2008905"/>
                <a:ext cx="596489" cy="585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</a:p>
            </p:txBody>
          </p:sp>
        </p:grp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242541" y="25121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8" name="Text Box 35"/>
            <p:cNvSpPr txBox="1">
              <a:spLocks noChangeArrowheads="1"/>
            </p:cNvSpPr>
            <p:nvPr/>
          </p:nvSpPr>
          <p:spPr bwMode="auto">
            <a:xfrm>
              <a:off x="787054" y="2067656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1091854" y="20692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782291" y="2951893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675928" y="34122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35"/>
            <p:cNvSpPr txBox="1">
              <a:spLocks noChangeArrowheads="1"/>
            </p:cNvSpPr>
            <p:nvPr/>
          </p:nvSpPr>
          <p:spPr bwMode="auto">
            <a:xfrm>
              <a:off x="772766" y="2548668"/>
              <a:ext cx="8667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6 5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1074391" y="3375756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4" name="Text Box 35"/>
            <p:cNvSpPr txBox="1">
              <a:spLocks noChangeArrowheads="1"/>
            </p:cNvSpPr>
            <p:nvPr/>
          </p:nvSpPr>
          <p:spPr bwMode="auto">
            <a:xfrm>
              <a:off x="1082329" y="3694843"/>
              <a:ext cx="433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650528" y="4161568"/>
              <a:ext cx="8826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1087091" y="4159981"/>
              <a:ext cx="4333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2660650" y="1231902"/>
            <a:ext cx="3843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根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……2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元 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grpSp>
        <p:nvGrpSpPr>
          <p:cNvPr id="70" name="组合 69"/>
          <p:cNvGrpSpPr/>
          <p:nvPr/>
        </p:nvGrpSpPr>
        <p:grpSpPr bwMode="auto">
          <a:xfrm>
            <a:off x="4092579" y="1736727"/>
            <a:ext cx="3635375" cy="2090395"/>
            <a:chOff x="6692265" y="2078133"/>
            <a:chExt cx="3636491" cy="2090190"/>
          </a:xfrm>
        </p:grpSpPr>
        <p:grpSp>
          <p:nvGrpSpPr>
            <p:cNvPr id="71" name="组合 26"/>
            <p:cNvGrpSpPr/>
            <p:nvPr/>
          </p:nvGrpSpPr>
          <p:grpSpPr bwMode="auto">
            <a:xfrm>
              <a:off x="6692265" y="2078133"/>
              <a:ext cx="3636491" cy="1569505"/>
              <a:chOff x="4865695" y="1996282"/>
              <a:chExt cx="3636491" cy="1569505"/>
            </a:xfrm>
          </p:grpSpPr>
          <p:sp>
            <p:nvSpPr>
              <p:cNvPr id="76" name="Text Box 23"/>
              <p:cNvSpPr txBox="1">
                <a:spLocks noChangeArrowheads="1"/>
              </p:cNvSpPr>
              <p:nvPr/>
            </p:nvSpPr>
            <p:spPr bwMode="auto">
              <a:xfrm>
                <a:off x="4865695" y="1996282"/>
                <a:ext cx="3636491" cy="15695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2  1</a:t>
                </a:r>
              </a:p>
              <a:p>
                <a:pPr>
                  <a:defRPr/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3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defRPr/>
                </a:pP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457200" indent="-457200">
                  <a:buFontTx/>
                  <a:buAutoNum type="arabicPlain"/>
                  <a:defRPr/>
                </a:pPr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77" name="直接连接符 76"/>
              <p:cNvCxnSpPr>
                <a:stCxn id="76" idx="1"/>
              </p:cNvCxnSpPr>
              <p:nvPr/>
            </p:nvCxnSpPr>
            <p:spPr>
              <a:xfrm>
                <a:off x="4865695" y="2781035"/>
                <a:ext cx="1295798" cy="983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 Box 23"/>
              <p:cNvSpPr txBox="1">
                <a:spLocks noChangeArrowheads="1"/>
              </p:cNvSpPr>
              <p:nvPr/>
            </p:nvSpPr>
            <p:spPr bwMode="auto">
              <a:xfrm>
                <a:off x="5198727" y="2791779"/>
                <a:ext cx="1026316" cy="461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6  3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2" name="组合 30"/>
            <p:cNvGrpSpPr/>
            <p:nvPr/>
          </p:nvGrpSpPr>
          <p:grpSpPr bwMode="auto">
            <a:xfrm>
              <a:off x="6716086" y="3209191"/>
              <a:ext cx="1330342" cy="959132"/>
              <a:chOff x="4897841" y="3163980"/>
              <a:chExt cx="1330342" cy="959132"/>
            </a:xfrm>
          </p:grpSpPr>
          <p:sp>
            <p:nvSpPr>
              <p:cNvPr id="73" name="Text Box 23"/>
              <p:cNvSpPr txBox="1">
                <a:spLocks noChangeArrowheads="1"/>
              </p:cNvSpPr>
              <p:nvPr/>
            </p:nvSpPr>
            <p:spPr bwMode="auto">
              <a:xfrm>
                <a:off x="4899980" y="3163980"/>
                <a:ext cx="1227574" cy="461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+    2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4897841" y="3632965"/>
                <a:ext cx="1297385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 Box 23"/>
              <p:cNvSpPr txBox="1">
                <a:spLocks noChangeArrowheads="1"/>
              </p:cNvSpPr>
              <p:nvPr/>
            </p:nvSpPr>
            <p:spPr bwMode="auto">
              <a:xfrm>
                <a:off x="5201867" y="3661492"/>
                <a:ext cx="1026316" cy="461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6  5</a:t>
                </a:r>
                <a:endParaRPr lang="zh-CN" altLang="en-US" sz="24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3044826" y="2524127"/>
            <a:ext cx="1116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验算：</a:t>
            </a:r>
          </a:p>
        </p:txBody>
      </p:sp>
      <p:grpSp>
        <p:nvGrpSpPr>
          <p:cNvPr id="80" name="组合 79"/>
          <p:cNvGrpSpPr/>
          <p:nvPr/>
        </p:nvGrpSpPr>
        <p:grpSpPr bwMode="auto">
          <a:xfrm>
            <a:off x="1633686" y="4227930"/>
            <a:ext cx="5674618" cy="461665"/>
            <a:chOff x="4764850" y="3825329"/>
            <a:chExt cx="5847437" cy="462073"/>
          </a:xfrm>
        </p:grpSpPr>
        <p:sp>
          <p:nvSpPr>
            <p:cNvPr id="81" name="Text Box 23"/>
            <p:cNvSpPr txBox="1">
              <a:spLocks noChangeArrowheads="1"/>
            </p:cNvSpPr>
            <p:nvPr/>
          </p:nvSpPr>
          <p:spPr bwMode="auto">
            <a:xfrm>
              <a:off x="4764850" y="3825329"/>
              <a:ext cx="5847437" cy="4620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答：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65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元可以买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21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根跳绳，还剩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元。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82" name="直接连接符 81"/>
            <p:cNvCxnSpPr/>
            <p:nvPr/>
          </p:nvCxnSpPr>
          <p:spPr>
            <a:xfrm>
              <a:off x="7124841" y="4240033"/>
              <a:ext cx="54767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9573473" y="4240033"/>
              <a:ext cx="547679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全屏显示(16:9)</PresentationFormat>
  <Paragraphs>226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DFD67D722F88401F86E635D8B2AB8380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