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7" r:id="rId3"/>
    <p:sldId id="282" r:id="rId4"/>
    <p:sldId id="287" r:id="rId5"/>
    <p:sldId id="290" r:id="rId6"/>
    <p:sldId id="291" r:id="rId7"/>
    <p:sldId id="274" r:id="rId8"/>
    <p:sldId id="277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2BE"/>
    <a:srgbClr val="33CCCC"/>
    <a:srgbClr val="79C1D5"/>
    <a:srgbClr val="FECEDF"/>
    <a:srgbClr val="2B6BBA"/>
    <a:srgbClr val="874322"/>
    <a:srgbClr val="004C78"/>
    <a:srgbClr val="00639F"/>
    <a:srgbClr val="026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2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50893-4562-4F6E-9250-EB5941BC1E71}" type="doc">
      <dgm:prSet loTypeId="urn:microsoft.com/office/officeart/2005/8/layout/process4" loCatId="list" qsTypeId="urn:microsoft.com/office/officeart/2005/8/quickstyle/simple5#1" qsCatId="simple" csTypeId="urn:microsoft.com/office/officeart/2005/8/colors/colorful3#2" csCatId="colorful" phldr="1"/>
      <dgm:spPr/>
      <dgm:t>
        <a:bodyPr/>
        <a:lstStyle/>
        <a:p>
          <a:endParaRPr lang="zh-CN" altLang="en-US"/>
        </a:p>
      </dgm:t>
    </dgm:pt>
    <dgm:pt modelId="{820E245F-E84E-49D3-A3F1-D718BF4D25B8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443B6B1-4292-44BC-818C-9324B42ADEE4}" type="par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FBF8CED-8CA2-4CB6-BF03-F192BE431175}" type="sib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4771D3E-8EFE-4973-B1D9-0CA9904C9C4D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可数名词：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noodle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面条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cabbage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洋白菜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potato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土豆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  special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特色菜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  order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点菜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  size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大小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  bowl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碗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3AFC725-96D6-47AF-BBDF-140BD070CB13}" type="par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5C061CA-634B-4359-A466-B986C0ED9637}" type="sib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0CDF60E-88A5-419A-B767-7F0054F39674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短语及其他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971A338-0F7C-4E87-B6EF-48307CC17409}" type="par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19701D3-6980-43AE-8817-36D0A4ED47C0}" type="sib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EE416F7-DDE3-4014-882A-1E3AF2532389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take one’s order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点菜 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one (large) bowl of…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(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大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碗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...would like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愿意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喜欢 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would (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表示意愿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愿意  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4D04C0-01E2-4EEC-8B5F-B90A5F603ABF}" type="par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EE203B4-B8A1-4663-9C97-308A2DA20B9E}" type="sib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AC00F9B-B025-4D4F-92F3-0A2EF7268B52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不可数名词：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mutton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羊肉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beef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牛肉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tofu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豆腐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meat (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可食用的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肉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1BFCFD0-69F2-411F-B7AC-8EB250FB56B0}" type="parTrans" cxnId="{62B844C8-E139-4EE1-88FD-4899E7E12566}">
      <dgm:prSet/>
      <dgm:spPr/>
      <dgm:t>
        <a:bodyPr/>
        <a:lstStyle/>
        <a:p>
          <a:endParaRPr lang="zh-CN" altLang="en-US"/>
        </a:p>
      </dgm:t>
    </dgm:pt>
    <dgm:pt modelId="{99475538-4056-408B-B5C2-0153C9376243}" type="sibTrans" cxnId="{62B844C8-E139-4EE1-88FD-4899E7E12566}">
      <dgm:prSet/>
      <dgm:spPr/>
      <dgm:t>
        <a:bodyPr/>
        <a:lstStyle/>
        <a:p>
          <a:endParaRPr lang="zh-CN" altLang="en-US"/>
        </a:p>
      </dgm:t>
    </dgm:pt>
    <dgm:pt modelId="{4999B7CC-C564-43C1-B32C-F2E01A06810B}" type="pres">
      <dgm:prSet presAssocID="{AA950893-4562-4F6E-9250-EB5941BC1E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0691645-6949-4893-ADA3-AAB4EA9A9434}" type="pres">
      <dgm:prSet presAssocID="{E0CDF60E-88A5-419A-B767-7F0054F39674}" presName="boxAndChildren" presStyleCnt="0"/>
      <dgm:spPr/>
      <dgm:t>
        <a:bodyPr/>
        <a:lstStyle/>
        <a:p>
          <a:endParaRPr lang="zh-CN" altLang="en-US"/>
        </a:p>
      </dgm:t>
    </dgm:pt>
    <dgm:pt modelId="{92EF2C00-2DF8-412D-A990-22DC167E1E6F}" type="pres">
      <dgm:prSet presAssocID="{E0CDF60E-88A5-419A-B767-7F0054F39674}" presName="parentTextBox" presStyleLbl="node1" presStyleIdx="0" presStyleCnt="2"/>
      <dgm:spPr/>
      <dgm:t>
        <a:bodyPr/>
        <a:lstStyle/>
        <a:p>
          <a:endParaRPr lang="zh-CN" altLang="en-US"/>
        </a:p>
      </dgm:t>
    </dgm:pt>
    <dgm:pt modelId="{9A99B4D4-094F-4171-BA8C-23E8B5B7DA9F}" type="pres">
      <dgm:prSet presAssocID="{E0CDF60E-88A5-419A-B767-7F0054F39674}" presName="entireBox" presStyleLbl="node1" presStyleIdx="0" presStyleCnt="2"/>
      <dgm:spPr/>
      <dgm:t>
        <a:bodyPr/>
        <a:lstStyle/>
        <a:p>
          <a:endParaRPr lang="zh-CN" altLang="en-US"/>
        </a:p>
      </dgm:t>
    </dgm:pt>
    <dgm:pt modelId="{FF87A5D0-8EC1-42A2-AB57-EFCF41967562}" type="pres">
      <dgm:prSet presAssocID="{E0CDF60E-88A5-419A-B767-7F0054F39674}" presName="descendantBox" presStyleCnt="0"/>
      <dgm:spPr/>
      <dgm:t>
        <a:bodyPr/>
        <a:lstStyle/>
        <a:p>
          <a:endParaRPr lang="zh-CN" altLang="en-US"/>
        </a:p>
      </dgm:t>
    </dgm:pt>
    <dgm:pt modelId="{8A603548-4F36-418C-AF09-94620035FC50}" type="pres">
      <dgm:prSet presAssocID="{1EE416F7-DDE3-4014-882A-1E3AF2532389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0FD92D6-DFB1-4095-BAB8-029C013E79B7}" type="pres">
      <dgm:prSet presAssocID="{7FBF8CED-8CA2-4CB6-BF03-F192BE431175}" presName="sp" presStyleCnt="0"/>
      <dgm:spPr/>
      <dgm:t>
        <a:bodyPr/>
        <a:lstStyle/>
        <a:p>
          <a:endParaRPr lang="zh-CN" altLang="en-US"/>
        </a:p>
      </dgm:t>
    </dgm:pt>
    <dgm:pt modelId="{6B1740DC-A925-4AFF-B2F7-ECDC6AD52AD4}" type="pres">
      <dgm:prSet presAssocID="{820E245F-E84E-49D3-A3F1-D718BF4D25B8}" presName="arrowAndChildren" presStyleCnt="0"/>
      <dgm:spPr/>
      <dgm:t>
        <a:bodyPr/>
        <a:lstStyle/>
        <a:p>
          <a:endParaRPr lang="zh-CN" altLang="en-US"/>
        </a:p>
      </dgm:t>
    </dgm:pt>
    <dgm:pt modelId="{01FC3A1B-5852-49FA-B9F7-D3AEB1F28F6A}" type="pres">
      <dgm:prSet presAssocID="{820E245F-E84E-49D3-A3F1-D718BF4D25B8}" presName="parentTextArrow" presStyleLbl="node1" presStyleIdx="0" presStyleCnt="2"/>
      <dgm:spPr/>
      <dgm:t>
        <a:bodyPr/>
        <a:lstStyle/>
        <a:p>
          <a:endParaRPr lang="zh-CN" altLang="en-US"/>
        </a:p>
      </dgm:t>
    </dgm:pt>
    <dgm:pt modelId="{517663A5-7A59-4452-9CB3-4B6416709A80}" type="pres">
      <dgm:prSet presAssocID="{820E245F-E84E-49D3-A3F1-D718BF4D25B8}" presName="arrow" presStyleLbl="node1" presStyleIdx="1" presStyleCnt="2"/>
      <dgm:spPr/>
      <dgm:t>
        <a:bodyPr/>
        <a:lstStyle/>
        <a:p>
          <a:endParaRPr lang="zh-CN" altLang="en-US"/>
        </a:p>
      </dgm:t>
    </dgm:pt>
    <dgm:pt modelId="{3B130A22-F47C-4F49-A5F8-CFDC44D9C8C1}" type="pres">
      <dgm:prSet presAssocID="{820E245F-E84E-49D3-A3F1-D718BF4D25B8}" presName="descendantArrow" presStyleCnt="0"/>
      <dgm:spPr/>
      <dgm:t>
        <a:bodyPr/>
        <a:lstStyle/>
        <a:p>
          <a:endParaRPr lang="zh-CN" altLang="en-US"/>
        </a:p>
      </dgm:t>
    </dgm:pt>
    <dgm:pt modelId="{483CCE60-A2BE-4400-A989-FB8E7FC528F8}" type="pres">
      <dgm:prSet presAssocID="{B4771D3E-8EFE-4973-B1D9-0CA9904C9C4D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B92DD8F-3CD0-4D79-A5F2-5A7D7BBAC2BF}" type="pres">
      <dgm:prSet presAssocID="{AAC00F9B-B025-4D4F-92F3-0A2EF7268B52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C7B0A2F-3C47-4315-B946-5FF918D3D0DE}" srcId="{820E245F-E84E-49D3-A3F1-D718BF4D25B8}" destId="{B4771D3E-8EFE-4973-B1D9-0CA9904C9C4D}" srcOrd="0" destOrd="0" parTransId="{93AFC725-96D6-47AF-BBDF-140BD070CB13}" sibTransId="{35C061CA-634B-4359-A466-B986C0ED9637}"/>
    <dgm:cxn modelId="{9CFB58CF-AF4C-4B7A-B576-3C6DC0119054}" type="presOf" srcId="{B4771D3E-8EFE-4973-B1D9-0CA9904C9C4D}" destId="{483CCE60-A2BE-4400-A989-FB8E7FC528F8}" srcOrd="0" destOrd="0" presId="urn:microsoft.com/office/officeart/2005/8/layout/process4"/>
    <dgm:cxn modelId="{62B844C8-E139-4EE1-88FD-4899E7E12566}" srcId="{820E245F-E84E-49D3-A3F1-D718BF4D25B8}" destId="{AAC00F9B-B025-4D4F-92F3-0A2EF7268B52}" srcOrd="1" destOrd="0" parTransId="{D1BFCFD0-69F2-411F-B7AC-8EB250FB56B0}" sibTransId="{99475538-4056-408B-B5C2-0153C9376243}"/>
    <dgm:cxn modelId="{55908BE4-A0DF-4CCD-BFFE-A25FF6AF00F0}" srcId="{AA950893-4562-4F6E-9250-EB5941BC1E71}" destId="{E0CDF60E-88A5-419A-B767-7F0054F39674}" srcOrd="1" destOrd="0" parTransId="{A971A338-0F7C-4E87-B6EF-48307CC17409}" sibTransId="{119701D3-6980-43AE-8817-36D0A4ED47C0}"/>
    <dgm:cxn modelId="{96677B6A-E593-4C19-A9E9-7A69BE9BA496}" type="presOf" srcId="{E0CDF60E-88A5-419A-B767-7F0054F39674}" destId="{92EF2C00-2DF8-412D-A990-22DC167E1E6F}" srcOrd="0" destOrd="0" presId="urn:microsoft.com/office/officeart/2005/8/layout/process4"/>
    <dgm:cxn modelId="{EF679539-FEE2-4EC7-B7AF-498454283B38}" type="presOf" srcId="{820E245F-E84E-49D3-A3F1-D718BF4D25B8}" destId="{01FC3A1B-5852-49FA-B9F7-D3AEB1F28F6A}" srcOrd="0" destOrd="0" presId="urn:microsoft.com/office/officeart/2005/8/layout/process4"/>
    <dgm:cxn modelId="{F1AD5361-696B-4D1A-9B51-2235D9F013EE}" srcId="{E0CDF60E-88A5-419A-B767-7F0054F39674}" destId="{1EE416F7-DDE3-4014-882A-1E3AF2532389}" srcOrd="0" destOrd="0" parTransId="{DD4D04C0-01E2-4EEC-8B5F-B90A5F603ABF}" sibTransId="{5EE203B4-B8A1-4663-9C97-308A2DA20B9E}"/>
    <dgm:cxn modelId="{0BFBA861-B1EA-4845-BDD5-89D7F51687E0}" srcId="{AA950893-4562-4F6E-9250-EB5941BC1E71}" destId="{820E245F-E84E-49D3-A3F1-D718BF4D25B8}" srcOrd="0" destOrd="0" parTransId="{6443B6B1-4292-44BC-818C-9324B42ADEE4}" sibTransId="{7FBF8CED-8CA2-4CB6-BF03-F192BE431175}"/>
    <dgm:cxn modelId="{54CAA567-7886-4080-B2F0-CDC75100F2D0}" type="presOf" srcId="{E0CDF60E-88A5-419A-B767-7F0054F39674}" destId="{9A99B4D4-094F-4171-BA8C-23E8B5B7DA9F}" srcOrd="1" destOrd="0" presId="urn:microsoft.com/office/officeart/2005/8/layout/process4"/>
    <dgm:cxn modelId="{9DAC3064-A4DA-4FBA-8BC0-6542DC8F5A33}" type="presOf" srcId="{1EE416F7-DDE3-4014-882A-1E3AF2532389}" destId="{8A603548-4F36-418C-AF09-94620035FC50}" srcOrd="0" destOrd="0" presId="urn:microsoft.com/office/officeart/2005/8/layout/process4"/>
    <dgm:cxn modelId="{97D8ED52-8C67-46F7-87F3-45A710A9D012}" type="presOf" srcId="{AAC00F9B-B025-4D4F-92F3-0A2EF7268B52}" destId="{2B92DD8F-3CD0-4D79-A5F2-5A7D7BBAC2BF}" srcOrd="0" destOrd="0" presId="urn:microsoft.com/office/officeart/2005/8/layout/process4"/>
    <dgm:cxn modelId="{5DD2B1D3-27C0-4CD1-8D7F-6266669CCEC1}" type="presOf" srcId="{AA950893-4562-4F6E-9250-EB5941BC1E71}" destId="{4999B7CC-C564-43C1-B32C-F2E01A06810B}" srcOrd="0" destOrd="0" presId="urn:microsoft.com/office/officeart/2005/8/layout/process4"/>
    <dgm:cxn modelId="{63F4F707-1CBC-4667-90B2-106736E50D8D}" type="presOf" srcId="{820E245F-E84E-49D3-A3F1-D718BF4D25B8}" destId="{517663A5-7A59-4452-9CB3-4B6416709A80}" srcOrd="1" destOrd="0" presId="urn:microsoft.com/office/officeart/2005/8/layout/process4"/>
    <dgm:cxn modelId="{A5AF01A3-5BD2-4415-9EC2-3D49B3AE846E}" type="presParOf" srcId="{4999B7CC-C564-43C1-B32C-F2E01A06810B}" destId="{B0691645-6949-4893-ADA3-AAB4EA9A9434}" srcOrd="0" destOrd="0" presId="urn:microsoft.com/office/officeart/2005/8/layout/process4"/>
    <dgm:cxn modelId="{FBF160CC-4648-4F6E-A8B2-19337CB6271C}" type="presParOf" srcId="{B0691645-6949-4893-ADA3-AAB4EA9A9434}" destId="{92EF2C00-2DF8-412D-A990-22DC167E1E6F}" srcOrd="0" destOrd="0" presId="urn:microsoft.com/office/officeart/2005/8/layout/process4"/>
    <dgm:cxn modelId="{7B55962A-0411-435D-A996-C55DA73D991F}" type="presParOf" srcId="{B0691645-6949-4893-ADA3-AAB4EA9A9434}" destId="{9A99B4D4-094F-4171-BA8C-23E8B5B7DA9F}" srcOrd="1" destOrd="0" presId="urn:microsoft.com/office/officeart/2005/8/layout/process4"/>
    <dgm:cxn modelId="{51423023-F1F1-4A6E-BCA4-31A603CA999B}" type="presParOf" srcId="{B0691645-6949-4893-ADA3-AAB4EA9A9434}" destId="{FF87A5D0-8EC1-42A2-AB57-EFCF41967562}" srcOrd="2" destOrd="0" presId="urn:microsoft.com/office/officeart/2005/8/layout/process4"/>
    <dgm:cxn modelId="{FB21AB45-8E2A-4E66-961C-11FC4C0A6E6E}" type="presParOf" srcId="{FF87A5D0-8EC1-42A2-AB57-EFCF41967562}" destId="{8A603548-4F36-418C-AF09-94620035FC50}" srcOrd="0" destOrd="0" presId="urn:microsoft.com/office/officeart/2005/8/layout/process4"/>
    <dgm:cxn modelId="{D8532F3F-8BBA-4316-A2D6-5C8323719DF9}" type="presParOf" srcId="{4999B7CC-C564-43C1-B32C-F2E01A06810B}" destId="{B0FD92D6-DFB1-4095-BAB8-029C013E79B7}" srcOrd="1" destOrd="0" presId="urn:microsoft.com/office/officeart/2005/8/layout/process4"/>
    <dgm:cxn modelId="{41A54D33-F6A1-4CD8-BE2A-BE1B7CA262F6}" type="presParOf" srcId="{4999B7CC-C564-43C1-B32C-F2E01A06810B}" destId="{6B1740DC-A925-4AFF-B2F7-ECDC6AD52AD4}" srcOrd="2" destOrd="0" presId="urn:microsoft.com/office/officeart/2005/8/layout/process4"/>
    <dgm:cxn modelId="{F3B45AF2-E4CC-4A3D-936B-A2E031EF895D}" type="presParOf" srcId="{6B1740DC-A925-4AFF-B2F7-ECDC6AD52AD4}" destId="{01FC3A1B-5852-49FA-B9F7-D3AEB1F28F6A}" srcOrd="0" destOrd="0" presId="urn:microsoft.com/office/officeart/2005/8/layout/process4"/>
    <dgm:cxn modelId="{73BD0376-D51B-4F28-9E94-8C77A21DFB00}" type="presParOf" srcId="{6B1740DC-A925-4AFF-B2F7-ECDC6AD52AD4}" destId="{517663A5-7A59-4452-9CB3-4B6416709A80}" srcOrd="1" destOrd="0" presId="urn:microsoft.com/office/officeart/2005/8/layout/process4"/>
    <dgm:cxn modelId="{7C066AB1-442C-4488-858C-40A0BD796B69}" type="presParOf" srcId="{6B1740DC-A925-4AFF-B2F7-ECDC6AD52AD4}" destId="{3B130A22-F47C-4F49-A5F8-CFDC44D9C8C1}" srcOrd="2" destOrd="0" presId="urn:microsoft.com/office/officeart/2005/8/layout/process4"/>
    <dgm:cxn modelId="{7EF49109-9E3D-4994-87E2-B19DA3F8477A}" type="presParOf" srcId="{3B130A22-F47C-4F49-A5F8-CFDC44D9C8C1}" destId="{483CCE60-A2BE-4400-A989-FB8E7FC528F8}" srcOrd="0" destOrd="0" presId="urn:microsoft.com/office/officeart/2005/8/layout/process4"/>
    <dgm:cxn modelId="{3C38C154-98D4-4243-AD1C-550821F9968F}" type="presParOf" srcId="{3B130A22-F47C-4F49-A5F8-CFDC44D9C8C1}" destId="{2B92DD8F-3CD0-4D79-A5F2-5A7D7BBAC2B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9B4D4-094F-4171-BA8C-23E8B5B7DA9F}">
      <dsp:nvSpPr>
        <dsp:cNvPr id="0" name=""/>
        <dsp:cNvSpPr/>
      </dsp:nvSpPr>
      <dsp:spPr>
        <a:xfrm>
          <a:off x="0" y="2182553"/>
          <a:ext cx="6768752" cy="14319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短语及其他</a:t>
          </a:r>
          <a:endParaRPr lang="zh-CN" altLang="en-US" sz="22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2182553"/>
        <a:ext cx="6768752" cy="773275"/>
      </dsp:txXfrm>
    </dsp:sp>
    <dsp:sp modelId="{8A603548-4F36-418C-AF09-94620035FC50}">
      <dsp:nvSpPr>
        <dsp:cNvPr id="0" name=""/>
        <dsp:cNvSpPr/>
      </dsp:nvSpPr>
      <dsp:spPr>
        <a:xfrm>
          <a:off x="0" y="2927189"/>
          <a:ext cx="6768752" cy="65871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take one’s order</a:t>
          </a:r>
          <a:r>
            <a:rPr lang="zh-CN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点菜 </a:t>
          </a:r>
          <a:r>
            <a:rPr lang="en-US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one (large) bowl of…</a:t>
          </a:r>
          <a:r>
            <a:rPr lang="zh-CN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</a:t>
          </a:r>
          <a:r>
            <a:rPr lang="en-US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(</a:t>
          </a:r>
          <a:r>
            <a:rPr lang="zh-CN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大</a:t>
          </a:r>
          <a:r>
            <a:rPr lang="en-US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r>
            <a:rPr lang="zh-CN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碗</a:t>
          </a:r>
          <a:r>
            <a:rPr lang="en-US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...would like</a:t>
          </a:r>
          <a:r>
            <a:rPr lang="zh-CN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愿意</a:t>
          </a:r>
          <a:r>
            <a:rPr lang="en-US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</a:t>
          </a:r>
          <a:r>
            <a:rPr lang="zh-CN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喜欢 </a:t>
          </a:r>
          <a:r>
            <a:rPr lang="en-US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would (</a:t>
          </a:r>
          <a:r>
            <a:rPr lang="zh-CN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表示意愿</a:t>
          </a:r>
          <a:r>
            <a:rPr lang="en-US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r>
            <a:rPr lang="zh-CN" altLang="zh-CN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愿意  </a:t>
          </a:r>
          <a:endParaRPr lang="zh-CN" altLang="en-US" sz="12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2927189"/>
        <a:ext cx="6768752" cy="658716"/>
      </dsp:txXfrm>
    </dsp:sp>
    <dsp:sp modelId="{517663A5-7A59-4452-9CB3-4B6416709A80}">
      <dsp:nvSpPr>
        <dsp:cNvPr id="0" name=""/>
        <dsp:cNvSpPr/>
      </dsp:nvSpPr>
      <dsp:spPr>
        <a:xfrm rot="10800000">
          <a:off x="0" y="1630"/>
          <a:ext cx="6768752" cy="2202403"/>
        </a:xfrm>
        <a:prstGeom prst="upArrowCallou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</a:t>
          </a:r>
          <a:endParaRPr lang="zh-CN" altLang="en-US" sz="22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10800000">
        <a:off x="0" y="1630"/>
        <a:ext cx="6768752" cy="773043"/>
      </dsp:txXfrm>
    </dsp:sp>
    <dsp:sp modelId="{483CCE60-A2BE-4400-A989-FB8E7FC528F8}">
      <dsp:nvSpPr>
        <dsp:cNvPr id="0" name=""/>
        <dsp:cNvSpPr/>
      </dsp:nvSpPr>
      <dsp:spPr>
        <a:xfrm>
          <a:off x="0" y="774674"/>
          <a:ext cx="3384376" cy="658518"/>
        </a:xfrm>
        <a:prstGeom prst="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可数名词：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noodle 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面条 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cabbage 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洋白菜  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potato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土豆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  special 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特色菜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  order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点菜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  size 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大小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  bowl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碗</a:t>
          </a:r>
          <a:endParaRPr lang="zh-CN" altLang="en-US" sz="12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774674"/>
        <a:ext cx="3384376" cy="658518"/>
      </dsp:txXfrm>
    </dsp:sp>
    <dsp:sp modelId="{2B92DD8F-3CD0-4D79-A5F2-5A7D7BBAC2BF}">
      <dsp:nvSpPr>
        <dsp:cNvPr id="0" name=""/>
        <dsp:cNvSpPr/>
      </dsp:nvSpPr>
      <dsp:spPr>
        <a:xfrm>
          <a:off x="3384376" y="774674"/>
          <a:ext cx="3384376" cy="658518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不可数名词： 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mutton 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羊肉  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beef 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牛肉  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tofu 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豆腐  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meat (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可食用的</a:t>
          </a:r>
          <a:r>
            <a:rPr lang="en-US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r>
            <a:rPr lang="zh-CN" altLang="en-US" sz="12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肉</a:t>
          </a:r>
          <a:endParaRPr lang="zh-CN" altLang="en-US" sz="12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384376" y="774674"/>
        <a:ext cx="3384376" cy="658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1131590"/>
            <a:ext cx="914400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I’d like some noodles</a:t>
            </a:r>
            <a:r>
              <a:rPr lang="en-US" altLang="zh-C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 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75" y="4083918"/>
            <a:ext cx="914407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339752" y="987574"/>
            <a:ext cx="5400600" cy="1368152"/>
          </a:xfrm>
          <a:prstGeom prst="roundRect">
            <a:avLst/>
          </a:prstGeom>
          <a:solidFill>
            <a:srgbClr val="FECED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noodle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面条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mutton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羊肉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beef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牛肉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cabbage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洋白菜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potato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土豆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special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特色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菜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order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点菜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size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bowl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碗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tofu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豆腐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meat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可食用的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肉 </a:t>
            </a:r>
          </a:p>
        </p:txBody>
      </p:sp>
      <p:sp>
        <p:nvSpPr>
          <p:cNvPr id="3" name="椭圆 2"/>
          <p:cNvSpPr/>
          <p:nvPr/>
        </p:nvSpPr>
        <p:spPr>
          <a:xfrm>
            <a:off x="1475656" y="699543"/>
            <a:ext cx="1008112" cy="576064"/>
          </a:xfrm>
          <a:prstGeom prst="ellipse">
            <a:avLst/>
          </a:prstGeom>
          <a:ln>
            <a:solidFill>
              <a:srgbClr val="FECED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名词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344070" y="2931790"/>
            <a:ext cx="5396285" cy="1296144"/>
          </a:xfrm>
          <a:prstGeom prst="roundRect">
            <a:avLst/>
          </a:prstGeom>
          <a:solidFill>
            <a:srgbClr val="79C1D5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take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one’s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order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点菜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one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(large) bowl of…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碗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...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would (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表示意愿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愿意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would like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愿意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喜欢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yet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还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仍然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large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大号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大的</a:t>
            </a:r>
          </a:p>
        </p:txBody>
      </p:sp>
      <p:sp>
        <p:nvSpPr>
          <p:cNvPr id="6" name="椭圆 5"/>
          <p:cNvSpPr/>
          <p:nvPr/>
        </p:nvSpPr>
        <p:spPr>
          <a:xfrm>
            <a:off x="1475656" y="2643759"/>
            <a:ext cx="1008112" cy="576064"/>
          </a:xfrm>
          <a:prstGeom prst="ellipse">
            <a:avLst/>
          </a:prstGeom>
          <a:ln>
            <a:solidFill>
              <a:srgbClr val="79C1D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其它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形标注 3"/>
          <p:cNvSpPr/>
          <p:nvPr/>
        </p:nvSpPr>
        <p:spPr>
          <a:xfrm>
            <a:off x="1270287" y="1943551"/>
            <a:ext cx="3332680" cy="526418"/>
          </a:xfrm>
          <a:prstGeom prst="wedgeEllipseCallout">
            <a:avLst>
              <a:gd name="adj1" fmla="val 92741"/>
              <a:gd name="adj2" fmla="val 9796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like?</a:t>
            </a:r>
          </a:p>
        </p:txBody>
      </p:sp>
      <p:pic>
        <p:nvPicPr>
          <p:cNvPr id="3" name="Picture 2" descr="G:\RESOURCE\UNIT5\JPG\U5MA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2879" y="1568086"/>
            <a:ext cx="2757728" cy="2068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椭圆形标注 14"/>
          <p:cNvSpPr/>
          <p:nvPr/>
        </p:nvSpPr>
        <p:spPr>
          <a:xfrm>
            <a:off x="836825" y="3304465"/>
            <a:ext cx="4608512" cy="626147"/>
          </a:xfrm>
          <a:prstGeom prst="wedgeEllipseCallout">
            <a:avLst>
              <a:gd name="adj1" fmla="val 73024"/>
              <a:gd name="adj2" fmla="val -1220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I’d like some beef and cabbages.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91880" y="4146634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cabbage 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kæbɪdʒ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卷心菜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洋白菜 </a:t>
            </a:r>
          </a:p>
        </p:txBody>
      </p:sp>
      <p:sp>
        <p:nvSpPr>
          <p:cNvPr id="20" name="矩形 19"/>
          <p:cNvSpPr/>
          <p:nvPr/>
        </p:nvSpPr>
        <p:spPr>
          <a:xfrm>
            <a:off x="631181" y="474226"/>
            <a:ext cx="588503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would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like  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表示意愿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愿意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喜欢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would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like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.→ I’d like a bowl of soup, please.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would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like to do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→ I’d like to stay at home tonight.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43612" y="4146634"/>
            <a:ext cx="18930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beef 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bi:f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牛肉 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2422419" y="2055159"/>
            <a:ext cx="642947" cy="30320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093907" y="2696545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would/</a:t>
            </a:r>
            <a:r>
              <a:rPr lang="en-US" altLang="zh-CN" dirty="0" err="1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wʊd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 modal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v.(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表示意愿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愿意 </a:t>
            </a:r>
          </a:p>
        </p:txBody>
      </p:sp>
      <p:sp>
        <p:nvSpPr>
          <p:cNvPr id="28" name="圆角矩形 27"/>
          <p:cNvSpPr/>
          <p:nvPr/>
        </p:nvSpPr>
        <p:spPr>
          <a:xfrm>
            <a:off x="3704531" y="3484782"/>
            <a:ext cx="1008112" cy="30320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2854420" y="3484782"/>
            <a:ext cx="437298" cy="30320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圆角矩形 29"/>
          <p:cNvSpPr/>
          <p:nvPr/>
        </p:nvSpPr>
        <p:spPr>
          <a:xfrm>
            <a:off x="2485839" y="2055957"/>
            <a:ext cx="1376736" cy="30320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7" grpId="0"/>
      <p:bldP spid="21" grpId="0"/>
      <p:bldP spid="25" grpId="0" animBg="1"/>
      <p:bldP spid="24" grpId="0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41647" y="3795886"/>
            <a:ext cx="2465740" cy="369332"/>
          </a:xfrm>
          <a:prstGeom prst="rect">
            <a:avLst/>
          </a:prstGeom>
          <a:solidFill>
            <a:srgbClr val="F892BE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mi:t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/n.(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可食用的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)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肉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553682"/>
            <a:ext cx="27559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6" y="843558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taking their orders.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833232" y="896681"/>
            <a:ext cx="581051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4716020" y="882243"/>
            <a:ext cx="1746187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944079" y="1405651"/>
            <a:ext cx="307968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'ɔ:(r)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də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(r)/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n.&amp;v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点菜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命令 </a:t>
            </a:r>
          </a:p>
        </p:txBody>
      </p:sp>
      <p:sp>
        <p:nvSpPr>
          <p:cNvPr id="7" name="矩形 6"/>
          <p:cNvSpPr/>
          <p:nvPr/>
        </p:nvSpPr>
        <p:spPr>
          <a:xfrm>
            <a:off x="3944075" y="1995686"/>
            <a:ext cx="21788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take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one’s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order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点菜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787774"/>
            <a:ext cx="7650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 would like a large bowl of noodles. She’d like some tofu and meat in them.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555780" y="2853905"/>
            <a:ext cx="581051" cy="3032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2421378" y="2833317"/>
            <a:ext cx="1456744" cy="303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835136" y="2827913"/>
            <a:ext cx="664856" cy="303201"/>
          </a:xfrm>
          <a:prstGeom prst="ellipse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136831" y="2833316"/>
            <a:ext cx="499069" cy="30320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6165461" y="2833316"/>
            <a:ext cx="497639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018924" y="2853905"/>
            <a:ext cx="586058" cy="303201"/>
          </a:xfrm>
          <a:prstGeom prst="ellipse">
            <a:avLst/>
          </a:prstGeom>
          <a:noFill/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64158" y="3219822"/>
            <a:ext cx="3013967" cy="369332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lɑ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:(r)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dʒ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adj.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大号的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大的 </a:t>
            </a:r>
          </a:p>
        </p:txBody>
      </p:sp>
      <p:sp>
        <p:nvSpPr>
          <p:cNvPr id="18" name="矩形 17"/>
          <p:cNvSpPr/>
          <p:nvPr/>
        </p:nvSpPr>
        <p:spPr>
          <a:xfrm>
            <a:off x="828806" y="4165218"/>
            <a:ext cx="151676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bəʊl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碗 </a:t>
            </a:r>
          </a:p>
        </p:txBody>
      </p:sp>
      <p:sp>
        <p:nvSpPr>
          <p:cNvPr id="19" name="矩形 18"/>
          <p:cNvSpPr/>
          <p:nvPr/>
        </p:nvSpPr>
        <p:spPr>
          <a:xfrm>
            <a:off x="827584" y="3714586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size 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saɪz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尺码 </a:t>
            </a:r>
          </a:p>
        </p:txBody>
      </p:sp>
      <p:sp>
        <p:nvSpPr>
          <p:cNvPr id="20" name="矩形 19"/>
          <p:cNvSpPr/>
          <p:nvPr/>
        </p:nvSpPr>
        <p:spPr>
          <a:xfrm>
            <a:off x="2523534" y="4165218"/>
            <a:ext cx="3264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one (large) bowl of…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...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64969" y="3235535"/>
            <a:ext cx="1975221" cy="369332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təʊfu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:/ n.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豆腐 </a:t>
            </a:r>
          </a:p>
        </p:txBody>
      </p:sp>
      <p:sp>
        <p:nvSpPr>
          <p:cNvPr id="22" name="矩形 21"/>
          <p:cNvSpPr/>
          <p:nvPr/>
        </p:nvSpPr>
        <p:spPr>
          <a:xfrm>
            <a:off x="3360868" y="3683704"/>
            <a:ext cx="1879041" cy="369332"/>
          </a:xfrm>
          <a:prstGeom prst="rect">
            <a:avLst/>
          </a:prstGeom>
          <a:solidFill>
            <a:srgbClr val="33CCC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nu:dl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面条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 animBg="1"/>
      <p:bldP spid="3" grpId="0" animBg="1"/>
      <p:bldP spid="7" grpId="0" animBg="1"/>
      <p:bldP spid="9" grpId="0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8" grpId="0" animBg="1"/>
      <p:bldP spid="18" grpId="0" animBg="1"/>
      <p:bldP spid="19" grpId="0"/>
      <p:bldP spid="20" grpId="0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52124" y="3858602"/>
            <a:ext cx="3023585" cy="369332"/>
          </a:xfrm>
          <a:prstGeom prst="rect">
            <a:avLst/>
          </a:prstGeom>
          <a:solidFill>
            <a:srgbClr val="F892BE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pə'teɪtəʊ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n.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土豆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马铃薯 </a:t>
            </a:r>
            <a:endParaRPr lang="zh-CN" altLang="en-US" dirty="0">
              <a:solidFill>
                <a:schemeClr val="lt1"/>
              </a:solidFill>
              <a:latin typeface="Lucida Sans Unicode" panose="020B0602030504020204" pitchFamily="34" charset="0"/>
              <a:ea typeface="微软雅黑" panose="020B0503020204020204" pitchFamily="34" charset="-122"/>
              <a:cs typeface="Lucida Sans Unicode" panose="020B0602030504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553682"/>
            <a:ext cx="27559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6" y="843558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taking their orders.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833232" y="896681"/>
            <a:ext cx="581051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4716020" y="882243"/>
            <a:ext cx="1746187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944079" y="1405651"/>
            <a:ext cx="307968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'ɔ:(r)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də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(r)/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n.&amp;v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点菜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命令 </a:t>
            </a:r>
          </a:p>
        </p:txBody>
      </p:sp>
      <p:sp>
        <p:nvSpPr>
          <p:cNvPr id="7" name="矩形 6"/>
          <p:cNvSpPr/>
          <p:nvPr/>
        </p:nvSpPr>
        <p:spPr>
          <a:xfrm>
            <a:off x="3944075" y="1995686"/>
            <a:ext cx="21788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take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one’s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order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点菜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72" y="2787774"/>
            <a:ext cx="827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Sarah would like some specials in the restaurant. She’d like some mutton and potatoes.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857013" y="2853905"/>
            <a:ext cx="778887" cy="3032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6840449" y="2853905"/>
            <a:ext cx="683883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892662" y="2853905"/>
            <a:ext cx="855805" cy="303201"/>
          </a:xfrm>
          <a:prstGeom prst="ellipse">
            <a:avLst/>
          </a:prstGeom>
          <a:noFill/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40000" y="3235535"/>
            <a:ext cx="5012911" cy="369332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speʃəl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n.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特色菜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特价品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 adj.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特别的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特殊的 </a:t>
            </a:r>
            <a:endParaRPr lang="zh-CN" altLang="en-US" dirty="0">
              <a:solidFill>
                <a:schemeClr val="lt1"/>
              </a:solidFill>
              <a:latin typeface="Lucida Sans Unicode" panose="020B0602030504020204" pitchFamily="34" charset="0"/>
              <a:ea typeface="微软雅黑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08798" y="3921533"/>
            <a:ext cx="4000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Today is a special day. It’s Mother’s Day.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64969" y="3235535"/>
            <a:ext cx="1871025" cy="369332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mʌtn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n.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羊肉 </a:t>
            </a:r>
            <a:endParaRPr lang="zh-CN" altLang="en-US" dirty="0">
              <a:solidFill>
                <a:schemeClr val="lt1"/>
              </a:solidFill>
              <a:latin typeface="Lucida Sans Unicode" panose="020B0602030504020204" pitchFamily="34" charset="0"/>
              <a:ea typeface="微软雅黑" panose="020B0503020204020204" pitchFamily="34" charset="-122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 animBg="1"/>
      <p:bldP spid="16" grpId="0" animBg="1"/>
      <p:bldP spid="17" grpId="0" animBg="1"/>
      <p:bldP spid="8" grpId="0" animBg="1"/>
      <p:bldP spid="19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553682"/>
            <a:ext cx="27559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6" y="843558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taking their orders.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833232" y="896681"/>
            <a:ext cx="581051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4716020" y="882243"/>
            <a:ext cx="1746187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944079" y="1405651"/>
            <a:ext cx="307968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'ɔ:(r)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də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(r)/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n.&amp;v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点菜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命令 </a:t>
            </a:r>
          </a:p>
        </p:txBody>
      </p:sp>
      <p:sp>
        <p:nvSpPr>
          <p:cNvPr id="7" name="矩形 6"/>
          <p:cNvSpPr/>
          <p:nvPr/>
        </p:nvSpPr>
        <p:spPr>
          <a:xfrm>
            <a:off x="3944075" y="1995686"/>
            <a:ext cx="21788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take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one’s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order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点菜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72" y="2787774"/>
            <a:ext cx="451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John like to eat? He isn’t sure yet.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687856" y="2853905"/>
            <a:ext cx="495646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627788" y="3938110"/>
            <a:ext cx="3845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Have you finished your homework yet?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31757" y="3247457"/>
            <a:ext cx="4480714" cy="369332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/jet/ adv.(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常用于否定句或疑问句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)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还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仍然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9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843560"/>
            <a:ext cx="66967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根据句意和首字母提示填空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I’d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like__________(order) a large bowl of beef noodles.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_______(be) there any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meat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in the bowl? 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 is a l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country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with long history.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s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shoes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would you like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We often have rice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meat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马铃薯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for lunch every day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6. We have many great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特色菜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in the restaurant.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40" y="1324555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order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770370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4" y="2139702"/>
            <a:ext cx="578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257175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2_副本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59506" y="966486"/>
            <a:ext cx="1761699" cy="18516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3932" y="299450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potatoes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3334" y="3435846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99592" y="699542"/>
          <a:ext cx="676875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7663A5-7A59-4452-9CB3-4B6416709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17663A5-7A59-4452-9CB3-4B6416709A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3CCE60-A2BE-4400-A989-FB8E7FC52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483CCE60-A2BE-4400-A989-FB8E7FC52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92DD8F-3CD0-4D79-A5F2-5A7D7BBA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2B92DD8F-3CD0-4D79-A5F2-5A7D7BBAC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99B4D4-094F-4171-BA8C-23E8B5B7D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9A99B4D4-094F-4171-BA8C-23E8B5B7D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603548-4F36-418C-AF09-94620035F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8A603548-4F36-418C-AF09-94620035FC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全屏显示(16:9)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2018-02-06T02:27:00Z</dcterms:created>
  <dcterms:modified xsi:type="dcterms:W3CDTF">2023-01-16T23:15:53Z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B468805E9B6B42C39DB50A1D5DD0877D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