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316" r:id="rId4"/>
    <p:sldId id="311" r:id="rId5"/>
    <p:sldId id="303" r:id="rId6"/>
    <p:sldId id="309" r:id="rId7"/>
    <p:sldId id="310" r:id="rId8"/>
    <p:sldId id="312" r:id="rId9"/>
    <p:sldId id="291" r:id="rId10"/>
    <p:sldId id="284" r:id="rId11"/>
    <p:sldId id="292" r:id="rId12"/>
    <p:sldId id="293" r:id="rId13"/>
    <p:sldId id="295" r:id="rId14"/>
    <p:sldId id="294" r:id="rId15"/>
    <p:sldId id="318" r:id="rId16"/>
    <p:sldId id="317" r:id="rId17"/>
    <p:sldId id="297" r:id="rId18"/>
    <p:sldId id="259" r:id="rId19"/>
    <p:sldId id="300" r:id="rId20"/>
    <p:sldId id="267" r:id="rId21"/>
    <p:sldId id="269" r:id="rId22"/>
    <p:sldId id="299" r:id="rId23"/>
    <p:sldId id="265" r:id="rId24"/>
    <p:sldId id="289" r:id="rId25"/>
    <p:sldId id="261" r:id="rId26"/>
    <p:sldId id="277" r:id="rId27"/>
    <p:sldId id="315" r:id="rId28"/>
    <p:sldId id="285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6537A"/>
    <a:srgbClr val="E7E4EA"/>
    <a:srgbClr val="F4F6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2E99-BC9B-468A-A979-31089EB48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92EA-A945-4D2B-8344-E8E1F255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new_jh6_m8u1a3.sw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lbie%20Caillat-Auld%20Lang%20Syne.mp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821288" y="508114"/>
            <a:ext cx="2577687" cy="1889096"/>
            <a:chOff x="1663434" y="757960"/>
            <a:chExt cx="3955812" cy="2518795"/>
          </a:xfrm>
        </p:grpSpPr>
        <p:grpSp>
          <p:nvGrpSpPr>
            <p:cNvPr id="9" name="Group 139"/>
            <p:cNvGrpSpPr/>
            <p:nvPr/>
          </p:nvGrpSpPr>
          <p:grpSpPr>
            <a:xfrm rot="8548729">
              <a:off x="1663434" y="3033920"/>
              <a:ext cx="2611427" cy="242835"/>
              <a:chOff x="12700" y="-1"/>
              <a:chExt cx="1395068" cy="386881"/>
            </a:xfrm>
          </p:grpSpPr>
          <p:sp>
            <p:nvSpPr>
              <p:cNvPr id="10" name="Shape 135"/>
              <p:cNvSpPr/>
              <p:nvPr/>
            </p:nvSpPr>
            <p:spPr>
              <a:xfrm>
                <a:off x="1371600" y="-1"/>
                <a:ext cx="36168" cy="3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19" h="14783" extrusionOk="0">
                    <a:moveTo>
                      <a:pt x="14668" y="9624"/>
                    </a:moveTo>
                    <a:cubicBezTo>
                      <a:pt x="13296" y="16702"/>
                      <a:pt x="3141" y="16108"/>
                      <a:pt x="711" y="10207"/>
                    </a:cubicBezTo>
                    <a:cubicBezTo>
                      <a:pt x="-4134" y="-1569"/>
                      <a:pt x="17466" y="-4898"/>
                      <a:pt x="14668" y="9624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Shape 136"/>
              <p:cNvSpPr/>
              <p:nvPr/>
            </p:nvSpPr>
            <p:spPr>
              <a:xfrm>
                <a:off x="12700" y="12698"/>
                <a:ext cx="1352489" cy="37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12" extrusionOk="0">
                    <a:moveTo>
                      <a:pt x="0" y="11488"/>
                    </a:moveTo>
                    <a:cubicBezTo>
                      <a:pt x="487" y="15274"/>
                      <a:pt x="2411" y="21290"/>
                      <a:pt x="3846" y="19628"/>
                    </a:cubicBezTo>
                    <a:cubicBezTo>
                      <a:pt x="4495" y="18877"/>
                      <a:pt x="4749" y="16868"/>
                      <a:pt x="5017" y="14957"/>
                    </a:cubicBezTo>
                    <a:cubicBezTo>
                      <a:pt x="5420" y="12072"/>
                      <a:pt x="5921" y="7692"/>
                      <a:pt x="6882" y="6380"/>
                    </a:cubicBezTo>
                    <a:cubicBezTo>
                      <a:pt x="7909" y="4976"/>
                      <a:pt x="8909" y="7635"/>
                      <a:pt x="9446" y="10215"/>
                    </a:cubicBezTo>
                    <a:cubicBezTo>
                      <a:pt x="10035" y="13042"/>
                      <a:pt x="10932" y="15637"/>
                      <a:pt x="12033" y="14691"/>
                    </a:cubicBezTo>
                    <a:cubicBezTo>
                      <a:pt x="13984" y="13011"/>
                      <a:pt x="12576" y="4396"/>
                      <a:pt x="14172" y="1656"/>
                    </a:cubicBezTo>
                    <a:cubicBezTo>
                      <a:pt x="14906" y="396"/>
                      <a:pt x="15577" y="1880"/>
                      <a:pt x="16102" y="3544"/>
                    </a:cubicBezTo>
                    <a:cubicBezTo>
                      <a:pt x="16745" y="5586"/>
                      <a:pt x="17079" y="7207"/>
                      <a:pt x="18030" y="7490"/>
                    </a:cubicBezTo>
                    <a:cubicBezTo>
                      <a:pt x="18588" y="7656"/>
                      <a:pt x="19101" y="6897"/>
                      <a:pt x="19447" y="5427"/>
                    </a:cubicBezTo>
                    <a:cubicBezTo>
                      <a:pt x="19755" y="4117"/>
                      <a:pt x="19782" y="1393"/>
                      <a:pt x="20208" y="457"/>
                    </a:cubicBezTo>
                    <a:cubicBezTo>
                      <a:pt x="20555" y="-310"/>
                      <a:pt x="21224" y="60"/>
                      <a:pt x="21600" y="33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2" name="Group 131"/>
            <p:cNvGrpSpPr/>
            <p:nvPr/>
          </p:nvGrpSpPr>
          <p:grpSpPr>
            <a:xfrm rot="10800000" flipV="1">
              <a:off x="3766044" y="757960"/>
              <a:ext cx="1853202" cy="1592622"/>
              <a:chOff x="0" y="0"/>
              <a:chExt cx="1270000" cy="1091425"/>
            </a:xfrm>
          </p:grpSpPr>
          <p:sp>
            <p:nvSpPr>
              <p:cNvPr id="13" name="Shape 125"/>
              <p:cNvSpPr/>
              <p:nvPr/>
            </p:nvSpPr>
            <p:spPr>
              <a:xfrm>
                <a:off x="355600" y="266700"/>
                <a:ext cx="648718" cy="80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1" y="15519"/>
                    </a:moveTo>
                    <a:cubicBezTo>
                      <a:pt x="18543" y="17158"/>
                      <a:pt x="18935" y="19724"/>
                      <a:pt x="19275" y="21600"/>
                    </a:cubicBezTo>
                    <a:cubicBezTo>
                      <a:pt x="19609" y="18899"/>
                      <a:pt x="20824" y="15817"/>
                      <a:pt x="21600" y="13143"/>
                    </a:cubicBezTo>
                    <a:lnTo>
                      <a:pt x="0" y="0"/>
                    </a:lnTo>
                    <a:cubicBezTo>
                      <a:pt x="0" y="0"/>
                      <a:pt x="17371" y="15519"/>
                      <a:pt x="17371" y="1551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4" name="Group 130"/>
              <p:cNvGrpSpPr/>
              <p:nvPr/>
            </p:nvGrpSpPr>
            <p:grpSpPr>
              <a:xfrm>
                <a:off x="0" y="0"/>
                <a:ext cx="1270000" cy="1091426"/>
                <a:chOff x="0" y="0"/>
                <a:chExt cx="1270000" cy="1091425"/>
              </a:xfrm>
            </p:grpSpPr>
            <p:sp>
              <p:nvSpPr>
                <p:cNvPr id="15" name="Shape 126"/>
                <p:cNvSpPr/>
                <p:nvPr/>
              </p:nvSpPr>
              <p:spPr>
                <a:xfrm>
                  <a:off x="0" y="0"/>
                  <a:ext cx="888592" cy="1091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8516" y="5552"/>
                        <a:pt x="15211" y="10785"/>
                        <a:pt x="21600" y="16688"/>
                      </a:cubicBezTo>
                      <a:cubicBezTo>
                        <a:pt x="18956" y="18979"/>
                        <a:pt x="14998" y="19147"/>
                        <a:pt x="12325" y="21600"/>
                      </a:cubicBezTo>
                      <a:cubicBezTo>
                        <a:pt x="8974" y="17526"/>
                        <a:pt x="8870" y="15376"/>
                        <a:pt x="6637" y="10800"/>
                      </a:cubicBezTo>
                      <a:cubicBezTo>
                        <a:pt x="5366" y="8193"/>
                        <a:pt x="2056" y="22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" name="Shape 127"/>
                <p:cNvSpPr/>
                <p:nvPr/>
              </p:nvSpPr>
              <p:spPr>
                <a:xfrm>
                  <a:off x="0" y="0"/>
                  <a:ext cx="1270000" cy="755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80" y="12054"/>
                      </a:moveTo>
                      <a:cubicBezTo>
                        <a:pt x="11598" y="15147"/>
                        <a:pt x="14200" y="19689"/>
                        <a:pt x="16833" y="21600"/>
                      </a:cubicBezTo>
                      <a:cubicBezTo>
                        <a:pt x="18014" y="19571"/>
                        <a:pt x="20025" y="17911"/>
                        <a:pt x="21600" y="16704"/>
                      </a:cubicBezTo>
                      <a:cubicBezTo>
                        <a:pt x="14953" y="11525"/>
                        <a:pt x="7053" y="3483"/>
                        <a:pt x="0" y="0"/>
                      </a:cubicBezTo>
                      <a:cubicBezTo>
                        <a:pt x="0" y="0"/>
                        <a:pt x="6515" y="8057"/>
                        <a:pt x="9380" y="120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" name="Shape 128"/>
                <p:cNvSpPr/>
                <p:nvPr/>
              </p:nvSpPr>
              <p:spPr>
                <a:xfrm>
                  <a:off x="876300" y="762000"/>
                  <a:ext cx="127000" cy="316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068"/>
                      </a:moveTo>
                      <a:cubicBezTo>
                        <a:pt x="5986" y="10255"/>
                        <a:pt x="7989" y="16810"/>
                        <a:pt x="9724" y="21600"/>
                      </a:cubicBezTo>
                      <a:cubicBezTo>
                        <a:pt x="11432" y="14701"/>
                        <a:pt x="17634" y="6830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8" name="Shape 129"/>
                <p:cNvSpPr/>
                <p:nvPr/>
              </p:nvSpPr>
              <p:spPr>
                <a:xfrm>
                  <a:off x="749300" y="952500"/>
                  <a:ext cx="177800" cy="1143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94" y="9254"/>
                        <a:pt x="14545" y="14595"/>
                        <a:pt x="2160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32690"/>
            <a:ext cx="3228978" cy="346472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61141" y="1458530"/>
            <a:ext cx="5748338" cy="197130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 8 My future life</a:t>
            </a:r>
          </a:p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</a:p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to our friendship!</a:t>
            </a:r>
            <a:endParaRPr lang="en-US" altLang="zh-CN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3907" y="4301858"/>
            <a:ext cx="5052002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flip dir="r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下箭头标注 11"/>
          <p:cNvSpPr/>
          <p:nvPr/>
        </p:nvSpPr>
        <p:spPr>
          <a:xfrm>
            <a:off x="495448" y="220370"/>
            <a:ext cx="1479641" cy="681983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" y="197798"/>
            <a:ext cx="3739379" cy="508858"/>
            <a:chOff x="-1" y="381001"/>
            <a:chExt cx="4985839" cy="678477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6160" y="382370"/>
              <a:ext cx="443967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Decorate our party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20" name="任意形状 22"/>
          <p:cNvSpPr/>
          <p:nvPr/>
        </p:nvSpPr>
        <p:spPr>
          <a:xfrm rot="4664207" flipV="1">
            <a:off x="3333415" y="1022872"/>
            <a:ext cx="2462636" cy="3267298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任意形状 26"/>
          <p:cNvSpPr/>
          <p:nvPr/>
        </p:nvSpPr>
        <p:spPr>
          <a:xfrm rot="4550797" flipV="1">
            <a:off x="6266894" y="971245"/>
            <a:ext cx="2532773" cy="3294912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 232"/>
          <p:cNvSpPr/>
          <p:nvPr/>
        </p:nvSpPr>
        <p:spPr>
          <a:xfrm>
            <a:off x="1200487" y="4214041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5586" y="911168"/>
            <a:ext cx="3399008" cy="3924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Make </a:t>
            </a:r>
            <a:r>
              <a:rPr lang="en-US" altLang="zh-CN" sz="2100" b="1" dirty="0" err="1"/>
              <a:t>sth</a:t>
            </a:r>
            <a:r>
              <a:rPr lang="en-US" altLang="zh-CN" sz="2100" b="1" dirty="0"/>
              <a:t> look beautiful!</a:t>
            </a:r>
            <a:endParaRPr lang="zh-CN" altLang="en-US" sz="2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5926" y="3718913"/>
            <a:ext cx="2719736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pictures and </a:t>
            </a:r>
            <a:r>
              <a:rPr lang="en-US" altLang="zh-CN" sz="2100" b="1" dirty="0">
                <a:solidFill>
                  <a:prstClr val="black"/>
                </a:solidFill>
              </a:rPr>
              <a:t>lights</a:t>
            </a:r>
            <a:endParaRPr lang="zh-CN" altLang="en-US" sz="2100" b="1" dirty="0"/>
          </a:p>
          <a:p>
            <a:endParaRPr lang="zh-CN" alt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7616" y="3661205"/>
            <a:ext cx="81777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flags</a:t>
            </a:r>
            <a:endParaRPr lang="zh-CN" altLang="en-US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7344" y="4194115"/>
            <a:ext cx="5333250" cy="3924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/>
              <a:t>---How can we decorate our party?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754" y="3718913"/>
            <a:ext cx="122533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</a:rPr>
              <a:t>balloons</a:t>
            </a:r>
            <a:endParaRPr lang="zh-CN" altLang="en-US" sz="2100" b="1" dirty="0"/>
          </a:p>
        </p:txBody>
      </p:sp>
      <p:sp>
        <p:nvSpPr>
          <p:cNvPr id="36" name="任意形状 22"/>
          <p:cNvSpPr/>
          <p:nvPr/>
        </p:nvSpPr>
        <p:spPr>
          <a:xfrm rot="4567850" flipV="1">
            <a:off x="293153" y="951257"/>
            <a:ext cx="2494677" cy="3424122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026" name="Picture 2" descr="C:\Users\Administrator\Desktop\九年级资料\课件资源\20140913122207_vCKLt.thumb.700_0.jpe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94481" y="1733843"/>
            <a:ext cx="2692022" cy="18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九年级资料\课件资源\20180331204009_sJaiN.jpe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278059" y="1658203"/>
            <a:ext cx="2510438" cy="192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Administrator\Desktop\九年级资料\课件资源\BA3E2297FCC4221F8CD0BA21625978D8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3338651" y="1714134"/>
            <a:ext cx="2452161" cy="18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37344" y="4589459"/>
            <a:ext cx="394122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2100" b="1" dirty="0">
                <a:solidFill>
                  <a:prstClr val="black"/>
                </a:solidFill>
              </a:rPr>
              <a:t>---We can </a:t>
            </a:r>
            <a:r>
              <a:rPr lang="en-US" altLang="zh-CN" sz="2100" b="1" dirty="0">
                <a:solidFill>
                  <a:schemeClr val="accent1"/>
                </a:solidFill>
              </a:rPr>
              <a:t>put up/hang </a:t>
            </a:r>
            <a:r>
              <a:rPr lang="en-US" altLang="zh-CN" sz="2100" b="1" dirty="0">
                <a:solidFill>
                  <a:prstClr val="black"/>
                </a:solidFill>
              </a:rPr>
              <a:t>some…</a:t>
            </a:r>
            <a:endParaRPr lang="zh-CN" altLang="en-US" sz="21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3" grpId="0" animBg="1"/>
      <p:bldP spid="2" grpId="0" animBg="1"/>
      <p:bldP spid="3" grpId="0"/>
      <p:bldP spid="5" grpId="0"/>
      <p:bldP spid="13" grpId="0" animBg="1"/>
      <p:bldP spid="34" grpId="0"/>
      <p:bldP spid="3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下箭头标注 13"/>
          <p:cNvSpPr/>
          <p:nvPr/>
        </p:nvSpPr>
        <p:spPr>
          <a:xfrm>
            <a:off x="4180636" y="4142347"/>
            <a:ext cx="741905" cy="517916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标注 11"/>
          <p:cNvSpPr/>
          <p:nvPr/>
        </p:nvSpPr>
        <p:spPr>
          <a:xfrm>
            <a:off x="7019296" y="1574990"/>
            <a:ext cx="1405250" cy="809835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7709" y="220371"/>
            <a:ext cx="3263482" cy="515163"/>
            <a:chOff x="-1" y="381001"/>
            <a:chExt cx="4351309" cy="686883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7571" y="390776"/>
              <a:ext cx="397373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Choose the music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71551" y="3593245"/>
            <a:ext cx="6047745" cy="4385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---What do you think of the music?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58085" y="2395799"/>
            <a:ext cx="2383557" cy="6232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I’m sorry!</a:t>
            </a: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say it again?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232"/>
          <p:cNvSpPr/>
          <p:nvPr/>
        </p:nvSpPr>
        <p:spPr>
          <a:xfrm>
            <a:off x="575201" y="3593242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71551" y="4104145"/>
            <a:ext cx="416965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---It’s got a great beat!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65760" y="1611935"/>
            <a:ext cx="13587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/>
              <a:t>Pardon?</a:t>
            </a:r>
            <a:endParaRPr lang="zh-CN" alt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0793" y="4602555"/>
            <a:ext cx="354808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b="1" dirty="0"/>
              <a:t>---It’s a bit noisy!</a:t>
            </a:r>
            <a:endParaRPr lang="zh-CN" altLang="en-US" sz="2400" b="1" dirty="0"/>
          </a:p>
        </p:txBody>
      </p:sp>
      <p:pic>
        <p:nvPicPr>
          <p:cNvPr id="5122" name="Picture 2" descr="C:\Users\Administrator\Desktop\309856266708320262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932655" y="712450"/>
            <a:ext cx="4108259" cy="27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1587" y="4675244"/>
            <a:ext cx="1125949" cy="284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n.</a:t>
            </a:r>
            <a:r>
              <a:rPr lang="zh-CN" altLang="en-US" b="1" dirty="0">
                <a:solidFill>
                  <a:schemeClr val="accent1"/>
                </a:solidFill>
              </a:rPr>
              <a:t>节拍</a:t>
            </a:r>
            <a:r>
              <a:rPr lang="en-US" altLang="zh-CN" b="1" dirty="0">
                <a:solidFill>
                  <a:schemeClr val="accent1"/>
                </a:solidFill>
              </a:rPr>
              <a:t>;</a:t>
            </a:r>
            <a:r>
              <a:rPr lang="zh-CN" altLang="en-US" b="1" dirty="0">
                <a:solidFill>
                  <a:schemeClr val="accent1"/>
                </a:solidFill>
              </a:rPr>
              <a:t>拍子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2" grpId="0" animBg="1"/>
      <p:bldP spid="15" grpId="0" animBg="1"/>
      <p:bldP spid="16" grpId="0" animBg="1"/>
      <p:bldP spid="3" grpId="0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istrator\Desktop\九年级资料\课件资源\t01689e7c9c0fe2e9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07" y="469892"/>
            <a:ext cx="5717714" cy="385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箭头标注 11"/>
          <p:cNvSpPr/>
          <p:nvPr/>
        </p:nvSpPr>
        <p:spPr>
          <a:xfrm>
            <a:off x="6189274" y="4160302"/>
            <a:ext cx="716126" cy="561868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7708" y="47490"/>
            <a:ext cx="3155059" cy="521522"/>
            <a:chOff x="-1" y="333339"/>
            <a:chExt cx="4206745" cy="695362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5976" y="333339"/>
              <a:ext cx="3740768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Food and drink: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16529" y="4279135"/>
            <a:ext cx="4785878" cy="8079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---What’s on the menu?</a:t>
            </a:r>
          </a:p>
          <a:p>
            <a:r>
              <a:rPr lang="en-US" altLang="zh-CN" sz="2400" b="1" dirty="0"/>
              <a:t>---There is/are …on the menu.</a:t>
            </a:r>
            <a:endParaRPr lang="zh-CN" altLang="en-US" sz="2400" b="1" dirty="0"/>
          </a:p>
        </p:txBody>
      </p:sp>
      <p:sp>
        <p:nvSpPr>
          <p:cNvPr id="27" name="Shape 232"/>
          <p:cNvSpPr/>
          <p:nvPr/>
        </p:nvSpPr>
        <p:spPr>
          <a:xfrm>
            <a:off x="587930" y="3905282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7787" y="2221364"/>
            <a:ext cx="1224134" cy="438581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Hot dog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00278" y="2695712"/>
            <a:ext cx="2616341" cy="807914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Pancake</a:t>
            </a:r>
            <a:r>
              <a:rPr lang="en-US" altLang="zh-CN" sz="2400" b="1" dirty="0">
                <a:solidFill>
                  <a:schemeClr val="accent4"/>
                </a:solidFill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</a:rPr>
              <a:t>n.</a:t>
            </a:r>
            <a:r>
              <a:rPr lang="zh-CN" altLang="en-US" sz="2400" b="1" dirty="0">
                <a:solidFill>
                  <a:schemeClr val="accent1"/>
                </a:solidFill>
              </a:rPr>
              <a:t>薄煎饼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/>
              <a:t>…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124" y="1671772"/>
            <a:ext cx="1844496" cy="438581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Apple juice</a:t>
            </a:r>
            <a:endParaRPr lang="zh-CN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5250" y="4124274"/>
            <a:ext cx="381037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we can fetch anything to eat!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6149" y="803800"/>
            <a:ext cx="2632245" cy="76174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Modern No. 20" panose="02070704070505020303" pitchFamily="18" charset="0"/>
              </a:rPr>
              <a:t>School-leavers’ Party </a:t>
            </a:r>
          </a:p>
          <a:p>
            <a:r>
              <a:rPr lang="en-US" altLang="zh-CN" sz="2400" b="1" dirty="0">
                <a:latin typeface="Modern No. 20" panose="02070704070505020303" pitchFamily="18" charset="0"/>
              </a:rPr>
              <a:t>          Menu</a:t>
            </a:r>
            <a:endParaRPr lang="zh-CN" altLang="en-US" sz="2400" b="1" dirty="0">
              <a:latin typeface="Modern No. 20" panose="02070704070505020303" pitchFamily="18" charset="0"/>
            </a:endParaRPr>
          </a:p>
        </p:txBody>
      </p:sp>
      <p:sp>
        <p:nvSpPr>
          <p:cNvPr id="16" name="Shape 29"/>
          <p:cNvSpPr/>
          <p:nvPr/>
        </p:nvSpPr>
        <p:spPr>
          <a:xfrm rot="900000">
            <a:off x="5862367" y="404054"/>
            <a:ext cx="3452978" cy="3595803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9108" y="563878"/>
            <a:ext cx="2769286" cy="132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0742" y="4638163"/>
            <a:ext cx="2955377" cy="438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go and bring </a:t>
            </a:r>
            <a:r>
              <a:rPr lang="en-US" altLang="zh-CN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sth</a:t>
            </a: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back.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050" name="Picture 2" descr="C:\Users\Administrator\Desktop\九年级资料\课件资源\staff_1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1656" y="2400303"/>
            <a:ext cx="2488268" cy="178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九年级资料\课件资源\491886000175054857.jpg"/>
          <p:cNvPicPr>
            <a:picLocks noChangeAspect="1" noChangeArrowheads="1"/>
          </p:cNvPicPr>
          <p:nvPr/>
        </p:nvPicPr>
        <p:blipFill rotWithShape="1">
          <a:blip r:embed="rId5" cstate="email"/>
          <a:srcRect r="-594"/>
          <a:stretch>
            <a:fillRect/>
          </a:stretch>
        </p:blipFill>
        <p:spPr bwMode="auto">
          <a:xfrm>
            <a:off x="275586" y="675787"/>
            <a:ext cx="1966059" cy="13557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九年级资料\课件资源\2531170_224658927000_2.jp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3827416" y="696049"/>
            <a:ext cx="1823327" cy="1315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36650" y="378342"/>
            <a:ext cx="363475" cy="41148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  <p:bldP spid="4" grpId="0" animBg="1"/>
      <p:bldP spid="5" grpId="0" animBg="1"/>
      <p:bldP spid="2" grpId="0"/>
      <p:bldP spid="6" grpId="0" animBg="1"/>
      <p:bldP spid="1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5087" y="150879"/>
            <a:ext cx="6087564" cy="508858"/>
            <a:chOff x="-1" y="381001"/>
            <a:chExt cx="8116752" cy="678477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5498" y="382370"/>
              <a:ext cx="770125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What will you wear at the party?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7" name="任意形状 12"/>
          <p:cNvSpPr/>
          <p:nvPr/>
        </p:nvSpPr>
        <p:spPr>
          <a:xfrm rot="20700000" flipV="1">
            <a:off x="328132" y="751630"/>
            <a:ext cx="2911789" cy="2952502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任意形状 22"/>
          <p:cNvSpPr/>
          <p:nvPr/>
        </p:nvSpPr>
        <p:spPr>
          <a:xfrm rot="20700000" flipV="1">
            <a:off x="3137782" y="734554"/>
            <a:ext cx="2720594" cy="3018525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任意形状 26"/>
          <p:cNvSpPr/>
          <p:nvPr/>
        </p:nvSpPr>
        <p:spPr>
          <a:xfrm rot="20700000" flipV="1">
            <a:off x="5895059" y="733746"/>
            <a:ext cx="2867844" cy="3030161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4119485" y="3453071"/>
            <a:ext cx="95870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suit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7" name="Shape 232"/>
          <p:cNvSpPr/>
          <p:nvPr/>
        </p:nvSpPr>
        <p:spPr>
          <a:xfrm>
            <a:off x="163285" y="4122544"/>
            <a:ext cx="458565" cy="417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51118" y="3453073"/>
            <a:ext cx="9139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dress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4528" y="3455452"/>
            <a:ext cx="1224134" cy="438581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handbag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80877" y="3513267"/>
            <a:ext cx="230976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school uniform</a:t>
            </a:r>
            <a:endParaRPr lang="zh-CN" altLang="en-US" sz="2400" b="1" dirty="0"/>
          </a:p>
        </p:txBody>
      </p:sp>
      <p:pic>
        <p:nvPicPr>
          <p:cNvPr id="3074" name="Picture 2" descr="C:\Users\Administrator\Desktop\t016f0efc3fd19e84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115" y="1082456"/>
            <a:ext cx="2104707" cy="227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chuanzhengzhuangkatongrenwu_9283137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766" y="1082456"/>
            <a:ext cx="2017832" cy="227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b949566e2bb857bb563f5c71392624e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2651" y="1020539"/>
            <a:ext cx="2218688" cy="249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hape 232"/>
          <p:cNvSpPr/>
          <p:nvPr/>
        </p:nvSpPr>
        <p:spPr>
          <a:xfrm>
            <a:off x="163285" y="4634685"/>
            <a:ext cx="458565" cy="417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文本框 14"/>
          <p:cNvSpPr txBox="1"/>
          <p:nvPr/>
        </p:nvSpPr>
        <p:spPr>
          <a:xfrm>
            <a:off x="683641" y="4184561"/>
            <a:ext cx="6450727" cy="39241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Girls can wear</a:t>
            </a:r>
            <a:endParaRPr lang="zh-CN" altLang="en-US" sz="21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4"/>
          <p:cNvSpPr txBox="1"/>
          <p:nvPr/>
        </p:nvSpPr>
        <p:spPr>
          <a:xfrm>
            <a:off x="683641" y="4660134"/>
            <a:ext cx="2888753" cy="39241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Boys can wear</a:t>
            </a:r>
            <a:endParaRPr lang="zh-CN" altLang="en-US" sz="21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722667" y="1836968"/>
            <a:ext cx="367393" cy="17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12295" y="3880599"/>
            <a:ext cx="91395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 b="1" dirty="0"/>
              <a:t>n.</a:t>
            </a:r>
            <a:r>
              <a:rPr lang="zh-CN" altLang="en-US" sz="1500" b="1" dirty="0"/>
              <a:t>小提包</a:t>
            </a:r>
          </a:p>
        </p:txBody>
      </p:sp>
      <p:sp>
        <p:nvSpPr>
          <p:cNvPr id="2" name="矩形 1"/>
          <p:cNvSpPr/>
          <p:nvPr/>
        </p:nvSpPr>
        <p:spPr>
          <a:xfrm>
            <a:off x="2598570" y="4180682"/>
            <a:ext cx="468653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21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beautiful dresses with  handbags</a:t>
            </a:r>
            <a:r>
              <a:rPr lang="en-US" altLang="zh-CN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100" b="1" u="sng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0378" y="4647899"/>
            <a:ext cx="83740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21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suits</a:t>
            </a:r>
            <a:r>
              <a:rPr lang="en-US" altLang="zh-CN" sz="1800" b="1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800" b="1" u="sng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16" grpId="0"/>
      <p:bldP spid="3" grpId="0"/>
      <p:bldP spid="4" grpId="0" animBg="1"/>
      <p:bldP spid="5" grpId="0"/>
      <p:bldP spid="42" grpId="0" animBg="1"/>
      <p:bldP spid="43" grpId="0" animBg="1"/>
      <p:bldP spid="10" grpId="0" animBg="1"/>
      <p:bldP spid="12" grpId="0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2842" y="124212"/>
            <a:ext cx="5595913" cy="508858"/>
            <a:chOff x="-1" y="381001"/>
            <a:chExt cx="7461217" cy="678477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871" y="382370"/>
              <a:ext cx="700234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What can you do at the party?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sp>
        <p:nvSpPr>
          <p:cNvPr id="17" name="任意形状 12"/>
          <p:cNvSpPr/>
          <p:nvPr/>
        </p:nvSpPr>
        <p:spPr>
          <a:xfrm rot="20700000" flipV="1">
            <a:off x="-148722" y="893805"/>
            <a:ext cx="2514689" cy="3160602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任意形状 22"/>
          <p:cNvSpPr/>
          <p:nvPr/>
        </p:nvSpPr>
        <p:spPr>
          <a:xfrm rot="20700000" flipV="1">
            <a:off x="2038091" y="946546"/>
            <a:ext cx="2551350" cy="3149939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任意形状 26"/>
          <p:cNvSpPr/>
          <p:nvPr/>
        </p:nvSpPr>
        <p:spPr>
          <a:xfrm rot="20700000" flipV="1">
            <a:off x="4390226" y="951706"/>
            <a:ext cx="2604699" cy="3215579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5000980" y="3889730"/>
            <a:ext cx="162868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+mn-ea"/>
                <a:cs typeface="Times New Roman" panose="02020603050405020304" pitchFamily="18" charset="0"/>
              </a:rPr>
              <a:t>play games</a:t>
            </a:r>
            <a:endParaRPr lang="zh-CN" altLang="en-US" sz="21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6593" y="3880722"/>
            <a:ext cx="203861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+mn-ea"/>
              </a:rPr>
              <a:t>hug our teachers and classmates </a:t>
            </a:r>
            <a:endParaRPr lang="zh-CN" altLang="en-US" sz="1800" b="1" dirty="0"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68330" y="607452"/>
            <a:ext cx="2182536" cy="4847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>
                <a:latin typeface="+mn-ea"/>
              </a:rPr>
              <a:t>---We can…</a:t>
            </a:r>
            <a:endParaRPr lang="zh-CN" altLang="en-US" sz="2700" b="1" dirty="0">
              <a:latin typeface="+mn-ea"/>
            </a:endParaRPr>
          </a:p>
        </p:txBody>
      </p:sp>
      <p:sp>
        <p:nvSpPr>
          <p:cNvPr id="27" name="Shape 232"/>
          <p:cNvSpPr/>
          <p:nvPr/>
        </p:nvSpPr>
        <p:spPr>
          <a:xfrm>
            <a:off x="2363493" y="4549201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766986" y="4490878"/>
            <a:ext cx="3686346" cy="4385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/>
              <a:t>talk about your future</a:t>
            </a:r>
            <a:r>
              <a:rPr lang="en-US" altLang="zh-CN" sz="2100" b="1" dirty="0"/>
              <a:t>!</a:t>
            </a:r>
            <a:endParaRPr lang="zh-CN" altLang="en-US" sz="2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77502" y="3870505"/>
            <a:ext cx="1637308" cy="6078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+mn-ea"/>
                <a:cs typeface="Times New Roman" panose="02020603050405020304" pitchFamily="18" charset="0"/>
              </a:rPr>
              <a:t>take </a:t>
            </a:r>
            <a:r>
              <a:rPr lang="en-US" altLang="zh-CN" sz="2100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photos</a:t>
            </a:r>
            <a:endParaRPr lang="zh-CN" altLang="en-US" sz="2100" b="1" dirty="0">
              <a:latin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586" y="3870505"/>
            <a:ext cx="2046073" cy="6078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prstClr val="black"/>
                </a:solidFill>
              </a:rPr>
              <a:t>sing and </a:t>
            </a:r>
            <a:r>
              <a:rPr lang="en-US" altLang="zh-CN" sz="2100" b="1" dirty="0"/>
              <a:t>dance</a:t>
            </a:r>
            <a:endParaRPr lang="zh-CN" altLang="en-US" sz="2100" b="1" dirty="0"/>
          </a:p>
          <a:p>
            <a:endParaRPr lang="zh-CN" altLang="en-US" dirty="0"/>
          </a:p>
        </p:txBody>
      </p:sp>
      <p:sp>
        <p:nvSpPr>
          <p:cNvPr id="19" name="任意形状 26"/>
          <p:cNvSpPr/>
          <p:nvPr/>
        </p:nvSpPr>
        <p:spPr>
          <a:xfrm rot="20700000" flipV="1">
            <a:off x="6687118" y="928072"/>
            <a:ext cx="2581379" cy="3344047"/>
          </a:xfrm>
          <a:custGeom>
            <a:avLst/>
            <a:gdLst>
              <a:gd name="connsiteX0" fmla="*/ 0 w 2971282"/>
              <a:gd name="connsiteY0" fmla="*/ 597501 h 3225059"/>
              <a:gd name="connsiteX1" fmla="*/ 2243803 w 2971282"/>
              <a:gd name="connsiteY1" fmla="*/ 0 h 3225059"/>
              <a:gd name="connsiteX2" fmla="*/ 2628646 w 2971282"/>
              <a:gd name="connsiteY2" fmla="*/ 1308668 h 3225059"/>
              <a:gd name="connsiteX3" fmla="*/ 2971282 w 2971282"/>
              <a:gd name="connsiteY3" fmla="*/ 2647321 h 3225059"/>
              <a:gd name="connsiteX4" fmla="*/ 702717 w 2971282"/>
              <a:gd name="connsiteY4" fmla="*/ 3225059 h 3225059"/>
              <a:gd name="connsiteX5" fmla="*/ 0 w 2971282"/>
              <a:gd name="connsiteY5" fmla="*/ 597501 h 32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282" h="3225059">
                <a:moveTo>
                  <a:pt x="0" y="597501"/>
                </a:moveTo>
                <a:cubicBezTo>
                  <a:pt x="220066" y="604315"/>
                  <a:pt x="2260156" y="49065"/>
                  <a:pt x="2243803" y="0"/>
                </a:cubicBezTo>
                <a:cubicBezTo>
                  <a:pt x="2374783" y="393473"/>
                  <a:pt x="2464647" y="919829"/>
                  <a:pt x="2628646" y="1308668"/>
                </a:cubicBezTo>
                <a:cubicBezTo>
                  <a:pt x="2811022" y="1740848"/>
                  <a:pt x="2810710" y="2221138"/>
                  <a:pt x="2971282" y="2647321"/>
                </a:cubicBezTo>
                <a:cubicBezTo>
                  <a:pt x="2089927" y="2739726"/>
                  <a:pt x="1560554" y="3098717"/>
                  <a:pt x="702717" y="3225059"/>
                </a:cubicBezTo>
                <a:cubicBezTo>
                  <a:pt x="472994" y="2365334"/>
                  <a:pt x="185180" y="1460633"/>
                  <a:pt x="0" y="59750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098" name="Picture 2" descr="C:\Users\Administrator\Desktop\t01f31487c4e217ef6e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49112" y="1231569"/>
            <a:ext cx="1904542" cy="248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21179299_100152532001_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320292" y="1218925"/>
            <a:ext cx="1839307" cy="248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F6F6F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675" y="1326390"/>
            <a:ext cx="1909890" cy="239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14feb5e6d95111ae271c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6593" y="1231569"/>
            <a:ext cx="1940643" cy="2638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15" grpId="0"/>
      <p:bldP spid="16" grpId="0"/>
      <p:bldP spid="26" grpId="0" animBg="1"/>
      <p:bldP spid="4" grpId="0" animBg="1"/>
      <p:bldP spid="29" grpId="0"/>
      <p:bldP spid="31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/>
        </p:nvSpPr>
        <p:spPr>
          <a:xfrm>
            <a:off x="842963" y="2135676"/>
            <a:ext cx="8293894" cy="3007824"/>
          </a:xfrm>
          <a:custGeom>
            <a:avLst/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5707856" y="3236119"/>
            <a:ext cx="3443288" cy="1893094"/>
          </a:xfrm>
          <a:custGeom>
            <a:avLst/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2264569" y="4210557"/>
            <a:ext cx="6937591" cy="1011557"/>
          </a:xfrm>
          <a:custGeom>
            <a:avLst/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3">
            <a:off x="38071" y="90080"/>
            <a:ext cx="1609783" cy="735197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9" name="Picture 7" descr="C:\Users\liwy\Desktop\图片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450" y="957943"/>
            <a:ext cx="3250407" cy="322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147945" y="367054"/>
            <a:ext cx="5505353" cy="484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/>
              <a:t>Listen and answer the questions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334777" y="1154389"/>
            <a:ext cx="6002960" cy="33009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/>
              <a:t>1 Where is Betty going tonight? </a:t>
            </a:r>
          </a:p>
          <a:p>
            <a:r>
              <a:rPr lang="en-US" altLang="zh-CN" sz="2100" b="1" dirty="0"/>
              <a:t>  </a:t>
            </a:r>
            <a:r>
              <a:rPr lang="en-US" altLang="zh-CN" sz="2100" b="1" dirty="0">
                <a:solidFill>
                  <a:schemeClr val="accent1"/>
                </a:solidFill>
              </a:rPr>
              <a:t>Betty is going to the school-leavers’ party.</a:t>
            </a:r>
          </a:p>
          <a:p>
            <a:r>
              <a:rPr lang="en-US" altLang="zh-CN" sz="2100" b="1" dirty="0"/>
              <a:t>2 What are Betty and Tony going to do?</a:t>
            </a:r>
          </a:p>
          <a:p>
            <a:r>
              <a:rPr lang="en-US" altLang="zh-CN" sz="2100" b="1" dirty="0"/>
              <a:t>  </a:t>
            </a:r>
            <a:r>
              <a:rPr lang="en-US" altLang="zh-CN" sz="2100" b="1" dirty="0">
                <a:solidFill>
                  <a:schemeClr val="accent1"/>
                </a:solidFill>
              </a:rPr>
              <a:t>She is going to help Tony put up the pictures </a:t>
            </a:r>
            <a:r>
              <a:rPr lang="en-US" altLang="zh-CN" sz="2100" b="1" dirty="0">
                <a:solidFill>
                  <a:schemeClr val="accent1"/>
                </a:solidFill>
                <a:latin typeface="+mn-ea"/>
              </a:rPr>
              <a:t>balloons and flags.</a:t>
            </a:r>
          </a:p>
          <a:p>
            <a:r>
              <a:rPr lang="en-US" altLang="zh-CN" sz="2100" b="1" dirty="0"/>
              <a:t>3 Why does Betty refuse to eat before she leaves?</a:t>
            </a:r>
          </a:p>
          <a:p>
            <a:r>
              <a:rPr lang="en-US" altLang="zh-CN" sz="2100" b="1" dirty="0"/>
              <a:t>  </a:t>
            </a:r>
            <a:r>
              <a:rPr lang="en-US" altLang="zh-CN" sz="2100" b="1" dirty="0">
                <a:solidFill>
                  <a:schemeClr val="accent1"/>
                </a:solidFill>
              </a:rPr>
              <a:t>Betty refuses to eat because she is going to eat at the party.</a:t>
            </a:r>
          </a:p>
        </p:txBody>
      </p:sp>
      <p:sp>
        <p:nvSpPr>
          <p:cNvPr id="30" name="Shape 201"/>
          <p:cNvSpPr/>
          <p:nvPr/>
        </p:nvSpPr>
        <p:spPr>
          <a:xfrm>
            <a:off x="0" y="4165213"/>
            <a:ext cx="505534" cy="99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1066094" y="1343696"/>
          <a:ext cx="5843086" cy="3406458"/>
        </p:xfrm>
        <a:graphic>
          <a:graphicData uri="http://schemas.openxmlformats.org/drawingml/2006/table">
            <a:tbl>
              <a:tblPr/>
              <a:tblGrid>
                <a:gridCol w="47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Their feelings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hall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music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Their teachers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Their plans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Their family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food and drink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40632" y="1792216"/>
            <a:ext cx="1209101" cy="3306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635" y="744057"/>
            <a:ext cx="7285889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/>
              <a:t>What are they talking about at the party?</a:t>
            </a:r>
            <a:endParaRPr lang="zh-CN" altLang="en-US" sz="2700" b="1" dirty="0"/>
          </a:p>
        </p:txBody>
      </p:sp>
      <p:sp>
        <p:nvSpPr>
          <p:cNvPr id="21" name="等腰三角形 20"/>
          <p:cNvSpPr/>
          <p:nvPr/>
        </p:nvSpPr>
        <p:spPr>
          <a:xfrm rot="5400000">
            <a:off x="92869" y="168312"/>
            <a:ext cx="485775" cy="3357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4"/>
          <p:cNvSpPr txBox="1"/>
          <p:nvPr/>
        </p:nvSpPr>
        <p:spPr>
          <a:xfrm>
            <a:off x="571991" y="117221"/>
            <a:ext cx="3623829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en-US" altLang="zh-CN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Listen and check(</a:t>
            </a:r>
            <a:r>
              <a:rPr kumimoji="1" lang="en-US" altLang="zh-CN" sz="270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r>
              <a:rPr kumimoji="1" lang="en-US" altLang="zh-CN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)</a:t>
            </a:r>
            <a:endParaRPr kumimoji="1" lang="zh-CN" altLang="en-US" sz="2700" b="1" dirty="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9686" y="1370911"/>
            <a:ext cx="52442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0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9686" y="1897491"/>
            <a:ext cx="52442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0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9686" y="2330065"/>
            <a:ext cx="52442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0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7569" y="3374131"/>
            <a:ext cx="52442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0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38231" y="4221862"/>
            <a:ext cx="52442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30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DFPShaoNvW5-GB" charset="-122"/>
              </a:rPr>
              <a:t>√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392" y="313568"/>
            <a:ext cx="485775" cy="3357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0088" y="238558"/>
            <a:ext cx="292772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en-US" altLang="zh-CN" sz="2700" b="1" dirty="0">
                <a:latin typeface="DFPShaoNvW5-GB" charset="-122"/>
                <a:ea typeface="DFPShaoNvW5-GB" charset="-122"/>
                <a:cs typeface="DFPShaoNvW5-GB" charset="-122"/>
              </a:rPr>
              <a:t>Their feelings: </a:t>
            </a:r>
            <a:endParaRPr kumimoji="1" lang="zh-CN" altLang="en-US" sz="2700" b="1" dirty="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476894" y="-36781"/>
            <a:ext cx="1982794" cy="1303917"/>
          </a:xfrm>
          <a:prstGeom prst="rect">
            <a:avLst/>
          </a:prstGeom>
        </p:spPr>
      </p:pic>
      <p:pic>
        <p:nvPicPr>
          <p:cNvPr id="1026" name="Picture 2" descr="C:\Users\Administrator\Desktop\图片1.jpg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90360" y="1370313"/>
            <a:ext cx="4285383" cy="30754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2475" y="924236"/>
            <a:ext cx="4501187" cy="342900"/>
          </a:xfrm>
          <a:prstGeom prst="rect">
            <a:avLst/>
          </a:prstGeom>
        </p:spPr>
      </p:pic>
      <p:sp>
        <p:nvSpPr>
          <p:cNvPr id="10" name="Shape 242"/>
          <p:cNvSpPr/>
          <p:nvPr/>
        </p:nvSpPr>
        <p:spPr>
          <a:xfrm rot="10800000">
            <a:off x="128588" y="1151161"/>
            <a:ext cx="4687186" cy="3649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239110" y="818687"/>
            <a:ext cx="13856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81947" y="1169811"/>
            <a:ext cx="3997505" cy="3961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How do they feel?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enjoyed the party, but feel a bit sad.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Why is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sad?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7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sad because she’s going to miss her friends.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82588" y="850299"/>
            <a:ext cx="240031" cy="484633"/>
          </a:xfrm>
          <a:prstGeom prst="rect">
            <a:avLst/>
          </a:prstGeom>
        </p:spPr>
      </p:pic>
      <p:sp>
        <p:nvSpPr>
          <p:cNvPr id="11" name="Shape 201"/>
          <p:cNvSpPr/>
          <p:nvPr/>
        </p:nvSpPr>
        <p:spPr>
          <a:xfrm>
            <a:off x="4891403" y="1184368"/>
            <a:ext cx="381087" cy="66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 201"/>
          <p:cNvSpPr/>
          <p:nvPr/>
        </p:nvSpPr>
        <p:spPr>
          <a:xfrm>
            <a:off x="4945841" y="2975884"/>
            <a:ext cx="373295" cy="673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7" name="直接连接符 6"/>
          <p:cNvCxnSpPr/>
          <p:nvPr/>
        </p:nvCxnSpPr>
        <p:spPr>
          <a:xfrm>
            <a:off x="1379966" y="2975881"/>
            <a:ext cx="17449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79966" y="3295733"/>
            <a:ext cx="4445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939168" y="2908014"/>
            <a:ext cx="443418" cy="404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33053" y="3295733"/>
            <a:ext cx="18295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左中括号 19"/>
          <p:cNvSpPr/>
          <p:nvPr/>
        </p:nvSpPr>
        <p:spPr>
          <a:xfrm>
            <a:off x="4382588" y="2908014"/>
            <a:ext cx="120015" cy="38771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右中括号 20"/>
          <p:cNvSpPr/>
          <p:nvPr/>
        </p:nvSpPr>
        <p:spPr>
          <a:xfrm>
            <a:off x="3347812" y="3880627"/>
            <a:ext cx="120014" cy="326173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392" y="313568"/>
            <a:ext cx="485775" cy="3357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0661" y="273937"/>
            <a:ext cx="1533112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en-US" altLang="zh-CN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The hall</a:t>
            </a:r>
            <a:endParaRPr kumimoji="1" lang="zh-CN" altLang="en-US" sz="2700" b="1" dirty="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0682" y="2860258"/>
            <a:ext cx="5689877" cy="20544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</a:rPr>
              <a:t>What makes the hall look wonderful?</a:t>
            </a:r>
          </a:p>
          <a:p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flags make the hall look wonderful.</a:t>
            </a:r>
          </a:p>
          <a:p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25605" y="481445"/>
            <a:ext cx="240031" cy="4846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893888" y="3106995"/>
            <a:ext cx="2657143" cy="1970314"/>
          </a:xfrm>
          <a:prstGeom prst="rect">
            <a:avLst/>
          </a:prstGeom>
        </p:spPr>
      </p:pic>
      <p:pic>
        <p:nvPicPr>
          <p:cNvPr id="9" name="Picture 2" descr="C:\Users\Administrator\Desktop\图片1.jpg3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368740" y="981300"/>
            <a:ext cx="4596896" cy="17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676" y="605722"/>
            <a:ext cx="4559678" cy="237226"/>
          </a:xfrm>
          <a:prstGeom prst="rect">
            <a:avLst/>
          </a:prstGeom>
        </p:spPr>
      </p:pic>
      <p:sp>
        <p:nvSpPr>
          <p:cNvPr id="11" name="Shape 242"/>
          <p:cNvSpPr/>
          <p:nvPr/>
        </p:nvSpPr>
        <p:spPr>
          <a:xfrm rot="10800000">
            <a:off x="2178582" y="736939"/>
            <a:ext cx="4933270" cy="2103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201"/>
          <p:cNvSpPr/>
          <p:nvPr/>
        </p:nvSpPr>
        <p:spPr>
          <a:xfrm>
            <a:off x="1619594" y="2716897"/>
            <a:ext cx="381087" cy="66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3" name="直接连接符 2"/>
          <p:cNvCxnSpPr/>
          <p:nvPr/>
        </p:nvCxnSpPr>
        <p:spPr>
          <a:xfrm>
            <a:off x="4231888" y="2202698"/>
            <a:ext cx="26240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510619" y="2716898"/>
            <a:ext cx="12995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101154" y="1845558"/>
            <a:ext cx="786721" cy="3814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510619" y="1788771"/>
            <a:ext cx="237855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九年级资料\课件资源\1529049_075259568085_2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816" y="285754"/>
            <a:ext cx="2116671" cy="514203"/>
            <a:chOff x="-1" y="381001"/>
            <a:chExt cx="2822228" cy="685603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9278" y="389496"/>
              <a:ext cx="23429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latin typeface="DFPShaoNvW5-GB" charset="-122"/>
                  <a:ea typeface="DFPShaoNvW5-GB" charset="-122"/>
                  <a:cs typeface="DFPShaoNvW5-GB" charset="-122"/>
                </a:rPr>
                <a:t>The music</a:t>
              </a:r>
              <a:endParaRPr kumimoji="1" lang="zh-CN" altLang="en-US" sz="2700" b="1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683808" y="3331032"/>
            <a:ext cx="1460192" cy="1704421"/>
          </a:xfrm>
          <a:prstGeom prst="rect">
            <a:avLst/>
          </a:prstGeom>
        </p:spPr>
      </p:pic>
      <p:pic>
        <p:nvPicPr>
          <p:cNvPr id="3074" name="Picture 2" descr="C:\Users\Administrator\Desktop\图片1.jpg4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497541" y="956704"/>
            <a:ext cx="4544704" cy="18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42"/>
          <p:cNvSpPr/>
          <p:nvPr/>
        </p:nvSpPr>
        <p:spPr>
          <a:xfrm rot="10800000">
            <a:off x="2277010" y="794654"/>
            <a:ext cx="4918772" cy="2047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85409" y="584148"/>
            <a:ext cx="4656836" cy="2391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28032" y="3204781"/>
            <a:ext cx="5455778" cy="17404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do they think of the music?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They think the music has got a good beat, but it’s a bit noisy.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25618" y="549819"/>
            <a:ext cx="240031" cy="484633"/>
          </a:xfrm>
          <a:prstGeom prst="rect">
            <a:avLst/>
          </a:prstGeom>
        </p:spPr>
      </p:pic>
      <p:sp>
        <p:nvSpPr>
          <p:cNvPr id="13" name="Shape 201"/>
          <p:cNvSpPr/>
          <p:nvPr/>
        </p:nvSpPr>
        <p:spPr>
          <a:xfrm>
            <a:off x="1735586" y="3117444"/>
            <a:ext cx="381087" cy="66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7" name="直接连接符 6"/>
          <p:cNvCxnSpPr/>
          <p:nvPr/>
        </p:nvCxnSpPr>
        <p:spPr>
          <a:xfrm>
            <a:off x="3596271" y="1818530"/>
            <a:ext cx="7025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98795" y="1818530"/>
            <a:ext cx="16308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955923" y="2341756"/>
            <a:ext cx="9737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61735" y="2701385"/>
            <a:ext cx="685799" cy="83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965" y="205037"/>
            <a:ext cx="2395535" cy="531427"/>
            <a:chOff x="-1" y="381001"/>
            <a:chExt cx="3194045" cy="708569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5156" y="412462"/>
              <a:ext cx="28088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solidFill>
                    <a:schemeClr val="tx2">
                      <a:lumMod val="75000"/>
                    </a:schemeClr>
                  </a:solidFill>
                  <a:latin typeface="DFPShaoNvW5-GB" charset="-122"/>
                  <a:ea typeface="DFPShaoNvW5-GB" charset="-122"/>
                  <a:cs typeface="DFPShaoNvW5-GB" charset="-122"/>
                </a:rPr>
                <a:t>Their plans</a:t>
              </a:r>
              <a:endParaRPr kumimoji="1" lang="zh-CN" altLang="en-US" sz="27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488" y="817918"/>
            <a:ext cx="4639016" cy="22818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65325" y="2904424"/>
            <a:ext cx="20859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</a:p>
        </p:txBody>
      </p:sp>
      <p:pic>
        <p:nvPicPr>
          <p:cNvPr id="4098" name="Picture 2" descr="C:\Users\Administrator\Desktop\图片1.jpg5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97964" y="1134939"/>
            <a:ext cx="4696062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图片1.jpg6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26488" y="2914421"/>
            <a:ext cx="4639015" cy="19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23911" y="713382"/>
            <a:ext cx="240031" cy="4846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39059" y="1050502"/>
            <a:ext cx="438966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their future plans?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032086" y="1668440"/>
          <a:ext cx="4036852" cy="297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146">
                <a:tc>
                  <a:txBody>
                    <a:bodyPr/>
                    <a:lstStyle/>
                    <a:p>
                      <a:pPr algn="l"/>
                      <a:endParaRPr lang="en-US" altLang="zh-CN" sz="2400" dirty="0"/>
                    </a:p>
                    <a:p>
                      <a:pPr algn="l"/>
                      <a:r>
                        <a:rPr lang="en-US" altLang="zh-CN" sz="2400" dirty="0"/>
                        <a:t>Tony</a:t>
                      </a:r>
                      <a:endParaRPr lang="zh-CN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424">
                <a:tc>
                  <a:txBody>
                    <a:bodyPr/>
                    <a:lstStyle/>
                    <a:p>
                      <a:endParaRPr lang="en-US" altLang="zh-CN" sz="2400" b="1" dirty="0"/>
                    </a:p>
                    <a:p>
                      <a:r>
                        <a:rPr lang="en-US" altLang="zh-CN" sz="2400" b="1" dirty="0"/>
                        <a:t>Betty</a:t>
                      </a:r>
                      <a:endParaRPr lang="zh-CN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053">
                <a:tc>
                  <a:txBody>
                    <a:bodyPr/>
                    <a:lstStyle/>
                    <a:p>
                      <a:endParaRPr lang="en-US" altLang="zh-CN" sz="2400" b="1" dirty="0"/>
                    </a:p>
                    <a:p>
                      <a:r>
                        <a:rPr lang="en-US" altLang="zh-CN" sz="2400" b="1" dirty="0" err="1"/>
                        <a:t>Daming</a:t>
                      </a:r>
                      <a:endParaRPr lang="zh-CN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2272596" y="1439008"/>
            <a:ext cx="2351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04459" y="2359482"/>
            <a:ext cx="1676498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321208" y="2579919"/>
            <a:ext cx="128713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146000" y="1439008"/>
            <a:ext cx="763361" cy="283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836152" y="3341386"/>
            <a:ext cx="28448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015642" y="3601180"/>
            <a:ext cx="1778384" cy="8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16479" y="3883100"/>
            <a:ext cx="33555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22222" y="4534590"/>
            <a:ext cx="35718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222222" y="4851779"/>
            <a:ext cx="10042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96" name="椭圆 4095"/>
          <p:cNvSpPr/>
          <p:nvPr/>
        </p:nvSpPr>
        <p:spPr>
          <a:xfrm>
            <a:off x="2938845" y="2600877"/>
            <a:ext cx="869497" cy="3245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97" name="椭圆 4096"/>
          <p:cNvSpPr/>
          <p:nvPr/>
        </p:nvSpPr>
        <p:spPr>
          <a:xfrm>
            <a:off x="3373594" y="3883101"/>
            <a:ext cx="1118507" cy="3534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100" name="矩形 4099"/>
          <p:cNvSpPr/>
          <p:nvPr/>
        </p:nvSpPr>
        <p:spPr>
          <a:xfrm>
            <a:off x="2146000" y="1050645"/>
            <a:ext cx="1102418" cy="382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101" name="TextBox 4100"/>
          <p:cNvSpPr txBox="1"/>
          <p:nvPr/>
        </p:nvSpPr>
        <p:spPr>
          <a:xfrm>
            <a:off x="2894241" y="294125"/>
            <a:ext cx="2137845" cy="3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Plan to do </a:t>
            </a:r>
            <a:r>
              <a:rPr lang="en-US" altLang="zh-CN" sz="2100" b="1" dirty="0" err="1"/>
              <a:t>sth</a:t>
            </a:r>
            <a:r>
              <a:rPr lang="en-US" altLang="zh-CN" sz="1500" b="1" dirty="0"/>
              <a:t>.</a:t>
            </a:r>
            <a:endParaRPr lang="zh-CN" altLang="en-US" sz="1500" b="1" dirty="0"/>
          </a:p>
        </p:txBody>
      </p:sp>
      <p:cxnSp>
        <p:nvCxnSpPr>
          <p:cNvPr id="4103" name="直接箭头连接符 4102"/>
          <p:cNvCxnSpPr/>
          <p:nvPr/>
        </p:nvCxnSpPr>
        <p:spPr>
          <a:xfrm flipV="1">
            <a:off x="2608346" y="686540"/>
            <a:ext cx="394037" cy="359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Shape 201"/>
          <p:cNvSpPr/>
          <p:nvPr/>
        </p:nvSpPr>
        <p:spPr>
          <a:xfrm>
            <a:off x="4812543" y="1046101"/>
            <a:ext cx="328539" cy="516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04" name="矩形 4103"/>
          <p:cNvSpPr/>
          <p:nvPr/>
        </p:nvSpPr>
        <p:spPr>
          <a:xfrm>
            <a:off x="6113653" y="1772005"/>
            <a:ext cx="2883391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in China ,or come back and visit.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矩形 4104"/>
          <p:cNvSpPr/>
          <p:nvPr/>
        </p:nvSpPr>
        <p:spPr>
          <a:xfrm>
            <a:off x="6113654" y="2685133"/>
            <a:ext cx="3030347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high school, but go back to home town.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矩形 4105"/>
          <p:cNvSpPr/>
          <p:nvPr/>
        </p:nvSpPr>
        <p:spPr>
          <a:xfrm>
            <a:off x="6119144" y="3578944"/>
            <a:ext cx="2877900" cy="9556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an English teacher.</a:t>
            </a:r>
          </a:p>
        </p:txBody>
      </p:sp>
      <p:sp>
        <p:nvSpPr>
          <p:cNvPr id="9" name="Shape 242"/>
          <p:cNvSpPr/>
          <p:nvPr/>
        </p:nvSpPr>
        <p:spPr>
          <a:xfrm rot="10800000">
            <a:off x="0" y="955698"/>
            <a:ext cx="4976813" cy="4100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96" grpId="0" animBg="1"/>
      <p:bldP spid="4097" grpId="0" animBg="1"/>
      <p:bldP spid="4100" grpId="0" animBg="1"/>
      <p:bldP spid="4101" grpId="0" animBg="1"/>
      <p:bldP spid="4104" grpId="0"/>
      <p:bldP spid="4105" grpId="0"/>
      <p:bldP spid="4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爆炸形 1 30"/>
          <p:cNvSpPr/>
          <p:nvPr/>
        </p:nvSpPr>
        <p:spPr>
          <a:xfrm>
            <a:off x="7658672" y="863821"/>
            <a:ext cx="1012372" cy="433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29436" y="147955"/>
            <a:ext cx="3590495" cy="559569"/>
            <a:chOff x="-1" y="381001"/>
            <a:chExt cx="4787326" cy="746092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7648" y="449985"/>
              <a:ext cx="443967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700" b="1" dirty="0">
                  <a:latin typeface="DFPShaoNvW5-GB" charset="-122"/>
                  <a:ea typeface="DFPShaoNvW5-GB" charset="-122"/>
                  <a:cs typeface="DFPShaoNvW5-GB" charset="-122"/>
                </a:rPr>
                <a:t>The food and drink</a:t>
              </a:r>
              <a:endParaRPr kumimoji="1" lang="zh-CN" altLang="en-US" sz="2700" b="1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652" y="863469"/>
            <a:ext cx="4767944" cy="14559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65325" y="2904424"/>
            <a:ext cx="20859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替换入自己学校的照片</a:t>
            </a:r>
          </a:p>
        </p:txBody>
      </p:sp>
      <p:pic>
        <p:nvPicPr>
          <p:cNvPr id="5122" name="Picture 2" descr="C:\Users\Administrator\Desktop\图片1.jpg8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89512" y="1029960"/>
            <a:ext cx="4583039" cy="36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01816" y="647123"/>
            <a:ext cx="240031" cy="4846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55614" y="465151"/>
            <a:ext cx="337015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is on the menu?</a:t>
            </a:r>
          </a:p>
        </p:txBody>
      </p:sp>
      <p:sp>
        <p:nvSpPr>
          <p:cNvPr id="11" name="Shape 29"/>
          <p:cNvSpPr/>
          <p:nvPr/>
        </p:nvSpPr>
        <p:spPr>
          <a:xfrm rot="900000">
            <a:off x="4934440" y="1056555"/>
            <a:ext cx="2398340" cy="2536096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 29"/>
          <p:cNvSpPr/>
          <p:nvPr/>
        </p:nvSpPr>
        <p:spPr>
          <a:xfrm rot="20700000" flipV="1">
            <a:off x="6966053" y="1077280"/>
            <a:ext cx="2350872" cy="2551769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078" h="23663" extrusionOk="0">
                <a:moveTo>
                  <a:pt x="14407" y="0"/>
                </a:moveTo>
                <a:cubicBezTo>
                  <a:pt x="14512" y="360"/>
                  <a:pt x="1413" y="4434"/>
                  <a:pt x="0" y="4384"/>
                </a:cubicBezTo>
                <a:cubicBezTo>
                  <a:pt x="1189" y="10717"/>
                  <a:pt x="3037" y="17355"/>
                  <a:pt x="4512" y="23663"/>
                </a:cubicBezTo>
                <a:cubicBezTo>
                  <a:pt x="10020" y="22736"/>
                  <a:pt x="13419" y="20102"/>
                  <a:pt x="19078" y="19424"/>
                </a:cubicBezTo>
                <a:cubicBezTo>
                  <a:pt x="18047" y="16297"/>
                  <a:pt x="18049" y="12773"/>
                  <a:pt x="16878" y="9602"/>
                </a:cubicBezTo>
                <a:cubicBezTo>
                  <a:pt x="15825" y="6749"/>
                  <a:pt x="15248" y="2887"/>
                  <a:pt x="14407" y="0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229998" y="3455047"/>
            <a:ext cx="4054869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What do they wish for when they raise their glasses?</a:t>
            </a:r>
          </a:p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They wish for their friendship and future.</a:t>
            </a:r>
          </a:p>
          <a:p>
            <a:pPr>
              <a:spcBef>
                <a:spcPct val="20000"/>
              </a:spcBef>
            </a:pPr>
            <a:endParaRPr lang="en-US" altLang="zh-CN" sz="21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432" y="886346"/>
            <a:ext cx="27435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A</a:t>
            </a:r>
            <a:endParaRPr lang="zh-CN" altLang="en-US" sz="2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2569" y="904991"/>
            <a:ext cx="27435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B</a:t>
            </a:r>
            <a:endParaRPr lang="zh-CN" altLang="en-US" sz="2100" b="1" dirty="0"/>
          </a:p>
        </p:txBody>
      </p:sp>
      <p:sp>
        <p:nvSpPr>
          <p:cNvPr id="15" name="矩形 14"/>
          <p:cNvSpPr/>
          <p:nvPr/>
        </p:nvSpPr>
        <p:spPr>
          <a:xfrm>
            <a:off x="5287254" y="1412448"/>
            <a:ext cx="1860455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School-leavers’ Party </a:t>
            </a:r>
          </a:p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Menu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hot dogs;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Jiaozi</a:t>
            </a: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cakes; 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apple juice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62933" y="1446867"/>
            <a:ext cx="1893627" cy="19620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School-leavers’ Party 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Menu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hot dogs;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pancakes; </a:t>
            </a:r>
          </a:p>
          <a:p>
            <a:pPr lvl="0"/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apple juice</a:t>
            </a:r>
            <a:r>
              <a:rPr lang="en-US" altLang="zh-CN" sz="1800" b="1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zh-CN" alt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201"/>
          <p:cNvSpPr/>
          <p:nvPr/>
        </p:nvSpPr>
        <p:spPr>
          <a:xfrm>
            <a:off x="5135310" y="414018"/>
            <a:ext cx="303889" cy="54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椭圆 16"/>
          <p:cNvSpPr/>
          <p:nvPr/>
        </p:nvSpPr>
        <p:spPr>
          <a:xfrm>
            <a:off x="1763001" y="1662998"/>
            <a:ext cx="774447" cy="3625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2481945" y="2314412"/>
            <a:ext cx="10940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143000" y="2579918"/>
            <a:ext cx="1099230" cy="163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43000" y="2851512"/>
            <a:ext cx="125730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21" name="直接连接符 5120"/>
          <p:cNvCxnSpPr/>
          <p:nvPr/>
        </p:nvCxnSpPr>
        <p:spPr>
          <a:xfrm>
            <a:off x="1627679" y="3161919"/>
            <a:ext cx="19482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24" name="直接连接符 5123"/>
          <p:cNvCxnSpPr/>
          <p:nvPr/>
        </p:nvCxnSpPr>
        <p:spPr>
          <a:xfrm>
            <a:off x="3804559" y="3174071"/>
            <a:ext cx="9301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26" name="直接连接符 5125"/>
          <p:cNvCxnSpPr/>
          <p:nvPr/>
        </p:nvCxnSpPr>
        <p:spPr>
          <a:xfrm flipV="1">
            <a:off x="1081391" y="3446884"/>
            <a:ext cx="1828800" cy="163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28" name="直接连接符 5127"/>
          <p:cNvCxnSpPr/>
          <p:nvPr/>
        </p:nvCxnSpPr>
        <p:spPr>
          <a:xfrm flipV="1">
            <a:off x="1108492" y="3850238"/>
            <a:ext cx="1408679" cy="8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30" name="矩形 5129"/>
          <p:cNvSpPr/>
          <p:nvPr/>
        </p:nvSpPr>
        <p:spPr>
          <a:xfrm>
            <a:off x="3649327" y="2886483"/>
            <a:ext cx="1072505" cy="28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133" name="TextBox 5132"/>
          <p:cNvSpPr txBox="1"/>
          <p:nvPr/>
        </p:nvSpPr>
        <p:spPr>
          <a:xfrm>
            <a:off x="3773070" y="2427905"/>
            <a:ext cx="1220527" cy="3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chemeClr val="accent1"/>
                </a:solidFill>
              </a:rPr>
              <a:t>为</a:t>
            </a:r>
            <a:r>
              <a:rPr lang="en-US" altLang="zh-CN" sz="2100" b="1" dirty="0">
                <a:solidFill>
                  <a:schemeClr val="accent1"/>
                </a:solidFill>
              </a:rPr>
              <a:t>…</a:t>
            </a:r>
            <a:r>
              <a:rPr lang="zh-CN" altLang="en-US" sz="2100" b="1" dirty="0">
                <a:solidFill>
                  <a:schemeClr val="accent1"/>
                </a:solidFill>
              </a:rPr>
              <a:t>干杯</a:t>
            </a:r>
          </a:p>
        </p:txBody>
      </p:sp>
      <p:sp>
        <p:nvSpPr>
          <p:cNvPr id="9" name="Shape 242"/>
          <p:cNvSpPr/>
          <p:nvPr/>
        </p:nvSpPr>
        <p:spPr>
          <a:xfrm rot="10800000">
            <a:off x="128581" y="936264"/>
            <a:ext cx="4783871" cy="40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0467" extrusionOk="0">
                <a:moveTo>
                  <a:pt x="6743" y="20235"/>
                </a:moveTo>
                <a:cubicBezTo>
                  <a:pt x="4869" y="20402"/>
                  <a:pt x="2655" y="19887"/>
                  <a:pt x="841" y="20467"/>
                </a:cubicBezTo>
                <a:cubicBezTo>
                  <a:pt x="64" y="17137"/>
                  <a:pt x="206" y="13015"/>
                  <a:pt x="109" y="9574"/>
                </a:cubicBezTo>
                <a:cubicBezTo>
                  <a:pt x="60" y="7846"/>
                  <a:pt x="-454" y="2501"/>
                  <a:pt x="1272" y="1530"/>
                </a:cubicBezTo>
                <a:cubicBezTo>
                  <a:pt x="3015" y="550"/>
                  <a:pt x="7168" y="345"/>
                  <a:pt x="9094" y="332"/>
                </a:cubicBezTo>
                <a:cubicBezTo>
                  <a:pt x="12066" y="311"/>
                  <a:pt x="19449" y="-1133"/>
                  <a:pt x="20092" y="2167"/>
                </a:cubicBezTo>
                <a:cubicBezTo>
                  <a:pt x="21146" y="7570"/>
                  <a:pt x="20836" y="14255"/>
                  <a:pt x="20499" y="19764"/>
                </a:cubicBezTo>
                <a:cubicBezTo>
                  <a:pt x="18609" y="19687"/>
                  <a:pt x="16502" y="19701"/>
                  <a:pt x="14604" y="19846"/>
                </a:cubicBezTo>
                <a:cubicBezTo>
                  <a:pt x="13261" y="19949"/>
                  <a:pt x="8018" y="20122"/>
                  <a:pt x="6743" y="2023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 201"/>
          <p:cNvSpPr/>
          <p:nvPr/>
        </p:nvSpPr>
        <p:spPr>
          <a:xfrm>
            <a:off x="4932213" y="3463212"/>
            <a:ext cx="297785" cy="54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12" grpId="0" animBg="1"/>
      <p:bldP spid="8" grpId="0"/>
      <p:bldP spid="14" grpId="0"/>
      <p:bldP spid="15" grpId="0"/>
      <p:bldP spid="18" grpId="0"/>
      <p:bldP spid="17" grpId="0" animBg="1"/>
      <p:bldP spid="5130" grpId="0" animBg="1"/>
      <p:bldP spid="5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4"/>
          <p:cNvGrpSpPr/>
          <p:nvPr/>
        </p:nvGrpSpPr>
        <p:grpSpPr>
          <a:xfrm>
            <a:off x="7341273" y="368371"/>
            <a:ext cx="605525" cy="680106"/>
            <a:chOff x="0" y="0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055211" y="1789427"/>
            <a:ext cx="5163913" cy="7001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en-US" altLang="zh-CN" sz="41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  <a:hlinkClick r:id="rId2" action="ppaction://hlinkfile"/>
              </a:rPr>
              <a:t>Watch</a:t>
            </a:r>
            <a:r>
              <a:rPr kumimoji="1" lang="en-US" altLang="zh-CN" sz="4100" b="1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 and role-play</a:t>
            </a:r>
            <a:endParaRPr kumimoji="1" lang="zh-CN" altLang="en-US" sz="4100" b="1" dirty="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842964" y="2135676"/>
            <a:ext cx="8293894" cy="3007824"/>
          </a:xfrm>
          <a:custGeom>
            <a:avLst/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5707858" y="3236122"/>
            <a:ext cx="3443288" cy="1893094"/>
          </a:xfrm>
          <a:custGeom>
            <a:avLst/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2264571" y="4210560"/>
            <a:ext cx="6937591" cy="1011557"/>
          </a:xfrm>
          <a:custGeom>
            <a:avLst/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8" name="Group 22"/>
          <p:cNvGrpSpPr/>
          <p:nvPr/>
        </p:nvGrpSpPr>
        <p:grpSpPr>
          <a:xfrm rot="19893963">
            <a:off x="414371" y="322031"/>
            <a:ext cx="1609783" cy="735197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" name="Shape 232"/>
          <p:cNvSpPr/>
          <p:nvPr/>
        </p:nvSpPr>
        <p:spPr>
          <a:xfrm>
            <a:off x="1525139" y="1833817"/>
            <a:ext cx="484761" cy="603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 advClick="0" advTm="1000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48207" y="1995033"/>
            <a:ext cx="2363918" cy="822134"/>
          </a:xfrm>
          <a:prstGeom prst="flowChartAlternate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school-leavers' party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900212" y="630075"/>
            <a:ext cx="1799886" cy="3352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68580" tIns="34290" rIns="68580" bIns="3429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Their  feelings: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10690" y="1186630"/>
            <a:ext cx="1411197" cy="3924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</a:rPr>
              <a:t>wonderful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00212" y="4225538"/>
            <a:ext cx="1700418" cy="3924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</a:rPr>
              <a:t>Their  plans:</a:t>
            </a:r>
          </a:p>
        </p:txBody>
      </p:sp>
      <p:sp>
        <p:nvSpPr>
          <p:cNvPr id="11" name="流程图: 过程 10"/>
          <p:cNvSpPr/>
          <p:nvPr/>
        </p:nvSpPr>
        <p:spPr>
          <a:xfrm>
            <a:off x="2905262" y="1186630"/>
            <a:ext cx="1168830" cy="3814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hall:</a:t>
            </a:r>
            <a:endParaRPr lang="en-US" altLang="zh-CN" sz="2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5076652" y="555673"/>
            <a:ext cx="2479712" cy="40195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enjoy, but a bit sad</a:t>
            </a:r>
          </a:p>
        </p:txBody>
      </p:sp>
      <p:sp>
        <p:nvSpPr>
          <p:cNvPr id="15" name="流程图: 过程 14"/>
          <p:cNvSpPr/>
          <p:nvPr/>
        </p:nvSpPr>
        <p:spPr>
          <a:xfrm>
            <a:off x="4910691" y="3521139"/>
            <a:ext cx="2316482" cy="3429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Tony: intend to…</a:t>
            </a:r>
          </a:p>
        </p:txBody>
      </p:sp>
      <p:sp>
        <p:nvSpPr>
          <p:cNvPr id="16" name="流程图: 过程 15"/>
          <p:cNvSpPr/>
          <p:nvPr/>
        </p:nvSpPr>
        <p:spPr>
          <a:xfrm>
            <a:off x="4921557" y="4139243"/>
            <a:ext cx="1923509" cy="3429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Betty: finish…</a:t>
            </a:r>
          </a:p>
        </p:txBody>
      </p:sp>
      <p:sp>
        <p:nvSpPr>
          <p:cNvPr id="17" name="流程图: 过程 16"/>
          <p:cNvSpPr/>
          <p:nvPr/>
        </p:nvSpPr>
        <p:spPr>
          <a:xfrm>
            <a:off x="4921557" y="4679195"/>
            <a:ext cx="2479768" cy="3429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want to…</a:t>
            </a:r>
          </a:p>
        </p:txBody>
      </p:sp>
      <p:sp>
        <p:nvSpPr>
          <p:cNvPr id="18" name="流程图: 过程 17"/>
          <p:cNvSpPr/>
          <p:nvPr/>
        </p:nvSpPr>
        <p:spPr>
          <a:xfrm>
            <a:off x="2905262" y="2778545"/>
            <a:ext cx="2251652" cy="37065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food &amp; drink:</a:t>
            </a:r>
          </a:p>
        </p:txBody>
      </p:sp>
      <p:sp>
        <p:nvSpPr>
          <p:cNvPr id="25" name="文本框 4"/>
          <p:cNvSpPr txBox="1"/>
          <p:nvPr/>
        </p:nvSpPr>
        <p:spPr>
          <a:xfrm>
            <a:off x="5390010" y="2413731"/>
            <a:ext cx="3324380" cy="3462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</a:rPr>
              <a:t>hot dogs, pancakes, apple juice </a:t>
            </a:r>
          </a:p>
        </p:txBody>
      </p:sp>
      <p:sp>
        <p:nvSpPr>
          <p:cNvPr id="40" name="文本框 4"/>
          <p:cNvSpPr txBox="1"/>
          <p:nvPr/>
        </p:nvSpPr>
        <p:spPr>
          <a:xfrm>
            <a:off x="7884877" y="578761"/>
            <a:ext cx="1247299" cy="3924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</a:rPr>
              <a:t>Because</a:t>
            </a:r>
            <a:r>
              <a:rPr lang="en-US" altLang="zh-CN" sz="21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068867" y="1798826"/>
            <a:ext cx="2816010" cy="3924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</a:rPr>
              <a:t>a great beat; a bit noisy</a:t>
            </a:r>
          </a:p>
        </p:txBody>
      </p:sp>
      <p:sp>
        <p:nvSpPr>
          <p:cNvPr id="42" name="文本框 4"/>
          <p:cNvSpPr txBox="1"/>
          <p:nvPr/>
        </p:nvSpPr>
        <p:spPr>
          <a:xfrm>
            <a:off x="6716111" y="1146595"/>
            <a:ext cx="2353769" cy="3924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</a:rPr>
              <a:t>flags and balloons</a:t>
            </a:r>
          </a:p>
        </p:txBody>
      </p:sp>
      <p:sp>
        <p:nvSpPr>
          <p:cNvPr id="44" name="文本框 4"/>
          <p:cNvSpPr txBox="1"/>
          <p:nvPr/>
        </p:nvSpPr>
        <p:spPr>
          <a:xfrm>
            <a:off x="5450274" y="2968538"/>
            <a:ext cx="2304661" cy="3462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</a:rPr>
              <a:t>raise glasses for…</a:t>
            </a:r>
          </a:p>
        </p:txBody>
      </p:sp>
      <p:sp>
        <p:nvSpPr>
          <p:cNvPr id="45" name="右箭头 44"/>
          <p:cNvSpPr/>
          <p:nvPr/>
        </p:nvSpPr>
        <p:spPr>
          <a:xfrm>
            <a:off x="4728491" y="745864"/>
            <a:ext cx="364398" cy="11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7572735" y="756650"/>
            <a:ext cx="364398" cy="11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>
            <a:off x="6318473" y="1342802"/>
            <a:ext cx="364398" cy="11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9" name="左大括号 58"/>
          <p:cNvSpPr/>
          <p:nvPr/>
        </p:nvSpPr>
        <p:spPr>
          <a:xfrm>
            <a:off x="2412125" y="705811"/>
            <a:ext cx="431147" cy="38203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1" name="左大括号 60"/>
          <p:cNvSpPr/>
          <p:nvPr/>
        </p:nvSpPr>
        <p:spPr>
          <a:xfrm>
            <a:off x="5181021" y="2492724"/>
            <a:ext cx="210909" cy="8017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2" name="左大括号 61"/>
          <p:cNvSpPr/>
          <p:nvPr/>
        </p:nvSpPr>
        <p:spPr>
          <a:xfrm>
            <a:off x="4628055" y="3659706"/>
            <a:ext cx="210909" cy="13322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27558" y="105046"/>
            <a:ext cx="3278013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retelling: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Shape 201"/>
          <p:cNvSpPr/>
          <p:nvPr/>
        </p:nvSpPr>
        <p:spPr>
          <a:xfrm>
            <a:off x="48207" y="66287"/>
            <a:ext cx="479351" cy="71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" name="Shape 201"/>
          <p:cNvSpPr/>
          <p:nvPr/>
        </p:nvSpPr>
        <p:spPr>
          <a:xfrm>
            <a:off x="8319984" y="4119063"/>
            <a:ext cx="479351" cy="71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矩形 1"/>
          <p:cNvSpPr/>
          <p:nvPr/>
        </p:nvSpPr>
        <p:spPr>
          <a:xfrm>
            <a:off x="2882029" y="1821908"/>
            <a:ext cx="1417697" cy="3924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The music: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153002" y="1289675"/>
            <a:ext cx="684641" cy="16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3123" y="1917917"/>
            <a:ext cx="700088" cy="2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bldLvl="0" animBg="1"/>
      <p:bldP spid="5" grpId="0" animBg="1"/>
      <p:bldP spid="7" grpId="0" bldLvl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40" grpId="0" bldLvl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2" grpId="0" animBg="1"/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06" y="217818"/>
            <a:ext cx="7132594" cy="524121"/>
            <a:chOff x="-109660" y="329873"/>
            <a:chExt cx="9510125" cy="698828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100013" y="481013"/>
              <a:ext cx="647700" cy="447675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109660" y="329873"/>
              <a:ext cx="95101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700" b="1" dirty="0">
                  <a:latin typeface="Times New Roman" panose="02020603050405020304" pitchFamily="18" charset="0"/>
                </a:rPr>
                <a:t>What  are your plans and hopes for the future?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25343" y="1163828"/>
            <a:ext cx="2144486" cy="3618820"/>
          </a:xfrm>
          <a:prstGeom prst="rect">
            <a:avLst/>
          </a:prstGeom>
        </p:spPr>
      </p:pic>
      <p:sp>
        <p:nvSpPr>
          <p:cNvPr id="9" name="Shape 148"/>
          <p:cNvSpPr/>
          <p:nvPr/>
        </p:nvSpPr>
        <p:spPr>
          <a:xfrm rot="20808230">
            <a:off x="1979216" y="1270761"/>
            <a:ext cx="2635889" cy="2606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700" b="1" u="sng" dirty="0">
                <a:latin typeface="DFPShaoNvW5-GB" charset="-122"/>
                <a:ea typeface="DFPShaoNvW5-GB" charset="-122"/>
                <a:cs typeface="DFPShaoNvW5-GB" charset="-122"/>
              </a:rPr>
              <a:t>I intend to…</a:t>
            </a:r>
          </a:p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700" b="1" u="sng" dirty="0">
                <a:latin typeface="DFPShaoNvW5-GB" charset="-122"/>
                <a:ea typeface="DFPShaoNvW5-GB" charset="-122"/>
                <a:cs typeface="DFPShaoNvW5-GB" charset="-122"/>
              </a:rPr>
              <a:t>I want to…</a:t>
            </a:r>
          </a:p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700" b="1" u="sng" dirty="0">
                <a:latin typeface="DFPShaoNvW5-GB" charset="-122"/>
                <a:ea typeface="DFPShaoNvW5-GB" charset="-122"/>
                <a:cs typeface="DFPShaoNvW5-GB" charset="-122"/>
              </a:rPr>
              <a:t>I hope to…</a:t>
            </a:r>
          </a:p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700" b="1" u="sng" dirty="0">
                <a:latin typeface="DFPShaoNvW5-GB" charset="-122"/>
                <a:ea typeface="DFPShaoNvW5-GB" charset="-122"/>
                <a:cs typeface="DFPShaoNvW5-GB" charset="-122"/>
              </a:rPr>
              <a:t>…</a:t>
            </a:r>
            <a:endParaRPr lang="zh-CN" altLang="en-US" sz="2700" b="1" u="sng" dirty="0"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1500" u="sng" dirty="0">
              <a:solidFill>
                <a:schemeClr val="accent1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500" dirty="0"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7" name="Shape 232"/>
          <p:cNvSpPr/>
          <p:nvPr/>
        </p:nvSpPr>
        <p:spPr>
          <a:xfrm>
            <a:off x="335941" y="1607213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 232"/>
          <p:cNvSpPr/>
          <p:nvPr/>
        </p:nvSpPr>
        <p:spPr>
          <a:xfrm>
            <a:off x="406225" y="2599383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 232"/>
          <p:cNvSpPr/>
          <p:nvPr/>
        </p:nvSpPr>
        <p:spPr>
          <a:xfrm>
            <a:off x="458388" y="3490130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2" name="组合 11"/>
          <p:cNvGrpSpPr/>
          <p:nvPr/>
        </p:nvGrpSpPr>
        <p:grpSpPr>
          <a:xfrm rot="572819">
            <a:off x="1315706" y="814568"/>
            <a:ext cx="3815943" cy="4129900"/>
            <a:chOff x="884691" y="1371084"/>
            <a:chExt cx="4622849" cy="5147737"/>
          </a:xfrm>
        </p:grpSpPr>
        <p:sp>
          <p:nvSpPr>
            <p:cNvPr id="13" name="Shape 29"/>
            <p:cNvSpPr/>
            <p:nvPr/>
          </p:nvSpPr>
          <p:spPr>
            <a:xfrm rot="20904357">
              <a:off x="1227556" y="1371084"/>
              <a:ext cx="4279984" cy="470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8" y="0"/>
                  </a:moveTo>
                  <a:cubicBezTo>
                    <a:pt x="15283" y="360"/>
                    <a:pt x="1413" y="2588"/>
                    <a:pt x="0" y="2538"/>
                  </a:cubicBezTo>
                  <a:cubicBezTo>
                    <a:pt x="1189" y="8871"/>
                    <a:pt x="2988" y="15292"/>
                    <a:pt x="4463" y="21600"/>
                  </a:cubicBezTo>
                  <a:cubicBezTo>
                    <a:pt x="10160" y="21478"/>
                    <a:pt x="15941" y="19429"/>
                    <a:pt x="21600" y="18751"/>
                  </a:cubicBezTo>
                  <a:cubicBezTo>
                    <a:pt x="21453" y="15310"/>
                    <a:pt x="18621" y="11919"/>
                    <a:pt x="17450" y="8748"/>
                  </a:cubicBezTo>
                  <a:cubicBezTo>
                    <a:pt x="16397" y="5895"/>
                    <a:pt x="16019" y="2887"/>
                    <a:pt x="15178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 30"/>
            <p:cNvSpPr/>
            <p:nvPr/>
          </p:nvSpPr>
          <p:spPr>
            <a:xfrm rot="20904357">
              <a:off x="884691" y="2341578"/>
              <a:ext cx="4570235" cy="417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5" y="0"/>
                  </a:moveTo>
                  <a:lnTo>
                    <a:pt x="0" y="702"/>
                  </a:lnTo>
                  <a:cubicBezTo>
                    <a:pt x="1804" y="5235"/>
                    <a:pt x="3615" y="14498"/>
                    <a:pt x="4997" y="21600"/>
                  </a:cubicBezTo>
                  <a:cubicBezTo>
                    <a:pt x="10332" y="21463"/>
                    <a:pt x="16300" y="19156"/>
                    <a:pt x="21600" y="18393"/>
                  </a:cubicBezTo>
                  <a:lnTo>
                    <a:pt x="20804" y="16702"/>
                  </a:lnTo>
                </a:path>
              </a:pathLst>
            </a:custGeom>
            <a:noFill/>
            <a:ln w="38100" cap="flat">
              <a:solidFill>
                <a:srgbClr val="46537A">
                  <a:alpha val="49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 rot="20764087">
            <a:off x="4011740" y="3363234"/>
            <a:ext cx="956031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 xxx</a:t>
            </a:r>
          </a:p>
          <a:p>
            <a:r>
              <a:rPr lang="en-US" altLang="zh-CN" sz="2100" b="1" dirty="0"/>
              <a:t>2019.5</a:t>
            </a:r>
            <a:endParaRPr lang="zh-CN" altLang="en-US" sz="2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7"/>
          <p:cNvGrpSpPr/>
          <p:nvPr/>
        </p:nvGrpSpPr>
        <p:grpSpPr>
          <a:xfrm>
            <a:off x="7861025" y="273496"/>
            <a:ext cx="1128212" cy="468662"/>
            <a:chOff x="0" y="0"/>
            <a:chExt cx="1504280" cy="1572381"/>
          </a:xfrm>
        </p:grpSpPr>
        <p:grpSp>
          <p:nvGrpSpPr>
            <p:cNvPr id="8" name="Group 75"/>
            <p:cNvGrpSpPr/>
            <p:nvPr/>
          </p:nvGrpSpPr>
          <p:grpSpPr>
            <a:xfrm>
              <a:off x="0" y="0"/>
              <a:ext cx="1504281" cy="1572382"/>
              <a:chOff x="0" y="0"/>
              <a:chExt cx="1504280" cy="1572381"/>
            </a:xfrm>
          </p:grpSpPr>
          <p:sp>
            <p:nvSpPr>
              <p:cNvPr id="10" name="Shape 70"/>
              <p:cNvSpPr/>
              <p:nvPr/>
            </p:nvSpPr>
            <p:spPr>
              <a:xfrm>
                <a:off x="0" y="0"/>
                <a:ext cx="1504281" cy="157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250"/>
                    </a:moveTo>
                    <a:lnTo>
                      <a:pt x="10800" y="0"/>
                    </a:lnTo>
                    <a:cubicBezTo>
                      <a:pt x="10800" y="0"/>
                      <a:pt x="19779" y="6452"/>
                      <a:pt x="21600" y="8250"/>
                    </a:cubicBezTo>
                    <a:cubicBezTo>
                      <a:pt x="21600" y="13066"/>
                      <a:pt x="21600" y="20949"/>
                      <a:pt x="21600" y="20949"/>
                    </a:cubicBezTo>
                    <a:lnTo>
                      <a:pt x="0" y="21600"/>
                    </a:lnTo>
                    <a:cubicBezTo>
                      <a:pt x="0" y="21600"/>
                      <a:pt x="0" y="8250"/>
                      <a:pt x="0" y="825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Shape 71"/>
              <p:cNvSpPr/>
              <p:nvPr/>
            </p:nvSpPr>
            <p:spPr>
              <a:xfrm>
                <a:off x="0" y="596900"/>
                <a:ext cx="1494756" cy="764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9"/>
                    </a:moveTo>
                    <a:cubicBezTo>
                      <a:pt x="3339" y="8063"/>
                      <a:pt x="6925" y="17664"/>
                      <a:pt x="10731" y="21600"/>
                    </a:cubicBezTo>
                    <a:cubicBezTo>
                      <a:pt x="12946" y="17329"/>
                      <a:pt x="15538" y="13914"/>
                      <a:pt x="16886" y="10800"/>
                    </a:cubicBezTo>
                    <a:cubicBezTo>
                      <a:pt x="18376" y="7357"/>
                      <a:pt x="20617" y="3004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" name="Shape 72"/>
              <p:cNvSpPr/>
              <p:nvPr/>
            </p:nvSpPr>
            <p:spPr>
              <a:xfrm>
                <a:off x="0" y="1130300"/>
                <a:ext cx="417079" cy="41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871" y="18530"/>
                      <a:pt x="17612" y="3302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Shape 73"/>
              <p:cNvSpPr/>
              <p:nvPr/>
            </p:nvSpPr>
            <p:spPr>
              <a:xfrm>
                <a:off x="1117600" y="1041400"/>
                <a:ext cx="377578" cy="456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45" y="16213"/>
                      <a:pt x="6429" y="4616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Shape 74"/>
              <p:cNvSpPr/>
              <p:nvPr/>
            </p:nvSpPr>
            <p:spPr>
              <a:xfrm>
                <a:off x="76200" y="228600"/>
                <a:ext cx="1326551" cy="1138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0" y="0"/>
                    </a:moveTo>
                    <a:cubicBezTo>
                      <a:pt x="0" y="1445"/>
                      <a:pt x="246" y="9354"/>
                      <a:pt x="246" y="9354"/>
                    </a:cubicBezTo>
                    <a:cubicBezTo>
                      <a:pt x="246" y="9354"/>
                      <a:pt x="2134" y="11992"/>
                      <a:pt x="3102" y="13310"/>
                    </a:cubicBezTo>
                    <a:cubicBezTo>
                      <a:pt x="5598" y="16706"/>
                      <a:pt x="8202" y="19921"/>
                      <a:pt x="10904" y="21600"/>
                    </a:cubicBezTo>
                    <a:cubicBezTo>
                      <a:pt x="13379" y="18733"/>
                      <a:pt x="16275" y="16440"/>
                      <a:pt x="17781" y="14350"/>
                    </a:cubicBezTo>
                    <a:cubicBezTo>
                      <a:pt x="18832" y="12891"/>
                      <a:pt x="21372" y="9624"/>
                      <a:pt x="21372" y="9624"/>
                    </a:cubicBezTo>
                    <a:cubicBezTo>
                      <a:pt x="21372" y="9624"/>
                      <a:pt x="21600" y="1606"/>
                      <a:pt x="21053" y="0"/>
                    </a:cubicBezTo>
                    <a:cubicBezTo>
                      <a:pt x="2105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" name="Shape 76"/>
            <p:cNvSpPr/>
            <p:nvPr/>
          </p:nvSpPr>
          <p:spPr>
            <a:xfrm>
              <a:off x="469900" y="469899"/>
              <a:ext cx="537619" cy="48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1" h="16684" extrusionOk="0">
                  <a:moveTo>
                    <a:pt x="13766" y="6136"/>
                  </a:moveTo>
                  <a:cubicBezTo>
                    <a:pt x="15891" y="1967"/>
                    <a:pt x="5690" y="4748"/>
                    <a:pt x="5634" y="8499"/>
                  </a:cubicBezTo>
                  <a:cubicBezTo>
                    <a:pt x="5556" y="13717"/>
                    <a:pt x="14087" y="7110"/>
                    <a:pt x="15031" y="4525"/>
                  </a:cubicBezTo>
                  <a:cubicBezTo>
                    <a:pt x="14197" y="5587"/>
                    <a:pt x="10837" y="10126"/>
                    <a:pt x="12430" y="11384"/>
                  </a:cubicBezTo>
                  <a:cubicBezTo>
                    <a:pt x="14945" y="13370"/>
                    <a:pt x="20823" y="6391"/>
                    <a:pt x="20343" y="4229"/>
                  </a:cubicBezTo>
                  <a:cubicBezTo>
                    <a:pt x="18589" y="-3669"/>
                    <a:pt x="3167" y="984"/>
                    <a:pt x="759" y="6136"/>
                  </a:cubicBezTo>
                  <a:cubicBezTo>
                    <a:pt x="-777" y="9421"/>
                    <a:pt x="-60" y="14083"/>
                    <a:pt x="3636" y="15948"/>
                  </a:cubicBezTo>
                  <a:cubicBezTo>
                    <a:pt x="7564" y="17931"/>
                    <a:pt x="12253" y="15464"/>
                    <a:pt x="15690" y="1372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5" name="Group 114"/>
          <p:cNvGrpSpPr/>
          <p:nvPr/>
        </p:nvGrpSpPr>
        <p:grpSpPr>
          <a:xfrm>
            <a:off x="129961" y="4395857"/>
            <a:ext cx="1064582" cy="617935"/>
            <a:chOff x="0" y="0"/>
            <a:chExt cx="862694" cy="557336"/>
          </a:xfrm>
        </p:grpSpPr>
        <p:sp>
          <p:nvSpPr>
            <p:cNvPr id="16" name="Shape 110"/>
            <p:cNvSpPr/>
            <p:nvPr/>
          </p:nvSpPr>
          <p:spPr>
            <a:xfrm>
              <a:off x="0" y="0"/>
              <a:ext cx="862695" cy="55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8378" y="1066"/>
                    <a:pt x="21600" y="0"/>
                  </a:cubicBezTo>
                  <a:cubicBezTo>
                    <a:pt x="21600" y="7792"/>
                    <a:pt x="21600" y="20546"/>
                    <a:pt x="21600" y="20546"/>
                  </a:cubicBez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 111"/>
            <p:cNvSpPr/>
            <p:nvPr/>
          </p:nvSpPr>
          <p:spPr>
            <a:xfrm>
              <a:off x="0" y="0"/>
              <a:ext cx="857238" cy="43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9"/>
                  </a:moveTo>
                  <a:cubicBezTo>
                    <a:pt x="3339" y="8063"/>
                    <a:pt x="6925" y="17664"/>
                    <a:pt x="10731" y="21600"/>
                  </a:cubicBezTo>
                  <a:cubicBezTo>
                    <a:pt x="12946" y="17329"/>
                    <a:pt x="15538" y="13914"/>
                    <a:pt x="16886" y="10800"/>
                  </a:cubicBezTo>
                  <a:cubicBezTo>
                    <a:pt x="18376" y="7357"/>
                    <a:pt x="20617" y="3004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112"/>
            <p:cNvSpPr/>
            <p:nvPr/>
          </p:nvSpPr>
          <p:spPr>
            <a:xfrm>
              <a:off x="0" y="304800"/>
              <a:ext cx="239199" cy="23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71" y="18530"/>
                    <a:pt x="17612" y="3302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113"/>
            <p:cNvSpPr/>
            <p:nvPr/>
          </p:nvSpPr>
          <p:spPr>
            <a:xfrm>
              <a:off x="635000" y="254000"/>
              <a:ext cx="216533" cy="26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745" y="16213"/>
                    <a:pt x="6430" y="4616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15986" y="1045712"/>
            <a:ext cx="5845928" cy="318548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Lucida Calligraphy" panose="03010101010101010101" pitchFamily="66" charset="0"/>
                <a:sym typeface="+mn-ea"/>
              </a:rPr>
              <a:t>    </a:t>
            </a:r>
            <a:r>
              <a:rPr lang="en-US" altLang="zh-CN" sz="2700" b="1" i="1" u="sng" dirty="0">
                <a:solidFill>
                  <a:schemeClr val="accent4"/>
                </a:solidFill>
                <a:latin typeface="Lucida Calligraphy" panose="03010101010101010101" pitchFamily="66" charset="0"/>
                <a:sym typeface="+mn-ea"/>
              </a:rPr>
              <a:t>I did not meet you at the best time, but when I met you, I had the best time.</a:t>
            </a:r>
          </a:p>
          <a:p>
            <a:pPr lvl="0">
              <a:lnSpc>
                <a:spcPct val="150000"/>
              </a:lnSpc>
            </a:pPr>
            <a:r>
              <a:rPr lang="zh-CN" altLang="en-US" sz="2700" b="1" dirty="0">
                <a:solidFill>
                  <a:schemeClr val="accent4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我不是在最好的时光遇见了你们，而是遇见了你们，我才有了最好的时光。</a:t>
            </a:r>
            <a:endParaRPr lang="en-US" altLang="zh-CN" sz="2700" b="1" dirty="0">
              <a:solidFill>
                <a:schemeClr val="accent4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endParaRPr lang="en-US" altLang="zh-CN" sz="2700" b="1" i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25" name="Shape 232"/>
          <p:cNvSpPr/>
          <p:nvPr/>
        </p:nvSpPr>
        <p:spPr>
          <a:xfrm>
            <a:off x="672659" y="326794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 232"/>
          <p:cNvSpPr/>
          <p:nvPr/>
        </p:nvSpPr>
        <p:spPr>
          <a:xfrm>
            <a:off x="7698315" y="3524578"/>
            <a:ext cx="317243" cy="373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 148">
            <a:hlinkClick r:id="rId2" action="ppaction://hlinkfile"/>
          </p:cNvPr>
          <p:cNvSpPr/>
          <p:nvPr/>
        </p:nvSpPr>
        <p:spPr>
          <a:xfrm>
            <a:off x="1126899" y="289004"/>
            <a:ext cx="6612358" cy="500906"/>
          </a:xfrm>
          <a:prstGeom prst="rect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 defTabSz="342900">
              <a:lnSpc>
                <a:spcPct val="120000"/>
              </a:lnSpc>
              <a:tabLst>
                <a:tab pos="8001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400" b="1" dirty="0">
                <a:latin typeface="DFPShaoNvW5-GB" charset="-122"/>
                <a:ea typeface="DFPShaoNvW5-GB" charset="-122"/>
                <a:cs typeface="DFPShaoNvW5-GB" charset="-122"/>
              </a:rPr>
              <a:t>Will you miss your friends and classmates?</a:t>
            </a:r>
            <a:endParaRPr sz="2400" b="1" dirty="0"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 advClick="0" advTm="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6" grpId="0" bldLvl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4"/>
          <p:cNvGrpSpPr/>
          <p:nvPr/>
        </p:nvGrpSpPr>
        <p:grpSpPr>
          <a:xfrm>
            <a:off x="7341273" y="368371"/>
            <a:ext cx="605525" cy="680106"/>
            <a:chOff x="0" y="0"/>
            <a:chExt cx="807366" cy="906807"/>
          </a:xfrm>
        </p:grpSpPr>
        <p:sp>
          <p:nvSpPr>
            <p:cNvPr id="1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872008" y="624622"/>
            <a:ext cx="2466060" cy="76174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en-US" altLang="zh-CN" sz="4500" b="1" i="1" u="sng" dirty="0">
                <a:solidFill>
                  <a:srgbClr val="44546A">
                    <a:lumMod val="75000"/>
                  </a:srgbClr>
                </a:solidFill>
                <a:latin typeface="DFPShaoNvW5-GB" charset="-122"/>
                <a:ea typeface="DFPShaoNvW5-GB" charset="-122"/>
                <a:cs typeface="DFPShaoNvW5-GB" charset="-122"/>
              </a:rPr>
              <a:t>homework</a:t>
            </a:r>
            <a:endParaRPr kumimoji="1" lang="zh-CN" altLang="en-US" sz="4500" b="1" i="1" u="sng" dirty="0">
              <a:solidFill>
                <a:srgbClr val="44546A">
                  <a:lumMod val="75000"/>
                </a:srgb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842964" y="2135676"/>
            <a:ext cx="8293894" cy="3007824"/>
          </a:xfrm>
          <a:custGeom>
            <a:avLst/>
            <a:gdLst>
              <a:gd name="connsiteX0" fmla="*/ 0 w 11963400"/>
              <a:gd name="connsiteY0" fmla="*/ 4191000 h 4191000"/>
              <a:gd name="connsiteX1" fmla="*/ 1457325 w 11963400"/>
              <a:gd name="connsiteY1" fmla="*/ 3257550 h 4191000"/>
              <a:gd name="connsiteX2" fmla="*/ 2943225 w 11963400"/>
              <a:gd name="connsiteY2" fmla="*/ 3267075 h 4191000"/>
              <a:gd name="connsiteX3" fmla="*/ 4381500 w 11963400"/>
              <a:gd name="connsiteY3" fmla="*/ 2438400 h 4191000"/>
              <a:gd name="connsiteX4" fmla="*/ 7477125 w 11963400"/>
              <a:gd name="connsiteY4" fmla="*/ 2314575 h 4191000"/>
              <a:gd name="connsiteX5" fmla="*/ 10277475 w 11963400"/>
              <a:gd name="connsiteY5" fmla="*/ 923925 h 4191000"/>
              <a:gd name="connsiteX6" fmla="*/ 11963400 w 11963400"/>
              <a:gd name="connsiteY6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191000">
                <a:moveTo>
                  <a:pt x="0" y="4191000"/>
                </a:moveTo>
                <a:cubicBezTo>
                  <a:pt x="483394" y="3801268"/>
                  <a:pt x="966788" y="3411537"/>
                  <a:pt x="1457325" y="3257550"/>
                </a:cubicBezTo>
                <a:cubicBezTo>
                  <a:pt x="1947862" y="3103563"/>
                  <a:pt x="2455863" y="3403600"/>
                  <a:pt x="2943225" y="3267075"/>
                </a:cubicBezTo>
                <a:cubicBezTo>
                  <a:pt x="3430587" y="3130550"/>
                  <a:pt x="3625850" y="2597150"/>
                  <a:pt x="4381500" y="2438400"/>
                </a:cubicBezTo>
                <a:cubicBezTo>
                  <a:pt x="5137150" y="2279650"/>
                  <a:pt x="6494463" y="2566987"/>
                  <a:pt x="7477125" y="2314575"/>
                </a:cubicBezTo>
                <a:cubicBezTo>
                  <a:pt x="8459788" y="2062162"/>
                  <a:pt x="9529763" y="1309687"/>
                  <a:pt x="10277475" y="923925"/>
                </a:cubicBezTo>
                <a:cubicBezTo>
                  <a:pt x="11025188" y="538162"/>
                  <a:pt x="11494294" y="269081"/>
                  <a:pt x="119634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5707858" y="3236122"/>
            <a:ext cx="3443288" cy="1893094"/>
          </a:xfrm>
          <a:custGeom>
            <a:avLst/>
            <a:gdLst>
              <a:gd name="connsiteX0" fmla="*/ 4591050 w 4591050"/>
              <a:gd name="connsiteY0" fmla="*/ 0 h 2524125"/>
              <a:gd name="connsiteX1" fmla="*/ 1876425 w 4591050"/>
              <a:gd name="connsiteY1" fmla="*/ 685800 h 2524125"/>
              <a:gd name="connsiteX2" fmla="*/ 0 w 4591050"/>
              <a:gd name="connsiteY2" fmla="*/ 2524125 h 2524125"/>
              <a:gd name="connsiteX3" fmla="*/ 0 w 4591050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524125">
                <a:moveTo>
                  <a:pt x="4591050" y="0"/>
                </a:moveTo>
                <a:cubicBezTo>
                  <a:pt x="3616325" y="132556"/>
                  <a:pt x="2641600" y="265113"/>
                  <a:pt x="1876425" y="685800"/>
                </a:cubicBezTo>
                <a:cubicBezTo>
                  <a:pt x="1111250" y="1106488"/>
                  <a:pt x="0" y="2524125"/>
                  <a:pt x="0" y="2524125"/>
                </a:cubicBezTo>
                <a:lnTo>
                  <a:pt x="0" y="252412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2264571" y="4210560"/>
            <a:ext cx="6937591" cy="1011557"/>
          </a:xfrm>
          <a:custGeom>
            <a:avLst/>
            <a:gdLst>
              <a:gd name="connsiteX0" fmla="*/ 0 w 9250121"/>
              <a:gd name="connsiteY0" fmla="*/ 1253450 h 1348743"/>
              <a:gd name="connsiteX1" fmla="*/ 2095500 w 9250121"/>
              <a:gd name="connsiteY1" fmla="*/ 186650 h 1348743"/>
              <a:gd name="connsiteX2" fmla="*/ 4495800 w 9250121"/>
              <a:gd name="connsiteY2" fmla="*/ 567650 h 1348743"/>
              <a:gd name="connsiteX3" fmla="*/ 6086475 w 9250121"/>
              <a:gd name="connsiteY3" fmla="*/ 43775 h 1348743"/>
              <a:gd name="connsiteX4" fmla="*/ 8258175 w 9250121"/>
              <a:gd name="connsiteY4" fmla="*/ 167600 h 1348743"/>
              <a:gd name="connsiteX5" fmla="*/ 9163050 w 9250121"/>
              <a:gd name="connsiteY5" fmla="*/ 1262975 h 1348743"/>
              <a:gd name="connsiteX6" fmla="*/ 9163050 w 9250121"/>
              <a:gd name="connsiteY6" fmla="*/ 1196300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121" h="1348743">
                <a:moveTo>
                  <a:pt x="0" y="1253450"/>
                </a:moveTo>
                <a:cubicBezTo>
                  <a:pt x="673100" y="777200"/>
                  <a:pt x="1346200" y="300950"/>
                  <a:pt x="2095500" y="186650"/>
                </a:cubicBezTo>
                <a:cubicBezTo>
                  <a:pt x="2844800" y="72350"/>
                  <a:pt x="3830638" y="591462"/>
                  <a:pt x="4495800" y="567650"/>
                </a:cubicBezTo>
                <a:cubicBezTo>
                  <a:pt x="5160963" y="543837"/>
                  <a:pt x="5459412" y="110450"/>
                  <a:pt x="6086475" y="43775"/>
                </a:cubicBezTo>
                <a:cubicBezTo>
                  <a:pt x="6713538" y="-22900"/>
                  <a:pt x="7745413" y="-35600"/>
                  <a:pt x="8258175" y="167600"/>
                </a:cubicBezTo>
                <a:cubicBezTo>
                  <a:pt x="8770937" y="370800"/>
                  <a:pt x="9012238" y="1091525"/>
                  <a:pt x="9163050" y="1262975"/>
                </a:cubicBezTo>
                <a:cubicBezTo>
                  <a:pt x="9313862" y="1434425"/>
                  <a:pt x="9238456" y="1315362"/>
                  <a:pt x="9163050" y="1196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Group 22"/>
          <p:cNvGrpSpPr/>
          <p:nvPr/>
        </p:nvGrpSpPr>
        <p:grpSpPr>
          <a:xfrm rot="19893963">
            <a:off x="414371" y="322031"/>
            <a:ext cx="1609783" cy="735197"/>
            <a:chOff x="0" y="-1"/>
            <a:chExt cx="1887191" cy="861891"/>
          </a:xfrm>
        </p:grpSpPr>
        <p:sp>
          <p:nvSpPr>
            <p:cNvPr id="49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Shape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06806" y="1560802"/>
            <a:ext cx="6929804" cy="2305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    Suppose you were going to make a speech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at the school-leavers’ party, what would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you say?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Please think about how to give a speech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and write your own speech.</a:t>
            </a:r>
          </a:p>
        </p:txBody>
      </p:sp>
      <p:sp>
        <p:nvSpPr>
          <p:cNvPr id="14" name="Shape 201"/>
          <p:cNvSpPr/>
          <p:nvPr/>
        </p:nvSpPr>
        <p:spPr>
          <a:xfrm>
            <a:off x="1216608" y="3056713"/>
            <a:ext cx="371564" cy="358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 201"/>
          <p:cNvSpPr/>
          <p:nvPr/>
        </p:nvSpPr>
        <p:spPr>
          <a:xfrm>
            <a:off x="1109091" y="1647202"/>
            <a:ext cx="338723" cy="40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 advClick="0" advTm="1000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40027" y="718492"/>
            <a:ext cx="2966859" cy="1889096"/>
            <a:chOff x="1663434" y="757960"/>
            <a:chExt cx="3955812" cy="2518795"/>
          </a:xfrm>
        </p:grpSpPr>
        <p:grpSp>
          <p:nvGrpSpPr>
            <p:cNvPr id="9" name="Group 139"/>
            <p:cNvGrpSpPr/>
            <p:nvPr/>
          </p:nvGrpSpPr>
          <p:grpSpPr>
            <a:xfrm rot="8548729">
              <a:off x="1663434" y="3033920"/>
              <a:ext cx="2611427" cy="242835"/>
              <a:chOff x="12700" y="-1"/>
              <a:chExt cx="1395068" cy="386881"/>
            </a:xfrm>
          </p:grpSpPr>
          <p:sp>
            <p:nvSpPr>
              <p:cNvPr id="10" name="Shape 135"/>
              <p:cNvSpPr/>
              <p:nvPr/>
            </p:nvSpPr>
            <p:spPr>
              <a:xfrm>
                <a:off x="1371600" y="-1"/>
                <a:ext cx="36168" cy="3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19" h="14783" extrusionOk="0">
                    <a:moveTo>
                      <a:pt x="14668" y="9624"/>
                    </a:moveTo>
                    <a:cubicBezTo>
                      <a:pt x="13296" y="16702"/>
                      <a:pt x="3141" y="16108"/>
                      <a:pt x="711" y="10207"/>
                    </a:cubicBezTo>
                    <a:cubicBezTo>
                      <a:pt x="-4134" y="-1569"/>
                      <a:pt x="17466" y="-4898"/>
                      <a:pt x="14668" y="9624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Shape 136"/>
              <p:cNvSpPr/>
              <p:nvPr/>
            </p:nvSpPr>
            <p:spPr>
              <a:xfrm>
                <a:off x="12700" y="12698"/>
                <a:ext cx="1352489" cy="37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12" extrusionOk="0">
                    <a:moveTo>
                      <a:pt x="0" y="11488"/>
                    </a:moveTo>
                    <a:cubicBezTo>
                      <a:pt x="487" y="15274"/>
                      <a:pt x="2411" y="21290"/>
                      <a:pt x="3846" y="19628"/>
                    </a:cubicBezTo>
                    <a:cubicBezTo>
                      <a:pt x="4495" y="18877"/>
                      <a:pt x="4749" y="16868"/>
                      <a:pt x="5017" y="14957"/>
                    </a:cubicBezTo>
                    <a:cubicBezTo>
                      <a:pt x="5420" y="12072"/>
                      <a:pt x="5921" y="7692"/>
                      <a:pt x="6882" y="6380"/>
                    </a:cubicBezTo>
                    <a:cubicBezTo>
                      <a:pt x="7909" y="4976"/>
                      <a:pt x="8909" y="7635"/>
                      <a:pt x="9446" y="10215"/>
                    </a:cubicBezTo>
                    <a:cubicBezTo>
                      <a:pt x="10035" y="13042"/>
                      <a:pt x="10932" y="15637"/>
                      <a:pt x="12033" y="14691"/>
                    </a:cubicBezTo>
                    <a:cubicBezTo>
                      <a:pt x="13984" y="13011"/>
                      <a:pt x="12576" y="4396"/>
                      <a:pt x="14172" y="1656"/>
                    </a:cubicBezTo>
                    <a:cubicBezTo>
                      <a:pt x="14906" y="396"/>
                      <a:pt x="15577" y="1880"/>
                      <a:pt x="16102" y="3544"/>
                    </a:cubicBezTo>
                    <a:cubicBezTo>
                      <a:pt x="16745" y="5586"/>
                      <a:pt x="17079" y="7207"/>
                      <a:pt x="18030" y="7490"/>
                    </a:cubicBezTo>
                    <a:cubicBezTo>
                      <a:pt x="18588" y="7656"/>
                      <a:pt x="19101" y="6897"/>
                      <a:pt x="19447" y="5427"/>
                    </a:cubicBezTo>
                    <a:cubicBezTo>
                      <a:pt x="19755" y="4117"/>
                      <a:pt x="19782" y="1393"/>
                      <a:pt x="20208" y="457"/>
                    </a:cubicBezTo>
                    <a:cubicBezTo>
                      <a:pt x="20555" y="-310"/>
                      <a:pt x="21224" y="60"/>
                      <a:pt x="21600" y="33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2" name="Group 131"/>
            <p:cNvGrpSpPr/>
            <p:nvPr/>
          </p:nvGrpSpPr>
          <p:grpSpPr>
            <a:xfrm rot="10800000" flipV="1">
              <a:off x="3766044" y="757960"/>
              <a:ext cx="1853202" cy="1592622"/>
              <a:chOff x="0" y="0"/>
              <a:chExt cx="1270000" cy="1091425"/>
            </a:xfrm>
          </p:grpSpPr>
          <p:sp>
            <p:nvSpPr>
              <p:cNvPr id="13" name="Shape 125"/>
              <p:cNvSpPr/>
              <p:nvPr/>
            </p:nvSpPr>
            <p:spPr>
              <a:xfrm>
                <a:off x="355600" y="266700"/>
                <a:ext cx="648718" cy="80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1" y="15519"/>
                    </a:moveTo>
                    <a:cubicBezTo>
                      <a:pt x="18543" y="17158"/>
                      <a:pt x="18935" y="19724"/>
                      <a:pt x="19275" y="21600"/>
                    </a:cubicBezTo>
                    <a:cubicBezTo>
                      <a:pt x="19609" y="18899"/>
                      <a:pt x="20824" y="15817"/>
                      <a:pt x="21600" y="13143"/>
                    </a:cubicBezTo>
                    <a:lnTo>
                      <a:pt x="0" y="0"/>
                    </a:lnTo>
                    <a:cubicBezTo>
                      <a:pt x="0" y="0"/>
                      <a:pt x="17371" y="15519"/>
                      <a:pt x="17371" y="1551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4" name="Group 130"/>
              <p:cNvGrpSpPr/>
              <p:nvPr/>
            </p:nvGrpSpPr>
            <p:grpSpPr>
              <a:xfrm>
                <a:off x="0" y="0"/>
                <a:ext cx="1270000" cy="1091426"/>
                <a:chOff x="0" y="0"/>
                <a:chExt cx="1270000" cy="1091425"/>
              </a:xfrm>
            </p:grpSpPr>
            <p:sp>
              <p:nvSpPr>
                <p:cNvPr id="15" name="Shape 126"/>
                <p:cNvSpPr/>
                <p:nvPr/>
              </p:nvSpPr>
              <p:spPr>
                <a:xfrm>
                  <a:off x="0" y="0"/>
                  <a:ext cx="888592" cy="1091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8516" y="5552"/>
                        <a:pt x="15211" y="10785"/>
                        <a:pt x="21600" y="16688"/>
                      </a:cubicBezTo>
                      <a:cubicBezTo>
                        <a:pt x="18956" y="18979"/>
                        <a:pt x="14998" y="19147"/>
                        <a:pt x="12325" y="21600"/>
                      </a:cubicBezTo>
                      <a:cubicBezTo>
                        <a:pt x="8974" y="17526"/>
                        <a:pt x="8870" y="15376"/>
                        <a:pt x="6637" y="10800"/>
                      </a:cubicBezTo>
                      <a:cubicBezTo>
                        <a:pt x="5366" y="8193"/>
                        <a:pt x="2056" y="22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" name="Shape 127"/>
                <p:cNvSpPr/>
                <p:nvPr/>
              </p:nvSpPr>
              <p:spPr>
                <a:xfrm>
                  <a:off x="0" y="0"/>
                  <a:ext cx="1270000" cy="755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80" y="12054"/>
                      </a:moveTo>
                      <a:cubicBezTo>
                        <a:pt x="11598" y="15147"/>
                        <a:pt x="14200" y="19689"/>
                        <a:pt x="16833" y="21600"/>
                      </a:cubicBezTo>
                      <a:cubicBezTo>
                        <a:pt x="18014" y="19571"/>
                        <a:pt x="20025" y="17911"/>
                        <a:pt x="21600" y="16704"/>
                      </a:cubicBezTo>
                      <a:cubicBezTo>
                        <a:pt x="14953" y="11525"/>
                        <a:pt x="7053" y="3483"/>
                        <a:pt x="0" y="0"/>
                      </a:cubicBezTo>
                      <a:cubicBezTo>
                        <a:pt x="0" y="0"/>
                        <a:pt x="6515" y="8057"/>
                        <a:pt x="9380" y="120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" name="Shape 128"/>
                <p:cNvSpPr/>
                <p:nvPr/>
              </p:nvSpPr>
              <p:spPr>
                <a:xfrm>
                  <a:off x="876300" y="762000"/>
                  <a:ext cx="127000" cy="316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068"/>
                      </a:moveTo>
                      <a:cubicBezTo>
                        <a:pt x="5986" y="10255"/>
                        <a:pt x="7989" y="16810"/>
                        <a:pt x="9724" y="21600"/>
                      </a:cubicBezTo>
                      <a:cubicBezTo>
                        <a:pt x="11432" y="14701"/>
                        <a:pt x="17634" y="6830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8" name="Shape 129"/>
                <p:cNvSpPr/>
                <p:nvPr/>
              </p:nvSpPr>
              <p:spPr>
                <a:xfrm>
                  <a:off x="749300" y="952500"/>
                  <a:ext cx="177800" cy="1143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94" y="9254"/>
                        <a:pt x="14545" y="14595"/>
                        <a:pt x="2160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2" y="1935959"/>
            <a:ext cx="3464722" cy="346472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1002553">
            <a:off x="3510720" y="1404097"/>
            <a:ext cx="5351536" cy="160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6600" dirty="0">
                <a:solidFill>
                  <a:srgbClr val="46537A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Thank you</a:t>
            </a:r>
            <a:r>
              <a:rPr lang="zh-CN" altLang="en-US" sz="6600" dirty="0">
                <a:solidFill>
                  <a:srgbClr val="46537A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形 1 1"/>
          <p:cNvSpPr/>
          <p:nvPr/>
        </p:nvSpPr>
        <p:spPr>
          <a:xfrm>
            <a:off x="2156917" y="1940525"/>
            <a:ext cx="3008396" cy="1414997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4472C4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2050" name="Picture 2" descr="C:\Users\Administrator\Desktop\九年级资料\课件资源\acffc7de0114044ef71ef5e3c99750fa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417674" y="3667213"/>
            <a:ext cx="3726326" cy="150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 rot="21366573">
            <a:off x="139592" y="103417"/>
            <a:ext cx="6891214" cy="4348799"/>
            <a:chOff x="2695176" y="922486"/>
            <a:chExt cx="9012180" cy="5458804"/>
          </a:xfrm>
        </p:grpSpPr>
        <p:sp>
          <p:nvSpPr>
            <p:cNvPr id="17" name="Shape 175"/>
            <p:cNvSpPr/>
            <p:nvPr/>
          </p:nvSpPr>
          <p:spPr>
            <a:xfrm>
              <a:off x="2695176" y="922486"/>
              <a:ext cx="6376546" cy="417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6742" y="16124"/>
                  </a:moveTo>
                  <a:cubicBezTo>
                    <a:pt x="5374" y="16910"/>
                    <a:pt x="3929" y="20482"/>
                    <a:pt x="3478" y="21600"/>
                  </a:cubicBezTo>
                  <a:cubicBezTo>
                    <a:pt x="3702" y="19782"/>
                    <a:pt x="4191" y="18074"/>
                    <a:pt x="4233" y="16234"/>
                  </a:cubicBezTo>
                  <a:cubicBezTo>
                    <a:pt x="3426" y="16656"/>
                    <a:pt x="2554" y="16263"/>
                    <a:pt x="1729" y="16378"/>
                  </a:cubicBezTo>
                  <a:cubicBezTo>
                    <a:pt x="1648" y="11313"/>
                    <a:pt x="1059" y="5533"/>
                    <a:pt x="0" y="631"/>
                  </a:cubicBezTo>
                  <a:cubicBezTo>
                    <a:pt x="4095" y="977"/>
                    <a:pt x="8091" y="628"/>
                    <a:pt x="12162" y="358"/>
                  </a:cubicBezTo>
                  <a:cubicBezTo>
                    <a:pt x="14982" y="171"/>
                    <a:pt x="18216" y="0"/>
                    <a:pt x="21204" y="0"/>
                  </a:cubicBezTo>
                  <a:cubicBezTo>
                    <a:pt x="21600" y="812"/>
                    <a:pt x="21523" y="2642"/>
                    <a:pt x="21419" y="3597"/>
                  </a:cubicBezTo>
                  <a:lnTo>
                    <a:pt x="6120" y="4060"/>
                  </a:lnTo>
                  <a:cubicBezTo>
                    <a:pt x="6120" y="4060"/>
                    <a:pt x="6742" y="16124"/>
                    <a:pt x="6742" y="16124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Shape 182"/>
            <p:cNvSpPr/>
            <p:nvPr/>
          </p:nvSpPr>
          <p:spPr>
            <a:xfrm>
              <a:off x="4508295" y="1602027"/>
              <a:ext cx="7199061" cy="477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4" extrusionOk="0">
                  <a:moveTo>
                    <a:pt x="9587" y="16461"/>
                  </a:moveTo>
                  <a:cubicBezTo>
                    <a:pt x="7137" y="17180"/>
                    <a:pt x="4338" y="16988"/>
                    <a:pt x="1871" y="17887"/>
                  </a:cubicBezTo>
                  <a:cubicBezTo>
                    <a:pt x="741" y="15455"/>
                    <a:pt x="1259" y="12409"/>
                    <a:pt x="871" y="9752"/>
                  </a:cubicBezTo>
                  <a:cubicBezTo>
                    <a:pt x="413" y="6611"/>
                    <a:pt x="-151" y="3747"/>
                    <a:pt x="36" y="488"/>
                  </a:cubicBezTo>
                  <a:cubicBezTo>
                    <a:pt x="4480" y="149"/>
                    <a:pt x="9014" y="-156"/>
                    <a:pt x="13493" y="87"/>
                  </a:cubicBezTo>
                  <a:cubicBezTo>
                    <a:pt x="15942" y="221"/>
                    <a:pt x="18443" y="1027"/>
                    <a:pt x="20887" y="604"/>
                  </a:cubicBezTo>
                  <a:cubicBezTo>
                    <a:pt x="21449" y="2041"/>
                    <a:pt x="20999" y="15633"/>
                    <a:pt x="21352" y="15738"/>
                  </a:cubicBezTo>
                  <a:cubicBezTo>
                    <a:pt x="18614" y="14924"/>
                    <a:pt x="16128" y="15633"/>
                    <a:pt x="13384" y="15578"/>
                  </a:cubicBezTo>
                  <a:cubicBezTo>
                    <a:pt x="14206" y="17474"/>
                    <a:pt x="14961" y="19421"/>
                    <a:pt x="15578" y="21444"/>
                  </a:cubicBezTo>
                  <a:cubicBezTo>
                    <a:pt x="15386" y="20814"/>
                    <a:pt x="11222" y="16709"/>
                    <a:pt x="10628" y="16085"/>
                  </a:cubicBezTo>
                  <a:cubicBezTo>
                    <a:pt x="10290" y="16233"/>
                    <a:pt x="9942" y="16357"/>
                    <a:pt x="9587" y="16461"/>
                  </a:cubicBezTo>
                  <a:close/>
                </a:path>
              </a:pathLst>
            </a:custGeom>
            <a:noFill/>
            <a:ln w="38100" cap="flat">
              <a:solidFill>
                <a:srgbClr val="FFC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60481" y="1203293"/>
            <a:ext cx="5036475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</a:rPr>
              <a:t>Examination countdown</a:t>
            </a:r>
          </a:p>
          <a:p>
            <a:r>
              <a:rPr lang="en-US" altLang="zh-CN" sz="3600" b="1" dirty="0">
                <a:solidFill>
                  <a:prstClr val="black"/>
                </a:solidFill>
              </a:rPr>
              <a:t>       </a:t>
            </a:r>
          </a:p>
          <a:p>
            <a:r>
              <a:rPr lang="en-US" altLang="zh-CN" sz="3600" b="1" dirty="0">
                <a:solidFill>
                  <a:prstClr val="black"/>
                </a:solidFill>
              </a:rPr>
              <a:t>     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Administrator\Desktop\九年级资料\课件资源\23544114_11450071514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7674" y="2068914"/>
            <a:ext cx="1507103" cy="9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699742" y="2199448"/>
            <a:ext cx="1949893" cy="7001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4100" b="1" dirty="0">
                <a:solidFill>
                  <a:prstClr val="black"/>
                </a:solidFill>
                <a:latin typeface="Cooper Black" panose="0208090404030B020404" pitchFamily="18" charset="0"/>
              </a:rPr>
              <a:t>20 days </a:t>
            </a:r>
            <a:endParaRPr lang="zh-CN" altLang="en-US" sz="4100" b="1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013" y="1844488"/>
            <a:ext cx="7786989" cy="65386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zh-CN" sz="2400" b="1" i="1" dirty="0">
                <a:solidFill>
                  <a:schemeClr val="accent1"/>
                </a:solidFill>
              </a:rPr>
              <a:t>Three years ago, we met at </a:t>
            </a:r>
            <a:r>
              <a:rPr lang="en-US" altLang="zh-CN" sz="2400" b="1" i="1" dirty="0" err="1">
                <a:solidFill>
                  <a:schemeClr val="accent1"/>
                </a:solidFill>
              </a:rPr>
              <a:t>Tashui</a:t>
            </a:r>
            <a:r>
              <a:rPr lang="en-US" altLang="zh-CN" sz="2400" b="1" i="1" dirty="0">
                <a:solidFill>
                  <a:schemeClr val="accent1"/>
                </a:solidFill>
              </a:rPr>
              <a:t> Middle School.  </a:t>
            </a:r>
            <a:br>
              <a:rPr lang="en-US" altLang="zh-CN" sz="2400" b="1" i="1" dirty="0">
                <a:solidFill>
                  <a:schemeClr val="accent1"/>
                </a:solidFill>
              </a:rPr>
            </a:br>
            <a:r>
              <a:rPr lang="en-US" altLang="zh-CN" sz="2400" b="1" i="1" dirty="0">
                <a:solidFill>
                  <a:schemeClr val="accent1"/>
                </a:solidFill>
              </a:rPr>
              <a:t>We were young at that time.</a:t>
            </a:r>
            <a:endParaRPr lang="zh-CN" altLang="en-US" sz="2400" b="1" i="1" dirty="0">
              <a:solidFill>
                <a:schemeClr val="accent1"/>
              </a:solidFill>
            </a:endParaRPr>
          </a:p>
        </p:txBody>
      </p:sp>
      <p:grpSp>
        <p:nvGrpSpPr>
          <p:cNvPr id="5" name="Group 22"/>
          <p:cNvGrpSpPr/>
          <p:nvPr/>
        </p:nvGrpSpPr>
        <p:grpSpPr>
          <a:xfrm rot="19893963">
            <a:off x="-93817" y="193376"/>
            <a:ext cx="1609783" cy="735197"/>
            <a:chOff x="0" y="-1"/>
            <a:chExt cx="1887191" cy="861891"/>
          </a:xfrm>
        </p:grpSpPr>
        <p:sp>
          <p:nvSpPr>
            <p:cNvPr id="6" name="Shape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Shape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4283" y="670492"/>
            <a:ext cx="3121073" cy="386151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i="1" u="sng" dirty="0">
                <a:solidFill>
                  <a:schemeClr val="accent1"/>
                </a:solidFill>
              </a:rPr>
              <a:t>Every day, we studied in the classroom, played together. We laughed, even cried…</a:t>
            </a:r>
            <a:endParaRPr lang="zh-CN" altLang="en-US" sz="3000" b="1" i="1" u="sng" dirty="0">
              <a:solidFill>
                <a:schemeClr val="accent1"/>
              </a:solidFill>
            </a:endParaRPr>
          </a:p>
        </p:txBody>
      </p:sp>
      <p:sp>
        <p:nvSpPr>
          <p:cNvPr id="7" name="Shape 232"/>
          <p:cNvSpPr/>
          <p:nvPr/>
        </p:nvSpPr>
        <p:spPr>
          <a:xfrm>
            <a:off x="5548376" y="1407073"/>
            <a:ext cx="446463" cy="704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 232"/>
          <p:cNvSpPr/>
          <p:nvPr/>
        </p:nvSpPr>
        <p:spPr>
          <a:xfrm>
            <a:off x="4786063" y="3890141"/>
            <a:ext cx="463856" cy="521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107" y="1473024"/>
            <a:ext cx="7886700" cy="8404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2700" b="1" i="1" dirty="0">
                <a:solidFill>
                  <a:schemeClr val="accent1"/>
                </a:solidFill>
              </a:rPr>
              <a:t>There are many friendly teachers,</a:t>
            </a:r>
            <a:br>
              <a:rPr lang="en-US" altLang="zh-CN" sz="2700" b="1" i="1" dirty="0">
                <a:solidFill>
                  <a:schemeClr val="accent1"/>
                </a:solidFill>
              </a:rPr>
            </a:br>
            <a:r>
              <a:rPr lang="en-US" altLang="zh-CN" sz="2700" b="1" i="1" dirty="0">
                <a:solidFill>
                  <a:schemeClr val="accent1"/>
                </a:solidFill>
              </a:rPr>
              <a:t>they have been around us all the time!</a:t>
            </a:r>
            <a:endParaRPr lang="zh-CN" altLang="en-US" sz="2700" b="1" i="1" dirty="0">
              <a:solidFill>
                <a:schemeClr val="accent1"/>
              </a:solidFill>
            </a:endParaRPr>
          </a:p>
        </p:txBody>
      </p:sp>
      <p:sp>
        <p:nvSpPr>
          <p:cNvPr id="10" name="Shape 232"/>
          <p:cNvSpPr/>
          <p:nvPr/>
        </p:nvSpPr>
        <p:spPr>
          <a:xfrm>
            <a:off x="8277344" y="4186053"/>
            <a:ext cx="446463" cy="704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32"/>
          <p:cNvSpPr/>
          <p:nvPr/>
        </p:nvSpPr>
        <p:spPr>
          <a:xfrm>
            <a:off x="8190316" y="4363107"/>
            <a:ext cx="535898" cy="642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556" y="219153"/>
            <a:ext cx="8083185" cy="47099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000" b="1" i="1" u="sng" dirty="0">
                <a:solidFill>
                  <a:schemeClr val="accent1"/>
                </a:solidFill>
              </a:rPr>
              <a:t>There are many cute classmates, we are growing together!</a:t>
            </a:r>
            <a:endParaRPr lang="zh-CN" altLang="en-US" sz="3000" b="1" i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06" y="1504304"/>
            <a:ext cx="8793762" cy="84062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CN" b="1" i="1" u="sng" dirty="0"/>
              <a:t/>
            </a:r>
            <a:br>
              <a:rPr lang="en-US" altLang="zh-CN" b="1" i="1" u="sng" dirty="0"/>
            </a:br>
            <a:r>
              <a:rPr lang="en-US" altLang="zh-CN" b="1" i="1" u="sng" dirty="0"/>
              <a:t/>
            </a:r>
            <a:br>
              <a:rPr lang="en-US" altLang="zh-CN" b="1" i="1" u="sng" dirty="0"/>
            </a:br>
            <a:r>
              <a:rPr lang="en-US" altLang="zh-CN" b="1" i="1" u="sng" dirty="0">
                <a:solidFill>
                  <a:schemeClr val="accent1"/>
                </a:solidFill>
              </a:rPr>
              <a:t>We are “Class Three”! </a:t>
            </a:r>
            <a:br>
              <a:rPr lang="en-US" altLang="zh-CN" b="1" i="1" u="sng" dirty="0">
                <a:solidFill>
                  <a:schemeClr val="accent1"/>
                </a:solidFill>
              </a:rPr>
            </a:br>
            <a:r>
              <a:rPr lang="en-US" altLang="zh-CN" b="1" i="1" u="sng" dirty="0">
                <a:solidFill>
                  <a:schemeClr val="accent1"/>
                </a:solidFill>
              </a:rPr>
              <a:t>We will leave our school, teachers, friends…</a:t>
            </a:r>
            <a:br>
              <a:rPr lang="en-US" altLang="zh-CN" b="1" i="1" u="sng" dirty="0">
                <a:solidFill>
                  <a:schemeClr val="accent1"/>
                </a:solidFill>
              </a:rPr>
            </a:br>
            <a:r>
              <a:rPr lang="en-US" altLang="zh-CN" b="1" i="1" u="sng" dirty="0">
                <a:solidFill>
                  <a:schemeClr val="accent1"/>
                </a:solidFill>
              </a:rPr>
              <a:t/>
            </a:r>
            <a:br>
              <a:rPr lang="en-US" altLang="zh-CN" b="1" i="1" u="sng" dirty="0">
                <a:solidFill>
                  <a:schemeClr val="accent1"/>
                </a:solidFill>
              </a:rPr>
            </a:br>
            <a:endParaRPr lang="zh-CN" altLang="en-US" b="1" i="1" u="sng" dirty="0">
              <a:solidFill>
                <a:schemeClr val="accent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91552" y="3119803"/>
            <a:ext cx="1686416" cy="1571330"/>
            <a:chOff x="1583060" y="1147132"/>
            <a:chExt cx="3543815" cy="2167034"/>
          </a:xfrm>
        </p:grpSpPr>
        <p:grpSp>
          <p:nvGrpSpPr>
            <p:cNvPr id="8" name="Group 139"/>
            <p:cNvGrpSpPr/>
            <p:nvPr/>
          </p:nvGrpSpPr>
          <p:grpSpPr>
            <a:xfrm rot="8548729">
              <a:off x="1583060" y="2797289"/>
              <a:ext cx="2581660" cy="516877"/>
              <a:chOff x="28602" y="-1"/>
              <a:chExt cx="1379166" cy="823481"/>
            </a:xfrm>
          </p:grpSpPr>
          <p:sp>
            <p:nvSpPr>
              <p:cNvPr id="16" name="Shape 135"/>
              <p:cNvSpPr/>
              <p:nvPr/>
            </p:nvSpPr>
            <p:spPr>
              <a:xfrm>
                <a:off x="1371600" y="-1"/>
                <a:ext cx="36168" cy="3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919" h="14783" extrusionOk="0">
                    <a:moveTo>
                      <a:pt x="14668" y="9624"/>
                    </a:moveTo>
                    <a:cubicBezTo>
                      <a:pt x="13296" y="16702"/>
                      <a:pt x="3141" y="16108"/>
                      <a:pt x="711" y="10207"/>
                    </a:cubicBezTo>
                    <a:cubicBezTo>
                      <a:pt x="-4134" y="-1569"/>
                      <a:pt x="17466" y="-4898"/>
                      <a:pt x="14668" y="9624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Shape 136"/>
              <p:cNvSpPr/>
              <p:nvPr/>
            </p:nvSpPr>
            <p:spPr>
              <a:xfrm>
                <a:off x="28602" y="449298"/>
                <a:ext cx="1352489" cy="37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12" extrusionOk="0">
                    <a:moveTo>
                      <a:pt x="0" y="11488"/>
                    </a:moveTo>
                    <a:cubicBezTo>
                      <a:pt x="487" y="15274"/>
                      <a:pt x="2411" y="21290"/>
                      <a:pt x="3846" y="19628"/>
                    </a:cubicBezTo>
                    <a:cubicBezTo>
                      <a:pt x="4495" y="18877"/>
                      <a:pt x="4749" y="16868"/>
                      <a:pt x="5017" y="14957"/>
                    </a:cubicBezTo>
                    <a:cubicBezTo>
                      <a:pt x="5420" y="12072"/>
                      <a:pt x="5921" y="7692"/>
                      <a:pt x="6882" y="6380"/>
                    </a:cubicBezTo>
                    <a:cubicBezTo>
                      <a:pt x="7909" y="4976"/>
                      <a:pt x="8909" y="7635"/>
                      <a:pt x="9446" y="10215"/>
                    </a:cubicBezTo>
                    <a:cubicBezTo>
                      <a:pt x="10035" y="13042"/>
                      <a:pt x="10932" y="15637"/>
                      <a:pt x="12033" y="14691"/>
                    </a:cubicBezTo>
                    <a:cubicBezTo>
                      <a:pt x="13984" y="13011"/>
                      <a:pt x="12576" y="4396"/>
                      <a:pt x="14172" y="1656"/>
                    </a:cubicBezTo>
                    <a:cubicBezTo>
                      <a:pt x="14906" y="396"/>
                      <a:pt x="15577" y="1880"/>
                      <a:pt x="16102" y="3544"/>
                    </a:cubicBezTo>
                    <a:cubicBezTo>
                      <a:pt x="16745" y="5586"/>
                      <a:pt x="17079" y="7207"/>
                      <a:pt x="18030" y="7490"/>
                    </a:cubicBezTo>
                    <a:cubicBezTo>
                      <a:pt x="18588" y="7656"/>
                      <a:pt x="19101" y="6897"/>
                      <a:pt x="19447" y="5427"/>
                    </a:cubicBezTo>
                    <a:cubicBezTo>
                      <a:pt x="19755" y="4117"/>
                      <a:pt x="19782" y="1393"/>
                      <a:pt x="20208" y="457"/>
                    </a:cubicBezTo>
                    <a:cubicBezTo>
                      <a:pt x="20555" y="-310"/>
                      <a:pt x="21224" y="60"/>
                      <a:pt x="21600" y="337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131"/>
            <p:cNvGrpSpPr/>
            <p:nvPr/>
          </p:nvGrpSpPr>
          <p:grpSpPr>
            <a:xfrm rot="10800000" flipV="1">
              <a:off x="3183428" y="1147132"/>
              <a:ext cx="1943447" cy="1642519"/>
              <a:chOff x="337422" y="266700"/>
              <a:chExt cx="1331845" cy="1125619"/>
            </a:xfrm>
          </p:grpSpPr>
          <p:sp>
            <p:nvSpPr>
              <p:cNvPr id="10" name="Shape 125"/>
              <p:cNvSpPr/>
              <p:nvPr/>
            </p:nvSpPr>
            <p:spPr>
              <a:xfrm>
                <a:off x="355600" y="266700"/>
                <a:ext cx="648718" cy="80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1" y="15519"/>
                    </a:moveTo>
                    <a:cubicBezTo>
                      <a:pt x="18543" y="17158"/>
                      <a:pt x="18935" y="19724"/>
                      <a:pt x="19275" y="21600"/>
                    </a:cubicBezTo>
                    <a:cubicBezTo>
                      <a:pt x="19609" y="18899"/>
                      <a:pt x="20824" y="15817"/>
                      <a:pt x="21600" y="13143"/>
                    </a:cubicBezTo>
                    <a:lnTo>
                      <a:pt x="0" y="0"/>
                    </a:lnTo>
                    <a:cubicBezTo>
                      <a:pt x="0" y="0"/>
                      <a:pt x="17371" y="15519"/>
                      <a:pt x="17371" y="1551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1" name="Group 130"/>
              <p:cNvGrpSpPr/>
              <p:nvPr/>
            </p:nvGrpSpPr>
            <p:grpSpPr>
              <a:xfrm>
                <a:off x="337422" y="300892"/>
                <a:ext cx="1331845" cy="1091427"/>
                <a:chOff x="337422" y="300892"/>
                <a:chExt cx="1331845" cy="1091426"/>
              </a:xfrm>
            </p:grpSpPr>
            <p:sp>
              <p:nvSpPr>
                <p:cNvPr id="12" name="Shape 126"/>
                <p:cNvSpPr/>
                <p:nvPr/>
              </p:nvSpPr>
              <p:spPr>
                <a:xfrm>
                  <a:off x="337422" y="300892"/>
                  <a:ext cx="888592" cy="1091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8516" y="5552"/>
                        <a:pt x="15211" y="10785"/>
                        <a:pt x="21600" y="16688"/>
                      </a:cubicBezTo>
                      <a:cubicBezTo>
                        <a:pt x="18956" y="18979"/>
                        <a:pt x="14998" y="19147"/>
                        <a:pt x="12325" y="21600"/>
                      </a:cubicBezTo>
                      <a:cubicBezTo>
                        <a:pt x="8974" y="17526"/>
                        <a:pt x="8870" y="15376"/>
                        <a:pt x="6637" y="10800"/>
                      </a:cubicBezTo>
                      <a:cubicBezTo>
                        <a:pt x="5366" y="8193"/>
                        <a:pt x="2056" y="22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3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Shape 127"/>
                <p:cNvSpPr/>
                <p:nvPr/>
              </p:nvSpPr>
              <p:spPr>
                <a:xfrm>
                  <a:off x="399267" y="377986"/>
                  <a:ext cx="1270000" cy="755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80" y="12054"/>
                      </a:moveTo>
                      <a:cubicBezTo>
                        <a:pt x="11598" y="15147"/>
                        <a:pt x="14200" y="19689"/>
                        <a:pt x="16833" y="21600"/>
                      </a:cubicBezTo>
                      <a:cubicBezTo>
                        <a:pt x="18014" y="19571"/>
                        <a:pt x="20025" y="17911"/>
                        <a:pt x="21600" y="16704"/>
                      </a:cubicBezTo>
                      <a:cubicBezTo>
                        <a:pt x="14953" y="11525"/>
                        <a:pt x="7053" y="3483"/>
                        <a:pt x="0" y="0"/>
                      </a:cubicBezTo>
                      <a:cubicBezTo>
                        <a:pt x="0" y="0"/>
                        <a:pt x="6515" y="8057"/>
                        <a:pt x="9380" y="120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3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Shape 128"/>
                <p:cNvSpPr/>
                <p:nvPr/>
              </p:nvSpPr>
              <p:spPr>
                <a:xfrm>
                  <a:off x="876300" y="762000"/>
                  <a:ext cx="127000" cy="316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068"/>
                      </a:moveTo>
                      <a:cubicBezTo>
                        <a:pt x="5986" y="10255"/>
                        <a:pt x="7989" y="16810"/>
                        <a:pt x="9724" y="21600"/>
                      </a:cubicBezTo>
                      <a:cubicBezTo>
                        <a:pt x="11432" y="14701"/>
                        <a:pt x="17634" y="6830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3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Shape 129"/>
                <p:cNvSpPr/>
                <p:nvPr/>
              </p:nvSpPr>
              <p:spPr>
                <a:xfrm>
                  <a:off x="749300" y="952500"/>
                  <a:ext cx="177800" cy="1143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94" y="9254"/>
                        <a:pt x="14545" y="14595"/>
                        <a:pt x="2160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3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765" y="980786"/>
            <a:ext cx="6557827" cy="3445328"/>
          </a:xfrm>
          <a:prstGeom prst="rect">
            <a:avLst/>
          </a:prstGeom>
          <a:solidFill>
            <a:srgbClr val="FFC000"/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200" y="313900"/>
            <a:ext cx="6735890" cy="994172"/>
          </a:xfrm>
        </p:spPr>
        <p:txBody>
          <a:bodyPr>
            <a:norm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</a:rPr>
              <a:t>school-leavers’ party</a:t>
            </a:r>
            <a:endParaRPr lang="zh-CN" altLang="en-US" i="1" dirty="0"/>
          </a:p>
        </p:txBody>
      </p:sp>
      <p:sp>
        <p:nvSpPr>
          <p:cNvPr id="11" name="Shape 201"/>
          <p:cNvSpPr/>
          <p:nvPr/>
        </p:nvSpPr>
        <p:spPr>
          <a:xfrm>
            <a:off x="642259" y="108858"/>
            <a:ext cx="1062172" cy="140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46537A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04430" y="4415568"/>
            <a:ext cx="5552819" cy="62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600" b="1" dirty="0">
                <a:latin typeface="Plantagenet Cherokee" panose="02020602070100000000" pitchFamily="18" charset="0"/>
              </a:rPr>
              <a:t>Let’s prepare for our party!</a:t>
            </a:r>
            <a:endParaRPr lang="zh-CN" altLang="en-US" sz="3600" b="1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b9b3e16-01d9-4514-8c86-48f7ba43d4e8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全屏显示(16:9)</PresentationFormat>
  <Paragraphs>160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DFPShaoNvW5-GB</vt:lpstr>
      <vt:lpstr>Noteworthy Bold</vt:lpstr>
      <vt:lpstr>Plantagenet Cherokee</vt:lpstr>
      <vt:lpstr>等线</vt:lpstr>
      <vt:lpstr>等线 Light</vt:lpstr>
      <vt:lpstr>方正启体简体</vt:lpstr>
      <vt:lpstr>方正姚体</vt:lpstr>
      <vt:lpstr>黑体</vt:lpstr>
      <vt:lpstr>宋体</vt:lpstr>
      <vt:lpstr>微软雅黑</vt:lpstr>
      <vt:lpstr>Arial</vt:lpstr>
      <vt:lpstr>Calibri</vt:lpstr>
      <vt:lpstr>Cambria Math</vt:lpstr>
      <vt:lpstr>Cooper Black</vt:lpstr>
      <vt:lpstr>Lucida Calligraphy</vt:lpstr>
      <vt:lpstr>Modern No. 20</vt:lpstr>
      <vt:lpstr>Times New Roman</vt:lpstr>
      <vt:lpstr>WWW.2PPT.COM
</vt:lpstr>
      <vt:lpstr>PowerPoint 演示文稿</vt:lpstr>
      <vt:lpstr>PowerPoint 演示文稿</vt:lpstr>
      <vt:lpstr>PowerPoint 演示文稿</vt:lpstr>
      <vt:lpstr>Three years ago, we met at Tashui Middle School.   We were young at that time.</vt:lpstr>
      <vt:lpstr>Every day, we studied in the classroom, played together. We laughed, even cried…</vt:lpstr>
      <vt:lpstr>There are many friendly teachers, they have been around us all the time!</vt:lpstr>
      <vt:lpstr>There are many cute classmates, we are growing together!</vt:lpstr>
      <vt:lpstr>  We are “Class Three”!  We will leave our school, teachers, friends…  </vt:lpstr>
      <vt:lpstr>school-leavers’ party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2017-06-05T06:26:00Z</dcterms:created>
  <dcterms:modified xsi:type="dcterms:W3CDTF">2023-01-16T23:16:36Z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4EDD5238023B45029D186C1DB162F38B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