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9" r:id="rId6"/>
    <p:sldId id="260" r:id="rId7"/>
    <p:sldId id="261" r:id="rId8"/>
    <p:sldId id="275" r:id="rId9"/>
    <p:sldId id="268" r:id="rId10"/>
    <p:sldId id="269" r:id="rId11"/>
    <p:sldId id="270" r:id="rId12"/>
    <p:sldId id="272" r:id="rId13"/>
    <p:sldId id="273" r:id="rId14"/>
    <p:sldId id="274" r:id="rId15"/>
    <p:sldId id="262" r:id="rId16"/>
    <p:sldId id="263" r:id="rId17"/>
    <p:sldId id="265" r:id="rId18"/>
    <p:sldId id="266" r:id="rId19"/>
    <p:sldId id="267" r:id="rId20"/>
    <p:sldId id="258" r:id="rId21"/>
    <p:sldId id="276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B7F"/>
    <a:srgbClr val="ED3D82"/>
    <a:srgbClr val="FF86B2"/>
    <a:srgbClr val="E0E7E7"/>
    <a:srgbClr val="DDE7ED"/>
    <a:srgbClr val="E9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19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59BDF9F-4334-4212-A4F7-329587DDA574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B32B817C-588C-4651-B587-EA4E6950EFE7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20CCF0B2-0A69-4961-B398-FBA055E1A3C5}" type="slidenum">
              <a:rPr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5A7D-0140-4B2A-BA0C-05EEC00AAF05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72D16-7029-4D99-ADA8-CC9CD00BBB0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28FD-DF7D-494D-A5BD-4A95BFD0E103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4D0D-429C-41DE-A0FF-395E9C3B784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3824-FF60-45FF-95A9-B2BF6F5B9789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F6D8-43D9-4096-90B4-A5737319A40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F301-44FD-4DEC-B1D5-7C3BCCBD5E32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10695-2303-4987-AA3B-479C77769475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68764" y="482877"/>
            <a:ext cx="10448524" cy="5892246"/>
          </a:xfrm>
          <a:custGeom>
            <a:avLst/>
            <a:gdLst>
              <a:gd name="connsiteX0" fmla="*/ 7421721 w 10448524"/>
              <a:gd name="connsiteY0" fmla="*/ 2977965 h 5892246"/>
              <a:gd name="connsiteX1" fmla="*/ 10287853 w 10448524"/>
              <a:gd name="connsiteY1" fmla="*/ 2977965 h 5892246"/>
              <a:gd name="connsiteX2" fmla="*/ 10448524 w 10448524"/>
              <a:gd name="connsiteY2" fmla="*/ 3175961 h 5892246"/>
              <a:gd name="connsiteX3" fmla="*/ 10448524 w 10448524"/>
              <a:gd name="connsiteY3" fmla="*/ 5694250 h 5892246"/>
              <a:gd name="connsiteX4" fmla="*/ 10287853 w 10448524"/>
              <a:gd name="connsiteY4" fmla="*/ 5892246 h 5892246"/>
              <a:gd name="connsiteX5" fmla="*/ 7421721 w 10448524"/>
              <a:gd name="connsiteY5" fmla="*/ 5892246 h 5892246"/>
              <a:gd name="connsiteX6" fmla="*/ 7261049 w 10448524"/>
              <a:gd name="connsiteY6" fmla="*/ 5694250 h 5892246"/>
              <a:gd name="connsiteX7" fmla="*/ 7261049 w 10448524"/>
              <a:gd name="connsiteY7" fmla="*/ 3175961 h 5892246"/>
              <a:gd name="connsiteX8" fmla="*/ 7421721 w 10448524"/>
              <a:gd name="connsiteY8" fmla="*/ 2977965 h 5892246"/>
              <a:gd name="connsiteX9" fmla="*/ 160671 w 10448524"/>
              <a:gd name="connsiteY9" fmla="*/ 2977965 h 5892246"/>
              <a:gd name="connsiteX10" fmla="*/ 7036853 w 10448524"/>
              <a:gd name="connsiteY10" fmla="*/ 2977965 h 5892246"/>
              <a:gd name="connsiteX11" fmla="*/ 7197524 w 10448524"/>
              <a:gd name="connsiteY11" fmla="*/ 3175961 h 5892246"/>
              <a:gd name="connsiteX12" fmla="*/ 7197524 w 10448524"/>
              <a:gd name="connsiteY12" fmla="*/ 5694250 h 5892246"/>
              <a:gd name="connsiteX13" fmla="*/ 7036853 w 10448524"/>
              <a:gd name="connsiteY13" fmla="*/ 5892246 h 5892246"/>
              <a:gd name="connsiteX14" fmla="*/ 160671 w 10448524"/>
              <a:gd name="connsiteY14" fmla="*/ 5892246 h 5892246"/>
              <a:gd name="connsiteX15" fmla="*/ 0 w 10448524"/>
              <a:gd name="connsiteY15" fmla="*/ 5694250 h 5892246"/>
              <a:gd name="connsiteX16" fmla="*/ 0 w 10448524"/>
              <a:gd name="connsiteY16" fmla="*/ 3175961 h 5892246"/>
              <a:gd name="connsiteX17" fmla="*/ 160671 w 10448524"/>
              <a:gd name="connsiteY17" fmla="*/ 2977965 h 5892246"/>
              <a:gd name="connsiteX18" fmla="*/ 7421721 w 10448524"/>
              <a:gd name="connsiteY18" fmla="*/ 0 h 5892246"/>
              <a:gd name="connsiteX19" fmla="*/ 10287853 w 10448524"/>
              <a:gd name="connsiteY19" fmla="*/ 0 h 5892246"/>
              <a:gd name="connsiteX20" fmla="*/ 10448524 w 10448524"/>
              <a:gd name="connsiteY20" fmla="*/ 197996 h 5892246"/>
              <a:gd name="connsiteX21" fmla="*/ 10448524 w 10448524"/>
              <a:gd name="connsiteY21" fmla="*/ 2716285 h 5892246"/>
              <a:gd name="connsiteX22" fmla="*/ 10287853 w 10448524"/>
              <a:gd name="connsiteY22" fmla="*/ 2914281 h 5892246"/>
              <a:gd name="connsiteX23" fmla="*/ 7421721 w 10448524"/>
              <a:gd name="connsiteY23" fmla="*/ 2914281 h 5892246"/>
              <a:gd name="connsiteX24" fmla="*/ 7261049 w 10448524"/>
              <a:gd name="connsiteY24" fmla="*/ 2716285 h 5892246"/>
              <a:gd name="connsiteX25" fmla="*/ 7261049 w 10448524"/>
              <a:gd name="connsiteY25" fmla="*/ 197996 h 5892246"/>
              <a:gd name="connsiteX26" fmla="*/ 7421721 w 10448524"/>
              <a:gd name="connsiteY26" fmla="*/ 0 h 5892246"/>
              <a:gd name="connsiteX27" fmla="*/ 160671 w 10448524"/>
              <a:gd name="connsiteY27" fmla="*/ 0 h 5892246"/>
              <a:gd name="connsiteX28" fmla="*/ 7036853 w 10448524"/>
              <a:gd name="connsiteY28" fmla="*/ 0 h 5892246"/>
              <a:gd name="connsiteX29" fmla="*/ 7197524 w 10448524"/>
              <a:gd name="connsiteY29" fmla="*/ 197996 h 5892246"/>
              <a:gd name="connsiteX30" fmla="*/ 7197524 w 10448524"/>
              <a:gd name="connsiteY30" fmla="*/ 2716285 h 5892246"/>
              <a:gd name="connsiteX31" fmla="*/ 7036853 w 10448524"/>
              <a:gd name="connsiteY31" fmla="*/ 2914281 h 5892246"/>
              <a:gd name="connsiteX32" fmla="*/ 160671 w 10448524"/>
              <a:gd name="connsiteY32" fmla="*/ 2914281 h 5892246"/>
              <a:gd name="connsiteX33" fmla="*/ 0 w 10448524"/>
              <a:gd name="connsiteY33" fmla="*/ 2716285 h 5892246"/>
              <a:gd name="connsiteX34" fmla="*/ 0 w 10448524"/>
              <a:gd name="connsiteY34" fmla="*/ 197996 h 5892246"/>
              <a:gd name="connsiteX35" fmla="*/ 160671 w 10448524"/>
              <a:gd name="connsiteY35" fmla="*/ 0 h 589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8524" h="5892246">
                <a:moveTo>
                  <a:pt x="7421721" y="2977965"/>
                </a:moveTo>
                <a:lnTo>
                  <a:pt x="10287853" y="2977965"/>
                </a:lnTo>
                <a:cubicBezTo>
                  <a:pt x="10376590" y="2977965"/>
                  <a:pt x="10448524" y="3066611"/>
                  <a:pt x="10448524" y="3175961"/>
                </a:cubicBezTo>
                <a:lnTo>
                  <a:pt x="10448524" y="5694250"/>
                </a:lnTo>
                <a:cubicBezTo>
                  <a:pt x="10448524" y="5803601"/>
                  <a:pt x="10376590" y="5892246"/>
                  <a:pt x="10287853" y="5892246"/>
                </a:cubicBezTo>
                <a:lnTo>
                  <a:pt x="7421721" y="5892246"/>
                </a:lnTo>
                <a:cubicBezTo>
                  <a:pt x="7332984" y="5892246"/>
                  <a:pt x="7261049" y="5803601"/>
                  <a:pt x="7261049" y="5694250"/>
                </a:cubicBezTo>
                <a:lnTo>
                  <a:pt x="7261049" y="3175961"/>
                </a:lnTo>
                <a:cubicBezTo>
                  <a:pt x="7261049" y="3066611"/>
                  <a:pt x="7332984" y="2977965"/>
                  <a:pt x="7421721" y="2977965"/>
                </a:cubicBezTo>
                <a:close/>
                <a:moveTo>
                  <a:pt x="160671" y="2977965"/>
                </a:moveTo>
                <a:lnTo>
                  <a:pt x="7036853" y="2977965"/>
                </a:lnTo>
                <a:cubicBezTo>
                  <a:pt x="7125590" y="2977965"/>
                  <a:pt x="7197524" y="3066611"/>
                  <a:pt x="7197524" y="3175961"/>
                </a:cubicBezTo>
                <a:lnTo>
                  <a:pt x="7197524" y="5694250"/>
                </a:lnTo>
                <a:cubicBezTo>
                  <a:pt x="7197524" y="5803601"/>
                  <a:pt x="7125590" y="5892246"/>
                  <a:pt x="7036853" y="5892246"/>
                </a:cubicBezTo>
                <a:lnTo>
                  <a:pt x="160671" y="5892246"/>
                </a:lnTo>
                <a:cubicBezTo>
                  <a:pt x="71935" y="5892246"/>
                  <a:pt x="0" y="5803601"/>
                  <a:pt x="0" y="5694250"/>
                </a:cubicBezTo>
                <a:lnTo>
                  <a:pt x="0" y="3175961"/>
                </a:lnTo>
                <a:cubicBezTo>
                  <a:pt x="0" y="3066611"/>
                  <a:pt x="71935" y="2977965"/>
                  <a:pt x="160671" y="2977965"/>
                </a:cubicBezTo>
                <a:close/>
                <a:moveTo>
                  <a:pt x="7421721" y="0"/>
                </a:moveTo>
                <a:lnTo>
                  <a:pt x="10287853" y="0"/>
                </a:lnTo>
                <a:cubicBezTo>
                  <a:pt x="10376590" y="0"/>
                  <a:pt x="10448524" y="88645"/>
                  <a:pt x="10448524" y="197996"/>
                </a:cubicBezTo>
                <a:lnTo>
                  <a:pt x="10448524" y="2716285"/>
                </a:lnTo>
                <a:cubicBezTo>
                  <a:pt x="10448524" y="2825636"/>
                  <a:pt x="10376590" y="2914281"/>
                  <a:pt x="10287853" y="2914281"/>
                </a:cubicBezTo>
                <a:lnTo>
                  <a:pt x="7421721" y="2914281"/>
                </a:lnTo>
                <a:cubicBezTo>
                  <a:pt x="7332984" y="2914281"/>
                  <a:pt x="7261049" y="2825636"/>
                  <a:pt x="7261049" y="2716285"/>
                </a:cubicBezTo>
                <a:lnTo>
                  <a:pt x="7261049" y="197996"/>
                </a:lnTo>
                <a:cubicBezTo>
                  <a:pt x="7261049" y="88645"/>
                  <a:pt x="7332984" y="0"/>
                  <a:pt x="7421721" y="0"/>
                </a:cubicBezTo>
                <a:close/>
                <a:moveTo>
                  <a:pt x="160671" y="0"/>
                </a:moveTo>
                <a:lnTo>
                  <a:pt x="7036853" y="0"/>
                </a:lnTo>
                <a:cubicBezTo>
                  <a:pt x="7125590" y="0"/>
                  <a:pt x="7197524" y="88645"/>
                  <a:pt x="7197524" y="197996"/>
                </a:cubicBezTo>
                <a:lnTo>
                  <a:pt x="7197524" y="2716285"/>
                </a:lnTo>
                <a:cubicBezTo>
                  <a:pt x="7197524" y="2825636"/>
                  <a:pt x="7125590" y="2914281"/>
                  <a:pt x="7036853" y="2914281"/>
                </a:cubicBezTo>
                <a:lnTo>
                  <a:pt x="160671" y="2914281"/>
                </a:lnTo>
                <a:cubicBezTo>
                  <a:pt x="71935" y="2914281"/>
                  <a:pt x="0" y="2825636"/>
                  <a:pt x="0" y="2716285"/>
                </a:cubicBezTo>
                <a:lnTo>
                  <a:pt x="0" y="197996"/>
                </a:lnTo>
                <a:cubicBezTo>
                  <a:pt x="0" y="88645"/>
                  <a:pt x="71935" y="0"/>
                  <a:pt x="160671" y="0"/>
                </a:cubicBez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B2C7-488F-4915-B568-2C0FF247C58C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47EFBF9-2EF5-4623-828B-3B57E410B60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5A7D-0140-4B2A-BA0C-05EEC00AAF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72D16-7029-4D99-ADA8-CC9CD00BBB0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9E71-6BC0-460D-95DB-77EAF3D7DD5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95B7-49D8-4E83-B8E8-2A5A11E2D351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3EE6-45BD-4D30-A755-210836FA7C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6243B-2007-45F2-AF9A-C5A84F1DFE8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AF9F-DCE0-4A49-9BB6-A006A649640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E4843-4DA4-41FC-84A5-DF9222B43D58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81D1-A029-416C-B0D4-E38CE015734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7242-C215-45C9-9E2D-959F47A2B79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18D6-8845-4347-ADC8-6E2E0EAC6F6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2C160-A93F-4935-AD37-A9694142D14C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9E71-6BC0-460D-95DB-77EAF3D7DD53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95B7-49D8-4E83-B8E8-2A5A11E2D351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6B90-5625-4312-BBB5-060C7DB2782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4B5E-6909-456E-A403-D0017BE3196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F61E-4ADB-4343-A246-F3700E48B0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5676-8809-4A74-A2C7-73CFE6B7E67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28FD-DF7D-494D-A5BD-4A95BFD0E10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4D0D-429C-41DE-A0FF-395E9C3B784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3824-FF60-45FF-95A9-B2BF6F5B97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F6D8-43D9-4096-90B4-A5737319A40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F301-44FD-4DEC-B1D5-7C3BCCBD5E3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10695-2303-4987-AA3B-479C77769475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68764" y="482877"/>
            <a:ext cx="10448524" cy="5892246"/>
          </a:xfrm>
          <a:custGeom>
            <a:avLst/>
            <a:gdLst>
              <a:gd name="connsiteX0" fmla="*/ 7421721 w 10448524"/>
              <a:gd name="connsiteY0" fmla="*/ 2977965 h 5892246"/>
              <a:gd name="connsiteX1" fmla="*/ 10287853 w 10448524"/>
              <a:gd name="connsiteY1" fmla="*/ 2977965 h 5892246"/>
              <a:gd name="connsiteX2" fmla="*/ 10448524 w 10448524"/>
              <a:gd name="connsiteY2" fmla="*/ 3175961 h 5892246"/>
              <a:gd name="connsiteX3" fmla="*/ 10448524 w 10448524"/>
              <a:gd name="connsiteY3" fmla="*/ 5694250 h 5892246"/>
              <a:gd name="connsiteX4" fmla="*/ 10287853 w 10448524"/>
              <a:gd name="connsiteY4" fmla="*/ 5892246 h 5892246"/>
              <a:gd name="connsiteX5" fmla="*/ 7421721 w 10448524"/>
              <a:gd name="connsiteY5" fmla="*/ 5892246 h 5892246"/>
              <a:gd name="connsiteX6" fmla="*/ 7261049 w 10448524"/>
              <a:gd name="connsiteY6" fmla="*/ 5694250 h 5892246"/>
              <a:gd name="connsiteX7" fmla="*/ 7261049 w 10448524"/>
              <a:gd name="connsiteY7" fmla="*/ 3175961 h 5892246"/>
              <a:gd name="connsiteX8" fmla="*/ 7421721 w 10448524"/>
              <a:gd name="connsiteY8" fmla="*/ 2977965 h 5892246"/>
              <a:gd name="connsiteX9" fmla="*/ 160671 w 10448524"/>
              <a:gd name="connsiteY9" fmla="*/ 2977965 h 5892246"/>
              <a:gd name="connsiteX10" fmla="*/ 7036853 w 10448524"/>
              <a:gd name="connsiteY10" fmla="*/ 2977965 h 5892246"/>
              <a:gd name="connsiteX11" fmla="*/ 7197524 w 10448524"/>
              <a:gd name="connsiteY11" fmla="*/ 3175961 h 5892246"/>
              <a:gd name="connsiteX12" fmla="*/ 7197524 w 10448524"/>
              <a:gd name="connsiteY12" fmla="*/ 5694250 h 5892246"/>
              <a:gd name="connsiteX13" fmla="*/ 7036853 w 10448524"/>
              <a:gd name="connsiteY13" fmla="*/ 5892246 h 5892246"/>
              <a:gd name="connsiteX14" fmla="*/ 160671 w 10448524"/>
              <a:gd name="connsiteY14" fmla="*/ 5892246 h 5892246"/>
              <a:gd name="connsiteX15" fmla="*/ 0 w 10448524"/>
              <a:gd name="connsiteY15" fmla="*/ 5694250 h 5892246"/>
              <a:gd name="connsiteX16" fmla="*/ 0 w 10448524"/>
              <a:gd name="connsiteY16" fmla="*/ 3175961 h 5892246"/>
              <a:gd name="connsiteX17" fmla="*/ 160671 w 10448524"/>
              <a:gd name="connsiteY17" fmla="*/ 2977965 h 5892246"/>
              <a:gd name="connsiteX18" fmla="*/ 7421721 w 10448524"/>
              <a:gd name="connsiteY18" fmla="*/ 0 h 5892246"/>
              <a:gd name="connsiteX19" fmla="*/ 10287853 w 10448524"/>
              <a:gd name="connsiteY19" fmla="*/ 0 h 5892246"/>
              <a:gd name="connsiteX20" fmla="*/ 10448524 w 10448524"/>
              <a:gd name="connsiteY20" fmla="*/ 197996 h 5892246"/>
              <a:gd name="connsiteX21" fmla="*/ 10448524 w 10448524"/>
              <a:gd name="connsiteY21" fmla="*/ 2716285 h 5892246"/>
              <a:gd name="connsiteX22" fmla="*/ 10287853 w 10448524"/>
              <a:gd name="connsiteY22" fmla="*/ 2914281 h 5892246"/>
              <a:gd name="connsiteX23" fmla="*/ 7421721 w 10448524"/>
              <a:gd name="connsiteY23" fmla="*/ 2914281 h 5892246"/>
              <a:gd name="connsiteX24" fmla="*/ 7261049 w 10448524"/>
              <a:gd name="connsiteY24" fmla="*/ 2716285 h 5892246"/>
              <a:gd name="connsiteX25" fmla="*/ 7261049 w 10448524"/>
              <a:gd name="connsiteY25" fmla="*/ 197996 h 5892246"/>
              <a:gd name="connsiteX26" fmla="*/ 7421721 w 10448524"/>
              <a:gd name="connsiteY26" fmla="*/ 0 h 5892246"/>
              <a:gd name="connsiteX27" fmla="*/ 160671 w 10448524"/>
              <a:gd name="connsiteY27" fmla="*/ 0 h 5892246"/>
              <a:gd name="connsiteX28" fmla="*/ 7036853 w 10448524"/>
              <a:gd name="connsiteY28" fmla="*/ 0 h 5892246"/>
              <a:gd name="connsiteX29" fmla="*/ 7197524 w 10448524"/>
              <a:gd name="connsiteY29" fmla="*/ 197996 h 5892246"/>
              <a:gd name="connsiteX30" fmla="*/ 7197524 w 10448524"/>
              <a:gd name="connsiteY30" fmla="*/ 2716285 h 5892246"/>
              <a:gd name="connsiteX31" fmla="*/ 7036853 w 10448524"/>
              <a:gd name="connsiteY31" fmla="*/ 2914281 h 5892246"/>
              <a:gd name="connsiteX32" fmla="*/ 160671 w 10448524"/>
              <a:gd name="connsiteY32" fmla="*/ 2914281 h 5892246"/>
              <a:gd name="connsiteX33" fmla="*/ 0 w 10448524"/>
              <a:gd name="connsiteY33" fmla="*/ 2716285 h 5892246"/>
              <a:gd name="connsiteX34" fmla="*/ 0 w 10448524"/>
              <a:gd name="connsiteY34" fmla="*/ 197996 h 5892246"/>
              <a:gd name="connsiteX35" fmla="*/ 160671 w 10448524"/>
              <a:gd name="connsiteY35" fmla="*/ 0 h 589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8524" h="5892246">
                <a:moveTo>
                  <a:pt x="7421721" y="2977965"/>
                </a:moveTo>
                <a:lnTo>
                  <a:pt x="10287853" y="2977965"/>
                </a:lnTo>
                <a:cubicBezTo>
                  <a:pt x="10376590" y="2977965"/>
                  <a:pt x="10448524" y="3066611"/>
                  <a:pt x="10448524" y="3175961"/>
                </a:cubicBezTo>
                <a:lnTo>
                  <a:pt x="10448524" y="5694250"/>
                </a:lnTo>
                <a:cubicBezTo>
                  <a:pt x="10448524" y="5803601"/>
                  <a:pt x="10376590" y="5892246"/>
                  <a:pt x="10287853" y="5892246"/>
                </a:cubicBezTo>
                <a:lnTo>
                  <a:pt x="7421721" y="5892246"/>
                </a:lnTo>
                <a:cubicBezTo>
                  <a:pt x="7332984" y="5892246"/>
                  <a:pt x="7261049" y="5803601"/>
                  <a:pt x="7261049" y="5694250"/>
                </a:cubicBezTo>
                <a:lnTo>
                  <a:pt x="7261049" y="3175961"/>
                </a:lnTo>
                <a:cubicBezTo>
                  <a:pt x="7261049" y="3066611"/>
                  <a:pt x="7332984" y="2977965"/>
                  <a:pt x="7421721" y="2977965"/>
                </a:cubicBezTo>
                <a:close/>
                <a:moveTo>
                  <a:pt x="160671" y="2977965"/>
                </a:moveTo>
                <a:lnTo>
                  <a:pt x="7036853" y="2977965"/>
                </a:lnTo>
                <a:cubicBezTo>
                  <a:pt x="7125590" y="2977965"/>
                  <a:pt x="7197524" y="3066611"/>
                  <a:pt x="7197524" y="3175961"/>
                </a:cubicBezTo>
                <a:lnTo>
                  <a:pt x="7197524" y="5694250"/>
                </a:lnTo>
                <a:cubicBezTo>
                  <a:pt x="7197524" y="5803601"/>
                  <a:pt x="7125590" y="5892246"/>
                  <a:pt x="7036853" y="5892246"/>
                </a:cubicBezTo>
                <a:lnTo>
                  <a:pt x="160671" y="5892246"/>
                </a:lnTo>
                <a:cubicBezTo>
                  <a:pt x="71935" y="5892246"/>
                  <a:pt x="0" y="5803601"/>
                  <a:pt x="0" y="5694250"/>
                </a:cubicBezTo>
                <a:lnTo>
                  <a:pt x="0" y="3175961"/>
                </a:lnTo>
                <a:cubicBezTo>
                  <a:pt x="0" y="3066611"/>
                  <a:pt x="71935" y="2977965"/>
                  <a:pt x="160671" y="2977965"/>
                </a:cubicBezTo>
                <a:close/>
                <a:moveTo>
                  <a:pt x="7421721" y="0"/>
                </a:moveTo>
                <a:lnTo>
                  <a:pt x="10287853" y="0"/>
                </a:lnTo>
                <a:cubicBezTo>
                  <a:pt x="10376590" y="0"/>
                  <a:pt x="10448524" y="88645"/>
                  <a:pt x="10448524" y="197996"/>
                </a:cubicBezTo>
                <a:lnTo>
                  <a:pt x="10448524" y="2716285"/>
                </a:lnTo>
                <a:cubicBezTo>
                  <a:pt x="10448524" y="2825636"/>
                  <a:pt x="10376590" y="2914281"/>
                  <a:pt x="10287853" y="2914281"/>
                </a:cubicBezTo>
                <a:lnTo>
                  <a:pt x="7421721" y="2914281"/>
                </a:lnTo>
                <a:cubicBezTo>
                  <a:pt x="7332984" y="2914281"/>
                  <a:pt x="7261049" y="2825636"/>
                  <a:pt x="7261049" y="2716285"/>
                </a:cubicBezTo>
                <a:lnTo>
                  <a:pt x="7261049" y="197996"/>
                </a:lnTo>
                <a:cubicBezTo>
                  <a:pt x="7261049" y="88645"/>
                  <a:pt x="7332984" y="0"/>
                  <a:pt x="7421721" y="0"/>
                </a:cubicBezTo>
                <a:close/>
                <a:moveTo>
                  <a:pt x="160671" y="0"/>
                </a:moveTo>
                <a:lnTo>
                  <a:pt x="7036853" y="0"/>
                </a:lnTo>
                <a:cubicBezTo>
                  <a:pt x="7125590" y="0"/>
                  <a:pt x="7197524" y="88645"/>
                  <a:pt x="7197524" y="197996"/>
                </a:cubicBezTo>
                <a:lnTo>
                  <a:pt x="7197524" y="2716285"/>
                </a:lnTo>
                <a:cubicBezTo>
                  <a:pt x="7197524" y="2825636"/>
                  <a:pt x="7125590" y="2914281"/>
                  <a:pt x="7036853" y="2914281"/>
                </a:cubicBezTo>
                <a:lnTo>
                  <a:pt x="160671" y="2914281"/>
                </a:lnTo>
                <a:cubicBezTo>
                  <a:pt x="71935" y="2914281"/>
                  <a:pt x="0" y="2825636"/>
                  <a:pt x="0" y="2716285"/>
                </a:cubicBezTo>
                <a:lnTo>
                  <a:pt x="0" y="197996"/>
                </a:lnTo>
                <a:cubicBezTo>
                  <a:pt x="0" y="88645"/>
                  <a:pt x="71935" y="0"/>
                  <a:pt x="160671" y="0"/>
                </a:cubicBez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B2C7-488F-4915-B568-2C0FF247C58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47EFBF9-2EF5-4623-828B-3B57E410B60D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3EE6-45BD-4D30-A755-210836FA7C74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6243B-2007-45F2-AF9A-C5A84F1DFE80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AF9F-DCE0-4A49-9BB6-A006A6496404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E4843-4DA4-41FC-84A5-DF9222B43D58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81D1-A029-416C-B0D4-E38CE015734B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7242-C215-45C9-9E2D-959F47A2B79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81D1-A029-416C-B0D4-E38CE015734B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7242-C215-45C9-9E2D-959F47A2B79E}" type="slidenum">
              <a:rPr altLang="en-US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27132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18D6-8845-4347-ADC8-6E2E0EAC6F67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2C160-A93F-4935-AD37-A9694142D14C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6B90-5625-4312-BBB5-060C7DB2782B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4B5E-6909-456E-A403-D0017BE3196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F61E-4ADB-4343-A246-F3700E48B045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5676-8809-4A74-A2C7-73CFE6B7E67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666425-9F33-40D0-A945-1049550AAAF7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noProof="1">
                <a:solidFill>
                  <a:srgbClr val="898989"/>
                </a:solidFill>
              </a:defRPr>
            </a:lvl1pPr>
          </a:lstStyle>
          <a:p>
            <a:fld id="{12B5F3A5-C83A-4194-92B6-8FA56A701276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666425-9F33-40D0-A945-1049550AAAF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noProof="1">
                <a:solidFill>
                  <a:srgbClr val="898989"/>
                </a:solidFill>
              </a:defRPr>
            </a:lvl1pPr>
          </a:lstStyle>
          <a:p>
            <a:fld id="{12B5F3A5-C83A-4194-92B6-8FA56A701276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6.png"/><Relationship Id="rId10" Type="http://schemas.openxmlformats.org/officeDocument/2006/relationships/image" Target="../media/image56.jpeg"/><Relationship Id="rId4" Type="http://schemas.openxmlformats.org/officeDocument/2006/relationships/image" Target="../media/image8.pn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 flipH="1" flipV="1">
            <a:off x="694511" y="2709291"/>
            <a:ext cx="3446586" cy="4850830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3075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975" y="1300163"/>
            <a:ext cx="5588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93263" y="4763"/>
            <a:ext cx="25987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0800000" flipV="1">
            <a:off x="9973" y="0"/>
            <a:ext cx="4763126" cy="4647162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cxnSp>
        <p:nvCxnSpPr>
          <p:cNvPr id="14" name="直接连接符 13"/>
          <p:cNvCxnSpPr/>
          <p:nvPr/>
        </p:nvCxnSpPr>
        <p:spPr>
          <a:xfrm flipV="1">
            <a:off x="5711825" y="1238250"/>
            <a:ext cx="4824413" cy="0"/>
          </a:xfrm>
          <a:prstGeom prst="line">
            <a:avLst/>
          </a:prstGeom>
          <a:ln w="12700">
            <a:solidFill>
              <a:srgbClr val="FF86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975100" y="6296025"/>
            <a:ext cx="7199313" cy="0"/>
          </a:xfrm>
          <a:prstGeom prst="line">
            <a:avLst/>
          </a:prstGeom>
          <a:ln w="12700">
            <a:solidFill>
              <a:srgbClr val="FF86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图片 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83875" y="52879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组合 27"/>
          <p:cNvGrpSpPr/>
          <p:nvPr/>
        </p:nvGrpSpPr>
        <p:grpSpPr bwMode="auto">
          <a:xfrm>
            <a:off x="4357688" y="4876800"/>
            <a:ext cx="1073150" cy="1074738"/>
            <a:chOff x="5468815" y="-668215"/>
            <a:chExt cx="1656000" cy="1659323"/>
          </a:xfrm>
        </p:grpSpPr>
        <p:sp>
          <p:nvSpPr>
            <p:cNvPr id="25" name="矩形 24"/>
            <p:cNvSpPr>
              <a:spLocks noChangeAspect="1"/>
            </p:cNvSpPr>
            <p:nvPr/>
          </p:nvSpPr>
          <p:spPr>
            <a:xfrm>
              <a:off x="5468815" y="-668215"/>
              <a:ext cx="1656000" cy="1656871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 flipV="1">
              <a:off x="5468379" y="162672"/>
              <a:ext cx="1656871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3" name="组合 28"/>
          <p:cNvGrpSpPr/>
          <p:nvPr/>
        </p:nvGrpSpPr>
        <p:grpSpPr bwMode="auto">
          <a:xfrm>
            <a:off x="5702300" y="4875213"/>
            <a:ext cx="1071563" cy="1074737"/>
            <a:chOff x="5468815" y="-668215"/>
            <a:chExt cx="1656000" cy="1659323"/>
          </a:xfrm>
        </p:grpSpPr>
        <p:sp>
          <p:nvSpPr>
            <p:cNvPr id="30" name="矩形 29"/>
            <p:cNvSpPr>
              <a:spLocks noChangeAspect="1"/>
            </p:cNvSpPr>
            <p:nvPr/>
          </p:nvSpPr>
          <p:spPr>
            <a:xfrm>
              <a:off x="5468815" y="-668215"/>
              <a:ext cx="1656000" cy="1656873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 flipV="1">
              <a:off x="5469605" y="162672"/>
              <a:ext cx="1656873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4" name="组合 32"/>
          <p:cNvGrpSpPr/>
          <p:nvPr/>
        </p:nvGrpSpPr>
        <p:grpSpPr bwMode="auto">
          <a:xfrm>
            <a:off x="7000875" y="4872038"/>
            <a:ext cx="1071563" cy="1074737"/>
            <a:chOff x="5468815" y="-668215"/>
            <a:chExt cx="1656000" cy="1659323"/>
          </a:xfrm>
        </p:grpSpPr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5468815" y="-668215"/>
              <a:ext cx="1656000" cy="1656873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 flipV="1">
              <a:off x="5469605" y="162672"/>
              <a:ext cx="1656873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5" name="组合 36"/>
          <p:cNvGrpSpPr/>
          <p:nvPr/>
        </p:nvGrpSpPr>
        <p:grpSpPr bwMode="auto">
          <a:xfrm>
            <a:off x="8343900" y="4870450"/>
            <a:ext cx="1073150" cy="1074738"/>
            <a:chOff x="5468815" y="-668215"/>
            <a:chExt cx="1656000" cy="1659323"/>
          </a:xfrm>
        </p:grpSpPr>
        <p:sp>
          <p:nvSpPr>
            <p:cNvPr id="38" name="矩形 37"/>
            <p:cNvSpPr>
              <a:spLocks noChangeAspect="1"/>
            </p:cNvSpPr>
            <p:nvPr/>
          </p:nvSpPr>
          <p:spPr>
            <a:xfrm>
              <a:off x="5468815" y="-668215"/>
              <a:ext cx="1656000" cy="1656871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 flipV="1">
              <a:off x="5468379" y="162672"/>
              <a:ext cx="1656871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6" name="组合 40"/>
          <p:cNvGrpSpPr/>
          <p:nvPr/>
        </p:nvGrpSpPr>
        <p:grpSpPr bwMode="auto">
          <a:xfrm>
            <a:off x="9688513" y="4867275"/>
            <a:ext cx="1071562" cy="1074738"/>
            <a:chOff x="5468815" y="-668215"/>
            <a:chExt cx="1656000" cy="1659323"/>
          </a:xfrm>
        </p:grpSpPr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5468815" y="-668215"/>
              <a:ext cx="1656000" cy="1656871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5400000" flipV="1">
              <a:off x="5469606" y="162672"/>
              <a:ext cx="1656871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2" name="文本框 44"/>
          <p:cNvSpPr txBox="1">
            <a:spLocks noChangeArrowheads="1"/>
          </p:cNvSpPr>
          <p:nvPr/>
        </p:nvSpPr>
        <p:spPr bwMode="auto">
          <a:xfrm>
            <a:off x="4260850" y="4760913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dirty="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</a:t>
            </a:r>
          </a:p>
        </p:txBody>
      </p:sp>
      <p:sp>
        <p:nvSpPr>
          <p:cNvPr id="3103" name="文本框 45"/>
          <p:cNvSpPr txBox="1">
            <a:spLocks noChangeArrowheads="1"/>
          </p:cNvSpPr>
          <p:nvPr/>
        </p:nvSpPr>
        <p:spPr bwMode="auto">
          <a:xfrm>
            <a:off x="5595938" y="4741863"/>
            <a:ext cx="1209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恩</a:t>
            </a:r>
          </a:p>
        </p:txBody>
      </p:sp>
      <p:sp>
        <p:nvSpPr>
          <p:cNvPr id="3104" name="文本框 46"/>
          <p:cNvSpPr txBox="1">
            <a:spLocks noChangeArrowheads="1"/>
          </p:cNvSpPr>
          <p:nvPr/>
        </p:nvSpPr>
        <p:spPr bwMode="auto">
          <a:xfrm>
            <a:off x="6924675" y="4741863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教</a:t>
            </a:r>
          </a:p>
        </p:txBody>
      </p:sp>
      <p:sp>
        <p:nvSpPr>
          <p:cNvPr id="3105" name="文本框 47"/>
          <p:cNvSpPr txBox="1">
            <a:spLocks noChangeArrowheads="1"/>
          </p:cNvSpPr>
          <p:nvPr/>
        </p:nvSpPr>
        <p:spPr bwMode="auto">
          <a:xfrm>
            <a:off x="8235950" y="4757738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师</a:t>
            </a:r>
          </a:p>
        </p:txBody>
      </p:sp>
      <p:sp>
        <p:nvSpPr>
          <p:cNvPr id="3106" name="文本框 48"/>
          <p:cNvSpPr txBox="1">
            <a:spLocks noChangeArrowheads="1"/>
          </p:cNvSpPr>
          <p:nvPr/>
        </p:nvSpPr>
        <p:spPr bwMode="auto">
          <a:xfrm>
            <a:off x="9636125" y="474345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节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/>
      <p:bldP spid="3103" grpId="0"/>
      <p:bldP spid="3104" grpId="0"/>
      <p:bldP spid="3105" grpId="0"/>
      <p:bldP spid="3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3315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3317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92125" y="2935288"/>
            <a:ext cx="3833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日月如梭，光阴似箭，转眼间我们即将小学毕业了，感谢您对我们精心培育！六年的小学生活即将过去，我也快要离开陪伴我六年的母校和老师。我是多么不愿离开我的母校和老师呀！</a:t>
            </a:r>
            <a:endParaRPr lang="en-US" altLang="zh-CN" sz="1600" dirty="0">
              <a:solidFill>
                <a:srgbClr val="ED3D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王小明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819650" y="2074863"/>
            <a:ext cx="6021388" cy="4029075"/>
            <a:chOff x="407987" y="1388371"/>
            <a:chExt cx="6981093" cy="4669529"/>
          </a:xfrm>
        </p:grpSpPr>
        <p:pic>
          <p:nvPicPr>
            <p:cNvPr id="13320" name="图片 9" descr="图片包含 户外, 草, 树, 建筑物&#10;&#10;已生成极高可信度的说明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987" y="1396104"/>
              <a:ext cx="6981093" cy="46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367543" y="1388371"/>
              <a:ext cx="77302" cy="4669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3863576" y="232590"/>
              <a:ext cx="69914" cy="6981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4339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4341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Img1"/>
          <p:cNvSpPr/>
          <p:nvPr/>
        </p:nvSpPr>
        <p:spPr>
          <a:xfrm>
            <a:off x="2297113" y="3213100"/>
            <a:ext cx="2392362" cy="2984500"/>
          </a:xfrm>
          <a:prstGeom prst="rect">
            <a:avLst/>
          </a:prstGeom>
          <a:solidFill>
            <a:srgbClr val="FF86B2">
              <a:alpha val="40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9" name="文本框 8"/>
          <p:cNvSpPr txBox="1"/>
          <p:nvPr/>
        </p:nvSpPr>
        <p:spPr>
          <a:xfrm>
            <a:off x="4922045" y="2131303"/>
            <a:ext cx="6052328" cy="7914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eaLnBrk="1" fontAlgn="auto" hangingPunct="1">
              <a:lnSpc>
                <a:spcPct val="125000"/>
              </a:lnSpc>
              <a:defRPr/>
            </a:pPr>
            <a:r>
              <a:rPr lang="zh-CN" altLang="en-US" sz="1600" noProof="1">
                <a:latin typeface="Century Gothic" panose="020B0502020202020204" pitchFamily="34" charset="0"/>
                <a:ea typeface="+mn-ea"/>
              </a:rPr>
              <a:t>成功的花，人们只惊羡它现时的明艳，然而当初它的芽儿，却浸透了奋斗者的泪泉，洒满了牺牲的血雨</a:t>
            </a:r>
            <a:r>
              <a:rPr lang="en-US" altLang="zh-CN" sz="1600" noProof="1">
                <a:latin typeface="Century Gothic" panose="020B0502020202020204" pitchFamily="34" charset="0"/>
                <a:ea typeface="+mn-ea"/>
              </a:rPr>
              <a:t>——</a:t>
            </a:r>
            <a:r>
              <a:rPr lang="zh-CN" altLang="en-US" sz="1600" noProof="1">
                <a:latin typeface="Century Gothic" panose="020B0502020202020204" pitchFamily="34" charset="0"/>
                <a:ea typeface="+mn-ea"/>
              </a:rPr>
              <a:t>冰心。成功不简单，坚持下去，就是胜利！向着美好的明天，迈进吧！</a:t>
            </a:r>
            <a:endParaRPr lang="zh-CN" altLang="en-US" sz="1600" noProof="1"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11510" y="1481875"/>
            <a:ext cx="1989088" cy="6592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lnSpc>
                <a:spcPct val="125000"/>
              </a:lnSpc>
              <a:defRPr/>
            </a:pPr>
            <a:r>
              <a:rPr lang="zh-CN" altLang="en-US" sz="3200" b="1" noProof="1">
                <a:solidFill>
                  <a:srgbClr val="ED3D82"/>
                </a:solidFill>
                <a:latin typeface="Century Gothic" panose="020B0502020202020204" pitchFamily="34" charset="0"/>
                <a:ea typeface="+mn-ea"/>
              </a:rPr>
              <a:t>感恩教师</a:t>
            </a:r>
            <a:endParaRPr lang="zh-CN" altLang="en-US" sz="3200" b="1" noProof="1">
              <a:solidFill>
                <a:srgbClr val="ED3D8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30775" y="1836738"/>
            <a:ext cx="4043363" cy="0"/>
          </a:xfrm>
          <a:prstGeom prst="line">
            <a:avLst/>
          </a:prstGeom>
          <a:ln w="76200">
            <a:solidFill>
              <a:srgbClr val="FF8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5400000">
            <a:off x="1079672" y="4457195"/>
            <a:ext cx="298992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eaLnBrk="1" fontAlgn="auto" hangingPunct="1">
              <a:defRPr/>
            </a:pPr>
            <a:r>
              <a:rPr lang="en-US" altLang="zh-CN" sz="4000" noProof="1">
                <a:solidFill>
                  <a:srgbClr val="ED3D82"/>
                </a:solidFill>
                <a:ea typeface="+mn-ea"/>
              </a:rPr>
              <a:t>TEAM SPIRIT</a:t>
            </a:r>
            <a:endParaRPr lang="zh-CN" altLang="en-US" sz="4000" noProof="1">
              <a:solidFill>
                <a:srgbClr val="ED3D82"/>
              </a:solidFill>
            </a:endParaRPr>
          </a:p>
        </p:txBody>
      </p:sp>
      <p:pic>
        <p:nvPicPr>
          <p:cNvPr id="14347" name="图片占位符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5675" y="3213100"/>
            <a:ext cx="63658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图片占位符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97113" y="1471613"/>
            <a:ext cx="23923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5363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5365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6"/>
          <p:cNvSpPr txBox="1">
            <a:spLocks noChangeArrowheads="1"/>
          </p:cNvSpPr>
          <p:nvPr/>
        </p:nvSpPr>
        <p:spPr bwMode="auto">
          <a:xfrm>
            <a:off x="1212850" y="2627313"/>
            <a:ext cx="33004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日月如梭，光阴似箭，转眼间我们即将小学毕业了，感谢您对我们精心培育！</a:t>
            </a:r>
            <a:endParaRPr lang="en-US" altLang="zh-CN" sz="1600" dirty="0">
              <a:solidFill>
                <a:srgbClr val="ED3D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850" y="2016125"/>
            <a:ext cx="42195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35500" y="2741613"/>
            <a:ext cx="24161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43025" y="4017963"/>
            <a:ext cx="29972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6387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6389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6"/>
          <p:cNvSpPr txBox="1">
            <a:spLocks noChangeArrowheads="1"/>
          </p:cNvSpPr>
          <p:nvPr/>
        </p:nvSpPr>
        <p:spPr bwMode="auto">
          <a:xfrm>
            <a:off x="2017713" y="4273550"/>
            <a:ext cx="32162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您是我心目中最敬重的好老师，您虽然十分严厉，但是您把一颗心扑在我们身上。您起早贪黑，琢磨着更好的教学方法。您就像蜡烛一样，让我感到前途无限的光明，却燃烧了自己</a:t>
            </a:r>
            <a:endParaRPr lang="en-US" altLang="zh-CN" sz="1400">
              <a:solidFill>
                <a:srgbClr val="72B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1" name="图片 8" descr="图片包含 人员, 墙壁, 文字, 室内&#10;&#10;已生成极高可信度的说明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43525" y="3289300"/>
            <a:ext cx="5068888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9" descr="图片包含 人员, 餐桌, 窗户, 室内&#10;&#10;已生成极高可信度的说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70813" y="1833563"/>
            <a:ext cx="2641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0" descr="图片包含 人员, 室内, 餐桌, 计算机&#10;&#10;已生成极高可信度的说明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17713" y="1833563"/>
            <a:ext cx="27066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12" descr="图片包含 人员, 笔记本电脑, 计算机, 室内&#10;&#10;已生成高可信度的说明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94263" y="1833563"/>
            <a:ext cx="27066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017713" y="3289300"/>
            <a:ext cx="3216275" cy="984250"/>
          </a:xfrm>
          <a:prstGeom prst="rect">
            <a:avLst/>
          </a:prstGeom>
          <a:solidFill>
            <a:srgbClr val="ED3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Ovr>
    <a:masterClrMapping/>
  </p:clrMapOvr>
  <p:transition spd="slow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7411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7413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727950" y="3119438"/>
            <a:ext cx="383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72B2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我记得您是四年级接手我们，我特意向初一的一位学兄请教过，您教学十分严厉。果然，您一进我们班我就感到一股杀气，我想：为了给老师一个好印象，我一定要好好表现。</a:t>
            </a:r>
            <a:endParaRPr lang="en-US" altLang="zh-CN" sz="1600" dirty="0">
              <a:solidFill>
                <a:srgbClr val="ED3D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王小明</a:t>
            </a:r>
          </a:p>
        </p:txBody>
      </p:sp>
      <p:pic>
        <p:nvPicPr>
          <p:cNvPr id="9" name="图片 8" descr="图片包含 户外, 建筑物, 道路, 天空&#10;&#10;已生成极高可信度的说明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06713" y="2552700"/>
            <a:ext cx="44926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图片包含 户外, 建筑物, 道路, 天空&#10;&#10;已生成极高可信度的说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3413" y="2552700"/>
            <a:ext cx="215423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8435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8437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6"/>
          <p:cNvSpPr txBox="1">
            <a:spLocks noChangeArrowheads="1"/>
          </p:cNvSpPr>
          <p:nvPr/>
        </p:nvSpPr>
        <p:spPr bwMode="auto">
          <a:xfrm>
            <a:off x="3694113" y="1990725"/>
            <a:ext cx="3568700" cy="1620838"/>
          </a:xfrm>
          <a:prstGeom prst="rect">
            <a:avLst/>
          </a:prstGeom>
          <a:solidFill>
            <a:srgbClr val="E93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日月如梭，光阴似箭，转眼间我们即将小学毕业了，感谢您对我们精心培育！六年的小学生活即将过去，我也快要离开陪伴我六年的母校和老师。我是多么不愿离开我的母校和老师呀！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王小明</a:t>
            </a:r>
          </a:p>
        </p:txBody>
      </p:sp>
      <p:pic>
        <p:nvPicPr>
          <p:cNvPr id="18439" name="图片 8" descr="图片包含 人员, 站立, 伪装, 室内&#10;&#10;已生成极高可信度的说明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66875" y="1990725"/>
            <a:ext cx="190023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9" descr="图片包含 人员, 建筑物, 就坐, 地面&#10;&#10;已生成极高可信度的说明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21100" y="3749675"/>
            <a:ext cx="35417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0" descr="图片包含 户外, 人员, 建筑物, 地面&#10;&#10;已生成极高可信度的说明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89813" y="1997075"/>
            <a:ext cx="37766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9459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9461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081254" y="2071625"/>
            <a:ext cx="4821205" cy="984887"/>
          </a:xfrm>
          <a:prstGeom prst="rect">
            <a:avLst/>
          </a:prstGeom>
          <a:solidFill>
            <a:srgbClr val="ED3D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defRPr/>
            </a:pPr>
            <a:r>
              <a:rPr lang="zh-CN" altLang="en-US" sz="4800" b="1" noProof="1"/>
              <a:t>感恩教师节</a:t>
            </a:r>
            <a:endParaRPr lang="en-US" altLang="zh-CN" sz="4800" b="1" noProof="1"/>
          </a:p>
        </p:txBody>
      </p:sp>
      <p:sp>
        <p:nvSpPr>
          <p:cNvPr id="9" name="矩形 8"/>
          <p:cNvSpPr/>
          <p:nvPr/>
        </p:nvSpPr>
        <p:spPr>
          <a:xfrm>
            <a:off x="1982788" y="6038850"/>
            <a:ext cx="8920162" cy="366713"/>
          </a:xfrm>
          <a:prstGeom prst="rect">
            <a:avLst/>
          </a:prstGeom>
          <a:solidFill>
            <a:srgbClr val="FF86B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2400" noProof="1">
                <a:latin typeface="Agency FB" panose="020B0503020202020204" pitchFamily="34" charset="0"/>
              </a:rPr>
              <a:t>THE TEAM TO CREATE THE  PERFECT</a:t>
            </a:r>
          </a:p>
        </p:txBody>
      </p:sp>
      <p:pic>
        <p:nvPicPr>
          <p:cNvPr id="19464" name="图片占位符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788" y="2071688"/>
            <a:ext cx="40703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占位符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2788" y="4073525"/>
            <a:ext cx="4070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占位符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1713" y="3089275"/>
            <a:ext cx="48212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20483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20485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543050" y="2339975"/>
            <a:ext cx="2227263" cy="1668463"/>
          </a:xfrm>
          <a:prstGeom prst="rect">
            <a:avLst/>
          </a:prstGeom>
          <a:solidFill>
            <a:srgbClr val="ED3D8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9" name="矩形 8"/>
          <p:cNvSpPr/>
          <p:nvPr/>
        </p:nvSpPr>
        <p:spPr>
          <a:xfrm>
            <a:off x="3856038" y="4114800"/>
            <a:ext cx="2227262" cy="1668463"/>
          </a:xfrm>
          <a:prstGeom prst="rect">
            <a:avLst/>
          </a:prstGeom>
          <a:solidFill>
            <a:srgbClr val="FF86B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矩形 9"/>
          <p:cNvSpPr/>
          <p:nvPr/>
        </p:nvSpPr>
        <p:spPr>
          <a:xfrm>
            <a:off x="6169025" y="2339975"/>
            <a:ext cx="2227263" cy="1668463"/>
          </a:xfrm>
          <a:prstGeom prst="rect">
            <a:avLst/>
          </a:prstGeom>
          <a:solidFill>
            <a:srgbClr val="ED3D8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1" name="矩形 10"/>
          <p:cNvSpPr/>
          <p:nvPr/>
        </p:nvSpPr>
        <p:spPr>
          <a:xfrm>
            <a:off x="8480425" y="4114800"/>
            <a:ext cx="2228850" cy="1668463"/>
          </a:xfrm>
          <a:prstGeom prst="rect">
            <a:avLst/>
          </a:prstGeom>
          <a:solidFill>
            <a:srgbClr val="FF86B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3" name="文本框 12"/>
          <p:cNvSpPr txBox="1"/>
          <p:nvPr/>
        </p:nvSpPr>
        <p:spPr>
          <a:xfrm>
            <a:off x="1554077" y="5958189"/>
            <a:ext cx="9154954" cy="5961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eaLnBrk="1" fontAlgn="auto" hangingPunct="1">
              <a:lnSpc>
                <a:spcPct val="125000"/>
              </a:lnSpc>
              <a:defRPr/>
            </a:pPr>
            <a:r>
              <a:rPr lang="zh-CN" altLang="en-US" sz="1600" noProof="1">
                <a:latin typeface="Century Gothic" panose="020B0502020202020204" pitchFamily="34" charset="0"/>
                <a:ea typeface="+mn-ea"/>
              </a:rPr>
              <a:t>在这个世界上，任何一个人的力量都是渺小的，只有融入团队，只有与团队一起奋斗，你才能实现个人价值的最大化，你才能成就自己的卓越！</a:t>
            </a:r>
            <a:endParaRPr lang="zh-CN" altLang="en-US" sz="1600" noProof="1"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8330" y="2889241"/>
            <a:ext cx="2177288" cy="6592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感恩</a:t>
            </a:r>
            <a:endParaRPr lang="zh-CN" altLang="en-US" sz="3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3672" y="2889241"/>
            <a:ext cx="2177288" cy="6592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辛苦</a:t>
            </a:r>
            <a:endParaRPr lang="zh-CN" altLang="en-US" sz="3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81001" y="4663494"/>
            <a:ext cx="2177288" cy="6592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教师</a:t>
            </a:r>
            <a:endParaRPr lang="zh-CN" altLang="en-US" sz="3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06342" y="4663494"/>
            <a:ext cx="2177288" cy="6592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园丁</a:t>
            </a:r>
            <a:endParaRPr lang="zh-CN" altLang="en-US" sz="3200" b="1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95" name="图片占位符 2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3050" y="4125913"/>
            <a:ext cx="22272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图片占位符 1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6038" y="2339975"/>
            <a:ext cx="222726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图片占位符 2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69025" y="4125913"/>
            <a:ext cx="22272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占位符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480941" y="2340710"/>
            <a:ext cx="2228090" cy="1667653"/>
          </a:xfrm>
          <a:custGeom>
            <a:avLst/>
            <a:gdLst>
              <a:gd name="connsiteX0" fmla="*/ 0 w 2538374"/>
              <a:gd name="connsiteY0" fmla="*/ 0 h 1899890"/>
              <a:gd name="connsiteX1" fmla="*/ 2538374 w 2538374"/>
              <a:gd name="connsiteY1" fmla="*/ 0 h 1899890"/>
              <a:gd name="connsiteX2" fmla="*/ 2538374 w 2538374"/>
              <a:gd name="connsiteY2" fmla="*/ 1899890 h 1899890"/>
              <a:gd name="connsiteX3" fmla="*/ 0 w 2538374"/>
              <a:gd name="connsiteY3" fmla="*/ 1899890 h 189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374" h="1899890">
                <a:moveTo>
                  <a:pt x="0" y="0"/>
                </a:moveTo>
                <a:lnTo>
                  <a:pt x="2538374" y="0"/>
                </a:lnTo>
                <a:lnTo>
                  <a:pt x="2538374" y="1899890"/>
                </a:lnTo>
                <a:lnTo>
                  <a:pt x="0" y="1899890"/>
                </a:lnTo>
                <a:close/>
              </a:path>
            </a:pathLst>
          </a:cu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21507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21509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文本框 6"/>
          <p:cNvSpPr txBox="1">
            <a:spLocks noChangeArrowheads="1"/>
          </p:cNvSpPr>
          <p:nvPr/>
        </p:nvSpPr>
        <p:spPr bwMode="auto">
          <a:xfrm>
            <a:off x="6961188" y="5235575"/>
            <a:ext cx="4048125" cy="1387475"/>
          </a:xfrm>
          <a:prstGeom prst="rect">
            <a:avLst/>
          </a:prstGeom>
          <a:solidFill>
            <a:srgbClr val="E93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老师，您一定要保重身体，等到有朝一日，我们出人头地的那天，再来母校相聚，向您说一声：“老师，我们没有辜负您的期望。”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小明</a:t>
            </a:r>
          </a:p>
        </p:txBody>
      </p:sp>
      <p:pic>
        <p:nvPicPr>
          <p:cNvPr id="21511" name="图片 9" descr="图片包含 人员, 年轻, 服装, 男孩&#10;&#10;已生成高可信度的说明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61188" y="2243138"/>
            <a:ext cx="404812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组合 10"/>
          <p:cNvGrpSpPr/>
          <p:nvPr/>
        </p:nvGrpSpPr>
        <p:grpSpPr bwMode="auto">
          <a:xfrm>
            <a:off x="1635125" y="2243138"/>
            <a:ext cx="3252788" cy="4287837"/>
            <a:chOff x="420807" y="1241468"/>
            <a:chExt cx="3942649" cy="5197431"/>
          </a:xfrm>
        </p:grpSpPr>
        <p:pic>
          <p:nvPicPr>
            <p:cNvPr id="21515" name="图片 12" descr="图片包含 人员, 餐桌, 室内, 掌握&#10;&#10;已生成极高可信度的说明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20807" y="1241468"/>
              <a:ext cx="3942649" cy="519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图片 13" descr="图片包含 人员, 餐桌, 室内, 掌握&#10;&#10;已生成极高可信度的说明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244318" y="1973326"/>
              <a:ext cx="115252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图片 14" descr="图片包含 室内, 妇女, 人员&#10;&#10;已生成高可信度的说明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5388" y="4445000"/>
            <a:ext cx="18383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15" descr="图片包含 室内, 地板, 人员, 餐桌&#10;&#10;已生成极高可信度的说明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5388" y="2243138"/>
            <a:ext cx="18383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 flipH="1" flipV="1">
            <a:off x="694511" y="2709291"/>
            <a:ext cx="3446586" cy="4850830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3075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975" y="1300163"/>
            <a:ext cx="5588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93263" y="4763"/>
            <a:ext cx="25987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0800000" flipV="1">
            <a:off x="9973" y="0"/>
            <a:ext cx="4763126" cy="4647162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cxnSp>
        <p:nvCxnSpPr>
          <p:cNvPr id="14" name="直接连接符 13"/>
          <p:cNvCxnSpPr/>
          <p:nvPr/>
        </p:nvCxnSpPr>
        <p:spPr>
          <a:xfrm flipV="1">
            <a:off x="5711825" y="1238250"/>
            <a:ext cx="4824413" cy="0"/>
          </a:xfrm>
          <a:prstGeom prst="line">
            <a:avLst/>
          </a:prstGeom>
          <a:ln w="12700">
            <a:solidFill>
              <a:srgbClr val="FF86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975100" y="6296025"/>
            <a:ext cx="7199313" cy="0"/>
          </a:xfrm>
          <a:prstGeom prst="line">
            <a:avLst/>
          </a:prstGeom>
          <a:ln w="12700">
            <a:solidFill>
              <a:srgbClr val="FF86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图片 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83875" y="52879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组合 27"/>
          <p:cNvGrpSpPr/>
          <p:nvPr/>
        </p:nvGrpSpPr>
        <p:grpSpPr bwMode="auto">
          <a:xfrm>
            <a:off x="4357688" y="4876800"/>
            <a:ext cx="1073150" cy="1074738"/>
            <a:chOff x="5468815" y="-668215"/>
            <a:chExt cx="1656000" cy="1659323"/>
          </a:xfrm>
        </p:grpSpPr>
        <p:sp>
          <p:nvSpPr>
            <p:cNvPr id="25" name="矩形 24"/>
            <p:cNvSpPr>
              <a:spLocks noChangeAspect="1"/>
            </p:cNvSpPr>
            <p:nvPr/>
          </p:nvSpPr>
          <p:spPr>
            <a:xfrm>
              <a:off x="5468815" y="-668215"/>
              <a:ext cx="1656000" cy="1656871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 flipV="1">
              <a:off x="5468379" y="162672"/>
              <a:ext cx="1656871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3" name="组合 28"/>
          <p:cNvGrpSpPr/>
          <p:nvPr/>
        </p:nvGrpSpPr>
        <p:grpSpPr bwMode="auto">
          <a:xfrm>
            <a:off x="5702300" y="4875213"/>
            <a:ext cx="1071563" cy="1074737"/>
            <a:chOff x="5468815" y="-668215"/>
            <a:chExt cx="1656000" cy="1659323"/>
          </a:xfrm>
        </p:grpSpPr>
        <p:sp>
          <p:nvSpPr>
            <p:cNvPr id="30" name="矩形 29"/>
            <p:cNvSpPr>
              <a:spLocks noChangeAspect="1"/>
            </p:cNvSpPr>
            <p:nvPr/>
          </p:nvSpPr>
          <p:spPr>
            <a:xfrm>
              <a:off x="5468815" y="-668215"/>
              <a:ext cx="1656000" cy="1656873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 flipV="1">
              <a:off x="5469605" y="162672"/>
              <a:ext cx="1656873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4" name="组合 32"/>
          <p:cNvGrpSpPr/>
          <p:nvPr/>
        </p:nvGrpSpPr>
        <p:grpSpPr bwMode="auto">
          <a:xfrm>
            <a:off x="7000875" y="4872038"/>
            <a:ext cx="1071563" cy="1074737"/>
            <a:chOff x="5468815" y="-668215"/>
            <a:chExt cx="1656000" cy="1659323"/>
          </a:xfrm>
        </p:grpSpPr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5468815" y="-668215"/>
              <a:ext cx="1656000" cy="1656873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 flipV="1">
              <a:off x="5469605" y="162672"/>
              <a:ext cx="1656873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5" name="组合 36"/>
          <p:cNvGrpSpPr/>
          <p:nvPr/>
        </p:nvGrpSpPr>
        <p:grpSpPr bwMode="auto">
          <a:xfrm>
            <a:off x="8343900" y="4870450"/>
            <a:ext cx="1073150" cy="1074738"/>
            <a:chOff x="5468815" y="-668215"/>
            <a:chExt cx="1656000" cy="1659323"/>
          </a:xfrm>
        </p:grpSpPr>
        <p:sp>
          <p:nvSpPr>
            <p:cNvPr id="38" name="矩形 37"/>
            <p:cNvSpPr>
              <a:spLocks noChangeAspect="1"/>
            </p:cNvSpPr>
            <p:nvPr/>
          </p:nvSpPr>
          <p:spPr>
            <a:xfrm>
              <a:off x="5468815" y="-668215"/>
              <a:ext cx="1656000" cy="1656871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 flipV="1">
              <a:off x="5468379" y="162672"/>
              <a:ext cx="1656871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6" name="组合 40"/>
          <p:cNvGrpSpPr/>
          <p:nvPr/>
        </p:nvGrpSpPr>
        <p:grpSpPr bwMode="auto">
          <a:xfrm>
            <a:off x="9688513" y="4867275"/>
            <a:ext cx="1071562" cy="1074738"/>
            <a:chOff x="5468815" y="-668215"/>
            <a:chExt cx="1656000" cy="1659323"/>
          </a:xfrm>
        </p:grpSpPr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5468815" y="-668215"/>
              <a:ext cx="1656000" cy="1656871"/>
            </a:xfrm>
            <a:prstGeom prst="rect">
              <a:avLst/>
            </a:prstGeom>
            <a:noFill/>
            <a:ln>
              <a:solidFill>
                <a:srgbClr val="FF86B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5468815" y="174927"/>
              <a:ext cx="1656000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5400000" flipV="1">
              <a:off x="5469606" y="162672"/>
              <a:ext cx="1656871" cy="0"/>
            </a:xfrm>
            <a:prstGeom prst="line">
              <a:avLst/>
            </a:prstGeom>
            <a:ln w="12700">
              <a:solidFill>
                <a:srgbClr val="FF86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2" name="文本框 44"/>
          <p:cNvSpPr txBox="1">
            <a:spLocks noChangeArrowheads="1"/>
          </p:cNvSpPr>
          <p:nvPr/>
        </p:nvSpPr>
        <p:spPr bwMode="auto">
          <a:xfrm>
            <a:off x="4260850" y="4760913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dirty="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</a:t>
            </a:r>
          </a:p>
        </p:txBody>
      </p:sp>
      <p:sp>
        <p:nvSpPr>
          <p:cNvPr id="3103" name="文本框 45"/>
          <p:cNvSpPr txBox="1">
            <a:spLocks noChangeArrowheads="1"/>
          </p:cNvSpPr>
          <p:nvPr/>
        </p:nvSpPr>
        <p:spPr bwMode="auto">
          <a:xfrm>
            <a:off x="5595938" y="4741863"/>
            <a:ext cx="1209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恩</a:t>
            </a:r>
          </a:p>
        </p:txBody>
      </p:sp>
      <p:sp>
        <p:nvSpPr>
          <p:cNvPr id="3104" name="文本框 46"/>
          <p:cNvSpPr txBox="1">
            <a:spLocks noChangeArrowheads="1"/>
          </p:cNvSpPr>
          <p:nvPr/>
        </p:nvSpPr>
        <p:spPr bwMode="auto">
          <a:xfrm>
            <a:off x="6924675" y="4741863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教</a:t>
            </a:r>
          </a:p>
        </p:txBody>
      </p:sp>
      <p:sp>
        <p:nvSpPr>
          <p:cNvPr id="3105" name="文本框 47"/>
          <p:cNvSpPr txBox="1">
            <a:spLocks noChangeArrowheads="1"/>
          </p:cNvSpPr>
          <p:nvPr/>
        </p:nvSpPr>
        <p:spPr bwMode="auto">
          <a:xfrm>
            <a:off x="8235950" y="4757738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师</a:t>
            </a:r>
          </a:p>
        </p:txBody>
      </p:sp>
      <p:sp>
        <p:nvSpPr>
          <p:cNvPr id="3106" name="文本框 48"/>
          <p:cNvSpPr txBox="1">
            <a:spLocks noChangeArrowheads="1"/>
          </p:cNvSpPr>
          <p:nvPr/>
        </p:nvSpPr>
        <p:spPr bwMode="auto">
          <a:xfrm>
            <a:off x="9636125" y="4743450"/>
            <a:ext cx="121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ED3D8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节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/>
      <p:bldP spid="3103" grpId="0"/>
      <p:bldP spid="3104" grpId="0"/>
      <p:bldP spid="3105" grpId="0"/>
      <p:bldP spid="3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4099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4101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矩形 49"/>
          <p:cNvSpPr/>
          <p:nvPr/>
        </p:nvSpPr>
        <p:spPr>
          <a:xfrm flipH="1">
            <a:off x="7575550" y="3360738"/>
            <a:ext cx="827088" cy="595312"/>
          </a:xfrm>
          <a:prstGeom prst="rect">
            <a:avLst/>
          </a:prstGeom>
          <a:solidFill>
            <a:srgbClr val="ED3D8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51" name="矩形 50"/>
          <p:cNvSpPr/>
          <p:nvPr/>
        </p:nvSpPr>
        <p:spPr>
          <a:xfrm flipH="1">
            <a:off x="5445125" y="4919663"/>
            <a:ext cx="1027113" cy="736600"/>
          </a:xfrm>
          <a:prstGeom prst="rect">
            <a:avLst/>
          </a:prstGeom>
          <a:solidFill>
            <a:srgbClr val="ED3D8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pic>
        <p:nvPicPr>
          <p:cNvPr id="4104" name="图片占位符 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9038" y="3414713"/>
            <a:ext cx="204946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占位符 1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22638" y="3400425"/>
            <a:ext cx="20510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占位符 2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446401" y="1895726"/>
            <a:ext cx="2050609" cy="1346895"/>
          </a:xfrm>
          <a:custGeom>
            <a:avLst/>
            <a:gdLst>
              <a:gd name="connsiteX0" fmla="*/ 0 w 2537992"/>
              <a:gd name="connsiteY0" fmla="*/ 0 h 1821554"/>
              <a:gd name="connsiteX1" fmla="*/ 2537992 w 2537992"/>
              <a:gd name="connsiteY1" fmla="*/ 0 h 1821554"/>
              <a:gd name="connsiteX2" fmla="*/ 2537992 w 2537992"/>
              <a:gd name="connsiteY2" fmla="*/ 1821554 h 1821554"/>
              <a:gd name="connsiteX3" fmla="*/ 0 w 2537992"/>
              <a:gd name="connsiteY3" fmla="*/ 1821554 h 182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2" h="1821554">
                <a:moveTo>
                  <a:pt x="0" y="0"/>
                </a:moveTo>
                <a:lnTo>
                  <a:pt x="2537992" y="0"/>
                </a:lnTo>
                <a:lnTo>
                  <a:pt x="2537992" y="1821554"/>
                </a:lnTo>
                <a:lnTo>
                  <a:pt x="0" y="1821554"/>
                </a:lnTo>
                <a:close/>
              </a:path>
            </a:pathLst>
          </a:custGeom>
        </p:spPr>
      </p:pic>
      <p:pic>
        <p:nvPicPr>
          <p:cNvPr id="58" name="图片占位符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707087" y="1895726"/>
            <a:ext cx="1884782" cy="1332785"/>
          </a:xfrm>
          <a:custGeom>
            <a:avLst/>
            <a:gdLst>
              <a:gd name="connsiteX0" fmla="*/ 0 w 2537992"/>
              <a:gd name="connsiteY0" fmla="*/ 0 h 1821554"/>
              <a:gd name="connsiteX1" fmla="*/ 2537992 w 2537992"/>
              <a:gd name="connsiteY1" fmla="*/ 0 h 1821554"/>
              <a:gd name="connsiteX2" fmla="*/ 2537992 w 2537992"/>
              <a:gd name="connsiteY2" fmla="*/ 1821554 h 1821554"/>
              <a:gd name="connsiteX3" fmla="*/ 0 w 2537992"/>
              <a:gd name="connsiteY3" fmla="*/ 1821554 h 182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2" h="1821554">
                <a:moveTo>
                  <a:pt x="0" y="0"/>
                </a:moveTo>
                <a:lnTo>
                  <a:pt x="2537992" y="0"/>
                </a:lnTo>
                <a:lnTo>
                  <a:pt x="2537992" y="1821554"/>
                </a:lnTo>
                <a:lnTo>
                  <a:pt x="0" y="1821554"/>
                </a:lnTo>
                <a:close/>
              </a:path>
            </a:pathLst>
          </a:custGeom>
        </p:spPr>
      </p:pic>
      <p:pic>
        <p:nvPicPr>
          <p:cNvPr id="59" name="图片占位符 1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88648" y="4889151"/>
            <a:ext cx="2050609" cy="1471751"/>
          </a:xfrm>
          <a:custGeom>
            <a:avLst/>
            <a:gdLst>
              <a:gd name="connsiteX0" fmla="*/ 0 w 2537992"/>
              <a:gd name="connsiteY0" fmla="*/ 0 h 1821554"/>
              <a:gd name="connsiteX1" fmla="*/ 2537992 w 2537992"/>
              <a:gd name="connsiteY1" fmla="*/ 0 h 1821554"/>
              <a:gd name="connsiteX2" fmla="*/ 2537992 w 2537992"/>
              <a:gd name="connsiteY2" fmla="*/ 1821554 h 1821554"/>
              <a:gd name="connsiteX3" fmla="*/ 0 w 2537992"/>
              <a:gd name="connsiteY3" fmla="*/ 1821554 h 182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2" h="1821554">
                <a:moveTo>
                  <a:pt x="0" y="0"/>
                </a:moveTo>
                <a:lnTo>
                  <a:pt x="2537992" y="0"/>
                </a:lnTo>
                <a:lnTo>
                  <a:pt x="2537992" y="1821554"/>
                </a:lnTo>
                <a:lnTo>
                  <a:pt x="0" y="1821554"/>
                </a:lnTo>
                <a:close/>
              </a:path>
            </a:pathLst>
          </a:custGeom>
        </p:spPr>
      </p:pic>
      <p:pic>
        <p:nvPicPr>
          <p:cNvPr id="60" name="图片占位符 1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366550" y="4889151"/>
            <a:ext cx="1952556" cy="1471752"/>
          </a:xfrm>
          <a:custGeom>
            <a:avLst/>
            <a:gdLst>
              <a:gd name="connsiteX0" fmla="*/ 0 w 2537992"/>
              <a:gd name="connsiteY0" fmla="*/ 0 h 1821554"/>
              <a:gd name="connsiteX1" fmla="*/ 2537992 w 2537992"/>
              <a:gd name="connsiteY1" fmla="*/ 0 h 1821554"/>
              <a:gd name="connsiteX2" fmla="*/ 2537992 w 2537992"/>
              <a:gd name="connsiteY2" fmla="*/ 1821554 h 1821554"/>
              <a:gd name="connsiteX3" fmla="*/ 0 w 2537992"/>
              <a:gd name="connsiteY3" fmla="*/ 1821554 h 182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2" h="1821554">
                <a:moveTo>
                  <a:pt x="0" y="0"/>
                </a:moveTo>
                <a:lnTo>
                  <a:pt x="2537992" y="0"/>
                </a:lnTo>
                <a:lnTo>
                  <a:pt x="2537992" y="1821554"/>
                </a:lnTo>
                <a:lnTo>
                  <a:pt x="0" y="1821554"/>
                </a:lnTo>
                <a:close/>
              </a:path>
            </a:pathLst>
          </a:custGeom>
        </p:spPr>
      </p:pic>
      <p:pic>
        <p:nvPicPr>
          <p:cNvPr id="4110" name="图片占位符 2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446713" y="3360738"/>
            <a:ext cx="2051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矩形 63"/>
          <p:cNvSpPr/>
          <p:nvPr/>
        </p:nvSpPr>
        <p:spPr>
          <a:xfrm>
            <a:off x="1619548" y="1966158"/>
            <a:ext cx="3893228" cy="10184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defRPr/>
            </a:pPr>
            <a:r>
              <a:rPr lang="zh-CN" altLang="en-US" sz="5400" noProof="1">
                <a:solidFill>
                  <a:srgbClr val="ED3D82"/>
                </a:solidFill>
                <a:latin typeface="Century Gothic" panose="020B0502020202020204" pitchFamily="34" charset="0"/>
                <a:ea typeface="+mn-ea"/>
              </a:rPr>
              <a:t>感恩教师节</a:t>
            </a:r>
            <a:endParaRPr lang="en-US" altLang="zh-CN" sz="5400" noProof="1">
              <a:solidFill>
                <a:srgbClr val="ED3D82"/>
              </a:solidFill>
              <a:latin typeface="Century Gothic" panose="020B0502020202020204" pitchFamily="34" charset="0"/>
            </a:endParaRPr>
          </a:p>
        </p:txBody>
      </p:sp>
      <p:sp>
        <p:nvSpPr>
          <p:cNvPr id="4112" name="文本框 64"/>
          <p:cNvSpPr txBox="1">
            <a:spLocks noChangeArrowheads="1"/>
          </p:cNvSpPr>
          <p:nvPr/>
        </p:nvSpPr>
        <p:spPr bwMode="auto">
          <a:xfrm>
            <a:off x="7081838" y="4919663"/>
            <a:ext cx="4692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您两袖清风，茁壮成长的学生确实是您一生的财富。春华秋实，岁月不老。您从如画的岁月走来，粉笔末染白了您的鬓发。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5123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5125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/>
          <p:nvPr/>
        </p:nvSpPr>
        <p:spPr>
          <a:xfrm>
            <a:off x="7530513" y="5478551"/>
            <a:ext cx="221406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3200">
                <a:solidFill>
                  <a:srgbClr val="D80A1E"/>
                </a:solidFill>
                <a:latin typeface="Century Gothic" panose="020B0502020202020204" pitchFamily="34" charset="0"/>
              </a:defRPr>
            </a:lvl1pPr>
          </a:lstStyle>
          <a:p>
            <a:pPr eaLnBrk="1" fontAlgn="auto" hangingPunct="1">
              <a:defRPr/>
            </a:pPr>
            <a:r>
              <a:rPr lang="en-US" altLang="zh-CN" sz="4000" noProof="1">
                <a:solidFill>
                  <a:srgbClr val="E93B7F"/>
                </a:solidFill>
                <a:ea typeface="+mn-ea"/>
              </a:rPr>
              <a:t>TEATHER</a:t>
            </a:r>
            <a:endParaRPr lang="en-US" altLang="zh-CN" sz="4000" noProof="1">
              <a:solidFill>
                <a:srgbClr val="E93B7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864600" y="3324225"/>
            <a:ext cx="2540000" cy="2862263"/>
          </a:xfrm>
          <a:custGeom>
            <a:avLst/>
            <a:gdLst>
              <a:gd name="connsiteX0" fmla="*/ 1606371 w 2752549"/>
              <a:gd name="connsiteY0" fmla="*/ 0 h 3100688"/>
              <a:gd name="connsiteX1" fmla="*/ 2595936 w 2752549"/>
              <a:gd name="connsiteY1" fmla="*/ 0 h 3100688"/>
              <a:gd name="connsiteX2" fmla="*/ 2752549 w 2752549"/>
              <a:gd name="connsiteY2" fmla="*/ 156613 h 3100688"/>
              <a:gd name="connsiteX3" fmla="*/ 2752549 w 2752549"/>
              <a:gd name="connsiteY3" fmla="*/ 783046 h 3100688"/>
              <a:gd name="connsiteX4" fmla="*/ 2595936 w 2752549"/>
              <a:gd name="connsiteY4" fmla="*/ 939659 h 3100688"/>
              <a:gd name="connsiteX5" fmla="*/ 1606834 w 2752549"/>
              <a:gd name="connsiteY5" fmla="*/ 939659 h 3100688"/>
              <a:gd name="connsiteX6" fmla="*/ 1202687 w 2752549"/>
              <a:gd name="connsiteY6" fmla="*/ 1204288 h 3100688"/>
              <a:gd name="connsiteX7" fmla="*/ 1208133 w 2752549"/>
              <a:gd name="connsiteY7" fmla="*/ 1231265 h 3100688"/>
              <a:gd name="connsiteX8" fmla="*/ 1208133 w 2752549"/>
              <a:gd name="connsiteY8" fmla="*/ 1857698 h 3100688"/>
              <a:gd name="connsiteX9" fmla="*/ 1198280 w 2752549"/>
              <a:gd name="connsiteY9" fmla="*/ 1906502 h 3100688"/>
              <a:gd name="connsiteX10" fmla="*/ 1591565 w 2752549"/>
              <a:gd name="connsiteY10" fmla="*/ 2164018 h 3100688"/>
              <a:gd name="connsiteX11" fmla="*/ 1606371 w 2752549"/>
              <a:gd name="connsiteY11" fmla="*/ 2161029 h 3100688"/>
              <a:gd name="connsiteX12" fmla="*/ 2595936 w 2752549"/>
              <a:gd name="connsiteY12" fmla="*/ 2161029 h 3100688"/>
              <a:gd name="connsiteX13" fmla="*/ 2752549 w 2752549"/>
              <a:gd name="connsiteY13" fmla="*/ 2317642 h 3100688"/>
              <a:gd name="connsiteX14" fmla="*/ 2752549 w 2752549"/>
              <a:gd name="connsiteY14" fmla="*/ 2944075 h 3100688"/>
              <a:gd name="connsiteX15" fmla="*/ 2595936 w 2752549"/>
              <a:gd name="connsiteY15" fmla="*/ 3100688 h 3100688"/>
              <a:gd name="connsiteX16" fmla="*/ 1606371 w 2752549"/>
              <a:gd name="connsiteY16" fmla="*/ 3100688 h 3100688"/>
              <a:gd name="connsiteX17" fmla="*/ 1449758 w 2752549"/>
              <a:gd name="connsiteY17" fmla="*/ 2944075 h 3100688"/>
              <a:gd name="connsiteX18" fmla="*/ 1449758 w 2752549"/>
              <a:gd name="connsiteY18" fmla="*/ 2317642 h 3100688"/>
              <a:gd name="connsiteX19" fmla="*/ 1453155 w 2752549"/>
              <a:gd name="connsiteY19" fmla="*/ 2300816 h 3100688"/>
              <a:gd name="connsiteX20" fmla="*/ 1015599 w 2752549"/>
              <a:gd name="connsiteY20" fmla="*/ 2014311 h 3100688"/>
              <a:gd name="connsiteX21" fmla="*/ 156613 w 2752549"/>
              <a:gd name="connsiteY21" fmla="*/ 2014311 h 3100688"/>
              <a:gd name="connsiteX22" fmla="*/ 0 w 2752549"/>
              <a:gd name="connsiteY22" fmla="*/ 1857698 h 3100688"/>
              <a:gd name="connsiteX23" fmla="*/ 0 w 2752549"/>
              <a:gd name="connsiteY23" fmla="*/ 1231265 h 3100688"/>
              <a:gd name="connsiteX24" fmla="*/ 156613 w 2752549"/>
              <a:gd name="connsiteY24" fmla="*/ 1074652 h 3100688"/>
              <a:gd name="connsiteX25" fmla="*/ 1051520 w 2752549"/>
              <a:gd name="connsiteY25" fmla="*/ 1074652 h 3100688"/>
              <a:gd name="connsiteX26" fmla="*/ 1052911 w 2752549"/>
              <a:gd name="connsiteY26" fmla="*/ 1074933 h 3100688"/>
              <a:gd name="connsiteX27" fmla="*/ 1455471 w 2752549"/>
              <a:gd name="connsiteY27" fmla="*/ 811343 h 3100688"/>
              <a:gd name="connsiteX28" fmla="*/ 1449758 w 2752549"/>
              <a:gd name="connsiteY28" fmla="*/ 783046 h 3100688"/>
              <a:gd name="connsiteX29" fmla="*/ 1449758 w 2752549"/>
              <a:gd name="connsiteY29" fmla="*/ 156613 h 3100688"/>
              <a:gd name="connsiteX30" fmla="*/ 1606371 w 2752549"/>
              <a:gd name="connsiteY30" fmla="*/ 0 h 3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752549" h="3100688">
                <a:moveTo>
                  <a:pt x="1606371" y="0"/>
                </a:moveTo>
                <a:lnTo>
                  <a:pt x="2595936" y="0"/>
                </a:lnTo>
                <a:cubicBezTo>
                  <a:pt x="2682431" y="0"/>
                  <a:pt x="2752549" y="70118"/>
                  <a:pt x="2752549" y="156613"/>
                </a:cubicBezTo>
                <a:lnTo>
                  <a:pt x="2752549" y="783046"/>
                </a:lnTo>
                <a:cubicBezTo>
                  <a:pt x="2752549" y="869541"/>
                  <a:pt x="2682431" y="939659"/>
                  <a:pt x="2595936" y="939659"/>
                </a:cubicBezTo>
                <a:lnTo>
                  <a:pt x="1606834" y="939659"/>
                </a:lnTo>
                <a:lnTo>
                  <a:pt x="1202687" y="1204288"/>
                </a:lnTo>
                <a:lnTo>
                  <a:pt x="1208133" y="1231265"/>
                </a:lnTo>
                <a:lnTo>
                  <a:pt x="1208133" y="1857698"/>
                </a:lnTo>
                <a:lnTo>
                  <a:pt x="1198280" y="1906502"/>
                </a:lnTo>
                <a:lnTo>
                  <a:pt x="1591565" y="2164018"/>
                </a:lnTo>
                <a:lnTo>
                  <a:pt x="1606371" y="2161029"/>
                </a:lnTo>
                <a:lnTo>
                  <a:pt x="2595936" y="2161029"/>
                </a:lnTo>
                <a:cubicBezTo>
                  <a:pt x="2682431" y="2161029"/>
                  <a:pt x="2752549" y="2231147"/>
                  <a:pt x="2752549" y="2317642"/>
                </a:cubicBezTo>
                <a:lnTo>
                  <a:pt x="2752549" y="2944075"/>
                </a:lnTo>
                <a:cubicBezTo>
                  <a:pt x="2752549" y="3030570"/>
                  <a:pt x="2682431" y="3100688"/>
                  <a:pt x="2595936" y="3100688"/>
                </a:cubicBezTo>
                <a:lnTo>
                  <a:pt x="1606371" y="3100688"/>
                </a:lnTo>
                <a:cubicBezTo>
                  <a:pt x="1519876" y="3100688"/>
                  <a:pt x="1449758" y="3030570"/>
                  <a:pt x="1449758" y="2944075"/>
                </a:cubicBezTo>
                <a:lnTo>
                  <a:pt x="1449758" y="2317642"/>
                </a:lnTo>
                <a:lnTo>
                  <a:pt x="1453155" y="2300816"/>
                </a:lnTo>
                <a:lnTo>
                  <a:pt x="1015599" y="2014311"/>
                </a:lnTo>
                <a:lnTo>
                  <a:pt x="156613" y="2014311"/>
                </a:lnTo>
                <a:cubicBezTo>
                  <a:pt x="70118" y="2014311"/>
                  <a:pt x="0" y="1944193"/>
                  <a:pt x="0" y="1857698"/>
                </a:cubicBezTo>
                <a:lnTo>
                  <a:pt x="0" y="1231265"/>
                </a:lnTo>
                <a:cubicBezTo>
                  <a:pt x="0" y="1144770"/>
                  <a:pt x="70118" y="1074652"/>
                  <a:pt x="156613" y="1074652"/>
                </a:cubicBezTo>
                <a:lnTo>
                  <a:pt x="1051520" y="1074652"/>
                </a:lnTo>
                <a:lnTo>
                  <a:pt x="1052911" y="1074933"/>
                </a:lnTo>
                <a:lnTo>
                  <a:pt x="1455471" y="811343"/>
                </a:lnTo>
                <a:lnTo>
                  <a:pt x="1449758" y="783046"/>
                </a:lnTo>
                <a:lnTo>
                  <a:pt x="1449758" y="156613"/>
                </a:lnTo>
                <a:cubicBezTo>
                  <a:pt x="1449758" y="70118"/>
                  <a:pt x="1519876" y="0"/>
                  <a:pt x="1606371" y="0"/>
                </a:cubicBezTo>
                <a:close/>
              </a:path>
            </a:pathLst>
          </a:custGeom>
          <a:solidFill>
            <a:srgbClr val="ED3D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任意多边形 9"/>
          <p:cNvSpPr/>
          <p:nvPr/>
        </p:nvSpPr>
        <p:spPr>
          <a:xfrm>
            <a:off x="7531100" y="2339975"/>
            <a:ext cx="3873500" cy="2843213"/>
          </a:xfrm>
          <a:custGeom>
            <a:avLst/>
            <a:gdLst>
              <a:gd name="connsiteX0" fmla="*/ 3051593 w 4197772"/>
              <a:gd name="connsiteY0" fmla="*/ 0 h 3080898"/>
              <a:gd name="connsiteX1" fmla="*/ 4041159 w 4197772"/>
              <a:gd name="connsiteY1" fmla="*/ 0 h 3080898"/>
              <a:gd name="connsiteX2" fmla="*/ 4197772 w 4197772"/>
              <a:gd name="connsiteY2" fmla="*/ 156613 h 3080898"/>
              <a:gd name="connsiteX3" fmla="*/ 4197772 w 4197772"/>
              <a:gd name="connsiteY3" fmla="*/ 783046 h 3080898"/>
              <a:gd name="connsiteX4" fmla="*/ 4041159 w 4197772"/>
              <a:gd name="connsiteY4" fmla="*/ 939659 h 3080898"/>
              <a:gd name="connsiteX5" fmla="*/ 3091909 w 4197772"/>
              <a:gd name="connsiteY5" fmla="*/ 939659 h 3080898"/>
              <a:gd name="connsiteX6" fmla="*/ 2653356 w 4197772"/>
              <a:gd name="connsiteY6" fmla="*/ 1226816 h 3080898"/>
              <a:gd name="connsiteX7" fmla="*/ 2653356 w 4197772"/>
              <a:gd name="connsiteY7" fmla="*/ 1849632 h 3080898"/>
              <a:gd name="connsiteX8" fmla="*/ 2496743 w 4197772"/>
              <a:gd name="connsiteY8" fmla="*/ 2006245 h 3080898"/>
              <a:gd name="connsiteX9" fmla="*/ 1601835 w 4197772"/>
              <a:gd name="connsiteY9" fmla="*/ 2006245 h 3080898"/>
              <a:gd name="connsiteX10" fmla="*/ 1565379 w 4197772"/>
              <a:gd name="connsiteY10" fmla="*/ 1998885 h 3080898"/>
              <a:gd name="connsiteX11" fmla="*/ 1196535 w 4197772"/>
              <a:gd name="connsiteY11" fmla="*/ 2240398 h 3080898"/>
              <a:gd name="connsiteX12" fmla="*/ 1208134 w 4197772"/>
              <a:gd name="connsiteY12" fmla="*/ 2297852 h 3080898"/>
              <a:gd name="connsiteX13" fmla="*/ 1208134 w 4197772"/>
              <a:gd name="connsiteY13" fmla="*/ 2924285 h 3080898"/>
              <a:gd name="connsiteX14" fmla="*/ 1051521 w 4197772"/>
              <a:gd name="connsiteY14" fmla="*/ 3080898 h 3080898"/>
              <a:gd name="connsiteX15" fmla="*/ 156613 w 4197772"/>
              <a:gd name="connsiteY15" fmla="*/ 3080898 h 3080898"/>
              <a:gd name="connsiteX16" fmla="*/ 0 w 4197772"/>
              <a:gd name="connsiteY16" fmla="*/ 2924285 h 3080898"/>
              <a:gd name="connsiteX17" fmla="*/ 0 w 4197772"/>
              <a:gd name="connsiteY17" fmla="*/ 2297852 h 3080898"/>
              <a:gd name="connsiteX18" fmla="*/ 156613 w 4197772"/>
              <a:gd name="connsiteY18" fmla="*/ 2141239 h 3080898"/>
              <a:gd name="connsiteX19" fmla="*/ 1000642 w 4197772"/>
              <a:gd name="connsiteY19" fmla="*/ 2141239 h 3080898"/>
              <a:gd name="connsiteX20" fmla="*/ 1445312 w 4197772"/>
              <a:gd name="connsiteY20" fmla="*/ 1850077 h 3080898"/>
              <a:gd name="connsiteX21" fmla="*/ 1445222 w 4197772"/>
              <a:gd name="connsiteY21" fmla="*/ 1849632 h 3080898"/>
              <a:gd name="connsiteX22" fmla="*/ 1445222 w 4197772"/>
              <a:gd name="connsiteY22" fmla="*/ 1223199 h 3080898"/>
              <a:gd name="connsiteX23" fmla="*/ 1601835 w 4197772"/>
              <a:gd name="connsiteY23" fmla="*/ 1066586 h 3080898"/>
              <a:gd name="connsiteX24" fmla="*/ 2496743 w 4197772"/>
              <a:gd name="connsiteY24" fmla="*/ 1066586 h 3080898"/>
              <a:gd name="connsiteX25" fmla="*/ 2538009 w 4197772"/>
              <a:gd name="connsiteY25" fmla="*/ 1074917 h 3080898"/>
              <a:gd name="connsiteX26" fmla="*/ 2905346 w 4197772"/>
              <a:gd name="connsiteY26" fmla="*/ 834392 h 3080898"/>
              <a:gd name="connsiteX27" fmla="*/ 2894980 w 4197772"/>
              <a:gd name="connsiteY27" fmla="*/ 783046 h 3080898"/>
              <a:gd name="connsiteX28" fmla="*/ 2894980 w 4197772"/>
              <a:gd name="connsiteY28" fmla="*/ 156613 h 3080898"/>
              <a:gd name="connsiteX29" fmla="*/ 3051593 w 4197772"/>
              <a:gd name="connsiteY29" fmla="*/ 0 h 308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97772" h="3080898">
                <a:moveTo>
                  <a:pt x="3051593" y="0"/>
                </a:moveTo>
                <a:lnTo>
                  <a:pt x="4041159" y="0"/>
                </a:lnTo>
                <a:cubicBezTo>
                  <a:pt x="4127654" y="0"/>
                  <a:pt x="4197772" y="70118"/>
                  <a:pt x="4197772" y="156613"/>
                </a:cubicBezTo>
                <a:lnTo>
                  <a:pt x="4197772" y="783046"/>
                </a:lnTo>
                <a:cubicBezTo>
                  <a:pt x="4197772" y="869541"/>
                  <a:pt x="4127654" y="939659"/>
                  <a:pt x="4041159" y="939659"/>
                </a:cubicBezTo>
                <a:lnTo>
                  <a:pt x="3091909" y="939659"/>
                </a:lnTo>
                <a:lnTo>
                  <a:pt x="2653356" y="1226816"/>
                </a:lnTo>
                <a:lnTo>
                  <a:pt x="2653356" y="1849632"/>
                </a:lnTo>
                <a:cubicBezTo>
                  <a:pt x="2653356" y="1936127"/>
                  <a:pt x="2583238" y="2006245"/>
                  <a:pt x="2496743" y="2006245"/>
                </a:cubicBezTo>
                <a:lnTo>
                  <a:pt x="1601835" y="2006245"/>
                </a:lnTo>
                <a:lnTo>
                  <a:pt x="1565379" y="1998885"/>
                </a:lnTo>
                <a:lnTo>
                  <a:pt x="1196535" y="2240398"/>
                </a:lnTo>
                <a:lnTo>
                  <a:pt x="1208134" y="2297852"/>
                </a:lnTo>
                <a:lnTo>
                  <a:pt x="1208134" y="2924285"/>
                </a:lnTo>
                <a:cubicBezTo>
                  <a:pt x="1208134" y="3010780"/>
                  <a:pt x="1138016" y="3080898"/>
                  <a:pt x="1051521" y="3080898"/>
                </a:cubicBezTo>
                <a:lnTo>
                  <a:pt x="156613" y="3080898"/>
                </a:lnTo>
                <a:cubicBezTo>
                  <a:pt x="70118" y="3080898"/>
                  <a:pt x="0" y="3010780"/>
                  <a:pt x="0" y="2924285"/>
                </a:cubicBezTo>
                <a:lnTo>
                  <a:pt x="0" y="2297852"/>
                </a:lnTo>
                <a:cubicBezTo>
                  <a:pt x="0" y="2211357"/>
                  <a:pt x="70118" y="2141239"/>
                  <a:pt x="156613" y="2141239"/>
                </a:cubicBezTo>
                <a:lnTo>
                  <a:pt x="1000642" y="2141239"/>
                </a:lnTo>
                <a:lnTo>
                  <a:pt x="1445312" y="1850077"/>
                </a:lnTo>
                <a:lnTo>
                  <a:pt x="1445222" y="1849632"/>
                </a:lnTo>
                <a:lnTo>
                  <a:pt x="1445222" y="1223199"/>
                </a:lnTo>
                <a:cubicBezTo>
                  <a:pt x="1445222" y="1136704"/>
                  <a:pt x="1515340" y="1066586"/>
                  <a:pt x="1601835" y="1066586"/>
                </a:cubicBezTo>
                <a:lnTo>
                  <a:pt x="2496743" y="1066586"/>
                </a:lnTo>
                <a:lnTo>
                  <a:pt x="2538009" y="1074917"/>
                </a:lnTo>
                <a:lnTo>
                  <a:pt x="2905346" y="834392"/>
                </a:lnTo>
                <a:lnTo>
                  <a:pt x="2894980" y="783046"/>
                </a:lnTo>
                <a:lnTo>
                  <a:pt x="2894980" y="156613"/>
                </a:lnTo>
                <a:cubicBezTo>
                  <a:pt x="2894980" y="70118"/>
                  <a:pt x="2965098" y="0"/>
                  <a:pt x="3051593" y="0"/>
                </a:cubicBezTo>
                <a:close/>
              </a:path>
            </a:pathLst>
          </a:custGeom>
          <a:solidFill>
            <a:srgbClr val="FF86B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pic>
        <p:nvPicPr>
          <p:cNvPr id="11" name="图片占位符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8238" y="2339975"/>
            <a:ext cx="60531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占位符 3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31100" y="2339975"/>
            <a:ext cx="11144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占位符 3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864600" y="2339975"/>
            <a:ext cx="11144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占位符 3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0202686" y="4316331"/>
            <a:ext cx="1202525" cy="867340"/>
          </a:xfrm>
          <a:custGeom>
            <a:avLst/>
            <a:gdLst>
              <a:gd name="connsiteX0" fmla="*/ 144560 w 1202525"/>
              <a:gd name="connsiteY0" fmla="*/ 0 h 867340"/>
              <a:gd name="connsiteX1" fmla="*/ 1057965 w 1202525"/>
              <a:gd name="connsiteY1" fmla="*/ 0 h 867340"/>
              <a:gd name="connsiteX2" fmla="*/ 1202525 w 1202525"/>
              <a:gd name="connsiteY2" fmla="*/ 144560 h 867340"/>
              <a:gd name="connsiteX3" fmla="*/ 1202525 w 1202525"/>
              <a:gd name="connsiteY3" fmla="*/ 722780 h 867340"/>
              <a:gd name="connsiteX4" fmla="*/ 1057965 w 1202525"/>
              <a:gd name="connsiteY4" fmla="*/ 867340 h 867340"/>
              <a:gd name="connsiteX5" fmla="*/ 144560 w 1202525"/>
              <a:gd name="connsiteY5" fmla="*/ 867340 h 867340"/>
              <a:gd name="connsiteX6" fmla="*/ 0 w 1202525"/>
              <a:gd name="connsiteY6" fmla="*/ 722780 h 867340"/>
              <a:gd name="connsiteX7" fmla="*/ 0 w 1202525"/>
              <a:gd name="connsiteY7" fmla="*/ 144560 h 867340"/>
              <a:gd name="connsiteX8" fmla="*/ 144560 w 1202525"/>
              <a:gd name="connsiteY8" fmla="*/ 0 h 8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2525" h="867340">
                <a:moveTo>
                  <a:pt x="144560" y="0"/>
                </a:moveTo>
                <a:lnTo>
                  <a:pt x="1057965" y="0"/>
                </a:lnTo>
                <a:cubicBezTo>
                  <a:pt x="1137803" y="0"/>
                  <a:pt x="1202525" y="64722"/>
                  <a:pt x="1202525" y="144560"/>
                </a:cubicBezTo>
                <a:lnTo>
                  <a:pt x="1202525" y="722780"/>
                </a:lnTo>
                <a:cubicBezTo>
                  <a:pt x="1202525" y="802618"/>
                  <a:pt x="1137803" y="867340"/>
                  <a:pt x="1057965" y="867340"/>
                </a:cubicBezTo>
                <a:lnTo>
                  <a:pt x="144560" y="867340"/>
                </a:lnTo>
                <a:cubicBezTo>
                  <a:pt x="64722" y="867340"/>
                  <a:pt x="0" y="802618"/>
                  <a:pt x="0" y="722780"/>
                </a:cubicBezTo>
                <a:lnTo>
                  <a:pt x="0" y="144560"/>
                </a:lnTo>
                <a:cubicBezTo>
                  <a:pt x="0" y="64722"/>
                  <a:pt x="64722" y="0"/>
                  <a:pt x="144560" y="0"/>
                </a:cubicBezTo>
                <a:close/>
              </a:path>
            </a:pathLst>
          </a:custGeom>
        </p:spPr>
      </p:pic>
      <p:pic>
        <p:nvPicPr>
          <p:cNvPr id="16" name="图片占位符 3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7530514" y="3324388"/>
            <a:ext cx="1115151" cy="867340"/>
          </a:xfrm>
          <a:custGeom>
            <a:avLst/>
            <a:gdLst>
              <a:gd name="connsiteX0" fmla="*/ 144560 w 1115151"/>
              <a:gd name="connsiteY0" fmla="*/ 0 h 867340"/>
              <a:gd name="connsiteX1" fmla="*/ 970591 w 1115151"/>
              <a:gd name="connsiteY1" fmla="*/ 0 h 867340"/>
              <a:gd name="connsiteX2" fmla="*/ 1115151 w 1115151"/>
              <a:gd name="connsiteY2" fmla="*/ 144560 h 867340"/>
              <a:gd name="connsiteX3" fmla="*/ 1115151 w 1115151"/>
              <a:gd name="connsiteY3" fmla="*/ 722780 h 867340"/>
              <a:gd name="connsiteX4" fmla="*/ 970591 w 1115151"/>
              <a:gd name="connsiteY4" fmla="*/ 867340 h 867340"/>
              <a:gd name="connsiteX5" fmla="*/ 144560 w 1115151"/>
              <a:gd name="connsiteY5" fmla="*/ 867340 h 867340"/>
              <a:gd name="connsiteX6" fmla="*/ 0 w 1115151"/>
              <a:gd name="connsiteY6" fmla="*/ 722780 h 867340"/>
              <a:gd name="connsiteX7" fmla="*/ 0 w 1115151"/>
              <a:gd name="connsiteY7" fmla="*/ 144560 h 867340"/>
              <a:gd name="connsiteX8" fmla="*/ 144560 w 1115151"/>
              <a:gd name="connsiteY8" fmla="*/ 0 h 8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151" h="867340">
                <a:moveTo>
                  <a:pt x="144560" y="0"/>
                </a:moveTo>
                <a:lnTo>
                  <a:pt x="970591" y="0"/>
                </a:lnTo>
                <a:cubicBezTo>
                  <a:pt x="1050429" y="0"/>
                  <a:pt x="1115151" y="64722"/>
                  <a:pt x="1115151" y="144560"/>
                </a:cubicBezTo>
                <a:lnTo>
                  <a:pt x="1115151" y="722780"/>
                </a:lnTo>
                <a:cubicBezTo>
                  <a:pt x="1115151" y="802618"/>
                  <a:pt x="1050429" y="867340"/>
                  <a:pt x="970591" y="867340"/>
                </a:cubicBezTo>
                <a:lnTo>
                  <a:pt x="144560" y="867340"/>
                </a:lnTo>
                <a:cubicBezTo>
                  <a:pt x="64722" y="867340"/>
                  <a:pt x="0" y="802618"/>
                  <a:pt x="0" y="722780"/>
                </a:cubicBezTo>
                <a:lnTo>
                  <a:pt x="0" y="144560"/>
                </a:lnTo>
                <a:cubicBezTo>
                  <a:pt x="0" y="64722"/>
                  <a:pt x="64722" y="0"/>
                  <a:pt x="144560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6147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6149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占位符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360" y="3694921"/>
            <a:ext cx="2788544" cy="2463283"/>
          </a:xfrm>
          <a:custGeom>
            <a:avLst/>
            <a:gdLst>
              <a:gd name="connsiteX0" fmla="*/ 277312 w 3492596"/>
              <a:gd name="connsiteY0" fmla="*/ 0 h 3575683"/>
              <a:gd name="connsiteX1" fmla="*/ 3215284 w 3492596"/>
              <a:gd name="connsiteY1" fmla="*/ 0 h 3575683"/>
              <a:gd name="connsiteX2" fmla="*/ 3492596 w 3492596"/>
              <a:gd name="connsiteY2" fmla="*/ 277312 h 3575683"/>
              <a:gd name="connsiteX3" fmla="*/ 3492596 w 3492596"/>
              <a:gd name="connsiteY3" fmla="*/ 3298371 h 3575683"/>
              <a:gd name="connsiteX4" fmla="*/ 3215284 w 3492596"/>
              <a:gd name="connsiteY4" fmla="*/ 3575683 h 3575683"/>
              <a:gd name="connsiteX5" fmla="*/ 277312 w 3492596"/>
              <a:gd name="connsiteY5" fmla="*/ 3575683 h 3575683"/>
              <a:gd name="connsiteX6" fmla="*/ 0 w 3492596"/>
              <a:gd name="connsiteY6" fmla="*/ 3298371 h 3575683"/>
              <a:gd name="connsiteX7" fmla="*/ 0 w 3492596"/>
              <a:gd name="connsiteY7" fmla="*/ 277312 h 3575683"/>
              <a:gd name="connsiteX8" fmla="*/ 277312 w 3492596"/>
              <a:gd name="connsiteY8" fmla="*/ 0 h 357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596" h="3575683">
                <a:moveTo>
                  <a:pt x="277312" y="0"/>
                </a:moveTo>
                <a:lnTo>
                  <a:pt x="3215284" y="0"/>
                </a:lnTo>
                <a:cubicBezTo>
                  <a:pt x="3368439" y="0"/>
                  <a:pt x="3492596" y="124157"/>
                  <a:pt x="3492596" y="277312"/>
                </a:cubicBezTo>
                <a:lnTo>
                  <a:pt x="3492596" y="3298371"/>
                </a:lnTo>
                <a:cubicBezTo>
                  <a:pt x="3492596" y="3451526"/>
                  <a:pt x="3368439" y="3575683"/>
                  <a:pt x="3215284" y="3575683"/>
                </a:cubicBezTo>
                <a:lnTo>
                  <a:pt x="277312" y="3575683"/>
                </a:lnTo>
                <a:cubicBezTo>
                  <a:pt x="124157" y="3575683"/>
                  <a:pt x="0" y="3451526"/>
                  <a:pt x="0" y="3298371"/>
                </a:cubicBezTo>
                <a:lnTo>
                  <a:pt x="0" y="277312"/>
                </a:lnTo>
                <a:cubicBezTo>
                  <a:pt x="0" y="124157"/>
                  <a:pt x="124157" y="0"/>
                  <a:pt x="277312" y="0"/>
                </a:cubicBezTo>
                <a:close/>
              </a:path>
            </a:pathLst>
          </a:custGeom>
        </p:spPr>
      </p:pic>
      <p:pic>
        <p:nvPicPr>
          <p:cNvPr id="6151" name="图片占位符 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54213" y="1716088"/>
            <a:ext cx="273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占位符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2975" y="1716088"/>
            <a:ext cx="54546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4752975" y="4938713"/>
            <a:ext cx="6532563" cy="1636712"/>
            <a:chOff x="4591898" y="4510495"/>
            <a:chExt cx="6532558" cy="1636305"/>
          </a:xfrm>
        </p:grpSpPr>
        <p:sp>
          <p:nvSpPr>
            <p:cNvPr id="16" name="矩形 15"/>
            <p:cNvSpPr/>
            <p:nvPr/>
          </p:nvSpPr>
          <p:spPr>
            <a:xfrm>
              <a:off x="4591898" y="5562025"/>
              <a:ext cx="653255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defRPr/>
              </a:pPr>
              <a:r>
                <a:rPr lang="en-US" altLang="zh-CN" sz="3200" noProof="1">
                  <a:solidFill>
                    <a:srgbClr val="E93B7F"/>
                  </a:solidFill>
                  <a:latin typeface="Century Gothic" panose="020B0502020202020204" pitchFamily="34" charset="0"/>
                  <a:ea typeface="+mn-ea"/>
                </a:rPr>
                <a:t>COOPERATION REALIZE DREAMS</a:t>
              </a:r>
              <a:endParaRPr lang="en-US" altLang="zh-CN" sz="3200" noProof="1">
                <a:solidFill>
                  <a:srgbClr val="E93B7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91898" y="4510495"/>
              <a:ext cx="6119241" cy="104907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25000"/>
                </a:lnSpc>
                <a:defRPr/>
              </a:pPr>
              <a:r>
                <a:rPr lang="zh-CN" altLang="en-US" sz="5400" b="1" noProof="1">
                  <a:solidFill>
                    <a:srgbClr val="ED3D82"/>
                  </a:solidFill>
                  <a:latin typeface="Century Gothic" panose="020B0502020202020204" pitchFamily="34" charset="0"/>
                  <a:ea typeface="+mn-ea"/>
                </a:rPr>
                <a:t>感恩教师节</a:t>
              </a:r>
              <a:endParaRPr lang="en-US" altLang="zh-CN" sz="5400" b="1" noProof="1">
                <a:solidFill>
                  <a:srgbClr val="ED3D82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8"/>
          <p:cNvSpPr txBox="1">
            <a:spLocks noChangeArrowheads="1"/>
          </p:cNvSpPr>
          <p:nvPr/>
        </p:nvSpPr>
        <p:spPr bwMode="auto">
          <a:xfrm>
            <a:off x="5981700" y="1727200"/>
            <a:ext cx="51657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您两袖清风，茁壮成长的学生确实是您一生的财富。春华秋实，岁月不老。您从如画的岁月走来，粉笔末染白了您的鬓发。</a:t>
            </a:r>
          </a:p>
        </p:txBody>
      </p:sp>
      <p:pic>
        <p:nvPicPr>
          <p:cNvPr id="7171" name="图片 19" descr="图片包含 人员, 建筑物, 就坐, 户外&#10;&#10;已生成极高可信度的说明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77375" y="3111500"/>
            <a:ext cx="167005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0" descr="图片包含 树, 户外, 人员, 站立&#10;&#10;已生成极高可信度的说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3111500"/>
            <a:ext cx="479901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21" descr="图片包含 人员, 户外, 地面, 围栏&#10;&#10;已生成极高可信度的说明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2363" y="4048125"/>
            <a:ext cx="33718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22" descr="图片包含 人员, 墙壁, 室内, 站立&#10;&#10;已生成极高可信度的说明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30300" y="1679575"/>
            <a:ext cx="33718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4586288" y="1679575"/>
            <a:ext cx="1311275" cy="1311275"/>
          </a:xfrm>
          <a:prstGeom prst="rect">
            <a:avLst/>
          </a:prstGeom>
          <a:solidFill>
            <a:srgbClr val="ED3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7177" name="图片 2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7179" name="图片 2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D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2271713" y="1833563"/>
            <a:ext cx="6692900" cy="4456112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 bwMode="auto">
          <a:xfrm>
            <a:off x="9118600" y="4086225"/>
            <a:ext cx="2411413" cy="2203450"/>
          </a:xfrm>
          <a:custGeom>
            <a:avLst/>
            <a:gdLst>
              <a:gd name="connsiteX0" fmla="*/ 160672 w 3187475"/>
              <a:gd name="connsiteY0" fmla="*/ 0 h 2914281"/>
              <a:gd name="connsiteX1" fmla="*/ 3026804 w 3187475"/>
              <a:gd name="connsiteY1" fmla="*/ 0 h 2914281"/>
              <a:gd name="connsiteX2" fmla="*/ 3187475 w 3187475"/>
              <a:gd name="connsiteY2" fmla="*/ 197996 h 2914281"/>
              <a:gd name="connsiteX3" fmla="*/ 3187475 w 3187475"/>
              <a:gd name="connsiteY3" fmla="*/ 2716285 h 2914281"/>
              <a:gd name="connsiteX4" fmla="*/ 3026804 w 3187475"/>
              <a:gd name="connsiteY4" fmla="*/ 2914281 h 2914281"/>
              <a:gd name="connsiteX5" fmla="*/ 160672 w 3187475"/>
              <a:gd name="connsiteY5" fmla="*/ 2914281 h 2914281"/>
              <a:gd name="connsiteX6" fmla="*/ 0 w 3187475"/>
              <a:gd name="connsiteY6" fmla="*/ 2716285 h 2914281"/>
              <a:gd name="connsiteX7" fmla="*/ 0 w 3187475"/>
              <a:gd name="connsiteY7" fmla="*/ 197996 h 2914281"/>
              <a:gd name="connsiteX8" fmla="*/ 160672 w 3187475"/>
              <a:gd name="connsiteY8" fmla="*/ 0 h 291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475" h="2914281">
                <a:moveTo>
                  <a:pt x="160672" y="0"/>
                </a:moveTo>
                <a:lnTo>
                  <a:pt x="3026804" y="0"/>
                </a:lnTo>
                <a:cubicBezTo>
                  <a:pt x="3115541" y="0"/>
                  <a:pt x="3187475" y="88646"/>
                  <a:pt x="3187475" y="197996"/>
                </a:cubicBezTo>
                <a:lnTo>
                  <a:pt x="3187475" y="2716285"/>
                </a:lnTo>
                <a:cubicBezTo>
                  <a:pt x="3187475" y="2825636"/>
                  <a:pt x="3115541" y="2914281"/>
                  <a:pt x="3026804" y="2914281"/>
                </a:cubicBezTo>
                <a:lnTo>
                  <a:pt x="160672" y="2914281"/>
                </a:lnTo>
                <a:cubicBezTo>
                  <a:pt x="71935" y="2914281"/>
                  <a:pt x="0" y="2825636"/>
                  <a:pt x="0" y="2716285"/>
                </a:cubicBezTo>
                <a:lnTo>
                  <a:pt x="0" y="197996"/>
                </a:lnTo>
                <a:cubicBezTo>
                  <a:pt x="0" y="88646"/>
                  <a:pt x="71935" y="0"/>
                  <a:pt x="160672" y="0"/>
                </a:cubicBezTo>
                <a:close/>
              </a:path>
            </a:pathLst>
          </a:custGeom>
          <a:solidFill>
            <a:srgbClr val="ED3D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2" name="文本框 11"/>
          <p:cNvSpPr txBox="1"/>
          <p:nvPr/>
        </p:nvSpPr>
        <p:spPr>
          <a:xfrm>
            <a:off x="8964506" y="1903340"/>
            <a:ext cx="153625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defRPr/>
            </a:pPr>
            <a:r>
              <a:rPr lang="zh-CN" altLang="en-US" sz="5400" b="1" noProof="1">
                <a:solidFill>
                  <a:srgbClr val="ED3D82"/>
                </a:solidFill>
                <a:latin typeface="+mn-lt"/>
                <a:ea typeface="+mn-ea"/>
              </a:rPr>
              <a:t>感恩</a:t>
            </a:r>
            <a:endParaRPr lang="zh-CN" altLang="en-US" sz="5400" b="1" noProof="1">
              <a:solidFill>
                <a:srgbClr val="ED3D82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8198" name="图片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8200" name="图片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9204620" y="4310317"/>
            <a:ext cx="153625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defRPr/>
            </a:pPr>
            <a:r>
              <a:rPr lang="zh-CN" altLang="en-US" sz="5400" b="1" noProof="1">
                <a:solidFill>
                  <a:srgbClr val="E0E7E7"/>
                </a:solidFill>
                <a:latin typeface="+mn-lt"/>
                <a:ea typeface="+mn-ea"/>
              </a:rPr>
              <a:t>教师</a:t>
            </a:r>
            <a:endParaRPr lang="zh-CN" altLang="en-US" sz="5400" b="1" noProof="1">
              <a:solidFill>
                <a:srgbClr val="E0E7E7"/>
              </a:solidFill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0243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0245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14488" y="2339975"/>
            <a:ext cx="2174875" cy="1185863"/>
          </a:xfrm>
          <a:prstGeom prst="rect">
            <a:avLst/>
          </a:prstGeom>
          <a:solidFill>
            <a:srgbClr val="ED3D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KSO_Img1"/>
          <p:cNvSpPr/>
          <p:nvPr/>
        </p:nvSpPr>
        <p:spPr>
          <a:xfrm>
            <a:off x="3851275" y="2339975"/>
            <a:ext cx="4319588" cy="1185863"/>
          </a:xfrm>
          <a:prstGeom prst="rect">
            <a:avLst/>
          </a:prstGeom>
          <a:solidFill>
            <a:srgbClr val="FF86B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1" name="文本框 13"/>
          <p:cNvSpPr txBox="1"/>
          <p:nvPr/>
        </p:nvSpPr>
        <p:spPr>
          <a:xfrm>
            <a:off x="4690318" y="2502347"/>
            <a:ext cx="264687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6000">
                <a:solidFill>
                  <a:srgbClr val="D80A1E"/>
                </a:solidFill>
                <a:latin typeface="Century Gothic" panose="020B0502020202020204" pitchFamily="34" charset="0"/>
              </a:defRPr>
            </a:lvl1pPr>
          </a:lstStyle>
          <a:p>
            <a:pPr algn="ctr" eaLnBrk="1" fontAlgn="auto" hangingPunct="1">
              <a:defRPr/>
            </a:pPr>
            <a:r>
              <a:rPr lang="zh-CN" altLang="en-US" sz="4800" noProof="1">
                <a:solidFill>
                  <a:schemeClr val="bg1"/>
                </a:solidFill>
                <a:ea typeface="+mn-ea"/>
              </a:rPr>
              <a:t>感恩教师</a:t>
            </a:r>
            <a:endParaRPr lang="zh-CN" altLang="en-US" sz="4800" noProof="1">
              <a:solidFill>
                <a:schemeClr val="bg1"/>
              </a:solidFill>
            </a:endParaRPr>
          </a:p>
        </p:txBody>
      </p:sp>
      <p:pic>
        <p:nvPicPr>
          <p:cNvPr id="10249" name="图片占位符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488" y="3579813"/>
            <a:ext cx="403066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占位符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48338" y="3579813"/>
            <a:ext cx="46085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图片占位符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32775" y="2343150"/>
            <a:ext cx="21018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1267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1269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占位符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725" y="2165350"/>
            <a:ext cx="430053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占位符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4188" y="2165350"/>
            <a:ext cx="52959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5"/>
          <p:cNvSpPr txBox="1">
            <a:spLocks noChangeArrowheads="1"/>
          </p:cNvSpPr>
          <p:nvPr/>
        </p:nvSpPr>
        <p:spPr bwMode="auto">
          <a:xfrm>
            <a:off x="5827713" y="4916488"/>
            <a:ext cx="5267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花感恩雨露。因为雨露滋润它成长，苍鹰感恩长空，因为长空让它飞翔，高山感恩大地，因为大地让它高耸。我感恩，很多很多人</a:t>
            </a:r>
            <a:r>
              <a:rPr lang="en-US" altLang="zh-CN" sz="160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>
                <a:solidFill>
                  <a:srgbClr val="ED3D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我最感恩的是老师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9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9136575" y="-520113"/>
            <a:ext cx="2553141" cy="3593368"/>
          </a:xfrm>
          <a:custGeom>
            <a:avLst/>
            <a:gdLst>
              <a:gd name="connsiteX0" fmla="*/ 3056759 w 3056759"/>
              <a:gd name="connsiteY0" fmla="*/ 0 h 4302176"/>
              <a:gd name="connsiteX1" fmla="*/ 0 w 3056759"/>
              <a:gd name="connsiteY1" fmla="*/ 0 h 4302176"/>
              <a:gd name="connsiteX2" fmla="*/ 0 w 3056759"/>
              <a:gd name="connsiteY2" fmla="*/ 4302176 h 430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6759" h="4302176">
                <a:moveTo>
                  <a:pt x="3056759" y="0"/>
                </a:moveTo>
                <a:lnTo>
                  <a:pt x="0" y="0"/>
                </a:lnTo>
                <a:lnTo>
                  <a:pt x="0" y="4302176"/>
                </a:lnTo>
                <a:close/>
              </a:path>
            </a:pathLst>
          </a:custGeom>
        </p:spPr>
      </p:pic>
      <p:pic>
        <p:nvPicPr>
          <p:cNvPr id="12291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4825" y="382588"/>
            <a:ext cx="674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 flipV="1">
            <a:off x="9972" y="0"/>
            <a:ext cx="2399119" cy="2340709"/>
          </a:xfrm>
          <a:custGeom>
            <a:avLst/>
            <a:gdLst>
              <a:gd name="connsiteX0" fmla="*/ 4763126 w 4763126"/>
              <a:gd name="connsiteY0" fmla="*/ 0 h 4647162"/>
              <a:gd name="connsiteX1" fmla="*/ 961887 w 4763126"/>
              <a:gd name="connsiteY1" fmla="*/ 0 h 4647162"/>
              <a:gd name="connsiteX2" fmla="*/ 0 w 4763126"/>
              <a:gd name="connsiteY2" fmla="*/ 1320770 h 4647162"/>
              <a:gd name="connsiteX3" fmla="*/ 0 w 4763126"/>
              <a:gd name="connsiteY3" fmla="*/ 4647162 h 4647162"/>
              <a:gd name="connsiteX4" fmla="*/ 4763126 w 4763126"/>
              <a:gd name="connsiteY4" fmla="*/ 4647162 h 46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126" h="4647162">
                <a:moveTo>
                  <a:pt x="4763126" y="0"/>
                </a:moveTo>
                <a:lnTo>
                  <a:pt x="961887" y="0"/>
                </a:lnTo>
                <a:lnTo>
                  <a:pt x="0" y="1320770"/>
                </a:lnTo>
                <a:lnTo>
                  <a:pt x="0" y="4647162"/>
                </a:lnTo>
                <a:lnTo>
                  <a:pt x="4763126" y="4647162"/>
                </a:lnTo>
                <a:close/>
              </a:path>
            </a:pathLst>
          </a:custGeom>
        </p:spPr>
      </p:pic>
      <p:pic>
        <p:nvPicPr>
          <p:cNvPr id="12293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271463"/>
            <a:ext cx="16589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132763" y="2339975"/>
            <a:ext cx="3649662" cy="2101850"/>
          </a:xfrm>
          <a:prstGeom prst="rect">
            <a:avLst/>
          </a:prstGeom>
          <a:solidFill>
            <a:srgbClr val="ED3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2295" name="文本框 9"/>
          <p:cNvSpPr txBox="1">
            <a:spLocks noChangeArrowheads="1"/>
          </p:cNvSpPr>
          <p:nvPr/>
        </p:nvSpPr>
        <p:spPr bwMode="auto">
          <a:xfrm>
            <a:off x="8132763" y="2339975"/>
            <a:ext cx="3648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花感恩雨露。因为雨露滋润它成长，苍鹰感恩长空，因为长空让它飞翔，高山感恩大地，因为大地让它高耸。我感恩，很多很多人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我最感恩的是老师。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王小明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2339975"/>
            <a:ext cx="3530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1525" y="2339975"/>
            <a:ext cx="30527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宽屏</PresentationFormat>
  <Paragraphs>44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等线</vt:lpstr>
      <vt:lpstr>等线 Light</vt:lpstr>
      <vt:lpstr>方正粗谭黑简体</vt:lpstr>
      <vt:lpstr>宋体</vt:lpstr>
      <vt:lpstr>微软雅黑</vt:lpstr>
      <vt:lpstr>Agency FB</vt:lpstr>
      <vt:lpstr>Arial</vt:lpstr>
      <vt:lpstr>Calibri</vt:lpstr>
      <vt:lpstr>Century Gothic</vt:lpstr>
      <vt:lpstr>第一PPT，www.1ppt.com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2022-03-10T03:46:00Z</dcterms:created>
  <dcterms:modified xsi:type="dcterms:W3CDTF">2023-01-11T01:00:47Z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26BE95B6C56C4D969CB1FC3692A79AA0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