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0" r:id="rId2"/>
    <p:sldId id="256" r:id="rId3"/>
    <p:sldId id="269" r:id="rId4"/>
    <p:sldId id="260" r:id="rId5"/>
    <p:sldId id="257" r:id="rId6"/>
    <p:sldId id="265" r:id="rId7"/>
    <p:sldId id="271" r:id="rId8"/>
    <p:sldId id="258" r:id="rId9"/>
    <p:sldId id="259" r:id="rId10"/>
    <p:sldId id="261" r:id="rId11"/>
    <p:sldId id="262" r:id="rId12"/>
    <p:sldId id="263" r:id="rId13"/>
    <p:sldId id="272" r:id="rId14"/>
    <p:sldId id="267" r:id="rId15"/>
    <p:sldId id="266" r:id="rId16"/>
    <p:sldId id="268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86159-D84A-4300-AC36-96163BA39B5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8038B-60A5-44B7-A9DF-49671A08B3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8038B-60A5-44B7-A9DF-49671A08B36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AAB87C-20C8-4169-BD80-C45BBB4CCF3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C0D83-50D8-4C64-8F03-A0A272FEF78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74B11-9F12-4372-A31F-E69AEF3D186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7EE55-BF65-43F3-98D7-E4466997653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5120A-B89B-4C9F-B8EB-CBA6A087656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030C0-F4E7-495C-BBB5-FE2360CE89E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D9FB9-F66B-428B-9CBC-CE8855B0B4F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08B95-28F9-4034-945E-413BE8F492F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83747-5065-4789-B974-8C9FA01FEF8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373B4-587A-42F9-9D63-CA42DF4D1EB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313575-1C46-493A-B149-B98EEA3D137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2A73331-9AA3-4D35-A269-C93A09423B1A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17511" y="1628800"/>
            <a:ext cx="9161512" cy="1143000"/>
          </a:xfrm>
        </p:spPr>
        <p:txBody>
          <a:bodyPr/>
          <a:lstStyle/>
          <a:p>
            <a:r>
              <a:rPr lang="en-US" altLang="zh-CN" sz="5400" b="1" dirty="0"/>
              <a:t>Unit4 </a:t>
            </a:r>
            <a:r>
              <a:rPr lang="en-US" altLang="zh-CN" sz="5400" b="1" dirty="0" smtClean="0"/>
              <a:t> I </a:t>
            </a:r>
            <a:r>
              <a:rPr lang="en-US" altLang="zh-CN" sz="5400" b="1" dirty="0"/>
              <a:t>live in a big house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5349236"/>
            <a:ext cx="9144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U_1260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48150" y="0"/>
            <a:ext cx="4895850" cy="3328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 descr="U_2747~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3141663"/>
            <a:ext cx="4176712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827088" y="5734050"/>
            <a:ext cx="28082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/>
              <a:t> have </a:t>
            </a:r>
            <a:r>
              <a:rPr lang="en-US" altLang="zh-CN" sz="3600" b="1">
                <a:solidFill>
                  <a:srgbClr val="009900"/>
                </a:solidFill>
              </a:rPr>
              <a:t>m</a:t>
            </a:r>
            <a:r>
              <a:rPr lang="en-US" altLang="zh-CN" sz="3600" b="1">
                <a:solidFill>
                  <a:srgbClr val="FF0000"/>
                </a:solidFill>
              </a:rPr>
              <a:t>ea</a:t>
            </a:r>
            <a:r>
              <a:rPr lang="en-US" altLang="zh-CN" sz="3600" b="1">
                <a:solidFill>
                  <a:srgbClr val="009900"/>
                </a:solidFill>
              </a:rPr>
              <a:t>l</a:t>
            </a:r>
            <a:r>
              <a:rPr lang="en-US" altLang="zh-CN" sz="3600" b="1"/>
              <a:t>s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5292725" y="3429000"/>
            <a:ext cx="28082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/>
              <a:t>kitchen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3851275" y="5661025"/>
            <a:ext cx="57594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 b="1">
                <a:solidFill>
                  <a:schemeClr val="accent2"/>
                </a:solidFill>
              </a:rPr>
              <a:t>I like to…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  <p:bldP spid="7177" grpId="0"/>
      <p:bldP spid="717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290012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404813"/>
            <a:ext cx="5257800" cy="2935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708400" y="5157788"/>
            <a:ext cx="46085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/>
              <a:t> grow flowers</a:t>
            </a:r>
          </a:p>
        </p:txBody>
      </p:sp>
      <p:pic>
        <p:nvPicPr>
          <p:cNvPr id="8200" name="Picture 8" descr="U_9758~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2708275"/>
            <a:ext cx="2663825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148263" y="3357563"/>
            <a:ext cx="28082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/>
              <a:t>garden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384550" y="5851525"/>
            <a:ext cx="57594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 b="1">
                <a:solidFill>
                  <a:schemeClr val="accent2"/>
                </a:solidFill>
              </a:rPr>
              <a:t>I like to…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201" grpId="0"/>
      <p:bldP spid="82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U_2705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404813"/>
            <a:ext cx="4897438" cy="319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5" name="Picture 9" descr="XIN_22~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205038"/>
            <a:ext cx="363537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403350" y="5851525"/>
            <a:ext cx="46799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/>
              <a:t> take a </a:t>
            </a:r>
            <a:r>
              <a:rPr lang="en-US" altLang="zh-CN" sz="6000" b="1">
                <a:solidFill>
                  <a:srgbClr val="009900"/>
                </a:solidFill>
              </a:rPr>
              <a:t>sh</a:t>
            </a:r>
            <a:r>
              <a:rPr lang="en-US" altLang="zh-CN" sz="6000" b="1">
                <a:solidFill>
                  <a:srgbClr val="FF0000"/>
                </a:solidFill>
              </a:rPr>
              <a:t>ow</a:t>
            </a:r>
            <a:r>
              <a:rPr lang="en-US" altLang="zh-CN" sz="6000" b="1">
                <a:solidFill>
                  <a:srgbClr val="009900"/>
                </a:solidFill>
              </a:rPr>
              <a:t>er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651500" y="3716338"/>
            <a:ext cx="28082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9900"/>
                </a:solidFill>
              </a:rPr>
              <a:t>b</a:t>
            </a:r>
            <a:r>
              <a:rPr lang="en-US" altLang="zh-CN" sz="3600" b="1">
                <a:solidFill>
                  <a:srgbClr val="FF0000"/>
                </a:solidFill>
              </a:rPr>
              <a:t>a</a:t>
            </a:r>
            <a:r>
              <a:rPr lang="en-US" altLang="zh-CN" sz="3600" b="1">
                <a:solidFill>
                  <a:srgbClr val="009900"/>
                </a:solidFill>
              </a:rPr>
              <a:t>th</a:t>
            </a:r>
            <a:r>
              <a:rPr lang="en-US" altLang="zh-CN" sz="3600" b="1">
                <a:solidFill>
                  <a:schemeClr val="accent2"/>
                </a:solidFill>
              </a:rPr>
              <a:t>room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708400" y="4652963"/>
            <a:ext cx="57594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 b="1">
                <a:solidFill>
                  <a:schemeClr val="accent2"/>
                </a:solidFill>
              </a:rPr>
              <a:t>I like to…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/>
      <p:bldP spid="9227" grpId="0"/>
      <p:bldP spid="92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What do you like to do in the …(bedroom)?</a:t>
            </a:r>
          </a:p>
          <a:p>
            <a:r>
              <a:rPr lang="en-US" altLang="zh-CN"/>
              <a:t>I like to…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US" altLang="zh-CN" sz="6000" b="1" dirty="0"/>
              <a:t>Watch and Answer</a:t>
            </a:r>
            <a:r>
              <a:rPr lang="zh-CN" altLang="en-US" sz="6000" b="1" dirty="0"/>
              <a:t>：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605757"/>
            <a:ext cx="9144000" cy="5218112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3600" b="1" dirty="0"/>
              <a:t>1.Does Janet live in a flat</a:t>
            </a:r>
            <a:r>
              <a:rPr lang="zh-CN" altLang="en-US" sz="3600" b="1" dirty="0"/>
              <a:t>？</a:t>
            </a:r>
          </a:p>
          <a:p>
            <a:endParaRPr lang="zh-CN" altLang="en-US" sz="3600" b="1" dirty="0"/>
          </a:p>
          <a:p>
            <a:pPr marL="0" indent="0">
              <a:buNone/>
            </a:pPr>
            <a:r>
              <a:rPr lang="en-US" altLang="zh-CN" sz="3600" b="1" dirty="0"/>
              <a:t>2.Does Ben live in a flat</a:t>
            </a:r>
            <a:r>
              <a:rPr lang="zh-CN" altLang="en-US" sz="3600" b="1" dirty="0"/>
              <a:t>？</a:t>
            </a:r>
          </a:p>
          <a:p>
            <a:endParaRPr lang="zh-CN" altLang="en-US" sz="3600" b="1" dirty="0"/>
          </a:p>
          <a:p>
            <a:pPr marL="0" indent="0">
              <a:buNone/>
            </a:pPr>
            <a:r>
              <a:rPr lang="en-US" altLang="zh-CN" sz="3600" b="1" dirty="0"/>
              <a:t>3.What does Ben like to do in the study?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95288" y="2133600"/>
            <a:ext cx="64087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</a:rPr>
              <a:t>Yes</a:t>
            </a:r>
            <a:r>
              <a:rPr lang="zh-CN" altLang="en-US" sz="3600" b="1" dirty="0">
                <a:solidFill>
                  <a:srgbClr val="FF0000"/>
                </a:solidFill>
              </a:rPr>
              <a:t>，</a:t>
            </a:r>
            <a:r>
              <a:rPr lang="en-US" altLang="zh-CN" sz="3600" b="1" dirty="0">
                <a:solidFill>
                  <a:srgbClr val="FF0000"/>
                </a:solidFill>
              </a:rPr>
              <a:t>she does.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68313" y="3573463"/>
            <a:ext cx="64087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</a:rPr>
              <a:t>No</a:t>
            </a:r>
            <a:r>
              <a:rPr lang="zh-CN" altLang="en-US" sz="3600" b="1" dirty="0">
                <a:solidFill>
                  <a:srgbClr val="FF0000"/>
                </a:solidFill>
              </a:rPr>
              <a:t>，</a:t>
            </a:r>
            <a:r>
              <a:rPr lang="en-US" altLang="zh-CN" sz="3600" b="1" dirty="0">
                <a:solidFill>
                  <a:srgbClr val="FF0000"/>
                </a:solidFill>
              </a:rPr>
              <a:t>he doesn’t.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95288" y="5084763"/>
            <a:ext cx="64087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</a:rPr>
              <a:t>Play computer games there.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4343" grpId="0"/>
      <p:bldP spid="1434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Rectangle 8"/>
          <p:cNvSpPr>
            <a:spLocks noGrp="1" noChangeArrowheads="1"/>
          </p:cNvSpPr>
          <p:nvPr>
            <p:ph type="title"/>
          </p:nvPr>
        </p:nvSpPr>
        <p:spPr>
          <a:xfrm>
            <a:off x="395288" y="-242888"/>
            <a:ext cx="8229600" cy="1143001"/>
          </a:xfrm>
        </p:spPr>
        <p:txBody>
          <a:bodyPr/>
          <a:lstStyle/>
          <a:p>
            <a:endParaRPr lang="zh-CN" altLang="zh-CN" sz="3600" b="1"/>
          </a:p>
        </p:txBody>
      </p:sp>
      <p:pic>
        <p:nvPicPr>
          <p:cNvPr id="12299" name="Picture 11" descr="U_3955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557338"/>
            <a:ext cx="3600450" cy="341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0" name="Picture 12" descr="U_1951~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57338"/>
            <a:ext cx="3887788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684213" y="5013325"/>
            <a:ext cx="367347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9600" b="1">
                <a:solidFill>
                  <a:srgbClr val="009900"/>
                </a:solidFill>
              </a:rPr>
              <a:t>fl</a:t>
            </a:r>
            <a:r>
              <a:rPr lang="en-US" altLang="zh-CN" sz="9600" b="1">
                <a:solidFill>
                  <a:srgbClr val="FF0000"/>
                </a:solidFill>
              </a:rPr>
              <a:t>a</a:t>
            </a:r>
            <a:r>
              <a:rPr lang="en-US" altLang="zh-CN" sz="9600" b="1">
                <a:solidFill>
                  <a:srgbClr val="009900"/>
                </a:solidFill>
              </a:rPr>
              <a:t>t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5076825" y="5084763"/>
            <a:ext cx="36734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 b="1"/>
              <a:t>house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/>
              <a:t>Take your picture of your flat or house and talk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60575"/>
            <a:ext cx="8229600" cy="4525963"/>
          </a:xfrm>
        </p:spPr>
        <p:txBody>
          <a:bodyPr/>
          <a:lstStyle/>
          <a:p>
            <a:r>
              <a:rPr lang="en-US" altLang="zh-CN" sz="6000" b="1" dirty="0"/>
              <a:t>I live in a …</a:t>
            </a:r>
          </a:p>
          <a:p>
            <a:r>
              <a:rPr lang="en-US" altLang="zh-CN" sz="6000" b="1" dirty="0"/>
              <a:t>It’s…</a:t>
            </a:r>
          </a:p>
          <a:p>
            <a:r>
              <a:rPr lang="en-US" altLang="zh-CN" sz="6000" b="1" dirty="0"/>
              <a:t>It has… and…</a:t>
            </a:r>
          </a:p>
          <a:p>
            <a:r>
              <a:rPr lang="en-US" altLang="zh-CN" sz="6000" b="1" dirty="0"/>
              <a:t>I like to…in the</a:t>
            </a:r>
            <a:r>
              <a:rPr lang="en-US" altLang="zh-CN" sz="6000" b="1" dirty="0" smtClean="0"/>
              <a:t>… </a:t>
            </a:r>
            <a:endParaRPr lang="en-US" altLang="zh-CN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U_1432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620713"/>
            <a:ext cx="7920037" cy="4500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484438" y="5300663"/>
            <a:ext cx="43211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 b="1" dirty="0">
                <a:solidFill>
                  <a:srgbClr val="009900"/>
                </a:solidFill>
              </a:rPr>
              <a:t>b</a:t>
            </a:r>
            <a:r>
              <a:rPr lang="en-US" altLang="zh-CN" sz="6000" b="1" dirty="0">
                <a:solidFill>
                  <a:srgbClr val="FF0000"/>
                </a:solidFill>
              </a:rPr>
              <a:t>ui</a:t>
            </a:r>
            <a:r>
              <a:rPr lang="en-US" altLang="zh-CN" sz="6000" b="1" dirty="0">
                <a:solidFill>
                  <a:srgbClr val="009900"/>
                </a:solidFill>
              </a:rPr>
              <a:t>ld</a:t>
            </a:r>
            <a:r>
              <a:rPr lang="en-US" altLang="zh-CN" sz="6000" b="1" dirty="0">
                <a:solidFill>
                  <a:srgbClr val="FF0000"/>
                </a:solidFill>
              </a:rPr>
              <a:t>i</a:t>
            </a:r>
            <a:r>
              <a:rPr lang="en-US" altLang="zh-CN" sz="6000" b="1" dirty="0">
                <a:solidFill>
                  <a:srgbClr val="009900"/>
                </a:solidFill>
              </a:rPr>
              <a:t>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 descr="U_4452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1196975"/>
            <a:ext cx="51847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908175" y="4437063"/>
            <a:ext cx="65547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 b="1">
                <a:solidFill>
                  <a:srgbClr val="009900"/>
                </a:solidFill>
              </a:rPr>
              <a:t> </a:t>
            </a:r>
            <a:r>
              <a:rPr lang="en-US" altLang="zh-CN" sz="6000" b="1">
                <a:solidFill>
                  <a:srgbClr val="FF0000"/>
                </a:solidFill>
              </a:rPr>
              <a:t>a</a:t>
            </a:r>
            <a:r>
              <a:rPr lang="en-US" altLang="zh-CN" sz="6000" b="1">
                <a:solidFill>
                  <a:srgbClr val="009900"/>
                </a:solidFill>
              </a:rPr>
              <a:t>ft</a:t>
            </a:r>
            <a:r>
              <a:rPr lang="en-US" altLang="zh-CN" sz="6000" b="1">
                <a:solidFill>
                  <a:srgbClr val="FF0000"/>
                </a:solidFill>
              </a:rPr>
              <a:t>e</a:t>
            </a:r>
            <a:r>
              <a:rPr lang="en-US" altLang="zh-CN" sz="6000" b="1">
                <a:solidFill>
                  <a:srgbClr val="009900"/>
                </a:solidFill>
              </a:rPr>
              <a:t>r sch</a:t>
            </a:r>
            <a:r>
              <a:rPr lang="en-US" altLang="zh-CN" sz="6000" b="1">
                <a:solidFill>
                  <a:srgbClr val="FF0000"/>
                </a:solidFill>
              </a:rPr>
              <a:t>oo</a:t>
            </a:r>
            <a:r>
              <a:rPr lang="en-US" altLang="zh-CN" sz="6000" b="1">
                <a:solidFill>
                  <a:srgbClr val="009900"/>
                </a:solidFill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U_1951~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1052513"/>
            <a:ext cx="6624637" cy="3240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348038" y="4437063"/>
            <a:ext cx="367347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9600" b="1">
                <a:solidFill>
                  <a:srgbClr val="009900"/>
                </a:solidFill>
              </a:rPr>
              <a:t>fl</a:t>
            </a:r>
            <a:r>
              <a:rPr lang="en-US" altLang="zh-CN" sz="9600" b="1">
                <a:solidFill>
                  <a:srgbClr val="FF0000"/>
                </a:solidFill>
              </a:rPr>
              <a:t>a</a:t>
            </a:r>
            <a:r>
              <a:rPr lang="en-US" altLang="zh-CN" sz="9600" b="1">
                <a:solidFill>
                  <a:srgbClr val="009900"/>
                </a:solidFill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262643~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242888"/>
            <a:ext cx="9753600" cy="802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555875" y="5300663"/>
            <a:ext cx="4537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bedroom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411413" y="2060575"/>
            <a:ext cx="4537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bedroom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484438" y="2708275"/>
            <a:ext cx="4537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study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6300788" y="1989138"/>
            <a:ext cx="4537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kitchen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84888" y="3860800"/>
            <a:ext cx="4537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 living room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140200" y="260350"/>
            <a:ext cx="45370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9900"/>
                </a:solidFill>
              </a:rPr>
              <a:t>ba</a:t>
            </a:r>
            <a:r>
              <a:rPr lang="en-US" altLang="zh-CN" sz="3600" b="1">
                <a:solidFill>
                  <a:schemeClr val="accent2"/>
                </a:solidFill>
              </a:rPr>
              <a:t>th</a:t>
            </a:r>
            <a:r>
              <a:rPr lang="en-US" altLang="zh-CN" sz="3600" b="1">
                <a:solidFill>
                  <a:srgbClr val="FF0000"/>
                </a:solidFill>
              </a:rPr>
              <a:t>room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5724525" y="5302250"/>
            <a:ext cx="367347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9600" b="1">
                <a:solidFill>
                  <a:srgbClr val="009900"/>
                </a:solidFill>
              </a:rPr>
              <a:t>fl</a:t>
            </a:r>
            <a:r>
              <a:rPr lang="en-US" altLang="zh-CN" sz="9600" b="1">
                <a:solidFill>
                  <a:srgbClr val="FF0000"/>
                </a:solidFill>
              </a:rPr>
              <a:t>a</a:t>
            </a:r>
            <a:r>
              <a:rPr lang="en-US" altLang="zh-CN" sz="9600" b="1">
                <a:solidFill>
                  <a:srgbClr val="009900"/>
                </a:solidFill>
              </a:rPr>
              <a:t>t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755650" y="1484313"/>
            <a:ext cx="45370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garden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  <p:bldP spid="3079" grpId="0"/>
      <p:bldP spid="3080" grpId="0"/>
      <p:bldP spid="3081" grpId="0"/>
      <p:bldP spid="3082" grpId="0"/>
      <p:bldP spid="3083" grpId="0"/>
      <p:bldP spid="308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262643~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80975" y="-674688"/>
            <a:ext cx="9753600" cy="6408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484438" y="3644900"/>
            <a:ext cx="4537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bedroom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68538" y="908050"/>
            <a:ext cx="4537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bedroom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627313" y="2276475"/>
            <a:ext cx="4537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study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084888" y="908050"/>
            <a:ext cx="4537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kitchen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003800" y="2636838"/>
            <a:ext cx="4537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 living room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4140200" y="260350"/>
            <a:ext cx="45370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9900"/>
                </a:solidFill>
              </a:rPr>
              <a:t>ba</a:t>
            </a:r>
            <a:r>
              <a:rPr lang="en-US" altLang="zh-CN" sz="3600" b="1">
                <a:solidFill>
                  <a:schemeClr val="accent2"/>
                </a:solidFill>
              </a:rPr>
              <a:t>th</a:t>
            </a:r>
            <a:r>
              <a:rPr lang="en-US" altLang="zh-CN" sz="3600" b="1">
                <a:solidFill>
                  <a:srgbClr val="FF0000"/>
                </a:solidFill>
              </a:rPr>
              <a:t>room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611188" y="692150"/>
            <a:ext cx="4537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garden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1588" y="4797425"/>
            <a:ext cx="9142412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3600" b="1" dirty="0"/>
              <a:t> </a:t>
            </a:r>
            <a:r>
              <a:rPr lang="en-US" altLang="zh-CN" sz="3600" b="1" dirty="0">
                <a:solidFill>
                  <a:schemeClr val="accent2"/>
                </a:solidFill>
              </a:rPr>
              <a:t>It has</a:t>
            </a:r>
            <a:r>
              <a:rPr lang="en-US" altLang="zh-CN" sz="3600" b="1" dirty="0"/>
              <a:t> </a:t>
            </a:r>
            <a:r>
              <a:rPr lang="en-US" altLang="zh-CN" sz="3600" b="1" u="sng" dirty="0"/>
              <a:t>two bedrooms, a bathroom,</a:t>
            </a:r>
          </a:p>
          <a:p>
            <a:r>
              <a:rPr lang="en-US" altLang="zh-CN" sz="3600" b="1" u="sng" dirty="0"/>
              <a:t> a study, a kitchen, a living-room</a:t>
            </a:r>
            <a:r>
              <a:rPr lang="en-US" altLang="zh-CN" sz="3600" b="1" dirty="0"/>
              <a:t> and </a:t>
            </a:r>
            <a:r>
              <a:rPr lang="en-US" altLang="zh-CN" sz="3600" b="1" u="sng" dirty="0"/>
              <a:t>a </a:t>
            </a:r>
          </a:p>
          <a:p>
            <a:r>
              <a:rPr lang="en-US" altLang="zh-CN" sz="3600" b="1" u="sng" dirty="0"/>
              <a:t>garden.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262643~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80975" y="-674688"/>
            <a:ext cx="9753600" cy="6408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484438" y="3644900"/>
            <a:ext cx="4537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bedroom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268538" y="908050"/>
            <a:ext cx="4537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bedroom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627313" y="2276475"/>
            <a:ext cx="4537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study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6084888" y="908050"/>
            <a:ext cx="4537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kitchen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5003800" y="2636838"/>
            <a:ext cx="4537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 living room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4140200" y="260350"/>
            <a:ext cx="45370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9900"/>
                </a:solidFill>
              </a:rPr>
              <a:t>ba</a:t>
            </a:r>
            <a:r>
              <a:rPr lang="en-US" altLang="zh-CN" sz="3600" b="1">
                <a:solidFill>
                  <a:schemeClr val="accent2"/>
                </a:solidFill>
              </a:rPr>
              <a:t>th</a:t>
            </a:r>
            <a:r>
              <a:rPr lang="en-US" altLang="zh-CN" sz="3600" b="1">
                <a:solidFill>
                  <a:srgbClr val="FF0000"/>
                </a:solidFill>
              </a:rPr>
              <a:t>room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611188" y="692150"/>
            <a:ext cx="4537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garden</a:t>
            </a: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900113" y="4652963"/>
            <a:ext cx="914241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3600" b="1"/>
              <a:t>  </a:t>
            </a:r>
            <a:r>
              <a:rPr lang="en-US" altLang="zh-CN" sz="6000" b="1"/>
              <a:t>I </a:t>
            </a:r>
            <a:r>
              <a:rPr lang="en-US" altLang="zh-CN" sz="6000" b="1">
                <a:solidFill>
                  <a:srgbClr val="009900"/>
                </a:solidFill>
              </a:rPr>
              <a:t>l</a:t>
            </a:r>
            <a:r>
              <a:rPr lang="en-US" altLang="zh-CN" sz="6000" b="1">
                <a:solidFill>
                  <a:srgbClr val="FF0000"/>
                </a:solidFill>
              </a:rPr>
              <a:t>i</a:t>
            </a:r>
            <a:r>
              <a:rPr lang="en-US" altLang="zh-CN" sz="6000" b="1">
                <a:solidFill>
                  <a:srgbClr val="009900"/>
                </a:solidFill>
              </a:rPr>
              <a:t>v</a:t>
            </a:r>
            <a:r>
              <a:rPr lang="en-US" altLang="zh-CN" sz="6000" b="1">
                <a:solidFill>
                  <a:srgbClr val="FF0000"/>
                </a:solidFill>
              </a:rPr>
              <a:t>e</a:t>
            </a:r>
            <a:r>
              <a:rPr lang="en-US" altLang="zh-CN" sz="6000" b="1"/>
              <a:t> in the flat.</a:t>
            </a:r>
            <a:endParaRPr lang="en-US" altLang="zh-CN" sz="6000" b="1" u="sn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U_3233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55988" y="0"/>
            <a:ext cx="5688012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U_4073~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2565400"/>
            <a:ext cx="29527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U_3169~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9700" y="2708275"/>
            <a:ext cx="273685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468313" y="4941888"/>
            <a:ext cx="28082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/>
              <a:t> </a:t>
            </a:r>
            <a:r>
              <a:rPr lang="en-US" altLang="zh-CN" sz="3600" b="1">
                <a:solidFill>
                  <a:srgbClr val="009900"/>
                </a:solidFill>
              </a:rPr>
              <a:t>r</a:t>
            </a:r>
            <a:r>
              <a:rPr lang="en-US" altLang="zh-CN" sz="3600" b="1">
                <a:solidFill>
                  <a:srgbClr val="FF0000"/>
                </a:solidFill>
              </a:rPr>
              <a:t>ea</a:t>
            </a:r>
            <a:r>
              <a:rPr lang="en-US" altLang="zh-CN" sz="3600" b="1">
                <a:solidFill>
                  <a:srgbClr val="009900"/>
                </a:solidFill>
              </a:rPr>
              <a:t>d</a:t>
            </a:r>
            <a:r>
              <a:rPr lang="en-US" altLang="zh-CN" sz="3600" b="1"/>
              <a:t> books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4752975" y="5013325"/>
            <a:ext cx="4391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</a:rPr>
              <a:t> </a:t>
            </a:r>
            <a:r>
              <a:rPr lang="en-US" altLang="zh-CN" sz="3600" b="1"/>
              <a:t>do my </a:t>
            </a:r>
            <a:r>
              <a:rPr lang="en-US" altLang="zh-CN" sz="3600" b="1">
                <a:solidFill>
                  <a:srgbClr val="009900"/>
                </a:solidFill>
              </a:rPr>
              <a:t>h</a:t>
            </a:r>
            <a:r>
              <a:rPr lang="en-US" altLang="zh-CN" sz="3600" b="1">
                <a:solidFill>
                  <a:srgbClr val="FF0000"/>
                </a:solidFill>
              </a:rPr>
              <a:t>o</a:t>
            </a:r>
            <a:r>
              <a:rPr lang="en-US" altLang="zh-CN" sz="3600" b="1">
                <a:solidFill>
                  <a:srgbClr val="009900"/>
                </a:solidFill>
              </a:rPr>
              <a:t>m</a:t>
            </a:r>
            <a:r>
              <a:rPr lang="en-US" altLang="zh-CN" sz="3600" b="1">
                <a:solidFill>
                  <a:srgbClr val="FF0000"/>
                </a:solidFill>
              </a:rPr>
              <a:t>e</a:t>
            </a:r>
            <a:r>
              <a:rPr lang="en-US" altLang="zh-CN" sz="3600" b="1">
                <a:solidFill>
                  <a:srgbClr val="009900"/>
                </a:solidFill>
              </a:rPr>
              <a:t>w</a:t>
            </a:r>
            <a:r>
              <a:rPr lang="en-US" altLang="zh-CN" sz="3600" b="1">
                <a:solidFill>
                  <a:srgbClr val="FF0000"/>
                </a:solidFill>
              </a:rPr>
              <a:t>o</a:t>
            </a:r>
            <a:r>
              <a:rPr lang="en-US" altLang="zh-CN" sz="3600" b="1">
                <a:solidFill>
                  <a:srgbClr val="009900"/>
                </a:solidFill>
              </a:rPr>
              <a:t>rk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1258888" y="908050"/>
            <a:ext cx="28082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/>
              <a:t>bedroom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468313" y="5734050"/>
            <a:ext cx="57594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 b="1">
                <a:solidFill>
                  <a:schemeClr val="accent2"/>
                </a:solidFill>
              </a:rPr>
              <a:t>I like to…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" grpId="0"/>
      <p:bldP spid="4107" grpId="0"/>
      <p:bldP spid="4108" grpId="0"/>
      <p:bldP spid="410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U_2907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51388" y="0"/>
            <a:ext cx="4392612" cy="280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U_3441~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068638"/>
            <a:ext cx="4824413" cy="2281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55650" y="5445125"/>
            <a:ext cx="28082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/>
              <a:t> watch TV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5580063" y="2852738"/>
            <a:ext cx="28082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/>
              <a:t> living room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384550" y="5589588"/>
            <a:ext cx="57594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 b="1">
                <a:solidFill>
                  <a:schemeClr val="accent2"/>
                </a:solidFill>
              </a:rPr>
              <a:t>I like to…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/>
      <p:bldP spid="5131" grpId="0"/>
      <p:bldP spid="5132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全屏显示(4:3)</PresentationFormat>
  <Paragraphs>66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1" baseType="lpstr">
      <vt:lpstr>宋体</vt:lpstr>
      <vt:lpstr>微软雅黑</vt:lpstr>
      <vt:lpstr>Arial</vt:lpstr>
      <vt:lpstr>Calibri</vt:lpstr>
      <vt:lpstr>WWW.2PPT.COM
</vt:lpstr>
      <vt:lpstr>Unit4  I live in a big house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Watch and Answer：</vt:lpstr>
      <vt:lpstr>PowerPoint 演示文稿</vt:lpstr>
      <vt:lpstr>Take your picture of your flat or house and talk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2013-09-04T09:37:00Z</dcterms:created>
  <dcterms:modified xsi:type="dcterms:W3CDTF">2023-01-16T23:17:20Z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F860C4B27ABD48428796DA2AB1908566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